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5.wav" ContentType="audio/wav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media/audio9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1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9" r:id="rId4"/>
    <p:sldMasterId id="2147483721" r:id="rId5"/>
    <p:sldMasterId id="2147483740" r:id="rId6"/>
    <p:sldMasterId id="2147483751" r:id="rId7"/>
    <p:sldMasterId id="2147483783" r:id="rId8"/>
  </p:sldMasterIdLst>
  <p:notesMasterIdLst>
    <p:notesMasterId r:id="rId55"/>
  </p:notesMasterIdLst>
  <p:sldIdLst>
    <p:sldId id="258" r:id="rId9"/>
    <p:sldId id="278" r:id="rId10"/>
    <p:sldId id="257" r:id="rId11"/>
    <p:sldId id="256" r:id="rId12"/>
    <p:sldId id="259" r:id="rId13"/>
    <p:sldId id="260" r:id="rId14"/>
    <p:sldId id="261" r:id="rId15"/>
    <p:sldId id="262" r:id="rId16"/>
    <p:sldId id="263" r:id="rId17"/>
    <p:sldId id="349" r:id="rId18"/>
    <p:sldId id="350" r:id="rId19"/>
    <p:sldId id="351" r:id="rId20"/>
    <p:sldId id="352" r:id="rId21"/>
    <p:sldId id="353" r:id="rId22"/>
    <p:sldId id="354" r:id="rId23"/>
    <p:sldId id="265" r:id="rId24"/>
    <p:sldId id="266" r:id="rId25"/>
    <p:sldId id="268" r:id="rId26"/>
    <p:sldId id="273" r:id="rId27"/>
    <p:sldId id="332" r:id="rId28"/>
    <p:sldId id="292" r:id="rId29"/>
    <p:sldId id="275" r:id="rId30"/>
    <p:sldId id="28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9" r:id="rId52"/>
    <p:sldId id="330" r:id="rId53"/>
    <p:sldId id="327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EF"/>
    <a:srgbClr val="5B9BD5"/>
    <a:srgbClr val="FFF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2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042DF-8B3D-4781-AA80-71159E6DAF1C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05BAE-5FB7-48A5-B18A-C24CAD08D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18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0215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126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749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999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012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d653c4c4a3_2_5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d653c4c4a3_2_5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8943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0" name="Google Shape;2740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505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116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829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47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146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801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06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A992-F389-4085-95DC-367A1C5D463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6415-260B-48F9-8223-3D5FDC40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33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A992-F389-4085-95DC-367A1C5D463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6415-260B-48F9-8223-3D5FDC40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182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97357-AD3B-454E-ACB5-59937AF52F0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C5253-CD8B-4B40-BAF5-56CE047F47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474947"/>
      </p:ext>
    </p:extLst>
  </p:cSld>
  <p:clrMapOvr>
    <a:masterClrMapping/>
  </p:clrMapOvr>
  <p:transition spd="slow" advClick="0">
    <p:push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97357-AD3B-454E-ACB5-59937AF52F0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C5253-CD8B-4B40-BAF5-56CE047F47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820335"/>
      </p:ext>
    </p:extLst>
  </p:cSld>
  <p:clrMapOvr>
    <a:masterClrMapping/>
  </p:clrMapOvr>
  <p:transition spd="slow" advClick="0">
    <p:push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97357-AD3B-454E-ACB5-59937AF52F0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C5253-CD8B-4B40-BAF5-56CE047F47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569879"/>
      </p:ext>
    </p:extLst>
  </p:cSld>
  <p:clrMapOvr>
    <a:masterClrMapping/>
  </p:clrMapOvr>
  <p:transition spd="slow" advClick="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A992-F389-4085-95DC-367A1C5D463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6415-260B-48F9-8223-3D5FDC40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59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365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014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722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703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613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187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251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008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A992-F389-4085-95DC-367A1C5D463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6415-260B-48F9-8223-3D5FDC40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87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195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35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483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182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279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070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2958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236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665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A992-F389-4085-95DC-367A1C5D463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6415-260B-48F9-8223-3D5FDC40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024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112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1417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87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0787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05EC9D-24E9-4545-9771-22A155732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0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98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20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27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05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5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A992-F389-4085-95DC-367A1C5D463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6415-260B-48F9-8223-3D5FDC40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413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3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70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57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 1">
  <p:cSld name="001 Title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 flipH="1">
            <a:off x="3411453" y="3756817"/>
            <a:ext cx="560840" cy="1552663"/>
            <a:chOff x="2092779" y="2646725"/>
            <a:chExt cx="1565718" cy="4334625"/>
          </a:xfrm>
        </p:grpSpPr>
        <p:sp>
          <p:nvSpPr>
            <p:cNvPr id="12" name="Google Shape;12;p2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0" y="4797675"/>
            <a:ext cx="12181522" cy="2060431"/>
          </a:xfrm>
          <a:custGeom>
            <a:avLst/>
            <a:gdLst/>
            <a:ahLst/>
            <a:cxnLst/>
            <a:rect l="l" t="t" r="r" b="b"/>
            <a:pathLst>
              <a:path w="12181522" h="2348069" extrusionOk="0">
                <a:moveTo>
                  <a:pt x="0" y="617663"/>
                </a:moveTo>
                <a:cubicBezTo>
                  <a:pt x="480441" y="665002"/>
                  <a:pt x="876776" y="647285"/>
                  <a:pt x="1167384" y="617663"/>
                </a:cubicBezTo>
                <a:cubicBezTo>
                  <a:pt x="1725644" y="560703"/>
                  <a:pt x="1822609" y="466977"/>
                  <a:pt x="2310384" y="452594"/>
                </a:cubicBezTo>
                <a:cubicBezTo>
                  <a:pt x="2857500" y="436497"/>
                  <a:pt x="2904744" y="549464"/>
                  <a:pt x="3440716" y="528794"/>
                </a:cubicBezTo>
                <a:cubicBezTo>
                  <a:pt x="3942303" y="509459"/>
                  <a:pt x="3974211" y="407732"/>
                  <a:pt x="4494848" y="350963"/>
                </a:cubicBezTo>
                <a:cubicBezTo>
                  <a:pt x="5079111" y="287336"/>
                  <a:pt x="5213985" y="396397"/>
                  <a:pt x="6031516" y="427163"/>
                </a:cubicBezTo>
                <a:cubicBezTo>
                  <a:pt x="6649212" y="450404"/>
                  <a:pt x="7112603" y="408398"/>
                  <a:pt x="7466648" y="376394"/>
                </a:cubicBezTo>
                <a:cubicBezTo>
                  <a:pt x="8393049" y="292479"/>
                  <a:pt x="8809577" y="139603"/>
                  <a:pt x="9308116" y="58926"/>
                </a:cubicBezTo>
                <a:cubicBezTo>
                  <a:pt x="9950578" y="-45087"/>
                  <a:pt x="10904030" y="-57469"/>
                  <a:pt x="12181523" y="414494"/>
                </a:cubicBezTo>
                <a:cubicBezTo>
                  <a:pt x="12181523" y="1059051"/>
                  <a:pt x="12181523" y="1703513"/>
                  <a:pt x="12181523" y="2348069"/>
                </a:cubicBezTo>
                <a:cubicBezTo>
                  <a:pt x="8121015" y="2348069"/>
                  <a:pt x="4060603" y="2348069"/>
                  <a:pt x="95" y="2348069"/>
                </a:cubicBezTo>
                <a:cubicBezTo>
                  <a:pt x="0" y="1771235"/>
                  <a:pt x="0" y="1194401"/>
                  <a:pt x="0" y="61766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47376" y="293601"/>
            <a:ext cx="2717214" cy="1411320"/>
          </a:xfrm>
          <a:custGeom>
            <a:avLst/>
            <a:gdLst/>
            <a:ahLst/>
            <a:cxnLst/>
            <a:rect l="l" t="t" r="r" b="b"/>
            <a:pathLst>
              <a:path w="2953493" h="1534044" extrusionOk="0">
                <a:moveTo>
                  <a:pt x="635694" y="613372"/>
                </a:moveTo>
                <a:cubicBezTo>
                  <a:pt x="663983" y="452875"/>
                  <a:pt x="784379" y="324478"/>
                  <a:pt x="939923" y="288379"/>
                </a:cubicBezTo>
                <a:cubicBezTo>
                  <a:pt x="1107372" y="249517"/>
                  <a:pt x="1284251" y="324669"/>
                  <a:pt x="1375596" y="475069"/>
                </a:cubicBezTo>
                <a:cubicBezTo>
                  <a:pt x="1385121" y="428206"/>
                  <a:pt x="1432270" y="220846"/>
                  <a:pt x="1624580" y="94735"/>
                </a:cubicBezTo>
                <a:cubicBezTo>
                  <a:pt x="1820890" y="-34043"/>
                  <a:pt x="2110164" y="-39948"/>
                  <a:pt x="2302283" y="129311"/>
                </a:cubicBezTo>
                <a:cubicBezTo>
                  <a:pt x="2496975" y="300856"/>
                  <a:pt x="2484401" y="557841"/>
                  <a:pt x="2482116" y="592607"/>
                </a:cubicBezTo>
                <a:cubicBezTo>
                  <a:pt x="2492498" y="590797"/>
                  <a:pt x="2740815" y="551173"/>
                  <a:pt x="2876260" y="717099"/>
                </a:cubicBezTo>
                <a:cubicBezTo>
                  <a:pt x="3016563" y="888930"/>
                  <a:pt x="2958842" y="1187062"/>
                  <a:pt x="2758722" y="1311840"/>
                </a:cubicBezTo>
                <a:cubicBezTo>
                  <a:pt x="2598892" y="1411376"/>
                  <a:pt x="2375435" y="1383563"/>
                  <a:pt x="2226274" y="1235735"/>
                </a:cubicBezTo>
                <a:cubicBezTo>
                  <a:pt x="2216558" y="1340320"/>
                  <a:pt x="2172267" y="1398136"/>
                  <a:pt x="2150169" y="1422425"/>
                </a:cubicBezTo>
                <a:cubicBezTo>
                  <a:pt x="2022820" y="1562443"/>
                  <a:pt x="1766883" y="1569682"/>
                  <a:pt x="1610768" y="1450048"/>
                </a:cubicBezTo>
                <a:cubicBezTo>
                  <a:pt x="1523519" y="1383182"/>
                  <a:pt x="1487420" y="1292123"/>
                  <a:pt x="1472465" y="1242593"/>
                </a:cubicBezTo>
                <a:cubicBezTo>
                  <a:pt x="1465417" y="1263262"/>
                  <a:pt x="1448748" y="1302315"/>
                  <a:pt x="1410267" y="1332509"/>
                </a:cubicBezTo>
                <a:cubicBezTo>
                  <a:pt x="1345592" y="1383087"/>
                  <a:pt x="1254629" y="1380991"/>
                  <a:pt x="1189001" y="1346320"/>
                </a:cubicBezTo>
                <a:cubicBezTo>
                  <a:pt x="1117564" y="1308601"/>
                  <a:pt x="1091656" y="1240593"/>
                  <a:pt x="1085274" y="1221829"/>
                </a:cubicBezTo>
                <a:cubicBezTo>
                  <a:pt x="1083750" y="1250213"/>
                  <a:pt x="1076892" y="1301934"/>
                  <a:pt x="1043745" y="1353178"/>
                </a:cubicBezTo>
                <a:cubicBezTo>
                  <a:pt x="973546" y="1461763"/>
                  <a:pt x="845816" y="1475194"/>
                  <a:pt x="822479" y="1477670"/>
                </a:cubicBezTo>
                <a:cubicBezTo>
                  <a:pt x="682748" y="1492339"/>
                  <a:pt x="582640" y="1408614"/>
                  <a:pt x="552827" y="1380896"/>
                </a:cubicBezTo>
                <a:cubicBezTo>
                  <a:pt x="501582" y="1333176"/>
                  <a:pt x="475674" y="1280788"/>
                  <a:pt x="462911" y="1249547"/>
                </a:cubicBezTo>
                <a:cubicBezTo>
                  <a:pt x="433478" y="1314126"/>
                  <a:pt x="352230" y="1353274"/>
                  <a:pt x="275649" y="1348321"/>
                </a:cubicBezTo>
                <a:cubicBezTo>
                  <a:pt x="149157" y="1340224"/>
                  <a:pt x="63527" y="1250594"/>
                  <a:pt x="13426" y="1076668"/>
                </a:cubicBezTo>
                <a:cubicBezTo>
                  <a:pt x="-33151" y="915219"/>
                  <a:pt x="46668" y="742626"/>
                  <a:pt x="172493" y="647947"/>
                </a:cubicBezTo>
                <a:cubicBezTo>
                  <a:pt x="303462" y="549268"/>
                  <a:pt x="483770" y="535838"/>
                  <a:pt x="635694" y="613372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0528551" y="1176377"/>
            <a:ext cx="1611171" cy="951747"/>
          </a:xfrm>
          <a:custGeom>
            <a:avLst/>
            <a:gdLst/>
            <a:ahLst/>
            <a:cxnLst/>
            <a:rect l="l" t="t" r="r" b="b"/>
            <a:pathLst>
              <a:path w="2072246" h="1224112" extrusionOk="0">
                <a:moveTo>
                  <a:pt x="821417" y="373300"/>
                </a:moveTo>
                <a:cubicBezTo>
                  <a:pt x="810844" y="235188"/>
                  <a:pt x="878757" y="104696"/>
                  <a:pt x="994296" y="41354"/>
                </a:cubicBezTo>
                <a:cubicBezTo>
                  <a:pt x="1124598" y="-30083"/>
                  <a:pt x="1304906" y="-10176"/>
                  <a:pt x="1402252" y="110506"/>
                </a:cubicBezTo>
                <a:cubicBezTo>
                  <a:pt x="1504645" y="237379"/>
                  <a:pt x="1455115" y="400828"/>
                  <a:pt x="1450639" y="414734"/>
                </a:cubicBezTo>
                <a:cubicBezTo>
                  <a:pt x="1467021" y="395303"/>
                  <a:pt x="1534744" y="319580"/>
                  <a:pt x="1644282" y="311007"/>
                </a:cubicBezTo>
                <a:cubicBezTo>
                  <a:pt x="1675809" y="308531"/>
                  <a:pt x="1786204" y="299958"/>
                  <a:pt x="1837925" y="380158"/>
                </a:cubicBezTo>
                <a:cubicBezTo>
                  <a:pt x="1888027" y="457882"/>
                  <a:pt x="1840973" y="553895"/>
                  <a:pt x="1837925" y="559990"/>
                </a:cubicBezTo>
                <a:cubicBezTo>
                  <a:pt x="1861547" y="561324"/>
                  <a:pt x="1954606" y="569420"/>
                  <a:pt x="2017757" y="642953"/>
                </a:cubicBezTo>
                <a:cubicBezTo>
                  <a:pt x="2098910" y="737537"/>
                  <a:pt x="2081384" y="882983"/>
                  <a:pt x="2017757" y="967946"/>
                </a:cubicBezTo>
                <a:cubicBezTo>
                  <a:pt x="1915744" y="1104249"/>
                  <a:pt x="1708480" y="1067864"/>
                  <a:pt x="1651235" y="1057862"/>
                </a:cubicBezTo>
                <a:cubicBezTo>
                  <a:pt x="1502549" y="1031764"/>
                  <a:pt x="1405966" y="944515"/>
                  <a:pt x="1367676" y="905748"/>
                </a:cubicBezTo>
                <a:cubicBezTo>
                  <a:pt x="1361389" y="941467"/>
                  <a:pt x="1346435" y="999950"/>
                  <a:pt x="1305477" y="1057862"/>
                </a:cubicBezTo>
                <a:cubicBezTo>
                  <a:pt x="1183462" y="1230646"/>
                  <a:pt x="954195" y="1225026"/>
                  <a:pt x="925144" y="1223788"/>
                </a:cubicBezTo>
                <a:cubicBezTo>
                  <a:pt x="875519" y="1221788"/>
                  <a:pt x="758838" y="1217120"/>
                  <a:pt x="662350" y="1127014"/>
                </a:cubicBezTo>
                <a:cubicBezTo>
                  <a:pt x="592626" y="1061863"/>
                  <a:pt x="567766" y="984329"/>
                  <a:pt x="558622" y="947182"/>
                </a:cubicBezTo>
                <a:cubicBezTo>
                  <a:pt x="536810" y="972423"/>
                  <a:pt x="498424" y="1009380"/>
                  <a:pt x="441083" y="1030145"/>
                </a:cubicBezTo>
                <a:cubicBezTo>
                  <a:pt x="309353" y="1077960"/>
                  <a:pt x="156096" y="1012142"/>
                  <a:pt x="74562" y="912606"/>
                </a:cubicBezTo>
                <a:cubicBezTo>
                  <a:pt x="-40881" y="771636"/>
                  <a:pt x="-5449" y="571706"/>
                  <a:pt x="67609" y="449310"/>
                </a:cubicBezTo>
                <a:cubicBezTo>
                  <a:pt x="173717" y="271573"/>
                  <a:pt x="369360" y="240046"/>
                  <a:pt x="406413" y="234902"/>
                </a:cubicBezTo>
                <a:cubicBezTo>
                  <a:pt x="638346" y="202993"/>
                  <a:pt x="800557" y="353298"/>
                  <a:pt x="821417" y="37330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2823158" y="5989175"/>
            <a:ext cx="62082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6400324" y="232725"/>
            <a:ext cx="1992408" cy="1175111"/>
          </a:xfrm>
          <a:custGeom>
            <a:avLst/>
            <a:gdLst/>
            <a:ahLst/>
            <a:cxnLst/>
            <a:rect l="l" t="t" r="r" b="b"/>
            <a:pathLst>
              <a:path w="1786913" h="1175111" extrusionOk="0">
                <a:moveTo>
                  <a:pt x="311926" y="495440"/>
                </a:moveTo>
                <a:cubicBezTo>
                  <a:pt x="284970" y="351803"/>
                  <a:pt x="363932" y="213976"/>
                  <a:pt x="484805" y="170447"/>
                </a:cubicBezTo>
                <a:cubicBezTo>
                  <a:pt x="627775" y="118917"/>
                  <a:pt x="805511" y="207880"/>
                  <a:pt x="851327" y="377902"/>
                </a:cubicBezTo>
                <a:cubicBezTo>
                  <a:pt x="869424" y="132538"/>
                  <a:pt x="1091738" y="-29578"/>
                  <a:pt x="1287000" y="4522"/>
                </a:cubicBezTo>
                <a:cubicBezTo>
                  <a:pt x="1488740" y="39764"/>
                  <a:pt x="1644759" y="281604"/>
                  <a:pt x="1563606" y="523158"/>
                </a:cubicBezTo>
                <a:cubicBezTo>
                  <a:pt x="1655904" y="525158"/>
                  <a:pt x="1738009" y="573355"/>
                  <a:pt x="1771061" y="647649"/>
                </a:cubicBezTo>
                <a:cubicBezTo>
                  <a:pt x="1821829" y="761664"/>
                  <a:pt x="1744581" y="908825"/>
                  <a:pt x="1625804" y="945020"/>
                </a:cubicBezTo>
                <a:cubicBezTo>
                  <a:pt x="1505885" y="981596"/>
                  <a:pt x="1402062" y="887013"/>
                  <a:pt x="1397585" y="882822"/>
                </a:cubicBezTo>
                <a:cubicBezTo>
                  <a:pt x="1381964" y="989502"/>
                  <a:pt x="1315670" y="1079418"/>
                  <a:pt x="1224707" y="1111041"/>
                </a:cubicBezTo>
                <a:cubicBezTo>
                  <a:pt x="1097453" y="1155237"/>
                  <a:pt x="934861" y="1080751"/>
                  <a:pt x="871996" y="924351"/>
                </a:cubicBezTo>
                <a:cubicBezTo>
                  <a:pt x="865995" y="1040080"/>
                  <a:pt x="791700" y="1137711"/>
                  <a:pt x="692164" y="1166381"/>
                </a:cubicBezTo>
                <a:cubicBezTo>
                  <a:pt x="567196" y="1202386"/>
                  <a:pt x="419844" y="1124471"/>
                  <a:pt x="374029" y="979691"/>
                </a:cubicBezTo>
                <a:cubicBezTo>
                  <a:pt x="359456" y="992073"/>
                  <a:pt x="272778" y="1063892"/>
                  <a:pt x="173528" y="1041889"/>
                </a:cubicBezTo>
                <a:cubicBezTo>
                  <a:pt x="47988" y="1014076"/>
                  <a:pt x="-6685" y="856342"/>
                  <a:pt x="649" y="744519"/>
                </a:cubicBezTo>
                <a:cubicBezTo>
                  <a:pt x="1506" y="731946"/>
                  <a:pt x="15508" y="559543"/>
                  <a:pt x="152763" y="502489"/>
                </a:cubicBezTo>
                <a:cubicBezTo>
                  <a:pt x="220391" y="474295"/>
                  <a:pt x="284589" y="487915"/>
                  <a:pt x="311926" y="49544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" name="Google Shape;33;p2"/>
          <p:cNvGrpSpPr/>
          <p:nvPr/>
        </p:nvGrpSpPr>
        <p:grpSpPr>
          <a:xfrm>
            <a:off x="-11937" y="1328866"/>
            <a:ext cx="2037782" cy="5641514"/>
            <a:chOff x="2092779" y="2646725"/>
            <a:chExt cx="1565718" cy="4334625"/>
          </a:xfrm>
        </p:grpSpPr>
        <p:sp>
          <p:nvSpPr>
            <p:cNvPr id="34" name="Google Shape;34;p2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2072921" y="4566953"/>
            <a:ext cx="2295332" cy="2403415"/>
            <a:chOff x="5224498" y="2514610"/>
            <a:chExt cx="1747094" cy="1829361"/>
          </a:xfrm>
        </p:grpSpPr>
        <p:sp>
          <p:nvSpPr>
            <p:cNvPr id="51" name="Google Shape;51;p2"/>
            <p:cNvSpPr/>
            <p:nvPr/>
          </p:nvSpPr>
          <p:spPr>
            <a:xfrm>
              <a:off x="6232873" y="3036897"/>
              <a:ext cx="713406" cy="663660"/>
            </a:xfrm>
            <a:custGeom>
              <a:avLst/>
              <a:gdLst/>
              <a:ahLst/>
              <a:cxnLst/>
              <a:rect l="l" t="t" r="r" b="b"/>
              <a:pathLst>
                <a:path w="713406" h="663660" extrusionOk="0">
                  <a:moveTo>
                    <a:pt x="42386" y="477351"/>
                  </a:moveTo>
                  <a:cubicBezTo>
                    <a:pt x="114300" y="381720"/>
                    <a:pt x="178117" y="301805"/>
                    <a:pt x="228695" y="240274"/>
                  </a:cubicBezTo>
                  <a:cubicBezTo>
                    <a:pt x="367189" y="71491"/>
                    <a:pt x="414052" y="30343"/>
                    <a:pt x="482727" y="11674"/>
                  </a:cubicBezTo>
                  <a:cubicBezTo>
                    <a:pt x="500062" y="6911"/>
                    <a:pt x="617411" y="-23092"/>
                    <a:pt x="677418" y="37106"/>
                  </a:cubicBezTo>
                  <a:cubicBezTo>
                    <a:pt x="753713" y="113591"/>
                    <a:pt x="692372" y="290185"/>
                    <a:pt x="643509" y="375815"/>
                  </a:cubicBezTo>
                  <a:cubicBezTo>
                    <a:pt x="485013" y="653849"/>
                    <a:pt x="65437" y="663089"/>
                    <a:pt x="0" y="663660"/>
                  </a:cubicBezTo>
                  <a:cubicBezTo>
                    <a:pt x="14192" y="601462"/>
                    <a:pt x="28289" y="539454"/>
                    <a:pt x="42386" y="477351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55061" y="2560941"/>
              <a:ext cx="665011" cy="724707"/>
            </a:xfrm>
            <a:custGeom>
              <a:avLst/>
              <a:gdLst/>
              <a:ahLst/>
              <a:cxnLst/>
              <a:rect l="l" t="t" r="r" b="b"/>
              <a:pathLst>
                <a:path w="665011" h="724707" extrusionOk="0">
                  <a:moveTo>
                    <a:pt x="571952" y="724707"/>
                  </a:moveTo>
                  <a:cubicBezTo>
                    <a:pt x="508420" y="698514"/>
                    <a:pt x="415075" y="655556"/>
                    <a:pt x="309443" y="589262"/>
                  </a:cubicBezTo>
                  <a:cubicBezTo>
                    <a:pt x="167616" y="500203"/>
                    <a:pt x="85129" y="446958"/>
                    <a:pt x="38552" y="343707"/>
                  </a:cubicBezTo>
                  <a:cubicBezTo>
                    <a:pt x="29122" y="322848"/>
                    <a:pt x="-43268" y="162447"/>
                    <a:pt x="38552" y="64339"/>
                  </a:cubicBezTo>
                  <a:cubicBezTo>
                    <a:pt x="109323" y="-20529"/>
                    <a:pt x="254579" y="-9956"/>
                    <a:pt x="343352" y="30430"/>
                  </a:cubicBezTo>
                  <a:cubicBezTo>
                    <a:pt x="427172" y="68625"/>
                    <a:pt x="467653" y="136634"/>
                    <a:pt x="538043" y="259030"/>
                  </a:cubicBezTo>
                  <a:cubicBezTo>
                    <a:pt x="604147" y="373711"/>
                    <a:pt x="642342" y="478486"/>
                    <a:pt x="665011" y="555353"/>
                  </a:cubicBezTo>
                  <a:cubicBezTo>
                    <a:pt x="634055" y="611836"/>
                    <a:pt x="603003" y="668224"/>
                    <a:pt x="571952" y="72470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721914" y="2859763"/>
              <a:ext cx="618601" cy="1484208"/>
            </a:xfrm>
            <a:custGeom>
              <a:avLst/>
              <a:gdLst/>
              <a:ahLst/>
              <a:cxnLst/>
              <a:rect l="l" t="t" r="r" b="b"/>
              <a:pathLst>
                <a:path w="618601" h="1484208" extrusionOk="0">
                  <a:moveTo>
                    <a:pt x="257499" y="1484208"/>
                  </a:moveTo>
                  <a:cubicBezTo>
                    <a:pt x="137484" y="1236463"/>
                    <a:pt x="82239" y="1021198"/>
                    <a:pt x="54331" y="874608"/>
                  </a:cubicBezTo>
                  <a:cubicBezTo>
                    <a:pt x="3182" y="606098"/>
                    <a:pt x="-61969" y="263675"/>
                    <a:pt x="122054" y="87176"/>
                  </a:cubicBezTo>
                  <a:cubicBezTo>
                    <a:pt x="144723" y="65459"/>
                    <a:pt x="235115" y="-15122"/>
                    <a:pt x="333699" y="2499"/>
                  </a:cubicBezTo>
                  <a:cubicBezTo>
                    <a:pt x="510483" y="34122"/>
                    <a:pt x="578301" y="357591"/>
                    <a:pt x="596208" y="442745"/>
                  </a:cubicBezTo>
                  <a:cubicBezTo>
                    <a:pt x="686981" y="875846"/>
                    <a:pt x="480956" y="1272182"/>
                    <a:pt x="350654" y="1475636"/>
                  </a:cubicBezTo>
                  <a:cubicBezTo>
                    <a:pt x="319602" y="1478589"/>
                    <a:pt x="288551" y="1481351"/>
                    <a:pt x="257499" y="1484208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798557" y="3080694"/>
              <a:ext cx="92990" cy="69890"/>
            </a:xfrm>
            <a:custGeom>
              <a:avLst/>
              <a:gdLst/>
              <a:ahLst/>
              <a:cxnLst/>
              <a:rect l="l" t="t" r="r" b="b"/>
              <a:pathLst>
                <a:path w="92990" h="69890" extrusionOk="0">
                  <a:moveTo>
                    <a:pt x="61222" y="69890"/>
                  </a:moveTo>
                  <a:cubicBezTo>
                    <a:pt x="58746" y="69890"/>
                    <a:pt x="56365" y="68938"/>
                    <a:pt x="54555" y="67128"/>
                  </a:cubicBezTo>
                  <a:lnTo>
                    <a:pt x="2834" y="16264"/>
                  </a:lnTo>
                  <a:cubicBezTo>
                    <a:pt x="-881" y="12550"/>
                    <a:pt x="-976" y="6549"/>
                    <a:pt x="2739" y="2834"/>
                  </a:cubicBezTo>
                  <a:cubicBezTo>
                    <a:pt x="6454" y="-881"/>
                    <a:pt x="12454" y="-976"/>
                    <a:pt x="16169" y="2739"/>
                  </a:cubicBezTo>
                  <a:lnTo>
                    <a:pt x="59317" y="45125"/>
                  </a:lnTo>
                  <a:lnTo>
                    <a:pt x="75319" y="18550"/>
                  </a:lnTo>
                  <a:cubicBezTo>
                    <a:pt x="77986" y="14074"/>
                    <a:pt x="83892" y="12645"/>
                    <a:pt x="88369" y="15312"/>
                  </a:cubicBezTo>
                  <a:cubicBezTo>
                    <a:pt x="92845" y="17979"/>
                    <a:pt x="94369" y="23884"/>
                    <a:pt x="91607" y="28361"/>
                  </a:cubicBezTo>
                  <a:lnTo>
                    <a:pt x="69319" y="65318"/>
                  </a:lnTo>
                  <a:cubicBezTo>
                    <a:pt x="67795" y="67795"/>
                    <a:pt x="65223" y="69509"/>
                    <a:pt x="62365" y="69890"/>
                  </a:cubicBezTo>
                  <a:cubicBezTo>
                    <a:pt x="61984" y="69890"/>
                    <a:pt x="61603" y="69890"/>
                    <a:pt x="61222" y="6989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162637" y="3275514"/>
              <a:ext cx="75957" cy="78142"/>
            </a:xfrm>
            <a:custGeom>
              <a:avLst/>
              <a:gdLst/>
              <a:ahLst/>
              <a:cxnLst/>
              <a:rect l="l" t="t" r="r" b="b"/>
              <a:pathLst>
                <a:path w="75957" h="78142" extrusionOk="0">
                  <a:moveTo>
                    <a:pt x="27946" y="78142"/>
                  </a:moveTo>
                  <a:cubicBezTo>
                    <a:pt x="27279" y="78142"/>
                    <a:pt x="26707" y="78047"/>
                    <a:pt x="26041" y="77952"/>
                  </a:cubicBezTo>
                  <a:cubicBezTo>
                    <a:pt x="22612" y="77285"/>
                    <a:pt x="19945" y="74809"/>
                    <a:pt x="18897" y="71475"/>
                  </a:cubicBezTo>
                  <a:lnTo>
                    <a:pt x="418" y="12325"/>
                  </a:lnTo>
                  <a:cubicBezTo>
                    <a:pt x="-1106" y="7276"/>
                    <a:pt x="1657" y="1942"/>
                    <a:pt x="6705" y="418"/>
                  </a:cubicBezTo>
                  <a:cubicBezTo>
                    <a:pt x="11753" y="-1106"/>
                    <a:pt x="17087" y="1657"/>
                    <a:pt x="18611" y="6705"/>
                  </a:cubicBezTo>
                  <a:lnTo>
                    <a:pt x="31946" y="49472"/>
                  </a:lnTo>
                  <a:lnTo>
                    <a:pt x="59188" y="17659"/>
                  </a:lnTo>
                  <a:cubicBezTo>
                    <a:pt x="62617" y="13658"/>
                    <a:pt x="68617" y="13182"/>
                    <a:pt x="72618" y="16611"/>
                  </a:cubicBezTo>
                  <a:cubicBezTo>
                    <a:pt x="76618" y="20040"/>
                    <a:pt x="77095" y="26041"/>
                    <a:pt x="73666" y="30041"/>
                  </a:cubicBezTo>
                  <a:lnTo>
                    <a:pt x="35185" y="74904"/>
                  </a:lnTo>
                  <a:cubicBezTo>
                    <a:pt x="33375" y="76999"/>
                    <a:pt x="30708" y="78142"/>
                    <a:pt x="27946" y="78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179588" y="3000332"/>
              <a:ext cx="82474" cy="73480"/>
            </a:xfrm>
            <a:custGeom>
              <a:avLst/>
              <a:gdLst/>
              <a:ahLst/>
              <a:cxnLst/>
              <a:rect l="l" t="t" r="r" b="b"/>
              <a:pathLst>
                <a:path w="82474" h="73480" extrusionOk="0">
                  <a:moveTo>
                    <a:pt x="50713" y="73480"/>
                  </a:moveTo>
                  <a:cubicBezTo>
                    <a:pt x="48046" y="73480"/>
                    <a:pt x="45475" y="72337"/>
                    <a:pt x="43665" y="70337"/>
                  </a:cubicBezTo>
                  <a:lnTo>
                    <a:pt x="2422" y="24331"/>
                  </a:lnTo>
                  <a:cubicBezTo>
                    <a:pt x="-1103" y="20426"/>
                    <a:pt x="-722" y="14425"/>
                    <a:pt x="3184" y="10901"/>
                  </a:cubicBezTo>
                  <a:cubicBezTo>
                    <a:pt x="7089" y="7377"/>
                    <a:pt x="13090" y="7758"/>
                    <a:pt x="16614" y="11663"/>
                  </a:cubicBezTo>
                  <a:lnTo>
                    <a:pt x="47665" y="46334"/>
                  </a:lnTo>
                  <a:lnTo>
                    <a:pt x="64144" y="5948"/>
                  </a:lnTo>
                  <a:cubicBezTo>
                    <a:pt x="66144" y="1090"/>
                    <a:pt x="71668" y="-1291"/>
                    <a:pt x="76526" y="709"/>
                  </a:cubicBezTo>
                  <a:cubicBezTo>
                    <a:pt x="81384" y="2710"/>
                    <a:pt x="83765" y="8234"/>
                    <a:pt x="81765" y="13092"/>
                  </a:cubicBezTo>
                  <a:lnTo>
                    <a:pt x="59572" y="67575"/>
                  </a:lnTo>
                  <a:cubicBezTo>
                    <a:pt x="58333" y="70623"/>
                    <a:pt x="55571" y="72814"/>
                    <a:pt x="52428" y="73385"/>
                  </a:cubicBezTo>
                  <a:cubicBezTo>
                    <a:pt x="51856" y="73385"/>
                    <a:pt x="51285" y="73480"/>
                    <a:pt x="50713" y="7348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29434" y="3607984"/>
              <a:ext cx="71348" cy="75142"/>
            </a:xfrm>
            <a:custGeom>
              <a:avLst/>
              <a:gdLst/>
              <a:ahLst/>
              <a:cxnLst/>
              <a:rect l="l" t="t" r="r" b="b"/>
              <a:pathLst>
                <a:path w="71348" h="75142" extrusionOk="0">
                  <a:moveTo>
                    <a:pt x="46525" y="75142"/>
                  </a:moveTo>
                  <a:cubicBezTo>
                    <a:pt x="43382" y="75142"/>
                    <a:pt x="40334" y="73523"/>
                    <a:pt x="38620" y="70856"/>
                  </a:cubicBezTo>
                  <a:lnTo>
                    <a:pt x="1567" y="14849"/>
                  </a:lnTo>
                  <a:cubicBezTo>
                    <a:pt x="-1290" y="10468"/>
                    <a:pt x="-147" y="4562"/>
                    <a:pt x="4234" y="1609"/>
                  </a:cubicBezTo>
                  <a:cubicBezTo>
                    <a:pt x="8616" y="-1343"/>
                    <a:pt x="14521" y="-105"/>
                    <a:pt x="17474" y="4276"/>
                  </a:cubicBezTo>
                  <a:lnTo>
                    <a:pt x="44144" y="44567"/>
                  </a:lnTo>
                  <a:lnTo>
                    <a:pt x="52907" y="20755"/>
                  </a:lnTo>
                  <a:cubicBezTo>
                    <a:pt x="54717" y="15802"/>
                    <a:pt x="60241" y="13325"/>
                    <a:pt x="65099" y="15135"/>
                  </a:cubicBezTo>
                  <a:cubicBezTo>
                    <a:pt x="70052" y="16945"/>
                    <a:pt x="72624" y="22374"/>
                    <a:pt x="70719" y="27327"/>
                  </a:cubicBezTo>
                  <a:lnTo>
                    <a:pt x="55479" y="68856"/>
                  </a:lnTo>
                  <a:cubicBezTo>
                    <a:pt x="54241" y="72190"/>
                    <a:pt x="51193" y="74571"/>
                    <a:pt x="47668" y="75047"/>
                  </a:cubicBezTo>
                  <a:cubicBezTo>
                    <a:pt x="47192" y="75142"/>
                    <a:pt x="46906" y="75142"/>
                    <a:pt x="46525" y="75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948330" y="3563913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301"/>
                    <a:pt x="47180" y="61206"/>
                    <a:pt x="44132" y="61682"/>
                  </a:cubicBezTo>
                  <a:cubicBezTo>
                    <a:pt x="43656" y="61492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835459" y="3313406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682"/>
                  </a:cubicBezTo>
                  <a:cubicBezTo>
                    <a:pt x="43751" y="61587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994431" y="3143765"/>
              <a:ext cx="73446" cy="61587"/>
            </a:xfrm>
            <a:custGeom>
              <a:avLst/>
              <a:gdLst/>
              <a:ahLst/>
              <a:cxnLst/>
              <a:rect l="l" t="t" r="r" b="b"/>
              <a:pathLst>
                <a:path w="73446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468" y="-1373"/>
                    <a:pt x="68135" y="1008"/>
                  </a:cubicBezTo>
                  <a:cubicBezTo>
                    <a:pt x="72897" y="3389"/>
                    <a:pt x="74802" y="9104"/>
                    <a:pt x="72421" y="13772"/>
                  </a:cubicBezTo>
                  <a:lnTo>
                    <a:pt x="51276" y="56348"/>
                  </a:lnTo>
                  <a:cubicBezTo>
                    <a:pt x="49847" y="59111"/>
                    <a:pt x="47180" y="61111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686410" y="3073387"/>
              <a:ext cx="82792" cy="77196"/>
            </a:xfrm>
            <a:custGeom>
              <a:avLst/>
              <a:gdLst/>
              <a:ahLst/>
              <a:cxnLst/>
              <a:rect l="l" t="t" r="r" b="b"/>
              <a:pathLst>
                <a:path w="8279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667"/>
                    <a:pt x="79959" y="37953"/>
                    <a:pt x="82054" y="42811"/>
                  </a:cubicBezTo>
                  <a:cubicBezTo>
                    <a:pt x="84054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7006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861078" y="3189435"/>
              <a:ext cx="73420" cy="79925"/>
            </a:xfrm>
            <a:custGeom>
              <a:avLst/>
              <a:gdLst/>
              <a:ahLst/>
              <a:cxnLst/>
              <a:rect l="l" t="t" r="r" b="b"/>
              <a:pathLst>
                <a:path w="73420" h="79925" extrusionOk="0">
                  <a:moveTo>
                    <a:pt x="64072" y="79925"/>
                  </a:moveTo>
                  <a:cubicBezTo>
                    <a:pt x="63882" y="79925"/>
                    <a:pt x="63786" y="79925"/>
                    <a:pt x="63596" y="79925"/>
                  </a:cubicBezTo>
                  <a:lnTo>
                    <a:pt x="9113" y="77258"/>
                  </a:lnTo>
                  <a:cubicBezTo>
                    <a:pt x="6351" y="77163"/>
                    <a:pt x="3684" y="75734"/>
                    <a:pt x="1969" y="73543"/>
                  </a:cubicBezTo>
                  <a:cubicBezTo>
                    <a:pt x="255" y="71353"/>
                    <a:pt x="-412" y="68400"/>
                    <a:pt x="255" y="65733"/>
                  </a:cubicBezTo>
                  <a:lnTo>
                    <a:pt x="13209" y="7440"/>
                  </a:lnTo>
                  <a:cubicBezTo>
                    <a:pt x="14352" y="2296"/>
                    <a:pt x="19495" y="-847"/>
                    <a:pt x="24543" y="201"/>
                  </a:cubicBezTo>
                  <a:cubicBezTo>
                    <a:pt x="29687" y="1344"/>
                    <a:pt x="32925" y="6392"/>
                    <a:pt x="31782" y="11536"/>
                  </a:cubicBezTo>
                  <a:lnTo>
                    <a:pt x="21210" y="58780"/>
                  </a:lnTo>
                  <a:lnTo>
                    <a:pt x="64358" y="60875"/>
                  </a:lnTo>
                  <a:cubicBezTo>
                    <a:pt x="69597" y="61161"/>
                    <a:pt x="73692" y="65638"/>
                    <a:pt x="73407" y="70876"/>
                  </a:cubicBezTo>
                  <a:cubicBezTo>
                    <a:pt x="73407" y="75925"/>
                    <a:pt x="69120" y="79925"/>
                    <a:pt x="64072" y="79925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58880" y="3300958"/>
              <a:ext cx="73332" cy="78606"/>
            </a:xfrm>
            <a:custGeom>
              <a:avLst/>
              <a:gdLst/>
              <a:ahLst/>
              <a:cxnLst/>
              <a:rect l="l" t="t" r="r" b="b"/>
              <a:pathLst>
                <a:path w="73332" h="78606" extrusionOk="0">
                  <a:moveTo>
                    <a:pt x="9476" y="78607"/>
                  </a:moveTo>
                  <a:cubicBezTo>
                    <a:pt x="7000" y="78607"/>
                    <a:pt x="4523" y="77654"/>
                    <a:pt x="2809" y="75845"/>
                  </a:cubicBezTo>
                  <a:cubicBezTo>
                    <a:pt x="808" y="73844"/>
                    <a:pt x="-239" y="71082"/>
                    <a:pt x="46" y="68320"/>
                  </a:cubicBezTo>
                  <a:lnTo>
                    <a:pt x="4904" y="8789"/>
                  </a:lnTo>
                  <a:cubicBezTo>
                    <a:pt x="5380" y="3550"/>
                    <a:pt x="9857" y="-355"/>
                    <a:pt x="15191" y="26"/>
                  </a:cubicBezTo>
                  <a:cubicBezTo>
                    <a:pt x="20430" y="407"/>
                    <a:pt x="24335" y="5074"/>
                    <a:pt x="23954" y="10313"/>
                  </a:cubicBezTo>
                  <a:lnTo>
                    <a:pt x="19954" y="58509"/>
                  </a:lnTo>
                  <a:lnTo>
                    <a:pt x="63007" y="54699"/>
                  </a:lnTo>
                  <a:cubicBezTo>
                    <a:pt x="68436" y="54318"/>
                    <a:pt x="72913" y="58128"/>
                    <a:pt x="73294" y="63367"/>
                  </a:cubicBezTo>
                  <a:cubicBezTo>
                    <a:pt x="73770" y="68606"/>
                    <a:pt x="69865" y="73273"/>
                    <a:pt x="64626" y="73654"/>
                  </a:cubicBezTo>
                  <a:lnTo>
                    <a:pt x="10333" y="78512"/>
                  </a:lnTo>
                  <a:cubicBezTo>
                    <a:pt x="10048" y="78607"/>
                    <a:pt x="9762" y="78607"/>
                    <a:pt x="9476" y="7860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431807" y="3284271"/>
              <a:ext cx="82832" cy="77196"/>
            </a:xfrm>
            <a:custGeom>
              <a:avLst/>
              <a:gdLst/>
              <a:ahLst/>
              <a:cxnLst/>
              <a:rect l="l" t="t" r="r" b="b"/>
              <a:pathLst>
                <a:path w="8283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763"/>
                    <a:pt x="79959" y="37953"/>
                    <a:pt x="82054" y="42811"/>
                  </a:cubicBezTo>
                  <a:cubicBezTo>
                    <a:pt x="84150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6911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307042" y="2616614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622" y="73817"/>
                    <a:pt x="9527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301422" y="2874742"/>
              <a:ext cx="78770" cy="73721"/>
            </a:xfrm>
            <a:custGeom>
              <a:avLst/>
              <a:gdLst/>
              <a:ahLst/>
              <a:cxnLst/>
              <a:rect l="l" t="t" r="r" b="b"/>
              <a:pathLst>
                <a:path w="78770" h="73721" extrusionOk="0">
                  <a:moveTo>
                    <a:pt x="9527" y="73722"/>
                  </a:moveTo>
                  <a:cubicBezTo>
                    <a:pt x="4383" y="73722"/>
                    <a:pt x="97" y="69531"/>
                    <a:pt x="2" y="64387"/>
                  </a:cubicBezTo>
                  <a:cubicBezTo>
                    <a:pt x="-94" y="59148"/>
                    <a:pt x="4097" y="54767"/>
                    <a:pt x="9336" y="54672"/>
                  </a:cubicBezTo>
                  <a:lnTo>
                    <a:pt x="57723" y="53719"/>
                  </a:lnTo>
                  <a:lnTo>
                    <a:pt x="49627" y="11333"/>
                  </a:lnTo>
                  <a:cubicBezTo>
                    <a:pt x="48674" y="6189"/>
                    <a:pt x="52008" y="1141"/>
                    <a:pt x="57152" y="189"/>
                  </a:cubicBezTo>
                  <a:cubicBezTo>
                    <a:pt x="62295" y="-859"/>
                    <a:pt x="67343" y="2570"/>
                    <a:pt x="68296" y="7713"/>
                  </a:cubicBezTo>
                  <a:lnTo>
                    <a:pt x="78583" y="61244"/>
                  </a:lnTo>
                  <a:cubicBezTo>
                    <a:pt x="79154" y="64006"/>
                    <a:pt x="78392" y="66864"/>
                    <a:pt x="76678" y="69054"/>
                  </a:cubicBezTo>
                  <a:cubicBezTo>
                    <a:pt x="74868" y="71245"/>
                    <a:pt x="72296" y="72483"/>
                    <a:pt x="69439" y="72579"/>
                  </a:cubicBezTo>
                  <a:lnTo>
                    <a:pt x="9717" y="73722"/>
                  </a:lnTo>
                  <a:cubicBezTo>
                    <a:pt x="9717" y="73722"/>
                    <a:pt x="9622" y="73722"/>
                    <a:pt x="9527" y="73722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472777" y="2795520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484" y="6163"/>
                    <a:pt x="51913" y="1115"/>
                    <a:pt x="57056" y="162"/>
                  </a:cubicBezTo>
                  <a:cubicBezTo>
                    <a:pt x="62295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518401" y="2561967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682517" y="2703318"/>
              <a:ext cx="78675" cy="73790"/>
            </a:xfrm>
            <a:custGeom>
              <a:avLst/>
              <a:gdLst/>
              <a:ahLst/>
              <a:cxnLst/>
              <a:rect l="l" t="t" r="r" b="b"/>
              <a:pathLst>
                <a:path w="78675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583" y="69028"/>
                  </a:cubicBezTo>
                  <a:cubicBezTo>
                    <a:pt x="74868" y="71219"/>
                    <a:pt x="72201" y="72457"/>
                    <a:pt x="69344" y="72552"/>
                  </a:cubicBezTo>
                  <a:lnTo>
                    <a:pt x="9622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652609" y="2945512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453536" y="3046001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642686" y="3529175"/>
              <a:ext cx="73511" cy="81370"/>
            </a:xfrm>
            <a:custGeom>
              <a:avLst/>
              <a:gdLst/>
              <a:ahLst/>
              <a:cxnLst/>
              <a:rect l="l" t="t" r="r" b="b"/>
              <a:pathLst>
                <a:path w="73511" h="81370" extrusionOk="0">
                  <a:moveTo>
                    <a:pt x="63865" y="81371"/>
                  </a:moveTo>
                  <a:cubicBezTo>
                    <a:pt x="63580" y="81371"/>
                    <a:pt x="63389" y="81371"/>
                    <a:pt x="63103" y="81371"/>
                  </a:cubicBezTo>
                  <a:lnTo>
                    <a:pt x="8716" y="76894"/>
                  </a:lnTo>
                  <a:cubicBezTo>
                    <a:pt x="5953" y="76703"/>
                    <a:pt x="3382" y="75179"/>
                    <a:pt x="1762" y="72893"/>
                  </a:cubicBezTo>
                  <a:cubicBezTo>
                    <a:pt x="143" y="70607"/>
                    <a:pt x="-428" y="67750"/>
                    <a:pt x="333" y="64988"/>
                  </a:cubicBezTo>
                  <a:lnTo>
                    <a:pt x="15288" y="7171"/>
                  </a:lnTo>
                  <a:cubicBezTo>
                    <a:pt x="16621" y="2027"/>
                    <a:pt x="21765" y="-1021"/>
                    <a:pt x="26908" y="313"/>
                  </a:cubicBezTo>
                  <a:cubicBezTo>
                    <a:pt x="32052" y="1646"/>
                    <a:pt x="35100" y="6790"/>
                    <a:pt x="33766" y="11933"/>
                  </a:cubicBezTo>
                  <a:lnTo>
                    <a:pt x="21670" y="58796"/>
                  </a:lnTo>
                  <a:lnTo>
                    <a:pt x="64723" y="62321"/>
                  </a:lnTo>
                  <a:cubicBezTo>
                    <a:pt x="69961" y="62702"/>
                    <a:pt x="73867" y="67369"/>
                    <a:pt x="73486" y="72608"/>
                  </a:cubicBezTo>
                  <a:cubicBezTo>
                    <a:pt x="72914" y="77561"/>
                    <a:pt x="68723" y="81371"/>
                    <a:pt x="63865" y="8137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428972" y="3530320"/>
              <a:ext cx="73229" cy="78606"/>
            </a:xfrm>
            <a:custGeom>
              <a:avLst/>
              <a:gdLst/>
              <a:ahLst/>
              <a:cxnLst/>
              <a:rect l="l" t="t" r="r" b="b"/>
              <a:pathLst>
                <a:path w="73229" h="78606" extrusionOk="0">
                  <a:moveTo>
                    <a:pt x="9546" y="78606"/>
                  </a:moveTo>
                  <a:cubicBezTo>
                    <a:pt x="7069" y="78606"/>
                    <a:pt x="4688" y="77654"/>
                    <a:pt x="2973" y="75939"/>
                  </a:cubicBezTo>
                  <a:cubicBezTo>
                    <a:pt x="973" y="74034"/>
                    <a:pt x="-170" y="71272"/>
                    <a:pt x="21" y="68415"/>
                  </a:cubicBezTo>
                  <a:lnTo>
                    <a:pt x="3926" y="8883"/>
                  </a:lnTo>
                  <a:cubicBezTo>
                    <a:pt x="4307" y="3645"/>
                    <a:pt x="8784" y="-356"/>
                    <a:pt x="14022" y="25"/>
                  </a:cubicBezTo>
                  <a:cubicBezTo>
                    <a:pt x="19261" y="406"/>
                    <a:pt x="23262" y="4883"/>
                    <a:pt x="22881" y="10122"/>
                  </a:cubicBezTo>
                  <a:lnTo>
                    <a:pt x="19737" y="58413"/>
                  </a:lnTo>
                  <a:lnTo>
                    <a:pt x="62695" y="53841"/>
                  </a:lnTo>
                  <a:cubicBezTo>
                    <a:pt x="68029" y="53365"/>
                    <a:pt x="72601" y="57080"/>
                    <a:pt x="73173" y="62319"/>
                  </a:cubicBezTo>
                  <a:cubicBezTo>
                    <a:pt x="73744" y="67557"/>
                    <a:pt x="69934" y="72225"/>
                    <a:pt x="64695" y="72796"/>
                  </a:cubicBezTo>
                  <a:lnTo>
                    <a:pt x="10498" y="78511"/>
                  </a:lnTo>
                  <a:cubicBezTo>
                    <a:pt x="10212" y="78606"/>
                    <a:pt x="9927" y="78606"/>
                    <a:pt x="9546" y="7860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243034" y="3642875"/>
              <a:ext cx="73429" cy="61587"/>
            </a:xfrm>
            <a:custGeom>
              <a:avLst/>
              <a:gdLst/>
              <a:ahLst/>
              <a:cxnLst/>
              <a:rect l="l" t="t" r="r" b="b"/>
              <a:pathLst>
                <a:path w="73429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073750" y="3804768"/>
              <a:ext cx="70248" cy="70097"/>
            </a:xfrm>
            <a:custGeom>
              <a:avLst/>
              <a:gdLst/>
              <a:ahLst/>
              <a:cxnLst/>
              <a:rect l="l" t="t" r="r" b="b"/>
              <a:pathLst>
                <a:path w="70248" h="70097" extrusionOk="0">
                  <a:moveTo>
                    <a:pt x="36156" y="70097"/>
                  </a:moveTo>
                  <a:cubicBezTo>
                    <a:pt x="33012" y="70097"/>
                    <a:pt x="30155" y="68573"/>
                    <a:pt x="28345" y="66001"/>
                  </a:cubicBezTo>
                  <a:lnTo>
                    <a:pt x="1675" y="27520"/>
                  </a:lnTo>
                  <a:cubicBezTo>
                    <a:pt x="-1278" y="23234"/>
                    <a:pt x="-230" y="17233"/>
                    <a:pt x="4056" y="14281"/>
                  </a:cubicBezTo>
                  <a:cubicBezTo>
                    <a:pt x="8343" y="11233"/>
                    <a:pt x="14343" y="12376"/>
                    <a:pt x="17296" y="16662"/>
                  </a:cubicBezTo>
                  <a:lnTo>
                    <a:pt x="34632" y="41713"/>
                  </a:lnTo>
                  <a:lnTo>
                    <a:pt x="52158" y="5422"/>
                  </a:lnTo>
                  <a:cubicBezTo>
                    <a:pt x="54444" y="660"/>
                    <a:pt x="60063" y="-1340"/>
                    <a:pt x="64826" y="946"/>
                  </a:cubicBezTo>
                  <a:cubicBezTo>
                    <a:pt x="69588" y="3232"/>
                    <a:pt x="71589" y="8947"/>
                    <a:pt x="69303" y="13709"/>
                  </a:cubicBezTo>
                  <a:lnTo>
                    <a:pt x="44728" y="64668"/>
                  </a:lnTo>
                  <a:cubicBezTo>
                    <a:pt x="43299" y="67716"/>
                    <a:pt x="40251" y="69716"/>
                    <a:pt x="36918" y="70002"/>
                  </a:cubicBezTo>
                  <a:cubicBezTo>
                    <a:pt x="36632" y="70097"/>
                    <a:pt x="36441" y="70097"/>
                    <a:pt x="36156" y="7009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070771" y="4135639"/>
              <a:ext cx="60008" cy="67838"/>
            </a:xfrm>
            <a:custGeom>
              <a:avLst/>
              <a:gdLst/>
              <a:ahLst/>
              <a:cxnLst/>
              <a:rect l="l" t="t" r="r" b="b"/>
              <a:pathLst>
                <a:path w="60008" h="67838" extrusionOk="0">
                  <a:moveTo>
                    <a:pt x="23704" y="67839"/>
                  </a:moveTo>
                  <a:cubicBezTo>
                    <a:pt x="23228" y="67839"/>
                    <a:pt x="22751" y="67839"/>
                    <a:pt x="22275" y="67744"/>
                  </a:cubicBezTo>
                  <a:cubicBezTo>
                    <a:pt x="18560" y="67172"/>
                    <a:pt x="15608" y="64600"/>
                    <a:pt x="14560" y="60981"/>
                  </a:cubicBezTo>
                  <a:lnTo>
                    <a:pt x="368" y="12213"/>
                  </a:lnTo>
                  <a:cubicBezTo>
                    <a:pt x="-1061" y="7164"/>
                    <a:pt x="1796" y="1926"/>
                    <a:pt x="6845" y="402"/>
                  </a:cubicBezTo>
                  <a:cubicBezTo>
                    <a:pt x="11893" y="-1122"/>
                    <a:pt x="17227" y="1831"/>
                    <a:pt x="18656" y="6879"/>
                  </a:cubicBezTo>
                  <a:lnTo>
                    <a:pt x="27038" y="35739"/>
                  </a:lnTo>
                  <a:lnTo>
                    <a:pt x="42563" y="11927"/>
                  </a:lnTo>
                  <a:cubicBezTo>
                    <a:pt x="45421" y="7545"/>
                    <a:pt x="51326" y="6307"/>
                    <a:pt x="55708" y="9165"/>
                  </a:cubicBezTo>
                  <a:cubicBezTo>
                    <a:pt x="60089" y="12022"/>
                    <a:pt x="61328" y="17928"/>
                    <a:pt x="58470" y="22309"/>
                  </a:cubicBezTo>
                  <a:lnTo>
                    <a:pt x="31610" y="63457"/>
                  </a:lnTo>
                  <a:cubicBezTo>
                    <a:pt x="29895" y="66219"/>
                    <a:pt x="26942" y="67839"/>
                    <a:pt x="23704" y="67839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891243" y="3983967"/>
              <a:ext cx="79697" cy="71682"/>
            </a:xfrm>
            <a:custGeom>
              <a:avLst/>
              <a:gdLst/>
              <a:ahLst/>
              <a:cxnLst/>
              <a:rect l="l" t="t" r="r" b="b"/>
              <a:pathLst>
                <a:path w="79697" h="71682" extrusionOk="0">
                  <a:moveTo>
                    <a:pt x="48546" y="71492"/>
                  </a:moveTo>
                  <a:cubicBezTo>
                    <a:pt x="45498" y="71492"/>
                    <a:pt x="42736" y="70063"/>
                    <a:pt x="40926" y="67682"/>
                  </a:cubicBezTo>
                  <a:lnTo>
                    <a:pt x="1874" y="15199"/>
                  </a:lnTo>
                  <a:cubicBezTo>
                    <a:pt x="-1174" y="11104"/>
                    <a:pt x="-412" y="5389"/>
                    <a:pt x="3493" y="2150"/>
                  </a:cubicBezTo>
                  <a:cubicBezTo>
                    <a:pt x="7398" y="-1088"/>
                    <a:pt x="13209" y="-612"/>
                    <a:pt x="16638" y="3198"/>
                  </a:cubicBezTo>
                  <a:lnTo>
                    <a:pt x="26163" y="13866"/>
                  </a:lnTo>
                  <a:cubicBezTo>
                    <a:pt x="27496" y="15390"/>
                    <a:pt x="28258" y="17200"/>
                    <a:pt x="28544" y="19105"/>
                  </a:cubicBezTo>
                  <a:lnTo>
                    <a:pt x="47689" y="44917"/>
                  </a:lnTo>
                  <a:lnTo>
                    <a:pt x="61977" y="20724"/>
                  </a:lnTo>
                  <a:cubicBezTo>
                    <a:pt x="64644" y="16152"/>
                    <a:pt x="70454" y="14723"/>
                    <a:pt x="75026" y="17390"/>
                  </a:cubicBezTo>
                  <a:cubicBezTo>
                    <a:pt x="79598" y="20057"/>
                    <a:pt x="81027" y="25867"/>
                    <a:pt x="78360" y="30439"/>
                  </a:cubicBezTo>
                  <a:lnTo>
                    <a:pt x="56738" y="67015"/>
                  </a:lnTo>
                  <a:cubicBezTo>
                    <a:pt x="55119" y="69778"/>
                    <a:pt x="52261" y="71492"/>
                    <a:pt x="49023" y="71683"/>
                  </a:cubicBezTo>
                  <a:cubicBezTo>
                    <a:pt x="48832" y="71492"/>
                    <a:pt x="48737" y="71492"/>
                    <a:pt x="48546" y="7149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913510" y="2763095"/>
              <a:ext cx="197580" cy="138551"/>
            </a:xfrm>
            <a:custGeom>
              <a:avLst/>
              <a:gdLst/>
              <a:ahLst/>
              <a:cxnLst/>
              <a:rect l="l" t="t" r="r" b="b"/>
              <a:pathLst>
                <a:path w="197580" h="138551" extrusionOk="0">
                  <a:moveTo>
                    <a:pt x="98002" y="3345"/>
                  </a:moveTo>
                  <a:cubicBezTo>
                    <a:pt x="91811" y="107"/>
                    <a:pt x="84858" y="-1036"/>
                    <a:pt x="78190" y="1059"/>
                  </a:cubicBezTo>
                  <a:cubicBezTo>
                    <a:pt x="65903" y="4965"/>
                    <a:pt x="58855" y="18490"/>
                    <a:pt x="58474" y="31349"/>
                  </a:cubicBezTo>
                  <a:cubicBezTo>
                    <a:pt x="58093" y="44208"/>
                    <a:pt x="63141" y="56495"/>
                    <a:pt x="68189" y="68306"/>
                  </a:cubicBezTo>
                  <a:cubicBezTo>
                    <a:pt x="63998" y="56495"/>
                    <a:pt x="59426" y="44398"/>
                    <a:pt x="50758" y="35349"/>
                  </a:cubicBezTo>
                  <a:cubicBezTo>
                    <a:pt x="38947" y="23062"/>
                    <a:pt x="17707" y="17823"/>
                    <a:pt x="5610" y="35445"/>
                  </a:cubicBezTo>
                  <a:cubicBezTo>
                    <a:pt x="-867" y="44874"/>
                    <a:pt x="-1343" y="57162"/>
                    <a:pt x="2181" y="68020"/>
                  </a:cubicBezTo>
                  <a:cubicBezTo>
                    <a:pt x="11039" y="95738"/>
                    <a:pt x="19993" y="130504"/>
                    <a:pt x="63427" y="137838"/>
                  </a:cubicBezTo>
                  <a:cubicBezTo>
                    <a:pt x="119529" y="139934"/>
                    <a:pt x="177346" y="140410"/>
                    <a:pt x="193729" y="94404"/>
                  </a:cubicBezTo>
                  <a:cubicBezTo>
                    <a:pt x="199634" y="77831"/>
                    <a:pt x="199063" y="58495"/>
                    <a:pt x="189823" y="43446"/>
                  </a:cubicBezTo>
                  <a:cubicBezTo>
                    <a:pt x="180584" y="28491"/>
                    <a:pt x="161915" y="19062"/>
                    <a:pt x="144770" y="22967"/>
                  </a:cubicBezTo>
                  <a:cubicBezTo>
                    <a:pt x="127625" y="26872"/>
                    <a:pt x="114385" y="45351"/>
                    <a:pt x="118386" y="62496"/>
                  </a:cubicBezTo>
                  <a:cubicBezTo>
                    <a:pt x="119815" y="48018"/>
                    <a:pt x="120196" y="32682"/>
                    <a:pt x="113814" y="19538"/>
                  </a:cubicBezTo>
                  <a:cubicBezTo>
                    <a:pt x="110480" y="12775"/>
                    <a:pt x="104670" y="6870"/>
                    <a:pt x="98002" y="33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824162" y="2990896"/>
              <a:ext cx="147430" cy="129462"/>
            </a:xfrm>
            <a:custGeom>
              <a:avLst/>
              <a:gdLst/>
              <a:ahLst/>
              <a:cxnLst/>
              <a:rect l="l" t="t" r="r" b="b"/>
              <a:pathLst>
                <a:path w="147430" h="129462" extrusionOk="0">
                  <a:moveTo>
                    <a:pt x="97654" y="15479"/>
                  </a:moveTo>
                  <a:cubicBezTo>
                    <a:pt x="94511" y="10812"/>
                    <a:pt x="89939" y="7288"/>
                    <a:pt x="84415" y="6145"/>
                  </a:cubicBezTo>
                  <a:cubicBezTo>
                    <a:pt x="74223" y="4144"/>
                    <a:pt x="63841" y="11002"/>
                    <a:pt x="58602" y="20051"/>
                  </a:cubicBezTo>
                  <a:cubicBezTo>
                    <a:pt x="53363" y="29100"/>
                    <a:pt x="52125" y="39768"/>
                    <a:pt x="51173" y="50150"/>
                  </a:cubicBezTo>
                  <a:cubicBezTo>
                    <a:pt x="52792" y="40149"/>
                    <a:pt x="54220" y="29767"/>
                    <a:pt x="51553" y="19956"/>
                  </a:cubicBezTo>
                  <a:cubicBezTo>
                    <a:pt x="47934" y="6621"/>
                    <a:pt x="34790" y="-5381"/>
                    <a:pt x="19359" y="2525"/>
                  </a:cubicBezTo>
                  <a:cubicBezTo>
                    <a:pt x="11072" y="6716"/>
                    <a:pt x="6024" y="15289"/>
                    <a:pt x="4214" y="24433"/>
                  </a:cubicBezTo>
                  <a:cubicBezTo>
                    <a:pt x="-263" y="47578"/>
                    <a:pt x="-7311" y="75868"/>
                    <a:pt x="20692" y="97966"/>
                  </a:cubicBezTo>
                  <a:cubicBezTo>
                    <a:pt x="59840" y="121302"/>
                    <a:pt x="100798" y="143971"/>
                    <a:pt x="130325" y="117682"/>
                  </a:cubicBezTo>
                  <a:cubicBezTo>
                    <a:pt x="140993" y="108157"/>
                    <a:pt x="148137" y="94156"/>
                    <a:pt x="147375" y="79868"/>
                  </a:cubicBezTo>
                  <a:cubicBezTo>
                    <a:pt x="146613" y="65581"/>
                    <a:pt x="136993" y="51674"/>
                    <a:pt x="123277" y="47769"/>
                  </a:cubicBezTo>
                  <a:cubicBezTo>
                    <a:pt x="109561" y="43864"/>
                    <a:pt x="92892" y="51865"/>
                    <a:pt x="89177" y="65676"/>
                  </a:cubicBezTo>
                  <a:cubicBezTo>
                    <a:pt x="95845" y="55865"/>
                    <a:pt x="102036" y="45197"/>
                    <a:pt x="102608" y="33291"/>
                  </a:cubicBezTo>
                  <a:cubicBezTo>
                    <a:pt x="102893" y="27004"/>
                    <a:pt x="101083" y="20623"/>
                    <a:pt x="97654" y="154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224498" y="2514610"/>
              <a:ext cx="133010" cy="138675"/>
            </a:xfrm>
            <a:custGeom>
              <a:avLst/>
              <a:gdLst/>
              <a:ahLst/>
              <a:cxnLst/>
              <a:rect l="l" t="t" r="r" b="b"/>
              <a:pathLst>
                <a:path w="133010" h="138675" extrusionOk="0">
                  <a:moveTo>
                    <a:pt x="29491" y="29327"/>
                  </a:moveTo>
                  <a:cubicBezTo>
                    <a:pt x="31110" y="24279"/>
                    <a:pt x="34348" y="19992"/>
                    <a:pt x="39206" y="17802"/>
                  </a:cubicBezTo>
                  <a:cubicBezTo>
                    <a:pt x="48160" y="13801"/>
                    <a:pt x="59590" y="18183"/>
                    <a:pt x="66829" y="25612"/>
                  </a:cubicBezTo>
                  <a:cubicBezTo>
                    <a:pt x="74068" y="33042"/>
                    <a:pt x="78163" y="42852"/>
                    <a:pt x="81878" y="52568"/>
                  </a:cubicBezTo>
                  <a:cubicBezTo>
                    <a:pt x="77687" y="43424"/>
                    <a:pt x="73496" y="33899"/>
                    <a:pt x="73306" y="23993"/>
                  </a:cubicBezTo>
                  <a:cubicBezTo>
                    <a:pt x="73020" y="10658"/>
                    <a:pt x="81973" y="-3439"/>
                    <a:pt x="98356" y="752"/>
                  </a:cubicBezTo>
                  <a:cubicBezTo>
                    <a:pt x="107215" y="3038"/>
                    <a:pt x="114168" y="9991"/>
                    <a:pt x="118264" y="18278"/>
                  </a:cubicBezTo>
                  <a:cubicBezTo>
                    <a:pt x="128646" y="39328"/>
                    <a:pt x="142933" y="64474"/>
                    <a:pt x="123026" y="91335"/>
                  </a:cubicBezTo>
                  <a:cubicBezTo>
                    <a:pt x="93118" y="121529"/>
                    <a:pt x="61399" y="151628"/>
                    <a:pt x="26824" y="132864"/>
                  </a:cubicBezTo>
                  <a:cubicBezTo>
                    <a:pt x="14441" y="126101"/>
                    <a:pt x="4059" y="114290"/>
                    <a:pt x="916" y="100669"/>
                  </a:cubicBezTo>
                  <a:cubicBezTo>
                    <a:pt x="-2228" y="87048"/>
                    <a:pt x="2821" y="71808"/>
                    <a:pt x="14536" y="65236"/>
                  </a:cubicBezTo>
                  <a:cubicBezTo>
                    <a:pt x="26252" y="58664"/>
                    <a:pt x="43778" y="62760"/>
                    <a:pt x="51017" y="75047"/>
                  </a:cubicBezTo>
                  <a:cubicBezTo>
                    <a:pt x="42159" y="67141"/>
                    <a:pt x="33396" y="58188"/>
                    <a:pt x="29681" y="47139"/>
                  </a:cubicBezTo>
                  <a:cubicBezTo>
                    <a:pt x="27776" y="41424"/>
                    <a:pt x="27681" y="34851"/>
                    <a:pt x="29491" y="293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" name="Google Shape;81;p2"/>
          <p:cNvSpPr txBox="1">
            <a:spLocks noGrp="1"/>
          </p:cNvSpPr>
          <p:nvPr>
            <p:ph type="title"/>
          </p:nvPr>
        </p:nvSpPr>
        <p:spPr>
          <a:xfrm>
            <a:off x="2939625" y="1844150"/>
            <a:ext cx="5453100" cy="272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grpSp>
        <p:nvGrpSpPr>
          <p:cNvPr id="82" name="Google Shape;82;p2"/>
          <p:cNvGrpSpPr/>
          <p:nvPr/>
        </p:nvGrpSpPr>
        <p:grpSpPr>
          <a:xfrm>
            <a:off x="8706762" y="1518173"/>
            <a:ext cx="3167868" cy="5262923"/>
            <a:chOff x="8630562" y="1518173"/>
            <a:chExt cx="3167868" cy="5262923"/>
          </a:xfrm>
        </p:grpSpPr>
        <p:grpSp>
          <p:nvGrpSpPr>
            <p:cNvPr id="83" name="Google Shape;83;p2"/>
            <p:cNvGrpSpPr/>
            <p:nvPr/>
          </p:nvGrpSpPr>
          <p:grpSpPr>
            <a:xfrm>
              <a:off x="8630562" y="1518173"/>
              <a:ext cx="3167868" cy="5262923"/>
              <a:chOff x="8670612" y="1496523"/>
              <a:chExt cx="3167868" cy="5262923"/>
            </a:xfrm>
          </p:grpSpPr>
          <p:grpSp>
            <p:nvGrpSpPr>
              <p:cNvPr id="84" name="Google Shape;84;p2"/>
              <p:cNvGrpSpPr/>
              <p:nvPr/>
            </p:nvGrpSpPr>
            <p:grpSpPr>
              <a:xfrm flipH="1">
                <a:off x="8709366" y="1496523"/>
                <a:ext cx="3129114" cy="5262923"/>
                <a:chOff x="6083206" y="490713"/>
                <a:chExt cx="3551372" cy="5973128"/>
              </a:xfrm>
            </p:grpSpPr>
            <p:grpSp>
              <p:nvGrpSpPr>
                <p:cNvPr id="85" name="Google Shape;85;p2"/>
                <p:cNvGrpSpPr/>
                <p:nvPr/>
              </p:nvGrpSpPr>
              <p:grpSpPr>
                <a:xfrm>
                  <a:off x="6516762" y="5322936"/>
                  <a:ext cx="495570" cy="986885"/>
                  <a:chOff x="4753275" y="5275039"/>
                  <a:chExt cx="495570" cy="986885"/>
                </a:xfrm>
              </p:grpSpPr>
              <p:sp>
                <p:nvSpPr>
                  <p:cNvPr id="86" name="Google Shape;86;p2"/>
                  <p:cNvSpPr/>
                  <p:nvPr/>
                </p:nvSpPr>
                <p:spPr>
                  <a:xfrm>
                    <a:off x="4757025" y="5279135"/>
                    <a:ext cx="485248" cy="979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248" h="979394" extrusionOk="0">
                        <a:moveTo>
                          <a:pt x="144158" y="0"/>
                        </a:moveTo>
                        <a:cubicBezTo>
                          <a:pt x="-2622" y="240221"/>
                          <a:pt x="-39960" y="544449"/>
                          <a:pt x="44336" y="813054"/>
                        </a:cubicBezTo>
                        <a:cubicBezTo>
                          <a:pt x="58814" y="859250"/>
                          <a:pt x="77673" y="905828"/>
                          <a:pt x="112440" y="939546"/>
                        </a:cubicBezTo>
                        <a:cubicBezTo>
                          <a:pt x="147206" y="973264"/>
                          <a:pt x="201308" y="990981"/>
                          <a:pt x="245409" y="970979"/>
                        </a:cubicBezTo>
                        <a:cubicBezTo>
                          <a:pt x="288366" y="951548"/>
                          <a:pt x="310750" y="902018"/>
                          <a:pt x="313798" y="854964"/>
                        </a:cubicBezTo>
                        <a:cubicBezTo>
                          <a:pt x="316846" y="807911"/>
                          <a:pt x="304368" y="761429"/>
                          <a:pt x="296463" y="714947"/>
                        </a:cubicBezTo>
                        <a:cubicBezTo>
                          <a:pt x="258553" y="492157"/>
                          <a:pt x="330562" y="253270"/>
                          <a:pt x="485248" y="88488"/>
                        </a:cubicBezTo>
                        <a:cubicBezTo>
                          <a:pt x="359423" y="57626"/>
                          <a:pt x="269888" y="30861"/>
                          <a:pt x="144158" y="0"/>
                        </a:cubicBezTo>
                        <a:close/>
                      </a:path>
                    </a:pathLst>
                  </a:custGeom>
                  <a:solidFill>
                    <a:srgbClr val="EAE1D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" name="Google Shape;87;p2"/>
                  <p:cNvSpPr/>
                  <p:nvPr/>
                </p:nvSpPr>
                <p:spPr>
                  <a:xfrm>
                    <a:off x="4753275" y="5275039"/>
                    <a:ext cx="495570" cy="986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570" h="986885" extrusionOk="0">
                        <a:moveTo>
                          <a:pt x="209249" y="986885"/>
                        </a:moveTo>
                        <a:cubicBezTo>
                          <a:pt x="176197" y="986885"/>
                          <a:pt x="140669" y="972502"/>
                          <a:pt x="113618" y="946214"/>
                        </a:cubicBezTo>
                        <a:cubicBezTo>
                          <a:pt x="77137" y="910780"/>
                          <a:pt x="58277" y="861632"/>
                          <a:pt x="44561" y="818198"/>
                        </a:cubicBezTo>
                        <a:cubicBezTo>
                          <a:pt x="-40116" y="548450"/>
                          <a:pt x="-2683" y="243459"/>
                          <a:pt x="144669" y="2191"/>
                        </a:cubicBezTo>
                        <a:lnTo>
                          <a:pt x="146003" y="0"/>
                        </a:lnTo>
                        <a:lnTo>
                          <a:pt x="148574" y="667"/>
                        </a:lnTo>
                        <a:cubicBezTo>
                          <a:pt x="211439" y="16097"/>
                          <a:pt x="266208" y="30766"/>
                          <a:pt x="319167" y="44863"/>
                        </a:cubicBezTo>
                        <a:cubicBezTo>
                          <a:pt x="372126" y="59055"/>
                          <a:pt x="426800" y="73628"/>
                          <a:pt x="489665" y="89059"/>
                        </a:cubicBezTo>
                        <a:lnTo>
                          <a:pt x="495570" y="90488"/>
                        </a:lnTo>
                        <a:lnTo>
                          <a:pt x="491379" y="94965"/>
                        </a:lnTo>
                        <a:cubicBezTo>
                          <a:pt x="337931" y="258413"/>
                          <a:pt x="265922" y="497300"/>
                          <a:pt x="303546" y="718375"/>
                        </a:cubicBezTo>
                        <a:cubicBezTo>
                          <a:pt x="305356" y="728853"/>
                          <a:pt x="307356" y="739330"/>
                          <a:pt x="309356" y="749808"/>
                        </a:cubicBezTo>
                        <a:cubicBezTo>
                          <a:pt x="316214" y="785527"/>
                          <a:pt x="323263" y="822389"/>
                          <a:pt x="320882" y="859250"/>
                        </a:cubicBezTo>
                        <a:cubicBezTo>
                          <a:pt x="318119" y="902589"/>
                          <a:pt x="298117" y="956691"/>
                          <a:pt x="250397" y="978313"/>
                        </a:cubicBezTo>
                        <a:cubicBezTo>
                          <a:pt x="237919" y="984123"/>
                          <a:pt x="223822" y="986885"/>
                          <a:pt x="209249" y="986885"/>
                        </a:cubicBezTo>
                        <a:close/>
                        <a:moveTo>
                          <a:pt x="149527" y="8192"/>
                        </a:moveTo>
                        <a:cubicBezTo>
                          <a:pt x="4271" y="247365"/>
                          <a:pt x="-32401" y="549117"/>
                          <a:pt x="51419" y="816102"/>
                        </a:cubicBezTo>
                        <a:cubicBezTo>
                          <a:pt x="64754" y="858679"/>
                          <a:pt x="83233" y="906780"/>
                          <a:pt x="118571" y="941070"/>
                        </a:cubicBezTo>
                        <a:cubicBezTo>
                          <a:pt x="155528" y="976884"/>
                          <a:pt x="208487" y="989552"/>
                          <a:pt x="247539" y="971836"/>
                        </a:cubicBezTo>
                        <a:cubicBezTo>
                          <a:pt x="292402" y="951548"/>
                          <a:pt x="311166" y="900208"/>
                          <a:pt x="313833" y="858869"/>
                        </a:cubicBezTo>
                        <a:cubicBezTo>
                          <a:pt x="316119" y="822865"/>
                          <a:pt x="309166" y="786479"/>
                          <a:pt x="302403" y="751237"/>
                        </a:cubicBezTo>
                        <a:cubicBezTo>
                          <a:pt x="300403" y="740759"/>
                          <a:pt x="298403" y="730186"/>
                          <a:pt x="296593" y="719709"/>
                        </a:cubicBezTo>
                        <a:cubicBezTo>
                          <a:pt x="258969" y="498539"/>
                          <a:pt x="330026" y="259652"/>
                          <a:pt x="482140" y="94679"/>
                        </a:cubicBezTo>
                        <a:cubicBezTo>
                          <a:pt x="421656" y="79724"/>
                          <a:pt x="368697" y="65627"/>
                          <a:pt x="317453" y="51911"/>
                        </a:cubicBezTo>
                        <a:cubicBezTo>
                          <a:pt x="265256" y="37814"/>
                          <a:pt x="211344" y="23431"/>
                          <a:pt x="149527" y="8192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88" name="Google Shape;88;p2"/>
                <p:cNvSpPr/>
                <p:nvPr/>
              </p:nvSpPr>
              <p:spPr>
                <a:xfrm>
                  <a:off x="6546846" y="6028738"/>
                  <a:ext cx="288100" cy="27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00" h="276275" extrusionOk="0">
                      <a:moveTo>
                        <a:pt x="0" y="44006"/>
                      </a:moveTo>
                      <a:cubicBezTo>
                        <a:pt x="5239" y="66199"/>
                        <a:pt x="11335" y="88106"/>
                        <a:pt x="18098" y="109919"/>
                      </a:cubicBezTo>
                      <a:cubicBezTo>
                        <a:pt x="32671" y="156115"/>
                        <a:pt x="51530" y="202692"/>
                        <a:pt x="86297" y="236411"/>
                      </a:cubicBezTo>
                      <a:cubicBezTo>
                        <a:pt x="121063" y="270225"/>
                        <a:pt x="175165" y="287846"/>
                        <a:pt x="219266" y="267844"/>
                      </a:cubicBezTo>
                      <a:cubicBezTo>
                        <a:pt x="262223" y="248412"/>
                        <a:pt x="284607" y="198977"/>
                        <a:pt x="287655" y="151829"/>
                      </a:cubicBezTo>
                      <a:cubicBezTo>
                        <a:pt x="290608" y="104775"/>
                        <a:pt x="278225" y="58388"/>
                        <a:pt x="270320" y="11811"/>
                      </a:cubicBezTo>
                      <a:cubicBezTo>
                        <a:pt x="269653" y="7906"/>
                        <a:pt x="268986" y="4001"/>
                        <a:pt x="268510" y="0"/>
                      </a:cubicBezTo>
                      <a:lnTo>
                        <a:pt x="0" y="44006"/>
                      </a:lnTo>
                      <a:close/>
                    </a:path>
                  </a:pathLst>
                </a:custGeom>
                <a:solidFill>
                  <a:srgbClr val="7C7A7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9" name="Google Shape;89;p2"/>
                <p:cNvGrpSpPr/>
                <p:nvPr/>
              </p:nvGrpSpPr>
              <p:grpSpPr>
                <a:xfrm>
                  <a:off x="8357373" y="5383706"/>
                  <a:ext cx="495474" cy="986885"/>
                  <a:chOff x="6593886" y="5335809"/>
                  <a:chExt cx="495474" cy="986885"/>
                </a:xfrm>
              </p:grpSpPr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6597541" y="5339904"/>
                    <a:ext cx="485248" cy="979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248" h="979393" extrusionOk="0">
                        <a:moveTo>
                          <a:pt x="144158" y="0"/>
                        </a:moveTo>
                        <a:cubicBezTo>
                          <a:pt x="-2622" y="240221"/>
                          <a:pt x="-39960" y="544449"/>
                          <a:pt x="44336" y="813054"/>
                        </a:cubicBezTo>
                        <a:cubicBezTo>
                          <a:pt x="58814" y="859250"/>
                          <a:pt x="77673" y="905827"/>
                          <a:pt x="112440" y="939546"/>
                        </a:cubicBezTo>
                        <a:cubicBezTo>
                          <a:pt x="147206" y="973264"/>
                          <a:pt x="201308" y="990981"/>
                          <a:pt x="245409" y="970979"/>
                        </a:cubicBezTo>
                        <a:cubicBezTo>
                          <a:pt x="288366" y="951548"/>
                          <a:pt x="310750" y="902018"/>
                          <a:pt x="313798" y="854964"/>
                        </a:cubicBezTo>
                        <a:cubicBezTo>
                          <a:pt x="316846" y="807911"/>
                          <a:pt x="304368" y="761429"/>
                          <a:pt x="296463" y="714947"/>
                        </a:cubicBezTo>
                        <a:cubicBezTo>
                          <a:pt x="258553" y="492157"/>
                          <a:pt x="330562" y="253270"/>
                          <a:pt x="485248" y="88487"/>
                        </a:cubicBezTo>
                        <a:cubicBezTo>
                          <a:pt x="359518" y="57626"/>
                          <a:pt x="269888" y="30861"/>
                          <a:pt x="144158" y="0"/>
                        </a:cubicBezTo>
                        <a:close/>
                      </a:path>
                    </a:pathLst>
                  </a:custGeom>
                  <a:solidFill>
                    <a:srgbClr val="EAE1D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" name="Google Shape;91;p2"/>
                  <p:cNvSpPr/>
                  <p:nvPr/>
                </p:nvSpPr>
                <p:spPr>
                  <a:xfrm>
                    <a:off x="6593886" y="5335809"/>
                    <a:ext cx="495474" cy="986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474" h="986885" extrusionOk="0">
                        <a:moveTo>
                          <a:pt x="209248" y="986885"/>
                        </a:moveTo>
                        <a:cubicBezTo>
                          <a:pt x="176197" y="986885"/>
                          <a:pt x="140668" y="972502"/>
                          <a:pt x="113618" y="946214"/>
                        </a:cubicBezTo>
                        <a:cubicBezTo>
                          <a:pt x="77137" y="910780"/>
                          <a:pt x="58277" y="861632"/>
                          <a:pt x="44561" y="818198"/>
                        </a:cubicBezTo>
                        <a:cubicBezTo>
                          <a:pt x="-40116" y="548450"/>
                          <a:pt x="-2683" y="243459"/>
                          <a:pt x="144669" y="2191"/>
                        </a:cubicBezTo>
                        <a:lnTo>
                          <a:pt x="146003" y="0"/>
                        </a:lnTo>
                        <a:lnTo>
                          <a:pt x="148574" y="667"/>
                        </a:lnTo>
                        <a:cubicBezTo>
                          <a:pt x="211439" y="16097"/>
                          <a:pt x="266208" y="30766"/>
                          <a:pt x="319072" y="44863"/>
                        </a:cubicBezTo>
                        <a:cubicBezTo>
                          <a:pt x="372031" y="59055"/>
                          <a:pt x="426704" y="73628"/>
                          <a:pt x="489569" y="89059"/>
                        </a:cubicBezTo>
                        <a:lnTo>
                          <a:pt x="495475" y="90488"/>
                        </a:lnTo>
                        <a:lnTo>
                          <a:pt x="491284" y="94964"/>
                        </a:lnTo>
                        <a:cubicBezTo>
                          <a:pt x="337836" y="258413"/>
                          <a:pt x="265827" y="497300"/>
                          <a:pt x="303451" y="718375"/>
                        </a:cubicBezTo>
                        <a:cubicBezTo>
                          <a:pt x="305261" y="728853"/>
                          <a:pt x="307261" y="739330"/>
                          <a:pt x="309261" y="749808"/>
                        </a:cubicBezTo>
                        <a:cubicBezTo>
                          <a:pt x="316119" y="785527"/>
                          <a:pt x="323168" y="822389"/>
                          <a:pt x="320786" y="859250"/>
                        </a:cubicBezTo>
                        <a:cubicBezTo>
                          <a:pt x="318024" y="902589"/>
                          <a:pt x="298022" y="956691"/>
                          <a:pt x="250301" y="978313"/>
                        </a:cubicBezTo>
                        <a:cubicBezTo>
                          <a:pt x="237823" y="984123"/>
                          <a:pt x="223822" y="986885"/>
                          <a:pt x="209248" y="986885"/>
                        </a:cubicBezTo>
                        <a:close/>
                        <a:moveTo>
                          <a:pt x="149527" y="8191"/>
                        </a:moveTo>
                        <a:cubicBezTo>
                          <a:pt x="4271" y="247364"/>
                          <a:pt x="-32401" y="549117"/>
                          <a:pt x="51419" y="816102"/>
                        </a:cubicBezTo>
                        <a:cubicBezTo>
                          <a:pt x="64754" y="858679"/>
                          <a:pt x="83233" y="906780"/>
                          <a:pt x="118571" y="941070"/>
                        </a:cubicBezTo>
                        <a:cubicBezTo>
                          <a:pt x="155528" y="976884"/>
                          <a:pt x="208487" y="989552"/>
                          <a:pt x="247539" y="971835"/>
                        </a:cubicBezTo>
                        <a:cubicBezTo>
                          <a:pt x="292402" y="951548"/>
                          <a:pt x="311166" y="900113"/>
                          <a:pt x="313833" y="858869"/>
                        </a:cubicBezTo>
                        <a:cubicBezTo>
                          <a:pt x="316119" y="822865"/>
                          <a:pt x="309166" y="786479"/>
                          <a:pt x="302403" y="751237"/>
                        </a:cubicBezTo>
                        <a:cubicBezTo>
                          <a:pt x="300403" y="740759"/>
                          <a:pt x="298403" y="730186"/>
                          <a:pt x="296593" y="719709"/>
                        </a:cubicBezTo>
                        <a:cubicBezTo>
                          <a:pt x="258969" y="498539"/>
                          <a:pt x="330026" y="259652"/>
                          <a:pt x="482140" y="94679"/>
                        </a:cubicBezTo>
                        <a:cubicBezTo>
                          <a:pt x="421656" y="79724"/>
                          <a:pt x="368697" y="65627"/>
                          <a:pt x="317357" y="51911"/>
                        </a:cubicBezTo>
                        <a:cubicBezTo>
                          <a:pt x="265160" y="37814"/>
                          <a:pt x="211249" y="23432"/>
                          <a:pt x="149527" y="8191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2" name="Google Shape;92;p2"/>
                <p:cNvSpPr/>
                <p:nvPr/>
              </p:nvSpPr>
              <p:spPr>
                <a:xfrm>
                  <a:off x="8387457" y="6089508"/>
                  <a:ext cx="288101" cy="27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01" h="276275" extrusionOk="0">
                      <a:moveTo>
                        <a:pt x="0" y="44005"/>
                      </a:moveTo>
                      <a:cubicBezTo>
                        <a:pt x="5239" y="66199"/>
                        <a:pt x="11335" y="88106"/>
                        <a:pt x="18098" y="109919"/>
                      </a:cubicBezTo>
                      <a:cubicBezTo>
                        <a:pt x="32671" y="156115"/>
                        <a:pt x="51530" y="202692"/>
                        <a:pt x="86297" y="236411"/>
                      </a:cubicBezTo>
                      <a:cubicBezTo>
                        <a:pt x="121063" y="270224"/>
                        <a:pt x="175165" y="287846"/>
                        <a:pt x="219266" y="267843"/>
                      </a:cubicBezTo>
                      <a:cubicBezTo>
                        <a:pt x="262223" y="248412"/>
                        <a:pt x="284607" y="198977"/>
                        <a:pt x="287655" y="151829"/>
                      </a:cubicBezTo>
                      <a:cubicBezTo>
                        <a:pt x="290608" y="104775"/>
                        <a:pt x="278225" y="58388"/>
                        <a:pt x="270320" y="11811"/>
                      </a:cubicBezTo>
                      <a:cubicBezTo>
                        <a:pt x="269653" y="7906"/>
                        <a:pt x="268986" y="4001"/>
                        <a:pt x="268510" y="0"/>
                      </a:cubicBezTo>
                      <a:lnTo>
                        <a:pt x="0" y="44005"/>
                      </a:lnTo>
                      <a:close/>
                    </a:path>
                  </a:pathLst>
                </a:custGeom>
                <a:solidFill>
                  <a:srgbClr val="7C7A7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93" name="Google Shape;93;p2"/>
                <p:cNvGrpSpPr/>
                <p:nvPr/>
              </p:nvGrpSpPr>
              <p:grpSpPr>
                <a:xfrm>
                  <a:off x="6386253" y="5289694"/>
                  <a:ext cx="609130" cy="558069"/>
                  <a:chOff x="4622766" y="5241797"/>
                  <a:chExt cx="609130" cy="558069"/>
                </a:xfrm>
              </p:grpSpPr>
              <p:sp>
                <p:nvSpPr>
                  <p:cNvPr id="94" name="Google Shape;94;p2"/>
                  <p:cNvSpPr/>
                  <p:nvPr/>
                </p:nvSpPr>
                <p:spPr>
                  <a:xfrm>
                    <a:off x="4626356" y="5245417"/>
                    <a:ext cx="602252" cy="550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2252" h="550831" extrusionOk="0">
                        <a:moveTo>
                          <a:pt x="86804" y="162973"/>
                        </a:moveTo>
                        <a:cubicBezTo>
                          <a:pt x="16319" y="180118"/>
                          <a:pt x="-23496" y="290417"/>
                          <a:pt x="14985" y="361950"/>
                        </a:cubicBezTo>
                        <a:cubicBezTo>
                          <a:pt x="53466" y="433483"/>
                          <a:pt x="155288" y="438340"/>
                          <a:pt x="198722" y="370808"/>
                        </a:cubicBezTo>
                        <a:cubicBezTo>
                          <a:pt x="155098" y="423100"/>
                          <a:pt x="178434" y="527113"/>
                          <a:pt x="238251" y="547402"/>
                        </a:cubicBezTo>
                        <a:cubicBezTo>
                          <a:pt x="298068" y="567690"/>
                          <a:pt x="364934" y="494347"/>
                          <a:pt x="351884" y="422815"/>
                        </a:cubicBezTo>
                        <a:cubicBezTo>
                          <a:pt x="371506" y="456914"/>
                          <a:pt x="415606" y="467296"/>
                          <a:pt x="444848" y="444627"/>
                        </a:cubicBezTo>
                        <a:cubicBezTo>
                          <a:pt x="474090" y="421957"/>
                          <a:pt x="483425" y="370332"/>
                          <a:pt x="464565" y="335566"/>
                        </a:cubicBezTo>
                        <a:cubicBezTo>
                          <a:pt x="490092" y="361950"/>
                          <a:pt x="533050" y="360331"/>
                          <a:pt x="557053" y="332041"/>
                        </a:cubicBezTo>
                        <a:cubicBezTo>
                          <a:pt x="581056" y="303752"/>
                          <a:pt x="582294" y="253175"/>
                          <a:pt x="559720" y="223361"/>
                        </a:cubicBezTo>
                        <a:cubicBezTo>
                          <a:pt x="591438" y="194976"/>
                          <a:pt x="607916" y="144685"/>
                          <a:pt x="600487" y="98584"/>
                        </a:cubicBezTo>
                        <a:cubicBezTo>
                          <a:pt x="593057" y="52483"/>
                          <a:pt x="562101" y="12763"/>
                          <a:pt x="523715" y="0"/>
                        </a:cubicBezTo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5" name="Google Shape;95;p2"/>
                  <p:cNvSpPr/>
                  <p:nvPr/>
                </p:nvSpPr>
                <p:spPr>
                  <a:xfrm>
                    <a:off x="4622766" y="5241797"/>
                    <a:ext cx="609130" cy="5580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130" h="558069" extrusionOk="0">
                        <a:moveTo>
                          <a:pt x="262606" y="558069"/>
                        </a:moveTo>
                        <a:cubicBezTo>
                          <a:pt x="255081" y="558069"/>
                          <a:pt x="247747" y="556832"/>
                          <a:pt x="240603" y="554450"/>
                        </a:cubicBezTo>
                        <a:cubicBezTo>
                          <a:pt x="213647" y="545306"/>
                          <a:pt x="191644" y="518636"/>
                          <a:pt x="181643" y="483203"/>
                        </a:cubicBezTo>
                        <a:cubicBezTo>
                          <a:pt x="173642" y="454723"/>
                          <a:pt x="174404" y="425577"/>
                          <a:pt x="183072" y="401384"/>
                        </a:cubicBezTo>
                        <a:cubicBezTo>
                          <a:pt x="162879" y="417957"/>
                          <a:pt x="136971" y="426815"/>
                          <a:pt x="109539" y="425768"/>
                        </a:cubicBezTo>
                        <a:cubicBezTo>
                          <a:pt x="69439" y="424243"/>
                          <a:pt x="34291" y="402336"/>
                          <a:pt x="15432" y="367284"/>
                        </a:cubicBezTo>
                        <a:cubicBezTo>
                          <a:pt x="-4952" y="329469"/>
                          <a:pt x="-5142" y="278035"/>
                          <a:pt x="14860" y="233076"/>
                        </a:cubicBezTo>
                        <a:cubicBezTo>
                          <a:pt x="31339" y="196119"/>
                          <a:pt x="58580" y="170688"/>
                          <a:pt x="89536" y="163163"/>
                        </a:cubicBezTo>
                        <a:lnTo>
                          <a:pt x="91251" y="170116"/>
                        </a:lnTo>
                        <a:cubicBezTo>
                          <a:pt x="62390" y="177165"/>
                          <a:pt x="36958" y="201168"/>
                          <a:pt x="21433" y="236029"/>
                        </a:cubicBezTo>
                        <a:cubicBezTo>
                          <a:pt x="2287" y="278987"/>
                          <a:pt x="2383" y="327946"/>
                          <a:pt x="21718" y="363855"/>
                        </a:cubicBezTo>
                        <a:cubicBezTo>
                          <a:pt x="39435" y="396716"/>
                          <a:pt x="72296" y="417195"/>
                          <a:pt x="109825" y="418624"/>
                        </a:cubicBezTo>
                        <a:cubicBezTo>
                          <a:pt x="142591" y="419862"/>
                          <a:pt x="172594" y="406241"/>
                          <a:pt x="192502" y="381762"/>
                        </a:cubicBezTo>
                        <a:cubicBezTo>
                          <a:pt x="194597" y="378428"/>
                          <a:pt x="196978" y="375190"/>
                          <a:pt x="199455" y="372142"/>
                        </a:cubicBezTo>
                        <a:lnTo>
                          <a:pt x="205170" y="376333"/>
                        </a:lnTo>
                        <a:cubicBezTo>
                          <a:pt x="203074" y="379571"/>
                          <a:pt x="200788" y="382714"/>
                          <a:pt x="198407" y="385763"/>
                        </a:cubicBezTo>
                        <a:cubicBezTo>
                          <a:pt x="182881" y="410909"/>
                          <a:pt x="178881" y="447104"/>
                          <a:pt x="188501" y="481298"/>
                        </a:cubicBezTo>
                        <a:cubicBezTo>
                          <a:pt x="197836" y="514541"/>
                          <a:pt x="218124" y="539305"/>
                          <a:pt x="242889" y="547783"/>
                        </a:cubicBezTo>
                        <a:cubicBezTo>
                          <a:pt x="265844" y="555593"/>
                          <a:pt x="291752" y="549116"/>
                          <a:pt x="313945" y="529971"/>
                        </a:cubicBezTo>
                        <a:cubicBezTo>
                          <a:pt x="343663" y="504349"/>
                          <a:pt x="358522" y="463963"/>
                          <a:pt x="351760" y="427196"/>
                        </a:cubicBezTo>
                        <a:lnTo>
                          <a:pt x="348045" y="406718"/>
                        </a:lnTo>
                        <a:lnTo>
                          <a:pt x="358427" y="424719"/>
                        </a:lnTo>
                        <a:cubicBezTo>
                          <a:pt x="367666" y="440912"/>
                          <a:pt x="383287" y="452151"/>
                          <a:pt x="401099" y="455676"/>
                        </a:cubicBezTo>
                        <a:cubicBezTo>
                          <a:pt x="417482" y="458914"/>
                          <a:pt x="433389" y="455295"/>
                          <a:pt x="446057" y="445484"/>
                        </a:cubicBezTo>
                        <a:cubicBezTo>
                          <a:pt x="473965" y="423958"/>
                          <a:pt x="482919" y="374142"/>
                          <a:pt x="464821" y="340995"/>
                        </a:cubicBezTo>
                        <a:lnTo>
                          <a:pt x="452153" y="317754"/>
                        </a:lnTo>
                        <a:lnTo>
                          <a:pt x="470536" y="336804"/>
                        </a:lnTo>
                        <a:cubicBezTo>
                          <a:pt x="481871" y="348615"/>
                          <a:pt x="497968" y="355092"/>
                          <a:pt x="514256" y="354425"/>
                        </a:cubicBezTo>
                        <a:cubicBezTo>
                          <a:pt x="531020" y="353853"/>
                          <a:pt x="546832" y="346234"/>
                          <a:pt x="557690" y="333375"/>
                        </a:cubicBezTo>
                        <a:cubicBezTo>
                          <a:pt x="580550" y="306324"/>
                          <a:pt x="581788" y="257651"/>
                          <a:pt x="560167" y="229076"/>
                        </a:cubicBezTo>
                        <a:lnTo>
                          <a:pt x="558166" y="226409"/>
                        </a:lnTo>
                        <a:lnTo>
                          <a:pt x="560643" y="224218"/>
                        </a:lnTo>
                        <a:cubicBezTo>
                          <a:pt x="591599" y="196501"/>
                          <a:pt x="607506" y="147638"/>
                          <a:pt x="600267" y="102584"/>
                        </a:cubicBezTo>
                        <a:cubicBezTo>
                          <a:pt x="593028" y="57721"/>
                          <a:pt x="563119" y="19145"/>
                          <a:pt x="525877" y="6763"/>
                        </a:cubicBezTo>
                        <a:lnTo>
                          <a:pt x="528163" y="0"/>
                        </a:lnTo>
                        <a:cubicBezTo>
                          <a:pt x="567882" y="13240"/>
                          <a:pt x="599695" y="54007"/>
                          <a:pt x="607315" y="101441"/>
                        </a:cubicBezTo>
                        <a:cubicBezTo>
                          <a:pt x="614745" y="147638"/>
                          <a:pt x="598933" y="197739"/>
                          <a:pt x="567787" y="227266"/>
                        </a:cubicBezTo>
                        <a:cubicBezTo>
                          <a:pt x="589218" y="258509"/>
                          <a:pt x="587313" y="309276"/>
                          <a:pt x="563119" y="337851"/>
                        </a:cubicBezTo>
                        <a:cubicBezTo>
                          <a:pt x="550927" y="352234"/>
                          <a:pt x="533211" y="360807"/>
                          <a:pt x="514447" y="361379"/>
                        </a:cubicBezTo>
                        <a:cubicBezTo>
                          <a:pt x="501112" y="361855"/>
                          <a:pt x="487872" y="358140"/>
                          <a:pt x="476823" y="350996"/>
                        </a:cubicBezTo>
                        <a:cubicBezTo>
                          <a:pt x="487967" y="385858"/>
                          <a:pt x="477109" y="430244"/>
                          <a:pt x="450343" y="450913"/>
                        </a:cubicBezTo>
                        <a:cubicBezTo>
                          <a:pt x="436056" y="461963"/>
                          <a:pt x="418054" y="466154"/>
                          <a:pt x="399575" y="462439"/>
                        </a:cubicBezTo>
                        <a:cubicBezTo>
                          <a:pt x="384335" y="459391"/>
                          <a:pt x="370524" y="451295"/>
                          <a:pt x="360237" y="439578"/>
                        </a:cubicBezTo>
                        <a:cubicBezTo>
                          <a:pt x="361856" y="474726"/>
                          <a:pt x="346330" y="511016"/>
                          <a:pt x="318422" y="535114"/>
                        </a:cubicBezTo>
                        <a:cubicBezTo>
                          <a:pt x="301277" y="550259"/>
                          <a:pt x="281751" y="558069"/>
                          <a:pt x="262606" y="558069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6" name="Google Shape;96;p2"/>
                <p:cNvGrpSpPr/>
                <p:nvPr/>
              </p:nvGrpSpPr>
              <p:grpSpPr>
                <a:xfrm>
                  <a:off x="8264529" y="5273478"/>
                  <a:ext cx="604287" cy="547806"/>
                  <a:chOff x="6501042" y="5225581"/>
                  <a:chExt cx="604287" cy="547806"/>
                </a:xfrm>
              </p:grpSpPr>
              <p:sp>
                <p:nvSpPr>
                  <p:cNvPr id="97" name="Google Shape;97;p2"/>
                  <p:cNvSpPr/>
                  <p:nvPr/>
                </p:nvSpPr>
                <p:spPr>
                  <a:xfrm>
                    <a:off x="6504665" y="5229407"/>
                    <a:ext cx="597085" cy="540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085" h="540526" extrusionOk="0">
                        <a:moveTo>
                          <a:pt x="32818" y="128500"/>
                        </a:moveTo>
                        <a:cubicBezTo>
                          <a:pt x="5195" y="148121"/>
                          <a:pt x="-7377" y="190603"/>
                          <a:pt x="4433" y="224797"/>
                        </a:cubicBezTo>
                        <a:cubicBezTo>
                          <a:pt x="16245" y="258992"/>
                          <a:pt x="51106" y="281090"/>
                          <a:pt x="83491" y="274899"/>
                        </a:cubicBezTo>
                        <a:cubicBezTo>
                          <a:pt x="35009" y="268422"/>
                          <a:pt x="-9664" y="329953"/>
                          <a:pt x="6243" y="381484"/>
                        </a:cubicBezTo>
                        <a:cubicBezTo>
                          <a:pt x="22150" y="433014"/>
                          <a:pt x="91206" y="451016"/>
                          <a:pt x="125973" y="412630"/>
                        </a:cubicBezTo>
                        <a:cubicBezTo>
                          <a:pt x="105113" y="455302"/>
                          <a:pt x="124353" y="515976"/>
                          <a:pt x="164644" y="534646"/>
                        </a:cubicBezTo>
                        <a:cubicBezTo>
                          <a:pt x="204935" y="553314"/>
                          <a:pt x="257037" y="525597"/>
                          <a:pt x="269419" y="478924"/>
                        </a:cubicBezTo>
                        <a:cubicBezTo>
                          <a:pt x="280849" y="518739"/>
                          <a:pt x="325616" y="541789"/>
                          <a:pt x="360192" y="525787"/>
                        </a:cubicBezTo>
                        <a:cubicBezTo>
                          <a:pt x="394768" y="509785"/>
                          <a:pt x="411627" y="458064"/>
                          <a:pt x="394387" y="421012"/>
                        </a:cubicBezTo>
                        <a:cubicBezTo>
                          <a:pt x="417533" y="458446"/>
                          <a:pt x="470587" y="466922"/>
                          <a:pt x="502210" y="438157"/>
                        </a:cubicBezTo>
                        <a:cubicBezTo>
                          <a:pt x="533833" y="409392"/>
                          <a:pt x="536976" y="349670"/>
                          <a:pt x="508687" y="316999"/>
                        </a:cubicBezTo>
                        <a:cubicBezTo>
                          <a:pt x="544310" y="325381"/>
                          <a:pt x="583839" y="299092"/>
                          <a:pt x="593936" y="260040"/>
                        </a:cubicBezTo>
                        <a:cubicBezTo>
                          <a:pt x="604127" y="220987"/>
                          <a:pt x="583458" y="175172"/>
                          <a:pt x="549264" y="161075"/>
                        </a:cubicBezTo>
                        <a:cubicBezTo>
                          <a:pt x="583934" y="146311"/>
                          <a:pt x="604794" y="99543"/>
                          <a:pt x="594412" y="59824"/>
                        </a:cubicBezTo>
                        <a:cubicBezTo>
                          <a:pt x="584030" y="20105"/>
                          <a:pt x="543930" y="-6851"/>
                          <a:pt x="507544" y="1531"/>
                        </a:cubicBezTo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" name="Google Shape;98;p2"/>
                  <p:cNvSpPr/>
                  <p:nvPr/>
                </p:nvSpPr>
                <p:spPr>
                  <a:xfrm>
                    <a:off x="6501042" y="5225581"/>
                    <a:ext cx="604287" cy="54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4287" h="547806" extrusionOk="0">
                        <a:moveTo>
                          <a:pt x="195223" y="547807"/>
                        </a:moveTo>
                        <a:cubicBezTo>
                          <a:pt x="185221" y="547807"/>
                          <a:pt x="175506" y="545711"/>
                          <a:pt x="166648" y="541615"/>
                        </a:cubicBezTo>
                        <a:cubicBezTo>
                          <a:pt x="147693" y="532852"/>
                          <a:pt x="131977" y="514374"/>
                          <a:pt x="123690" y="491037"/>
                        </a:cubicBezTo>
                        <a:cubicBezTo>
                          <a:pt x="116356" y="470368"/>
                          <a:pt x="115498" y="447985"/>
                          <a:pt x="121023" y="428458"/>
                        </a:cubicBezTo>
                        <a:cubicBezTo>
                          <a:pt x="105307" y="439412"/>
                          <a:pt x="85114" y="443127"/>
                          <a:pt x="64540" y="438555"/>
                        </a:cubicBezTo>
                        <a:cubicBezTo>
                          <a:pt x="36727" y="432364"/>
                          <a:pt x="14438" y="412361"/>
                          <a:pt x="6342" y="386167"/>
                        </a:cubicBezTo>
                        <a:cubicBezTo>
                          <a:pt x="-2135" y="358640"/>
                          <a:pt x="5294" y="326446"/>
                          <a:pt x="25773" y="302252"/>
                        </a:cubicBezTo>
                        <a:cubicBezTo>
                          <a:pt x="34441" y="291965"/>
                          <a:pt x="44442" y="284440"/>
                          <a:pt x="55110" y="279773"/>
                        </a:cubicBezTo>
                        <a:cubicBezTo>
                          <a:pt x="32631" y="272534"/>
                          <a:pt x="13009" y="254055"/>
                          <a:pt x="4627" y="229576"/>
                        </a:cubicBezTo>
                        <a:cubicBezTo>
                          <a:pt x="-7660" y="193953"/>
                          <a:pt x="5294" y="149852"/>
                          <a:pt x="34345" y="129183"/>
                        </a:cubicBezTo>
                        <a:lnTo>
                          <a:pt x="38537" y="134993"/>
                        </a:lnTo>
                        <a:cubicBezTo>
                          <a:pt x="11962" y="153853"/>
                          <a:pt x="55" y="194334"/>
                          <a:pt x="11485" y="227195"/>
                        </a:cubicBezTo>
                        <a:cubicBezTo>
                          <a:pt x="20629" y="253579"/>
                          <a:pt x="43966" y="272344"/>
                          <a:pt x="68826" y="275487"/>
                        </a:cubicBezTo>
                        <a:cubicBezTo>
                          <a:pt x="75017" y="274248"/>
                          <a:pt x="81399" y="274058"/>
                          <a:pt x="87590" y="274915"/>
                        </a:cubicBezTo>
                        <a:lnTo>
                          <a:pt x="109498" y="277868"/>
                        </a:lnTo>
                        <a:lnTo>
                          <a:pt x="87781" y="281964"/>
                        </a:lnTo>
                        <a:cubicBezTo>
                          <a:pt x="81589" y="283107"/>
                          <a:pt x="75398" y="283297"/>
                          <a:pt x="69207" y="282630"/>
                        </a:cubicBezTo>
                        <a:cubicBezTo>
                          <a:pt x="55491" y="285488"/>
                          <a:pt x="42346" y="293775"/>
                          <a:pt x="31393" y="306729"/>
                        </a:cubicBezTo>
                        <a:cubicBezTo>
                          <a:pt x="12724" y="328732"/>
                          <a:pt x="5675" y="359021"/>
                          <a:pt x="13295" y="383881"/>
                        </a:cubicBezTo>
                        <a:cubicBezTo>
                          <a:pt x="20629" y="407598"/>
                          <a:pt x="40822" y="425791"/>
                          <a:pt x="66159" y="431411"/>
                        </a:cubicBezTo>
                        <a:cubicBezTo>
                          <a:pt x="89495" y="436555"/>
                          <a:pt x="112165" y="429982"/>
                          <a:pt x="126929" y="413694"/>
                        </a:cubicBezTo>
                        <a:lnTo>
                          <a:pt x="143883" y="394930"/>
                        </a:lnTo>
                        <a:lnTo>
                          <a:pt x="132834" y="417600"/>
                        </a:lnTo>
                        <a:cubicBezTo>
                          <a:pt x="122928" y="437983"/>
                          <a:pt x="122071" y="464368"/>
                          <a:pt x="130548" y="488371"/>
                        </a:cubicBezTo>
                        <a:cubicBezTo>
                          <a:pt x="138168" y="509897"/>
                          <a:pt x="152551" y="526852"/>
                          <a:pt x="169791" y="534853"/>
                        </a:cubicBezTo>
                        <a:cubicBezTo>
                          <a:pt x="186745" y="542663"/>
                          <a:pt x="207224" y="542092"/>
                          <a:pt x="225893" y="533328"/>
                        </a:cubicBezTo>
                        <a:cubicBezTo>
                          <a:pt x="247325" y="523327"/>
                          <a:pt x="263612" y="503897"/>
                          <a:pt x="269518" y="481512"/>
                        </a:cubicBezTo>
                        <a:lnTo>
                          <a:pt x="272852" y="469035"/>
                        </a:lnTo>
                        <a:lnTo>
                          <a:pt x="276376" y="481512"/>
                        </a:lnTo>
                        <a:cubicBezTo>
                          <a:pt x="281805" y="500467"/>
                          <a:pt x="295997" y="516755"/>
                          <a:pt x="314190" y="525137"/>
                        </a:cubicBezTo>
                        <a:cubicBezTo>
                          <a:pt x="330192" y="532472"/>
                          <a:pt x="347718" y="532852"/>
                          <a:pt x="362196" y="526089"/>
                        </a:cubicBezTo>
                        <a:cubicBezTo>
                          <a:pt x="376864" y="519232"/>
                          <a:pt x="389152" y="504849"/>
                          <a:pt x="395819" y="486656"/>
                        </a:cubicBezTo>
                        <a:cubicBezTo>
                          <a:pt x="403249" y="466368"/>
                          <a:pt x="402772" y="443698"/>
                          <a:pt x="394676" y="426077"/>
                        </a:cubicBezTo>
                        <a:lnTo>
                          <a:pt x="400963" y="422743"/>
                        </a:lnTo>
                        <a:cubicBezTo>
                          <a:pt x="411726" y="440174"/>
                          <a:pt x="429728" y="451794"/>
                          <a:pt x="450493" y="454652"/>
                        </a:cubicBezTo>
                        <a:cubicBezTo>
                          <a:pt x="470210" y="457414"/>
                          <a:pt x="489450" y="451794"/>
                          <a:pt x="503356" y="439126"/>
                        </a:cubicBezTo>
                        <a:cubicBezTo>
                          <a:pt x="533455" y="411695"/>
                          <a:pt x="536504" y="354163"/>
                          <a:pt x="509548" y="322922"/>
                        </a:cubicBezTo>
                        <a:lnTo>
                          <a:pt x="502309" y="314539"/>
                        </a:lnTo>
                        <a:lnTo>
                          <a:pt x="513072" y="317111"/>
                        </a:lnTo>
                        <a:cubicBezTo>
                          <a:pt x="546600" y="325017"/>
                          <a:pt x="584510" y="299585"/>
                          <a:pt x="594035" y="262723"/>
                        </a:cubicBezTo>
                        <a:cubicBezTo>
                          <a:pt x="603655" y="225671"/>
                          <a:pt x="583843" y="181380"/>
                          <a:pt x="551458" y="167950"/>
                        </a:cubicBezTo>
                        <a:lnTo>
                          <a:pt x="543647" y="164711"/>
                        </a:lnTo>
                        <a:lnTo>
                          <a:pt x="551458" y="161377"/>
                        </a:lnTo>
                        <a:cubicBezTo>
                          <a:pt x="584224" y="147376"/>
                          <a:pt x="604417" y="102037"/>
                          <a:pt x="594511" y="64318"/>
                        </a:cubicBezTo>
                        <a:cubicBezTo>
                          <a:pt x="584510" y="26122"/>
                          <a:pt x="546695" y="595"/>
                          <a:pt x="511929" y="8596"/>
                        </a:cubicBezTo>
                        <a:lnTo>
                          <a:pt x="510310" y="1643"/>
                        </a:lnTo>
                        <a:cubicBezTo>
                          <a:pt x="548791" y="-7215"/>
                          <a:pt x="590510" y="20693"/>
                          <a:pt x="601464" y="62508"/>
                        </a:cubicBezTo>
                        <a:cubicBezTo>
                          <a:pt x="611656" y="101561"/>
                          <a:pt x="593368" y="146328"/>
                          <a:pt x="560983" y="164616"/>
                        </a:cubicBezTo>
                        <a:cubicBezTo>
                          <a:pt x="592891" y="182332"/>
                          <a:pt x="610989" y="226147"/>
                          <a:pt x="600988" y="264533"/>
                        </a:cubicBezTo>
                        <a:cubicBezTo>
                          <a:pt x="591082" y="302443"/>
                          <a:pt x="555554" y="328446"/>
                          <a:pt x="520502" y="325493"/>
                        </a:cubicBezTo>
                        <a:cubicBezTo>
                          <a:pt x="544219" y="360831"/>
                          <a:pt x="539266" y="416076"/>
                          <a:pt x="508214" y="444365"/>
                        </a:cubicBezTo>
                        <a:cubicBezTo>
                          <a:pt x="492688" y="458462"/>
                          <a:pt x="471353" y="464748"/>
                          <a:pt x="449540" y="461701"/>
                        </a:cubicBezTo>
                        <a:cubicBezTo>
                          <a:pt x="433253" y="459414"/>
                          <a:pt x="418489" y="452176"/>
                          <a:pt x="407059" y="441317"/>
                        </a:cubicBezTo>
                        <a:cubicBezTo>
                          <a:pt x="409916" y="456652"/>
                          <a:pt x="408487" y="473226"/>
                          <a:pt x="402677" y="489038"/>
                        </a:cubicBezTo>
                        <a:cubicBezTo>
                          <a:pt x="395343" y="509040"/>
                          <a:pt x="381722" y="524946"/>
                          <a:pt x="365339" y="532567"/>
                        </a:cubicBezTo>
                        <a:cubicBezTo>
                          <a:pt x="348956" y="540091"/>
                          <a:pt x="329335" y="539805"/>
                          <a:pt x="311332" y="531614"/>
                        </a:cubicBezTo>
                        <a:cubicBezTo>
                          <a:pt x="294473" y="523899"/>
                          <a:pt x="280757" y="509992"/>
                          <a:pt x="273232" y="493323"/>
                        </a:cubicBezTo>
                        <a:cubicBezTo>
                          <a:pt x="265041" y="513517"/>
                          <a:pt x="249039" y="530471"/>
                          <a:pt x="229037" y="539901"/>
                        </a:cubicBezTo>
                        <a:cubicBezTo>
                          <a:pt x="217892" y="545235"/>
                          <a:pt x="206367" y="547807"/>
                          <a:pt x="195223" y="547807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9" name="Google Shape;99;p2"/>
                <p:cNvGrpSpPr/>
                <p:nvPr/>
              </p:nvGrpSpPr>
              <p:grpSpPr>
                <a:xfrm>
                  <a:off x="6786424" y="5231401"/>
                  <a:ext cx="416789" cy="1135760"/>
                  <a:chOff x="5022937" y="5183504"/>
                  <a:chExt cx="416789" cy="1135760"/>
                </a:xfrm>
              </p:grpSpPr>
              <p:sp>
                <p:nvSpPr>
                  <p:cNvPr id="100" name="Google Shape;100;p2"/>
                  <p:cNvSpPr/>
                  <p:nvPr/>
                </p:nvSpPr>
                <p:spPr>
                  <a:xfrm>
                    <a:off x="5026549" y="5187695"/>
                    <a:ext cx="408509" cy="1128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509" h="1128090" extrusionOk="0">
                        <a:moveTo>
                          <a:pt x="334120" y="1096137"/>
                        </a:moveTo>
                        <a:cubicBezTo>
                          <a:pt x="290876" y="1135666"/>
                          <a:pt x="228868" y="1136046"/>
                          <a:pt x="184387" y="1110806"/>
                        </a:cubicBezTo>
                        <a:cubicBezTo>
                          <a:pt x="140000" y="1085564"/>
                          <a:pt x="101900" y="1043178"/>
                          <a:pt x="84755" y="992600"/>
                        </a:cubicBezTo>
                        <a:cubicBezTo>
                          <a:pt x="74278" y="961644"/>
                          <a:pt x="65038" y="930783"/>
                          <a:pt x="56752" y="900208"/>
                        </a:cubicBezTo>
                        <a:cubicBezTo>
                          <a:pt x="-19544" y="616648"/>
                          <a:pt x="-6018" y="342519"/>
                          <a:pt x="22938" y="28670"/>
                        </a:cubicBezTo>
                        <a:cubicBezTo>
                          <a:pt x="164765" y="16097"/>
                          <a:pt x="266778" y="12573"/>
                          <a:pt x="408510" y="0"/>
                        </a:cubicBezTo>
                        <a:cubicBezTo>
                          <a:pt x="339644" y="273748"/>
                          <a:pt x="313736" y="545211"/>
                          <a:pt x="335644" y="785241"/>
                        </a:cubicBezTo>
                        <a:cubicBezTo>
                          <a:pt x="336787" y="797433"/>
                          <a:pt x="339454" y="809054"/>
                          <a:pt x="343168" y="820578"/>
                        </a:cubicBezTo>
                        <a:cubicBezTo>
                          <a:pt x="355646" y="859441"/>
                          <a:pt x="378316" y="896017"/>
                          <a:pt x="383459" y="938213"/>
                        </a:cubicBezTo>
                        <a:cubicBezTo>
                          <a:pt x="390031" y="992886"/>
                          <a:pt x="376315" y="1057656"/>
                          <a:pt x="334120" y="1096137"/>
                        </a:cubicBezTo>
                        <a:close/>
                      </a:path>
                    </a:pathLst>
                  </a:custGeom>
                  <a:solidFill>
                    <a:srgbClr val="FEF3E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1" name="Google Shape;101;p2"/>
                  <p:cNvSpPr/>
                  <p:nvPr/>
                </p:nvSpPr>
                <p:spPr>
                  <a:xfrm>
                    <a:off x="5022937" y="5183504"/>
                    <a:ext cx="416789" cy="1135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789" h="1135760" extrusionOk="0">
                        <a:moveTo>
                          <a:pt x="253245" y="1135761"/>
                        </a:moveTo>
                        <a:cubicBezTo>
                          <a:pt x="230290" y="1135761"/>
                          <a:pt x="207049" y="1129951"/>
                          <a:pt x="186189" y="1118140"/>
                        </a:cubicBezTo>
                        <a:cubicBezTo>
                          <a:pt x="138469" y="1091089"/>
                          <a:pt x="101607" y="1047274"/>
                          <a:pt x="84939" y="997934"/>
                        </a:cubicBezTo>
                        <a:cubicBezTo>
                          <a:pt x="74747" y="967644"/>
                          <a:pt x="65317" y="936498"/>
                          <a:pt x="56840" y="905256"/>
                        </a:cubicBezTo>
                        <a:cubicBezTo>
                          <a:pt x="-21837" y="612934"/>
                          <a:pt x="-4120" y="325564"/>
                          <a:pt x="22931" y="32385"/>
                        </a:cubicBezTo>
                        <a:lnTo>
                          <a:pt x="23217" y="29432"/>
                        </a:lnTo>
                        <a:lnTo>
                          <a:pt x="26169" y="29146"/>
                        </a:lnTo>
                        <a:cubicBezTo>
                          <a:pt x="97035" y="22860"/>
                          <a:pt x="158948" y="18764"/>
                          <a:pt x="218765" y="14859"/>
                        </a:cubicBezTo>
                        <a:cubicBezTo>
                          <a:pt x="278772" y="10858"/>
                          <a:pt x="340780" y="6763"/>
                          <a:pt x="411741" y="476"/>
                        </a:cubicBezTo>
                        <a:lnTo>
                          <a:pt x="416790" y="0"/>
                        </a:lnTo>
                        <a:lnTo>
                          <a:pt x="415551" y="4858"/>
                        </a:lnTo>
                        <a:cubicBezTo>
                          <a:pt x="346305" y="280416"/>
                          <a:pt x="321063" y="551497"/>
                          <a:pt x="342780" y="788861"/>
                        </a:cubicBezTo>
                        <a:cubicBezTo>
                          <a:pt x="343828" y="799719"/>
                          <a:pt x="346209" y="811053"/>
                          <a:pt x="350210" y="823436"/>
                        </a:cubicBezTo>
                        <a:cubicBezTo>
                          <a:pt x="354687" y="837343"/>
                          <a:pt x="360592" y="851249"/>
                          <a:pt x="366307" y="864679"/>
                        </a:cubicBezTo>
                        <a:cubicBezTo>
                          <a:pt x="376689" y="889063"/>
                          <a:pt x="387357" y="914209"/>
                          <a:pt x="390691" y="941737"/>
                        </a:cubicBezTo>
                        <a:cubicBezTo>
                          <a:pt x="396692" y="991934"/>
                          <a:pt x="386500" y="1060609"/>
                          <a:pt x="340113" y="1102804"/>
                        </a:cubicBezTo>
                        <a:cubicBezTo>
                          <a:pt x="316396" y="1124522"/>
                          <a:pt x="285154" y="1135761"/>
                          <a:pt x="253245" y="1135761"/>
                        </a:cubicBezTo>
                        <a:close/>
                        <a:moveTo>
                          <a:pt x="29789" y="36100"/>
                        </a:moveTo>
                        <a:cubicBezTo>
                          <a:pt x="2928" y="327565"/>
                          <a:pt x="-14312" y="613220"/>
                          <a:pt x="63793" y="903446"/>
                        </a:cubicBezTo>
                        <a:cubicBezTo>
                          <a:pt x="72175" y="934498"/>
                          <a:pt x="81510" y="965454"/>
                          <a:pt x="91701" y="995648"/>
                        </a:cubicBezTo>
                        <a:cubicBezTo>
                          <a:pt x="107799" y="1043273"/>
                          <a:pt x="143517" y="1085659"/>
                          <a:pt x="189714" y="1111853"/>
                        </a:cubicBezTo>
                        <a:cubicBezTo>
                          <a:pt x="228290" y="1133761"/>
                          <a:pt x="290298" y="1138618"/>
                          <a:pt x="335256" y="1097661"/>
                        </a:cubicBezTo>
                        <a:lnTo>
                          <a:pt x="335256" y="1097661"/>
                        </a:lnTo>
                        <a:cubicBezTo>
                          <a:pt x="379642" y="1057180"/>
                          <a:pt x="389358" y="991076"/>
                          <a:pt x="383547" y="942689"/>
                        </a:cubicBezTo>
                        <a:cubicBezTo>
                          <a:pt x="380309" y="916210"/>
                          <a:pt x="369831" y="891444"/>
                          <a:pt x="359640" y="867537"/>
                        </a:cubicBezTo>
                        <a:cubicBezTo>
                          <a:pt x="353829" y="853916"/>
                          <a:pt x="347924" y="839914"/>
                          <a:pt x="343352" y="825722"/>
                        </a:cubicBezTo>
                        <a:cubicBezTo>
                          <a:pt x="339256" y="812863"/>
                          <a:pt x="336684" y="801052"/>
                          <a:pt x="335637" y="789622"/>
                        </a:cubicBezTo>
                        <a:cubicBezTo>
                          <a:pt x="314015" y="552926"/>
                          <a:pt x="338780" y="282797"/>
                          <a:pt x="407360" y="8096"/>
                        </a:cubicBezTo>
                        <a:cubicBezTo>
                          <a:pt x="338399" y="14192"/>
                          <a:pt x="277820" y="18192"/>
                          <a:pt x="219241" y="22003"/>
                        </a:cubicBezTo>
                        <a:cubicBezTo>
                          <a:pt x="160377" y="25908"/>
                          <a:pt x="99417" y="30004"/>
                          <a:pt x="29789" y="36100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2" name="Google Shape;102;p2"/>
                <p:cNvSpPr/>
                <p:nvPr/>
              </p:nvSpPr>
              <p:spPr>
                <a:xfrm>
                  <a:off x="6846788" y="6056076"/>
                  <a:ext cx="328271" cy="30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71" h="307606" extrusionOk="0">
                      <a:moveTo>
                        <a:pt x="277368" y="275653"/>
                      </a:moveTo>
                      <a:cubicBezTo>
                        <a:pt x="234125" y="315182"/>
                        <a:pt x="172117" y="315563"/>
                        <a:pt x="127635" y="290322"/>
                      </a:cubicBezTo>
                      <a:cubicBezTo>
                        <a:pt x="83248" y="265080"/>
                        <a:pt x="45148" y="222694"/>
                        <a:pt x="28004" y="172116"/>
                      </a:cubicBezTo>
                      <a:cubicBezTo>
                        <a:pt x="17526" y="141160"/>
                        <a:pt x="8287" y="110299"/>
                        <a:pt x="0" y="79724"/>
                      </a:cubicBezTo>
                      <a:lnTo>
                        <a:pt x="286417" y="0"/>
                      </a:lnTo>
                      <a:cubicBezTo>
                        <a:pt x="298894" y="38862"/>
                        <a:pt x="321564" y="75438"/>
                        <a:pt x="326708" y="117634"/>
                      </a:cubicBezTo>
                      <a:cubicBezTo>
                        <a:pt x="333280" y="172402"/>
                        <a:pt x="319564" y="237172"/>
                        <a:pt x="277368" y="275653"/>
                      </a:cubicBezTo>
                      <a:close/>
                    </a:path>
                  </a:pathLst>
                </a:custGeom>
                <a:solidFill>
                  <a:srgbClr val="9D998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3" name="Google Shape;103;p2"/>
                <p:cNvGrpSpPr/>
                <p:nvPr/>
              </p:nvGrpSpPr>
              <p:grpSpPr>
                <a:xfrm>
                  <a:off x="8615700" y="5328080"/>
                  <a:ext cx="416789" cy="1135761"/>
                  <a:chOff x="6852213" y="5280183"/>
                  <a:chExt cx="416789" cy="1135761"/>
                </a:xfrm>
              </p:grpSpPr>
              <p:sp>
                <p:nvSpPr>
                  <p:cNvPr id="104" name="Google Shape;104;p2"/>
                  <p:cNvSpPr/>
                  <p:nvPr/>
                </p:nvSpPr>
                <p:spPr>
                  <a:xfrm>
                    <a:off x="6855826" y="5284469"/>
                    <a:ext cx="408509" cy="1128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509" h="1128090" extrusionOk="0">
                        <a:moveTo>
                          <a:pt x="334120" y="1096137"/>
                        </a:moveTo>
                        <a:cubicBezTo>
                          <a:pt x="290876" y="1135666"/>
                          <a:pt x="228868" y="1136047"/>
                          <a:pt x="184387" y="1110806"/>
                        </a:cubicBezTo>
                        <a:cubicBezTo>
                          <a:pt x="140000" y="1085565"/>
                          <a:pt x="101900" y="1043178"/>
                          <a:pt x="84755" y="992600"/>
                        </a:cubicBezTo>
                        <a:cubicBezTo>
                          <a:pt x="74278" y="961644"/>
                          <a:pt x="65038" y="930783"/>
                          <a:pt x="56752" y="900208"/>
                        </a:cubicBezTo>
                        <a:cubicBezTo>
                          <a:pt x="-19544" y="616648"/>
                          <a:pt x="-6018" y="342519"/>
                          <a:pt x="22938" y="28670"/>
                        </a:cubicBezTo>
                        <a:cubicBezTo>
                          <a:pt x="164765" y="16097"/>
                          <a:pt x="266778" y="12573"/>
                          <a:pt x="408510" y="0"/>
                        </a:cubicBezTo>
                        <a:cubicBezTo>
                          <a:pt x="339644" y="273748"/>
                          <a:pt x="313736" y="545211"/>
                          <a:pt x="335644" y="785241"/>
                        </a:cubicBezTo>
                        <a:cubicBezTo>
                          <a:pt x="336787" y="797433"/>
                          <a:pt x="339454" y="809054"/>
                          <a:pt x="343168" y="820579"/>
                        </a:cubicBezTo>
                        <a:cubicBezTo>
                          <a:pt x="355646" y="859441"/>
                          <a:pt x="378315" y="896017"/>
                          <a:pt x="383459" y="938213"/>
                        </a:cubicBezTo>
                        <a:cubicBezTo>
                          <a:pt x="390127" y="992886"/>
                          <a:pt x="376315" y="1057656"/>
                          <a:pt x="334120" y="1096137"/>
                        </a:cubicBezTo>
                        <a:close/>
                      </a:path>
                    </a:pathLst>
                  </a:custGeom>
                  <a:solidFill>
                    <a:srgbClr val="FEF3E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6852213" y="5280183"/>
                    <a:ext cx="416789" cy="11357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789" h="1135761" extrusionOk="0">
                        <a:moveTo>
                          <a:pt x="253246" y="1135761"/>
                        </a:moveTo>
                        <a:cubicBezTo>
                          <a:pt x="230290" y="1135761"/>
                          <a:pt x="207049" y="1129951"/>
                          <a:pt x="186190" y="1118140"/>
                        </a:cubicBezTo>
                        <a:cubicBezTo>
                          <a:pt x="138469" y="1091089"/>
                          <a:pt x="101607" y="1047274"/>
                          <a:pt x="84939" y="997934"/>
                        </a:cubicBezTo>
                        <a:cubicBezTo>
                          <a:pt x="74747" y="967645"/>
                          <a:pt x="65317" y="936402"/>
                          <a:pt x="56840" y="905256"/>
                        </a:cubicBezTo>
                        <a:cubicBezTo>
                          <a:pt x="-21836" y="612934"/>
                          <a:pt x="-4120" y="325565"/>
                          <a:pt x="22931" y="32385"/>
                        </a:cubicBezTo>
                        <a:lnTo>
                          <a:pt x="23217" y="29432"/>
                        </a:lnTo>
                        <a:lnTo>
                          <a:pt x="26170" y="29146"/>
                        </a:lnTo>
                        <a:cubicBezTo>
                          <a:pt x="97035" y="22860"/>
                          <a:pt x="158948" y="18764"/>
                          <a:pt x="218860" y="14859"/>
                        </a:cubicBezTo>
                        <a:cubicBezTo>
                          <a:pt x="278868" y="10858"/>
                          <a:pt x="340875" y="6763"/>
                          <a:pt x="411741" y="476"/>
                        </a:cubicBezTo>
                        <a:lnTo>
                          <a:pt x="416790" y="0"/>
                        </a:lnTo>
                        <a:lnTo>
                          <a:pt x="415551" y="4858"/>
                        </a:lnTo>
                        <a:cubicBezTo>
                          <a:pt x="346305" y="280416"/>
                          <a:pt x="321064" y="551497"/>
                          <a:pt x="342781" y="788860"/>
                        </a:cubicBezTo>
                        <a:cubicBezTo>
                          <a:pt x="343828" y="799719"/>
                          <a:pt x="346209" y="811054"/>
                          <a:pt x="350210" y="823436"/>
                        </a:cubicBezTo>
                        <a:cubicBezTo>
                          <a:pt x="354687" y="837343"/>
                          <a:pt x="360592" y="851249"/>
                          <a:pt x="366307" y="864680"/>
                        </a:cubicBezTo>
                        <a:cubicBezTo>
                          <a:pt x="376690" y="889063"/>
                          <a:pt x="387357" y="914210"/>
                          <a:pt x="390691" y="941736"/>
                        </a:cubicBezTo>
                        <a:cubicBezTo>
                          <a:pt x="396692" y="991933"/>
                          <a:pt x="386500" y="1060609"/>
                          <a:pt x="340114" y="1102805"/>
                        </a:cubicBezTo>
                        <a:cubicBezTo>
                          <a:pt x="316396" y="1124617"/>
                          <a:pt x="285154" y="1135761"/>
                          <a:pt x="253246" y="1135761"/>
                        </a:cubicBezTo>
                        <a:close/>
                        <a:moveTo>
                          <a:pt x="29884" y="36195"/>
                        </a:moveTo>
                        <a:cubicBezTo>
                          <a:pt x="3024" y="327660"/>
                          <a:pt x="-14217" y="613315"/>
                          <a:pt x="63889" y="903542"/>
                        </a:cubicBezTo>
                        <a:cubicBezTo>
                          <a:pt x="72271" y="934593"/>
                          <a:pt x="81605" y="965549"/>
                          <a:pt x="91797" y="995744"/>
                        </a:cubicBezTo>
                        <a:cubicBezTo>
                          <a:pt x="107894" y="1043369"/>
                          <a:pt x="143613" y="1085755"/>
                          <a:pt x="189809" y="1111949"/>
                        </a:cubicBezTo>
                        <a:cubicBezTo>
                          <a:pt x="228385" y="1133856"/>
                          <a:pt x="290393" y="1138714"/>
                          <a:pt x="335351" y="1097756"/>
                        </a:cubicBezTo>
                        <a:lnTo>
                          <a:pt x="335351" y="1097756"/>
                        </a:lnTo>
                        <a:cubicBezTo>
                          <a:pt x="379738" y="1057275"/>
                          <a:pt x="389453" y="991171"/>
                          <a:pt x="383643" y="942785"/>
                        </a:cubicBezTo>
                        <a:cubicBezTo>
                          <a:pt x="380404" y="916305"/>
                          <a:pt x="369927" y="891540"/>
                          <a:pt x="359735" y="867632"/>
                        </a:cubicBezTo>
                        <a:cubicBezTo>
                          <a:pt x="353925" y="854012"/>
                          <a:pt x="348019" y="840010"/>
                          <a:pt x="343447" y="825817"/>
                        </a:cubicBezTo>
                        <a:cubicBezTo>
                          <a:pt x="339351" y="812959"/>
                          <a:pt x="336780" y="801148"/>
                          <a:pt x="335732" y="789718"/>
                        </a:cubicBezTo>
                        <a:cubicBezTo>
                          <a:pt x="314110" y="553021"/>
                          <a:pt x="338875" y="282892"/>
                          <a:pt x="407455" y="8191"/>
                        </a:cubicBezTo>
                        <a:cubicBezTo>
                          <a:pt x="338494" y="14288"/>
                          <a:pt x="278010" y="18288"/>
                          <a:pt x="219432" y="22098"/>
                        </a:cubicBezTo>
                        <a:cubicBezTo>
                          <a:pt x="160377" y="26003"/>
                          <a:pt x="99417" y="30099"/>
                          <a:pt x="29884" y="36195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6" name="Google Shape;106;p2"/>
                <p:cNvGrpSpPr/>
                <p:nvPr/>
              </p:nvGrpSpPr>
              <p:grpSpPr>
                <a:xfrm>
                  <a:off x="6083206" y="3943301"/>
                  <a:ext cx="516683" cy="555818"/>
                  <a:chOff x="4319719" y="3895404"/>
                  <a:chExt cx="516683" cy="555818"/>
                </a:xfrm>
              </p:grpSpPr>
              <p:sp>
                <p:nvSpPr>
                  <p:cNvPr id="107" name="Google Shape;107;p2"/>
                  <p:cNvSpPr/>
                  <p:nvPr/>
                </p:nvSpPr>
                <p:spPr>
                  <a:xfrm>
                    <a:off x="4323147" y="3899123"/>
                    <a:ext cx="509582" cy="5487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9582" h="548762" extrusionOk="0">
                        <a:moveTo>
                          <a:pt x="130552" y="396366"/>
                        </a:moveTo>
                        <a:cubicBezTo>
                          <a:pt x="70640" y="419035"/>
                          <a:pt x="-3846" y="364266"/>
                          <a:pt x="155" y="300258"/>
                        </a:cubicBezTo>
                        <a:cubicBezTo>
                          <a:pt x="4155" y="236250"/>
                          <a:pt x="84641" y="191007"/>
                          <a:pt x="141315" y="220820"/>
                        </a:cubicBezTo>
                        <a:cubicBezTo>
                          <a:pt x="117122" y="185006"/>
                          <a:pt x="123313" y="131951"/>
                          <a:pt x="154936" y="102615"/>
                        </a:cubicBezTo>
                        <a:cubicBezTo>
                          <a:pt x="186559" y="73277"/>
                          <a:pt x="239994" y="71277"/>
                          <a:pt x="273903" y="98138"/>
                        </a:cubicBezTo>
                        <a:cubicBezTo>
                          <a:pt x="245709" y="70325"/>
                          <a:pt x="259520" y="13841"/>
                          <a:pt x="297335" y="2126"/>
                        </a:cubicBezTo>
                        <a:cubicBezTo>
                          <a:pt x="335149" y="-9590"/>
                          <a:pt x="378488" y="29177"/>
                          <a:pt x="370963" y="68039"/>
                        </a:cubicBezTo>
                        <a:cubicBezTo>
                          <a:pt x="389156" y="20033"/>
                          <a:pt x="464689" y="8603"/>
                          <a:pt x="496407" y="48893"/>
                        </a:cubicBezTo>
                        <a:cubicBezTo>
                          <a:pt x="528125" y="89280"/>
                          <a:pt x="498884" y="159860"/>
                          <a:pt x="448020" y="166146"/>
                        </a:cubicBezTo>
                        <a:cubicBezTo>
                          <a:pt x="481262" y="197960"/>
                          <a:pt x="492502" y="250824"/>
                          <a:pt x="474976" y="293400"/>
                        </a:cubicBezTo>
                        <a:cubicBezTo>
                          <a:pt x="457355" y="336358"/>
                          <a:pt x="414492" y="361218"/>
                          <a:pt x="370106" y="366743"/>
                        </a:cubicBezTo>
                        <a:cubicBezTo>
                          <a:pt x="491168" y="583341"/>
                          <a:pt x="54161" y="622965"/>
                          <a:pt x="130552" y="396366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" name="Google Shape;108;p2"/>
                  <p:cNvSpPr/>
                  <p:nvPr/>
                </p:nvSpPr>
                <p:spPr>
                  <a:xfrm>
                    <a:off x="4319719" y="3895404"/>
                    <a:ext cx="516683" cy="555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683" h="555818" extrusionOk="0">
                        <a:moveTo>
                          <a:pt x="250566" y="555818"/>
                        </a:moveTo>
                        <a:cubicBezTo>
                          <a:pt x="219895" y="555818"/>
                          <a:pt x="189892" y="548675"/>
                          <a:pt x="166651" y="533720"/>
                        </a:cubicBezTo>
                        <a:cubicBezTo>
                          <a:pt x="142362" y="518099"/>
                          <a:pt x="105881" y="481047"/>
                          <a:pt x="128551" y="405704"/>
                        </a:cubicBezTo>
                        <a:cubicBezTo>
                          <a:pt x="100833" y="413515"/>
                          <a:pt x="69305" y="406943"/>
                          <a:pt x="42826" y="387417"/>
                        </a:cubicBezTo>
                        <a:cubicBezTo>
                          <a:pt x="14155" y="366271"/>
                          <a:pt x="-1751" y="335029"/>
                          <a:pt x="154" y="303787"/>
                        </a:cubicBezTo>
                        <a:cubicBezTo>
                          <a:pt x="2059" y="272545"/>
                          <a:pt x="21775" y="243398"/>
                          <a:pt x="52732" y="225968"/>
                        </a:cubicBezTo>
                        <a:cubicBezTo>
                          <a:pt x="80068" y="210632"/>
                          <a:pt x="110453" y="207394"/>
                          <a:pt x="136266" y="216824"/>
                        </a:cubicBezTo>
                        <a:cubicBezTo>
                          <a:pt x="118073" y="180248"/>
                          <a:pt x="125884" y="131670"/>
                          <a:pt x="156078" y="103667"/>
                        </a:cubicBezTo>
                        <a:cubicBezTo>
                          <a:pt x="184558" y="77282"/>
                          <a:pt x="229897" y="72139"/>
                          <a:pt x="264377" y="89284"/>
                        </a:cubicBezTo>
                        <a:cubicBezTo>
                          <a:pt x="258567" y="76901"/>
                          <a:pt x="257233" y="62042"/>
                          <a:pt x="260948" y="46898"/>
                        </a:cubicBezTo>
                        <a:cubicBezTo>
                          <a:pt x="266282" y="24895"/>
                          <a:pt x="280855" y="8226"/>
                          <a:pt x="299810" y="2321"/>
                        </a:cubicBezTo>
                        <a:cubicBezTo>
                          <a:pt x="318765" y="-3585"/>
                          <a:pt x="340196" y="1940"/>
                          <a:pt x="357055" y="17084"/>
                        </a:cubicBezTo>
                        <a:cubicBezTo>
                          <a:pt x="369438" y="28133"/>
                          <a:pt x="376867" y="42135"/>
                          <a:pt x="378582" y="56518"/>
                        </a:cubicBezTo>
                        <a:cubicBezTo>
                          <a:pt x="390012" y="40325"/>
                          <a:pt x="409157" y="28895"/>
                          <a:pt x="431636" y="25466"/>
                        </a:cubicBezTo>
                        <a:cubicBezTo>
                          <a:pt x="460021" y="21085"/>
                          <a:pt x="487262" y="30705"/>
                          <a:pt x="502788" y="50422"/>
                        </a:cubicBezTo>
                        <a:cubicBezTo>
                          <a:pt x="518314" y="70138"/>
                          <a:pt x="520981" y="98809"/>
                          <a:pt x="510027" y="125384"/>
                        </a:cubicBezTo>
                        <a:cubicBezTo>
                          <a:pt x="500121" y="149482"/>
                          <a:pt x="480880" y="166817"/>
                          <a:pt x="458782" y="172151"/>
                        </a:cubicBezTo>
                        <a:cubicBezTo>
                          <a:pt x="489548" y="205489"/>
                          <a:pt x="499073" y="256352"/>
                          <a:pt x="481738" y="298453"/>
                        </a:cubicBezTo>
                        <a:cubicBezTo>
                          <a:pt x="465736" y="337410"/>
                          <a:pt x="426683" y="365699"/>
                          <a:pt x="379153" y="373319"/>
                        </a:cubicBezTo>
                        <a:cubicBezTo>
                          <a:pt x="418968" y="448472"/>
                          <a:pt x="388488" y="494096"/>
                          <a:pt x="366485" y="514861"/>
                        </a:cubicBezTo>
                        <a:cubicBezTo>
                          <a:pt x="338005" y="541626"/>
                          <a:pt x="293619" y="555818"/>
                          <a:pt x="250566" y="555818"/>
                        </a:cubicBezTo>
                        <a:close/>
                        <a:moveTo>
                          <a:pt x="139790" y="394084"/>
                        </a:moveTo>
                        <a:lnTo>
                          <a:pt x="137409" y="401228"/>
                        </a:lnTo>
                        <a:cubicBezTo>
                          <a:pt x="118549" y="457044"/>
                          <a:pt x="130360" y="501907"/>
                          <a:pt x="170461" y="527720"/>
                        </a:cubicBezTo>
                        <a:cubicBezTo>
                          <a:pt x="223896" y="562010"/>
                          <a:pt x="314955" y="553437"/>
                          <a:pt x="361532" y="509622"/>
                        </a:cubicBezTo>
                        <a:cubicBezTo>
                          <a:pt x="397727" y="475523"/>
                          <a:pt x="400870" y="426755"/>
                          <a:pt x="370390" y="372176"/>
                        </a:cubicBezTo>
                        <a:lnTo>
                          <a:pt x="367819" y="367509"/>
                        </a:lnTo>
                        <a:lnTo>
                          <a:pt x="373057" y="366842"/>
                        </a:lnTo>
                        <a:cubicBezTo>
                          <a:pt x="420397" y="360842"/>
                          <a:pt x="459449" y="333600"/>
                          <a:pt x="475070" y="295691"/>
                        </a:cubicBezTo>
                        <a:cubicBezTo>
                          <a:pt x="492120" y="254162"/>
                          <a:pt x="481357" y="203488"/>
                          <a:pt x="448972" y="172437"/>
                        </a:cubicBezTo>
                        <a:lnTo>
                          <a:pt x="443542" y="167198"/>
                        </a:lnTo>
                        <a:lnTo>
                          <a:pt x="450972" y="166246"/>
                        </a:lnTo>
                        <a:cubicBezTo>
                          <a:pt x="473260" y="163484"/>
                          <a:pt x="493358" y="146815"/>
                          <a:pt x="503264" y="122621"/>
                        </a:cubicBezTo>
                        <a:cubicBezTo>
                          <a:pt x="513265" y="98428"/>
                          <a:pt x="510884" y="72425"/>
                          <a:pt x="496978" y="54803"/>
                        </a:cubicBezTo>
                        <a:cubicBezTo>
                          <a:pt x="483166" y="37182"/>
                          <a:pt x="458401" y="28610"/>
                          <a:pt x="432589" y="32515"/>
                        </a:cubicBezTo>
                        <a:cubicBezTo>
                          <a:pt x="406681" y="36420"/>
                          <a:pt x="385726" y="51946"/>
                          <a:pt x="377725" y="72901"/>
                        </a:cubicBezTo>
                        <a:lnTo>
                          <a:pt x="370867" y="70996"/>
                        </a:lnTo>
                        <a:cubicBezTo>
                          <a:pt x="374105" y="54232"/>
                          <a:pt x="366961" y="35563"/>
                          <a:pt x="352198" y="22418"/>
                        </a:cubicBezTo>
                        <a:cubicBezTo>
                          <a:pt x="337434" y="9179"/>
                          <a:pt x="318098" y="4130"/>
                          <a:pt x="301810" y="9179"/>
                        </a:cubicBezTo>
                        <a:cubicBezTo>
                          <a:pt x="285523" y="14227"/>
                          <a:pt x="272473" y="29371"/>
                          <a:pt x="267711" y="48612"/>
                        </a:cubicBezTo>
                        <a:cubicBezTo>
                          <a:pt x="263044" y="67853"/>
                          <a:pt x="267616" y="87284"/>
                          <a:pt x="279808" y="99285"/>
                        </a:cubicBezTo>
                        <a:lnTo>
                          <a:pt x="275045" y="104619"/>
                        </a:lnTo>
                        <a:cubicBezTo>
                          <a:pt x="242565" y="78806"/>
                          <a:pt x="191225" y="80711"/>
                          <a:pt x="160745" y="109001"/>
                        </a:cubicBezTo>
                        <a:cubicBezTo>
                          <a:pt x="130265" y="137195"/>
                          <a:pt x="124360" y="188153"/>
                          <a:pt x="147601" y="222634"/>
                        </a:cubicBezTo>
                        <a:lnTo>
                          <a:pt x="155602" y="234445"/>
                        </a:lnTo>
                        <a:lnTo>
                          <a:pt x="143029" y="227777"/>
                        </a:lnTo>
                        <a:cubicBezTo>
                          <a:pt x="117502" y="214347"/>
                          <a:pt x="84926" y="215967"/>
                          <a:pt x="56065" y="232254"/>
                        </a:cubicBezTo>
                        <a:cubicBezTo>
                          <a:pt x="27205" y="248542"/>
                          <a:pt x="8821" y="275402"/>
                          <a:pt x="7107" y="304263"/>
                        </a:cubicBezTo>
                        <a:cubicBezTo>
                          <a:pt x="5392" y="333124"/>
                          <a:pt x="20251" y="362080"/>
                          <a:pt x="46921" y="381701"/>
                        </a:cubicBezTo>
                        <a:cubicBezTo>
                          <a:pt x="73591" y="401323"/>
                          <a:pt x="105691" y="407038"/>
                          <a:pt x="132742" y="396751"/>
                        </a:cubicBezTo>
                        <a:lnTo>
                          <a:pt x="139790" y="394084"/>
                        </a:ln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" name="Google Shape;109;p2"/>
                <p:cNvGrpSpPr/>
                <p:nvPr/>
              </p:nvGrpSpPr>
              <p:grpSpPr>
                <a:xfrm>
                  <a:off x="6257831" y="912088"/>
                  <a:ext cx="3376747" cy="4718505"/>
                  <a:chOff x="4494344" y="864191"/>
                  <a:chExt cx="3376747" cy="4718505"/>
                </a:xfrm>
              </p:grpSpPr>
              <p:sp>
                <p:nvSpPr>
                  <p:cNvPr id="110" name="Google Shape;110;p2"/>
                  <p:cNvSpPr/>
                  <p:nvPr/>
                </p:nvSpPr>
                <p:spPr>
                  <a:xfrm>
                    <a:off x="4498059" y="867741"/>
                    <a:ext cx="3369505" cy="47116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9505" h="4711611" extrusionOk="0">
                        <a:moveTo>
                          <a:pt x="2540819" y="111809"/>
                        </a:moveTo>
                        <a:cubicBezTo>
                          <a:pt x="2489384" y="41134"/>
                          <a:pt x="2392991" y="6749"/>
                          <a:pt x="2308505" y="28847"/>
                        </a:cubicBezTo>
                        <a:cubicBezTo>
                          <a:pt x="2224018" y="50945"/>
                          <a:pt x="2156771" y="128097"/>
                          <a:pt x="2146484" y="214870"/>
                        </a:cubicBezTo>
                        <a:cubicBezTo>
                          <a:pt x="2099431" y="174770"/>
                          <a:pt x="2028470" y="165149"/>
                          <a:pt x="1972463" y="191248"/>
                        </a:cubicBezTo>
                        <a:cubicBezTo>
                          <a:pt x="1916360" y="217346"/>
                          <a:pt x="1878070" y="277830"/>
                          <a:pt x="1878451" y="339647"/>
                        </a:cubicBezTo>
                        <a:cubicBezTo>
                          <a:pt x="1827016" y="337266"/>
                          <a:pt x="1776343" y="373937"/>
                          <a:pt x="1762627" y="423563"/>
                        </a:cubicBezTo>
                        <a:cubicBezTo>
                          <a:pt x="1748911" y="473188"/>
                          <a:pt x="1773390" y="530719"/>
                          <a:pt x="1818729" y="555198"/>
                        </a:cubicBezTo>
                        <a:cubicBezTo>
                          <a:pt x="1759960" y="569486"/>
                          <a:pt x="1713859" y="625397"/>
                          <a:pt x="1711097" y="685881"/>
                        </a:cubicBezTo>
                        <a:cubicBezTo>
                          <a:pt x="1708334" y="746365"/>
                          <a:pt x="1749101" y="806182"/>
                          <a:pt x="1806347" y="825803"/>
                        </a:cubicBezTo>
                        <a:cubicBezTo>
                          <a:pt x="1755864" y="848378"/>
                          <a:pt x="1725956" y="909338"/>
                          <a:pt x="1738910" y="963154"/>
                        </a:cubicBezTo>
                        <a:cubicBezTo>
                          <a:pt x="1751959" y="1016970"/>
                          <a:pt x="1806442" y="1057451"/>
                          <a:pt x="1861687" y="1054499"/>
                        </a:cubicBezTo>
                        <a:cubicBezTo>
                          <a:pt x="1826921" y="1090503"/>
                          <a:pt x="1815300" y="1147177"/>
                          <a:pt x="1833207" y="1193945"/>
                        </a:cubicBezTo>
                        <a:cubicBezTo>
                          <a:pt x="1851019" y="1240712"/>
                          <a:pt x="1897406" y="1275288"/>
                          <a:pt x="1947317" y="1279003"/>
                        </a:cubicBezTo>
                        <a:cubicBezTo>
                          <a:pt x="1908169" y="1305863"/>
                          <a:pt x="1892738" y="1362251"/>
                          <a:pt x="1912550" y="1405400"/>
                        </a:cubicBezTo>
                        <a:cubicBezTo>
                          <a:pt x="1932362" y="1448548"/>
                          <a:pt x="1985417" y="1473313"/>
                          <a:pt x="2031232" y="1460930"/>
                        </a:cubicBezTo>
                        <a:cubicBezTo>
                          <a:pt x="1982750" y="1490363"/>
                          <a:pt x="1956461" y="1552275"/>
                          <a:pt x="1969034" y="1607615"/>
                        </a:cubicBezTo>
                        <a:cubicBezTo>
                          <a:pt x="1981607" y="1662956"/>
                          <a:pt x="2032089" y="1707437"/>
                          <a:pt x="2088572" y="1712962"/>
                        </a:cubicBezTo>
                        <a:cubicBezTo>
                          <a:pt x="2037233" y="1730012"/>
                          <a:pt x="2001990" y="1786019"/>
                          <a:pt x="2008848" y="1839644"/>
                        </a:cubicBezTo>
                        <a:cubicBezTo>
                          <a:pt x="2015706" y="1893270"/>
                          <a:pt x="2063998" y="1938609"/>
                          <a:pt x="2117909" y="1942133"/>
                        </a:cubicBezTo>
                        <a:cubicBezTo>
                          <a:pt x="2068856" y="1942610"/>
                          <a:pt x="2021421" y="1973756"/>
                          <a:pt x="2001514" y="2018524"/>
                        </a:cubicBezTo>
                        <a:cubicBezTo>
                          <a:pt x="1981607" y="2063291"/>
                          <a:pt x="1990179" y="2119394"/>
                          <a:pt x="2022659" y="2156160"/>
                        </a:cubicBezTo>
                        <a:cubicBezTo>
                          <a:pt x="1985512" y="2164637"/>
                          <a:pt x="1956937" y="2201118"/>
                          <a:pt x="1957508" y="2239218"/>
                        </a:cubicBezTo>
                        <a:cubicBezTo>
                          <a:pt x="1958175" y="2277318"/>
                          <a:pt x="1987988" y="2312847"/>
                          <a:pt x="2025326" y="2320085"/>
                        </a:cubicBezTo>
                        <a:cubicBezTo>
                          <a:pt x="1980368" y="2314370"/>
                          <a:pt x="1934934" y="2353328"/>
                          <a:pt x="1933505" y="2398572"/>
                        </a:cubicBezTo>
                        <a:cubicBezTo>
                          <a:pt x="1932077" y="2443815"/>
                          <a:pt x="1975130" y="2485440"/>
                          <a:pt x="2020373" y="2482487"/>
                        </a:cubicBezTo>
                        <a:cubicBezTo>
                          <a:pt x="1965319" y="2490011"/>
                          <a:pt x="1928552" y="2558496"/>
                          <a:pt x="1952651" y="2608598"/>
                        </a:cubicBezTo>
                        <a:cubicBezTo>
                          <a:pt x="1931505" y="2605359"/>
                          <a:pt x="1905121" y="2636411"/>
                          <a:pt x="1910264" y="2657175"/>
                        </a:cubicBezTo>
                        <a:cubicBezTo>
                          <a:pt x="1852448" y="2637268"/>
                          <a:pt x="1782534" y="2686989"/>
                          <a:pt x="1782248" y="2748044"/>
                        </a:cubicBezTo>
                        <a:cubicBezTo>
                          <a:pt x="1735004" y="2715754"/>
                          <a:pt x="1662043" y="2731375"/>
                          <a:pt x="1632134" y="2780143"/>
                        </a:cubicBezTo>
                        <a:cubicBezTo>
                          <a:pt x="1546790" y="2754807"/>
                          <a:pt x="1446873" y="2792430"/>
                          <a:pt x="1399439" y="2867773"/>
                        </a:cubicBezTo>
                        <a:cubicBezTo>
                          <a:pt x="1349051" y="2826434"/>
                          <a:pt x="1266089" y="2833292"/>
                          <a:pt x="1223131" y="2882442"/>
                        </a:cubicBezTo>
                        <a:cubicBezTo>
                          <a:pt x="1167695" y="2841484"/>
                          <a:pt x="1079208" y="2856724"/>
                          <a:pt x="1040727" y="2913969"/>
                        </a:cubicBezTo>
                        <a:cubicBezTo>
                          <a:pt x="957383" y="2869107"/>
                          <a:pt x="838702" y="2916827"/>
                          <a:pt x="809651" y="3006933"/>
                        </a:cubicBezTo>
                        <a:cubicBezTo>
                          <a:pt x="750977" y="2966071"/>
                          <a:pt x="673538" y="2953308"/>
                          <a:pt x="604863" y="2973119"/>
                        </a:cubicBezTo>
                        <a:cubicBezTo>
                          <a:pt x="536188" y="2993027"/>
                          <a:pt x="477514" y="3045128"/>
                          <a:pt x="449796" y="3111137"/>
                        </a:cubicBezTo>
                        <a:cubicBezTo>
                          <a:pt x="401885" y="3094849"/>
                          <a:pt x="346259" y="3103517"/>
                          <a:pt x="305588" y="3133520"/>
                        </a:cubicBezTo>
                        <a:cubicBezTo>
                          <a:pt x="264916" y="3163524"/>
                          <a:pt x="240151" y="3214102"/>
                          <a:pt x="241484" y="3264680"/>
                        </a:cubicBezTo>
                        <a:cubicBezTo>
                          <a:pt x="118898" y="3313162"/>
                          <a:pt x="54223" y="3472230"/>
                          <a:pt x="108230" y="3592530"/>
                        </a:cubicBezTo>
                        <a:cubicBezTo>
                          <a:pt x="49651" y="3595674"/>
                          <a:pt x="-1308" y="3650537"/>
                          <a:pt x="26" y="3709211"/>
                        </a:cubicBezTo>
                        <a:cubicBezTo>
                          <a:pt x="1359" y="3767885"/>
                          <a:pt x="54699" y="3820464"/>
                          <a:pt x="113373" y="3820940"/>
                        </a:cubicBezTo>
                        <a:cubicBezTo>
                          <a:pt x="65081" y="3823321"/>
                          <a:pt x="24695" y="3875613"/>
                          <a:pt x="20219" y="3923810"/>
                        </a:cubicBezTo>
                        <a:cubicBezTo>
                          <a:pt x="15742" y="3972006"/>
                          <a:pt x="50699" y="4020774"/>
                          <a:pt x="97752" y="4032109"/>
                        </a:cubicBezTo>
                        <a:cubicBezTo>
                          <a:pt x="53556" y="4031728"/>
                          <a:pt x="13361" y="4072685"/>
                          <a:pt x="14504" y="4116882"/>
                        </a:cubicBezTo>
                        <a:cubicBezTo>
                          <a:pt x="15647" y="4161077"/>
                          <a:pt x="57938" y="4199844"/>
                          <a:pt x="102134" y="4197177"/>
                        </a:cubicBezTo>
                        <a:cubicBezTo>
                          <a:pt x="72130" y="4205750"/>
                          <a:pt x="51270" y="4238611"/>
                          <a:pt x="56414" y="4269377"/>
                        </a:cubicBezTo>
                        <a:cubicBezTo>
                          <a:pt x="61557" y="4300143"/>
                          <a:pt x="91942" y="4324527"/>
                          <a:pt x="123089" y="4322812"/>
                        </a:cubicBezTo>
                        <a:cubicBezTo>
                          <a:pt x="94799" y="4336052"/>
                          <a:pt x="79655" y="4372247"/>
                          <a:pt x="90132" y="4401679"/>
                        </a:cubicBezTo>
                        <a:cubicBezTo>
                          <a:pt x="100610" y="4431111"/>
                          <a:pt x="135090" y="4449685"/>
                          <a:pt x="165475" y="4442160"/>
                        </a:cubicBezTo>
                        <a:cubicBezTo>
                          <a:pt x="131090" y="4481308"/>
                          <a:pt x="131852" y="4546554"/>
                          <a:pt x="167094" y="4584940"/>
                        </a:cubicBezTo>
                        <a:cubicBezTo>
                          <a:pt x="202337" y="4623326"/>
                          <a:pt x="267297" y="4629613"/>
                          <a:pt x="309207" y="4598656"/>
                        </a:cubicBezTo>
                        <a:cubicBezTo>
                          <a:pt x="312541" y="4652472"/>
                          <a:pt x="356261" y="4701145"/>
                          <a:pt x="409410" y="4710098"/>
                        </a:cubicBezTo>
                        <a:cubicBezTo>
                          <a:pt x="462560" y="4719052"/>
                          <a:pt x="519900" y="4687429"/>
                          <a:pt x="540665" y="4637613"/>
                        </a:cubicBezTo>
                        <a:cubicBezTo>
                          <a:pt x="575050" y="4684381"/>
                          <a:pt x="644392" y="4701336"/>
                          <a:pt x="696494" y="4675809"/>
                        </a:cubicBezTo>
                        <a:cubicBezTo>
                          <a:pt x="748595" y="4650282"/>
                          <a:pt x="777742" y="4585130"/>
                          <a:pt x="761835" y="4529219"/>
                        </a:cubicBezTo>
                        <a:cubicBezTo>
                          <a:pt x="795173" y="4561509"/>
                          <a:pt x="847179" y="4572843"/>
                          <a:pt x="890899" y="4557508"/>
                        </a:cubicBezTo>
                        <a:cubicBezTo>
                          <a:pt x="934619" y="4542078"/>
                          <a:pt x="968051" y="4500644"/>
                          <a:pt x="973862" y="4454638"/>
                        </a:cubicBezTo>
                        <a:cubicBezTo>
                          <a:pt x="1030726" y="4504073"/>
                          <a:pt x="1129310" y="4492833"/>
                          <a:pt x="1173696" y="4431874"/>
                        </a:cubicBezTo>
                        <a:cubicBezTo>
                          <a:pt x="1191127" y="4479594"/>
                          <a:pt x="1239990" y="4513884"/>
                          <a:pt x="1290758" y="4514264"/>
                        </a:cubicBezTo>
                        <a:cubicBezTo>
                          <a:pt x="1341527" y="4514646"/>
                          <a:pt x="1390771" y="4480832"/>
                          <a:pt x="1408868" y="4433397"/>
                        </a:cubicBezTo>
                        <a:cubicBezTo>
                          <a:pt x="1408964" y="4485213"/>
                          <a:pt x="1470590" y="4542649"/>
                          <a:pt x="1521835" y="4534553"/>
                        </a:cubicBezTo>
                        <a:cubicBezTo>
                          <a:pt x="1572984" y="4526552"/>
                          <a:pt x="1609465" y="4467402"/>
                          <a:pt x="1593558" y="4418062"/>
                        </a:cubicBezTo>
                        <a:cubicBezTo>
                          <a:pt x="1610608" y="4463782"/>
                          <a:pt x="1654423" y="4498262"/>
                          <a:pt x="1702810" y="4504263"/>
                        </a:cubicBezTo>
                        <a:cubicBezTo>
                          <a:pt x="1751197" y="4510264"/>
                          <a:pt x="1802060" y="4487404"/>
                          <a:pt x="1829778" y="4447304"/>
                        </a:cubicBezTo>
                        <a:cubicBezTo>
                          <a:pt x="1842351" y="4489880"/>
                          <a:pt x="1881880" y="4523218"/>
                          <a:pt x="1925981" y="4528457"/>
                        </a:cubicBezTo>
                        <a:cubicBezTo>
                          <a:pt x="1970081" y="4533696"/>
                          <a:pt x="2016278" y="4510645"/>
                          <a:pt x="2038566" y="4472259"/>
                        </a:cubicBezTo>
                        <a:cubicBezTo>
                          <a:pt x="2041043" y="4518551"/>
                          <a:pt x="2074571" y="4561604"/>
                          <a:pt x="2118862" y="4575415"/>
                        </a:cubicBezTo>
                        <a:cubicBezTo>
                          <a:pt x="2163153" y="4589226"/>
                          <a:pt x="2215160" y="4572748"/>
                          <a:pt x="2243544" y="4535982"/>
                        </a:cubicBezTo>
                        <a:cubicBezTo>
                          <a:pt x="2250212" y="4575987"/>
                          <a:pt x="2287645" y="4608657"/>
                          <a:pt x="2328126" y="4609800"/>
                        </a:cubicBezTo>
                        <a:cubicBezTo>
                          <a:pt x="2368703" y="4610943"/>
                          <a:pt x="2407850" y="4580368"/>
                          <a:pt x="2416614" y="4540744"/>
                        </a:cubicBezTo>
                        <a:cubicBezTo>
                          <a:pt x="2421948" y="4588465"/>
                          <a:pt x="2473954" y="4625326"/>
                          <a:pt x="2520722" y="4614563"/>
                        </a:cubicBezTo>
                        <a:cubicBezTo>
                          <a:pt x="2567490" y="4603800"/>
                          <a:pt x="2598160" y="4547888"/>
                          <a:pt x="2582063" y="4502644"/>
                        </a:cubicBezTo>
                        <a:cubicBezTo>
                          <a:pt x="2606828" y="4541030"/>
                          <a:pt x="2667407" y="4549316"/>
                          <a:pt x="2701506" y="4519027"/>
                        </a:cubicBezTo>
                        <a:cubicBezTo>
                          <a:pt x="2735606" y="4488737"/>
                          <a:pt x="2734558" y="4427587"/>
                          <a:pt x="2699506" y="4398536"/>
                        </a:cubicBezTo>
                        <a:cubicBezTo>
                          <a:pt x="2751893" y="4422634"/>
                          <a:pt x="2816473" y="4425206"/>
                          <a:pt x="2847715" y="4357674"/>
                        </a:cubicBezTo>
                        <a:cubicBezTo>
                          <a:pt x="2870575" y="4308239"/>
                          <a:pt x="2889149" y="4252422"/>
                          <a:pt x="2862955" y="4204702"/>
                        </a:cubicBezTo>
                        <a:cubicBezTo>
                          <a:pt x="2924296" y="4228991"/>
                          <a:pt x="3000686" y="4207083"/>
                          <a:pt x="3039834" y="4153934"/>
                        </a:cubicBezTo>
                        <a:cubicBezTo>
                          <a:pt x="3078982" y="4100784"/>
                          <a:pt x="3077172" y="4021346"/>
                          <a:pt x="3035739" y="3969911"/>
                        </a:cubicBezTo>
                        <a:cubicBezTo>
                          <a:pt x="3092984" y="3975626"/>
                          <a:pt x="3135084" y="3936859"/>
                          <a:pt x="3144228" y="3880090"/>
                        </a:cubicBezTo>
                        <a:cubicBezTo>
                          <a:pt x="3153372" y="3823226"/>
                          <a:pt x="3112605" y="3762933"/>
                          <a:pt x="3056408" y="3750264"/>
                        </a:cubicBezTo>
                        <a:cubicBezTo>
                          <a:pt x="3117177" y="3761408"/>
                          <a:pt x="3183090" y="3722356"/>
                          <a:pt x="3202616" y="3663682"/>
                        </a:cubicBezTo>
                        <a:cubicBezTo>
                          <a:pt x="3222048" y="3605008"/>
                          <a:pt x="3192520" y="3534333"/>
                          <a:pt x="3137180" y="3506900"/>
                        </a:cubicBezTo>
                        <a:cubicBezTo>
                          <a:pt x="3200331" y="3512139"/>
                          <a:pt x="3263195" y="3462038"/>
                          <a:pt x="3271958" y="3399268"/>
                        </a:cubicBezTo>
                        <a:cubicBezTo>
                          <a:pt x="3280817" y="3336498"/>
                          <a:pt x="3234240" y="3270966"/>
                          <a:pt x="3172041" y="3258584"/>
                        </a:cubicBezTo>
                        <a:cubicBezTo>
                          <a:pt x="3251480" y="3268966"/>
                          <a:pt x="3333681" y="3208863"/>
                          <a:pt x="3347968" y="3130092"/>
                        </a:cubicBezTo>
                        <a:cubicBezTo>
                          <a:pt x="3362256" y="3051225"/>
                          <a:pt x="3306439" y="2966166"/>
                          <a:pt x="3228334" y="2947974"/>
                        </a:cubicBezTo>
                        <a:cubicBezTo>
                          <a:pt x="3291390" y="2945307"/>
                          <a:pt x="3345396" y="2883108"/>
                          <a:pt x="3339300" y="2820339"/>
                        </a:cubicBezTo>
                        <a:cubicBezTo>
                          <a:pt x="3333204" y="2757569"/>
                          <a:pt x="3268244" y="2706991"/>
                          <a:pt x="3205855" y="2716421"/>
                        </a:cubicBezTo>
                        <a:cubicBezTo>
                          <a:pt x="3262719" y="2700990"/>
                          <a:pt x="3309392" y="2652699"/>
                          <a:pt x="3322727" y="2595263"/>
                        </a:cubicBezTo>
                        <a:cubicBezTo>
                          <a:pt x="3336157" y="2537922"/>
                          <a:pt x="3315678" y="2473914"/>
                          <a:pt x="3271577" y="2434862"/>
                        </a:cubicBezTo>
                        <a:cubicBezTo>
                          <a:pt x="3326918" y="2431147"/>
                          <a:pt x="3373685" y="2376855"/>
                          <a:pt x="3369209" y="2321609"/>
                        </a:cubicBezTo>
                        <a:cubicBezTo>
                          <a:pt x="3364732" y="2266269"/>
                          <a:pt x="3309773" y="2220264"/>
                          <a:pt x="3254623" y="2225502"/>
                        </a:cubicBezTo>
                        <a:cubicBezTo>
                          <a:pt x="3300248" y="2217597"/>
                          <a:pt x="3337967" y="2176353"/>
                          <a:pt x="3341682" y="2130157"/>
                        </a:cubicBezTo>
                        <a:cubicBezTo>
                          <a:pt x="3345491" y="2083961"/>
                          <a:pt x="3314916" y="2037193"/>
                          <a:pt x="3271197" y="2021953"/>
                        </a:cubicBezTo>
                        <a:cubicBezTo>
                          <a:pt x="3326918" y="1999760"/>
                          <a:pt x="3360636" y="1940609"/>
                          <a:pt x="3362541" y="1880697"/>
                        </a:cubicBezTo>
                        <a:cubicBezTo>
                          <a:pt x="3364446" y="1820785"/>
                          <a:pt x="3328061" y="1761349"/>
                          <a:pt x="3273864" y="1735727"/>
                        </a:cubicBezTo>
                        <a:cubicBezTo>
                          <a:pt x="3307677" y="1708390"/>
                          <a:pt x="3324917" y="1662003"/>
                          <a:pt x="3317202" y="1619236"/>
                        </a:cubicBezTo>
                        <a:cubicBezTo>
                          <a:pt x="3309582" y="1576469"/>
                          <a:pt x="3277292" y="1538940"/>
                          <a:pt x="3236049" y="1525034"/>
                        </a:cubicBezTo>
                        <a:cubicBezTo>
                          <a:pt x="3269958" y="1493220"/>
                          <a:pt x="3287960" y="1445119"/>
                          <a:pt x="3283198" y="1398827"/>
                        </a:cubicBezTo>
                        <a:cubicBezTo>
                          <a:pt x="3278435" y="1352536"/>
                          <a:pt x="3251099" y="1309102"/>
                          <a:pt x="3211475" y="1284813"/>
                        </a:cubicBezTo>
                        <a:cubicBezTo>
                          <a:pt x="3272816" y="1243665"/>
                          <a:pt x="3275483" y="1139747"/>
                          <a:pt x="3216428" y="1095456"/>
                        </a:cubicBezTo>
                        <a:cubicBezTo>
                          <a:pt x="3271863" y="1088122"/>
                          <a:pt x="3317298" y="1034972"/>
                          <a:pt x="3315869" y="979156"/>
                        </a:cubicBezTo>
                        <a:cubicBezTo>
                          <a:pt x="3314440" y="923339"/>
                          <a:pt x="3266339" y="872476"/>
                          <a:pt x="3210617" y="868094"/>
                        </a:cubicBezTo>
                        <a:cubicBezTo>
                          <a:pt x="3243383" y="801229"/>
                          <a:pt x="3236335" y="716647"/>
                          <a:pt x="3193091" y="656163"/>
                        </a:cubicBezTo>
                        <a:cubicBezTo>
                          <a:pt x="3203855" y="596251"/>
                          <a:pt x="3175470" y="531100"/>
                          <a:pt x="3124321" y="498143"/>
                        </a:cubicBezTo>
                        <a:cubicBezTo>
                          <a:pt x="3141466" y="441374"/>
                          <a:pt x="3108795" y="374128"/>
                          <a:pt x="3053550" y="352601"/>
                        </a:cubicBezTo>
                        <a:cubicBezTo>
                          <a:pt x="3086888" y="315930"/>
                          <a:pt x="3074886" y="248684"/>
                          <a:pt x="3030976" y="225824"/>
                        </a:cubicBezTo>
                        <a:cubicBezTo>
                          <a:pt x="3046502" y="180294"/>
                          <a:pt x="3006306" y="125430"/>
                          <a:pt x="2958205" y="126573"/>
                        </a:cubicBezTo>
                        <a:cubicBezTo>
                          <a:pt x="2930392" y="64280"/>
                          <a:pt x="2874290" y="22179"/>
                          <a:pt x="2808186" y="5415"/>
                        </a:cubicBezTo>
                        <a:cubicBezTo>
                          <a:pt x="2778373" y="-2205"/>
                          <a:pt x="2745226" y="-3157"/>
                          <a:pt x="2718175" y="11606"/>
                        </a:cubicBezTo>
                        <a:cubicBezTo>
                          <a:pt x="2691124" y="26370"/>
                          <a:pt x="2673217" y="60279"/>
                          <a:pt x="2683980" y="89140"/>
                        </a:cubicBezTo>
                        <a:cubicBezTo>
                          <a:pt x="2669883" y="60565"/>
                          <a:pt x="2636260" y="43134"/>
                          <a:pt x="2604732" y="48087"/>
                        </a:cubicBezTo>
                        <a:cubicBezTo>
                          <a:pt x="2573395" y="52850"/>
                          <a:pt x="2545487" y="80377"/>
                          <a:pt x="2540819" y="111809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" name="Google Shape;111;p2"/>
                  <p:cNvSpPr/>
                  <p:nvPr/>
                </p:nvSpPr>
                <p:spPr>
                  <a:xfrm>
                    <a:off x="4494344" y="864191"/>
                    <a:ext cx="3376747" cy="4718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6747" h="4718505" extrusionOk="0">
                        <a:moveTo>
                          <a:pt x="431128" y="4718506"/>
                        </a:moveTo>
                        <a:cubicBezTo>
                          <a:pt x="424937" y="4718506"/>
                          <a:pt x="418650" y="4718030"/>
                          <a:pt x="412459" y="4716982"/>
                        </a:cubicBezTo>
                        <a:cubicBezTo>
                          <a:pt x="359976" y="4708124"/>
                          <a:pt x="316066" y="4661166"/>
                          <a:pt x="309779" y="4608397"/>
                        </a:cubicBezTo>
                        <a:cubicBezTo>
                          <a:pt x="266536" y="4636210"/>
                          <a:pt x="203004" y="4628685"/>
                          <a:pt x="168047" y="4590680"/>
                        </a:cubicBezTo>
                        <a:cubicBezTo>
                          <a:pt x="133853" y="4553438"/>
                          <a:pt x="131090" y="4491335"/>
                          <a:pt x="160427" y="4450472"/>
                        </a:cubicBezTo>
                        <a:cubicBezTo>
                          <a:pt x="130995" y="4453044"/>
                          <a:pt x="100229" y="4434280"/>
                          <a:pt x="90323" y="4406181"/>
                        </a:cubicBezTo>
                        <a:cubicBezTo>
                          <a:pt x="80608" y="4378845"/>
                          <a:pt x="91657" y="4346174"/>
                          <a:pt x="114707" y="4329124"/>
                        </a:cubicBezTo>
                        <a:cubicBezTo>
                          <a:pt x="86513" y="4324933"/>
                          <a:pt x="61177" y="4301597"/>
                          <a:pt x="56414" y="4273307"/>
                        </a:cubicBezTo>
                        <a:cubicBezTo>
                          <a:pt x="51938" y="4246256"/>
                          <a:pt x="66701" y="4217300"/>
                          <a:pt x="90133" y="4203394"/>
                        </a:cubicBezTo>
                        <a:cubicBezTo>
                          <a:pt x="73369" y="4200917"/>
                          <a:pt x="56891" y="4193012"/>
                          <a:pt x="43365" y="4180629"/>
                        </a:cubicBezTo>
                        <a:cubicBezTo>
                          <a:pt x="25649" y="4164341"/>
                          <a:pt x="15076" y="4142434"/>
                          <a:pt x="14504" y="4120336"/>
                        </a:cubicBezTo>
                        <a:cubicBezTo>
                          <a:pt x="13933" y="4098238"/>
                          <a:pt x="23267" y="4075854"/>
                          <a:pt x="40127" y="4058614"/>
                        </a:cubicBezTo>
                        <a:cubicBezTo>
                          <a:pt x="52700" y="4045755"/>
                          <a:pt x="68321" y="4037087"/>
                          <a:pt x="84608" y="4033563"/>
                        </a:cubicBezTo>
                        <a:cubicBezTo>
                          <a:pt x="44032" y="4015942"/>
                          <a:pt x="16028" y="3971270"/>
                          <a:pt x="20219" y="3926788"/>
                        </a:cubicBezTo>
                        <a:cubicBezTo>
                          <a:pt x="24029" y="3885926"/>
                          <a:pt x="54033" y="3839729"/>
                          <a:pt x="94419" y="3825251"/>
                        </a:cubicBezTo>
                        <a:cubicBezTo>
                          <a:pt x="43175" y="3813726"/>
                          <a:pt x="1265" y="3765911"/>
                          <a:pt x="26" y="3712666"/>
                        </a:cubicBezTo>
                        <a:cubicBezTo>
                          <a:pt x="-1307" y="3653515"/>
                          <a:pt x="47937" y="3598747"/>
                          <a:pt x="106516" y="3592746"/>
                        </a:cubicBezTo>
                        <a:cubicBezTo>
                          <a:pt x="82418" y="3535406"/>
                          <a:pt x="83180" y="3466826"/>
                          <a:pt x="108897" y="3403675"/>
                        </a:cubicBezTo>
                        <a:cubicBezTo>
                          <a:pt x="134900" y="3339667"/>
                          <a:pt x="183192" y="3289470"/>
                          <a:pt x="241485" y="3265657"/>
                        </a:cubicBezTo>
                        <a:cubicBezTo>
                          <a:pt x="240914" y="3214604"/>
                          <a:pt x="265869" y="3164312"/>
                          <a:pt x="307017" y="3134022"/>
                        </a:cubicBezTo>
                        <a:cubicBezTo>
                          <a:pt x="347975" y="3103828"/>
                          <a:pt x="402934" y="3094874"/>
                          <a:pt x="451416" y="3110114"/>
                        </a:cubicBezTo>
                        <a:cubicBezTo>
                          <a:pt x="480277" y="3044201"/>
                          <a:pt x="538380" y="2993147"/>
                          <a:pt x="607531" y="2973145"/>
                        </a:cubicBezTo>
                        <a:cubicBezTo>
                          <a:pt x="676206" y="2953238"/>
                          <a:pt x="752025" y="2965144"/>
                          <a:pt x="811461" y="3004768"/>
                        </a:cubicBezTo>
                        <a:cubicBezTo>
                          <a:pt x="826511" y="2962858"/>
                          <a:pt x="861182" y="2928473"/>
                          <a:pt x="907187" y="2909994"/>
                        </a:cubicBezTo>
                        <a:cubicBezTo>
                          <a:pt x="953670" y="2891325"/>
                          <a:pt x="1003104" y="2892373"/>
                          <a:pt x="1043300" y="2912852"/>
                        </a:cubicBezTo>
                        <a:cubicBezTo>
                          <a:pt x="1062350" y="2886181"/>
                          <a:pt x="1093306" y="2867513"/>
                          <a:pt x="1128644" y="2861321"/>
                        </a:cubicBezTo>
                        <a:cubicBezTo>
                          <a:pt x="1163982" y="2855130"/>
                          <a:pt x="1199415" y="2862464"/>
                          <a:pt x="1226275" y="2881133"/>
                        </a:cubicBezTo>
                        <a:cubicBezTo>
                          <a:pt x="1270281" y="2833508"/>
                          <a:pt x="1350671" y="2826650"/>
                          <a:pt x="1402202" y="2865989"/>
                        </a:cubicBezTo>
                        <a:cubicBezTo>
                          <a:pt x="1450779" y="2792456"/>
                          <a:pt x="1549268" y="2755594"/>
                          <a:pt x="1634136" y="2779502"/>
                        </a:cubicBezTo>
                        <a:cubicBezTo>
                          <a:pt x="1649090" y="2756642"/>
                          <a:pt x="1674236" y="2739973"/>
                          <a:pt x="1703573" y="2733781"/>
                        </a:cubicBezTo>
                        <a:cubicBezTo>
                          <a:pt x="1731576" y="2727781"/>
                          <a:pt x="1760056" y="2731972"/>
                          <a:pt x="1782535" y="2745307"/>
                        </a:cubicBezTo>
                        <a:cubicBezTo>
                          <a:pt x="1784726" y="2717684"/>
                          <a:pt x="1800728" y="2691014"/>
                          <a:pt x="1826160" y="2672917"/>
                        </a:cubicBezTo>
                        <a:cubicBezTo>
                          <a:pt x="1851877" y="2654724"/>
                          <a:pt x="1882643" y="2648438"/>
                          <a:pt x="1909599" y="2655677"/>
                        </a:cubicBezTo>
                        <a:cubicBezTo>
                          <a:pt x="1909408" y="2643961"/>
                          <a:pt x="1916266" y="2631864"/>
                          <a:pt x="1923600" y="2623863"/>
                        </a:cubicBezTo>
                        <a:cubicBezTo>
                          <a:pt x="1931887" y="2614814"/>
                          <a:pt x="1941698" y="2609290"/>
                          <a:pt x="1950746" y="2608528"/>
                        </a:cubicBezTo>
                        <a:cubicBezTo>
                          <a:pt x="1941507" y="2584906"/>
                          <a:pt x="1943793" y="2556617"/>
                          <a:pt x="1957319" y="2531566"/>
                        </a:cubicBezTo>
                        <a:cubicBezTo>
                          <a:pt x="1968082" y="2511468"/>
                          <a:pt x="1984656" y="2496228"/>
                          <a:pt x="2003515" y="2488132"/>
                        </a:cubicBezTo>
                        <a:cubicBezTo>
                          <a:pt x="1987989" y="2484798"/>
                          <a:pt x="1973035" y="2476797"/>
                          <a:pt x="1960653" y="2464796"/>
                        </a:cubicBezTo>
                        <a:cubicBezTo>
                          <a:pt x="1942745" y="2447555"/>
                          <a:pt x="1932935" y="2424695"/>
                          <a:pt x="1933602" y="2402026"/>
                        </a:cubicBezTo>
                        <a:cubicBezTo>
                          <a:pt x="1934268" y="2379452"/>
                          <a:pt x="1945508" y="2357163"/>
                          <a:pt x="1964367" y="2341066"/>
                        </a:cubicBezTo>
                        <a:cubicBezTo>
                          <a:pt x="1977416" y="2329922"/>
                          <a:pt x="1992657" y="2322873"/>
                          <a:pt x="2008278" y="2320397"/>
                        </a:cubicBezTo>
                        <a:cubicBezTo>
                          <a:pt x="1979131" y="2306299"/>
                          <a:pt x="1958081" y="2275439"/>
                          <a:pt x="1957509" y="2242863"/>
                        </a:cubicBezTo>
                        <a:cubicBezTo>
                          <a:pt x="1956842" y="2205049"/>
                          <a:pt x="1983894" y="2168759"/>
                          <a:pt x="2019803" y="2157710"/>
                        </a:cubicBezTo>
                        <a:cubicBezTo>
                          <a:pt x="1989704" y="2120181"/>
                          <a:pt x="1982179" y="2064650"/>
                          <a:pt x="2001705" y="2020645"/>
                        </a:cubicBezTo>
                        <a:cubicBezTo>
                          <a:pt x="2018755" y="1982450"/>
                          <a:pt x="2055807" y="1953684"/>
                          <a:pt x="2096670" y="1944921"/>
                        </a:cubicBezTo>
                        <a:cubicBezTo>
                          <a:pt x="2051426" y="1931586"/>
                          <a:pt x="2014754" y="1890914"/>
                          <a:pt x="2008754" y="1843670"/>
                        </a:cubicBezTo>
                        <a:cubicBezTo>
                          <a:pt x="2002182" y="1792521"/>
                          <a:pt x="2032185" y="1739943"/>
                          <a:pt x="2078477" y="1718131"/>
                        </a:cubicBezTo>
                        <a:cubicBezTo>
                          <a:pt x="2025899" y="1707367"/>
                          <a:pt x="1980941" y="1664600"/>
                          <a:pt x="1969035" y="1612022"/>
                        </a:cubicBezTo>
                        <a:cubicBezTo>
                          <a:pt x="1957319" y="1560397"/>
                          <a:pt x="1978179" y="1503628"/>
                          <a:pt x="2019422" y="1470862"/>
                        </a:cubicBezTo>
                        <a:cubicBezTo>
                          <a:pt x="1976274" y="1474672"/>
                          <a:pt x="1930935" y="1449907"/>
                          <a:pt x="1912742" y="1410473"/>
                        </a:cubicBezTo>
                        <a:cubicBezTo>
                          <a:pt x="1893501" y="1368849"/>
                          <a:pt x="1906455" y="1314557"/>
                          <a:pt x="1941412" y="1285124"/>
                        </a:cubicBezTo>
                        <a:cubicBezTo>
                          <a:pt x="1893311" y="1278076"/>
                          <a:pt x="1850544" y="1244357"/>
                          <a:pt x="1833208" y="1198733"/>
                        </a:cubicBezTo>
                        <a:cubicBezTo>
                          <a:pt x="1815777" y="1152917"/>
                          <a:pt x="1825302" y="1098911"/>
                          <a:pt x="1856925" y="1061668"/>
                        </a:cubicBezTo>
                        <a:cubicBezTo>
                          <a:pt x="1802633" y="1060620"/>
                          <a:pt x="1751769" y="1020615"/>
                          <a:pt x="1738911" y="967466"/>
                        </a:cubicBezTo>
                        <a:cubicBezTo>
                          <a:pt x="1726052" y="914316"/>
                          <a:pt x="1753008" y="855547"/>
                          <a:pt x="1800823" y="829734"/>
                        </a:cubicBezTo>
                        <a:cubicBezTo>
                          <a:pt x="1746435" y="807065"/>
                          <a:pt x="1708335" y="748200"/>
                          <a:pt x="1711002" y="689145"/>
                        </a:cubicBezTo>
                        <a:cubicBezTo>
                          <a:pt x="1713669" y="630185"/>
                          <a:pt x="1757008" y="575035"/>
                          <a:pt x="1813206" y="557509"/>
                        </a:cubicBezTo>
                        <a:cubicBezTo>
                          <a:pt x="1771295" y="530363"/>
                          <a:pt x="1749293" y="474356"/>
                          <a:pt x="1762723" y="426160"/>
                        </a:cubicBezTo>
                        <a:cubicBezTo>
                          <a:pt x="1776534" y="376344"/>
                          <a:pt x="1826636" y="338815"/>
                          <a:pt x="1878452" y="339577"/>
                        </a:cubicBezTo>
                        <a:cubicBezTo>
                          <a:pt x="1879595" y="278046"/>
                          <a:pt x="1918647" y="217562"/>
                          <a:pt x="1974464" y="191654"/>
                        </a:cubicBezTo>
                        <a:cubicBezTo>
                          <a:pt x="2029423" y="166032"/>
                          <a:pt x="2099527" y="174509"/>
                          <a:pt x="2147343" y="211752"/>
                        </a:cubicBezTo>
                        <a:cubicBezTo>
                          <a:pt x="2160297" y="125741"/>
                          <a:pt x="2226781" y="51160"/>
                          <a:pt x="2311172" y="29062"/>
                        </a:cubicBezTo>
                        <a:cubicBezTo>
                          <a:pt x="2395088" y="7155"/>
                          <a:pt x="2489004" y="39159"/>
                          <a:pt x="2542535" y="107072"/>
                        </a:cubicBezTo>
                        <a:cubicBezTo>
                          <a:pt x="2550440" y="77545"/>
                          <a:pt x="2577206" y="52875"/>
                          <a:pt x="2607876" y="48017"/>
                        </a:cubicBezTo>
                        <a:cubicBezTo>
                          <a:pt x="2635118" y="43731"/>
                          <a:pt x="2663312" y="55066"/>
                          <a:pt x="2680933" y="75830"/>
                        </a:cubicBezTo>
                        <a:cubicBezTo>
                          <a:pt x="2680457" y="49446"/>
                          <a:pt x="2698554" y="23728"/>
                          <a:pt x="2720176" y="12013"/>
                        </a:cubicBezTo>
                        <a:cubicBezTo>
                          <a:pt x="2751132" y="-4942"/>
                          <a:pt x="2787613" y="-846"/>
                          <a:pt x="2812759" y="5536"/>
                        </a:cubicBezTo>
                        <a:cubicBezTo>
                          <a:pt x="2881815" y="23062"/>
                          <a:pt x="2936870" y="67067"/>
                          <a:pt x="2964206" y="126598"/>
                        </a:cubicBezTo>
                        <a:cubicBezTo>
                          <a:pt x="2987162" y="126884"/>
                          <a:pt x="3009736" y="139362"/>
                          <a:pt x="3025071" y="160222"/>
                        </a:cubicBezTo>
                        <a:cubicBezTo>
                          <a:pt x="3040216" y="180891"/>
                          <a:pt x="3045360" y="205942"/>
                          <a:pt x="3038978" y="227754"/>
                        </a:cubicBezTo>
                        <a:cubicBezTo>
                          <a:pt x="3059266" y="239470"/>
                          <a:pt x="3073935" y="261377"/>
                          <a:pt x="3078506" y="287095"/>
                        </a:cubicBezTo>
                        <a:cubicBezTo>
                          <a:pt x="3082983" y="312050"/>
                          <a:pt x="3077268" y="337006"/>
                          <a:pt x="3063171" y="354913"/>
                        </a:cubicBezTo>
                        <a:cubicBezTo>
                          <a:pt x="3116892" y="378630"/>
                          <a:pt x="3147944" y="443590"/>
                          <a:pt x="3132228" y="500264"/>
                        </a:cubicBezTo>
                        <a:cubicBezTo>
                          <a:pt x="3182805" y="534173"/>
                          <a:pt x="3210809" y="598848"/>
                          <a:pt x="3200617" y="658951"/>
                        </a:cubicBezTo>
                        <a:cubicBezTo>
                          <a:pt x="3242718" y="718768"/>
                          <a:pt x="3250242" y="802207"/>
                          <a:pt x="3219762" y="868691"/>
                        </a:cubicBezTo>
                        <a:cubicBezTo>
                          <a:pt x="3274912" y="875835"/>
                          <a:pt x="3321775" y="926889"/>
                          <a:pt x="3323204" y="982705"/>
                        </a:cubicBezTo>
                        <a:cubicBezTo>
                          <a:pt x="3324633" y="1037570"/>
                          <a:pt x="3281961" y="1090052"/>
                          <a:pt x="3228525" y="1101292"/>
                        </a:cubicBezTo>
                        <a:cubicBezTo>
                          <a:pt x="3253386" y="1123199"/>
                          <a:pt x="3267387" y="1157680"/>
                          <a:pt x="3266435" y="1195018"/>
                        </a:cubicBezTo>
                        <a:cubicBezTo>
                          <a:pt x="3265387" y="1233404"/>
                          <a:pt x="3248814" y="1267789"/>
                          <a:pt x="3221667" y="1288267"/>
                        </a:cubicBezTo>
                        <a:cubicBezTo>
                          <a:pt x="3259672" y="1313509"/>
                          <a:pt x="3285961" y="1356657"/>
                          <a:pt x="3290533" y="1402091"/>
                        </a:cubicBezTo>
                        <a:cubicBezTo>
                          <a:pt x="3295200" y="1447430"/>
                          <a:pt x="3278341" y="1494770"/>
                          <a:pt x="3246337" y="1527250"/>
                        </a:cubicBezTo>
                        <a:cubicBezTo>
                          <a:pt x="3285866" y="1542871"/>
                          <a:pt x="3316917" y="1580304"/>
                          <a:pt x="3324442" y="1622214"/>
                        </a:cubicBezTo>
                        <a:cubicBezTo>
                          <a:pt x="3331967" y="1664124"/>
                          <a:pt x="3315774" y="1710130"/>
                          <a:pt x="3283961" y="1738514"/>
                        </a:cubicBezTo>
                        <a:cubicBezTo>
                          <a:pt x="3336539" y="1765851"/>
                          <a:pt x="3371591" y="1825001"/>
                          <a:pt x="3369781" y="1884342"/>
                        </a:cubicBezTo>
                        <a:cubicBezTo>
                          <a:pt x="3367876" y="1946064"/>
                          <a:pt x="3333777" y="2001500"/>
                          <a:pt x="3284151" y="2025312"/>
                        </a:cubicBezTo>
                        <a:cubicBezTo>
                          <a:pt x="3325204" y="2043695"/>
                          <a:pt x="3352636" y="2088844"/>
                          <a:pt x="3348921" y="2133897"/>
                        </a:cubicBezTo>
                        <a:cubicBezTo>
                          <a:pt x="3345588" y="2174188"/>
                          <a:pt x="3317775" y="2210478"/>
                          <a:pt x="3280913" y="2225909"/>
                        </a:cubicBezTo>
                        <a:cubicBezTo>
                          <a:pt x="3300820" y="2228766"/>
                          <a:pt x="3320346" y="2237624"/>
                          <a:pt x="3336920" y="2251436"/>
                        </a:cubicBezTo>
                        <a:cubicBezTo>
                          <a:pt x="3359875" y="2270676"/>
                          <a:pt x="3374258" y="2297346"/>
                          <a:pt x="3376448" y="2324588"/>
                        </a:cubicBezTo>
                        <a:cubicBezTo>
                          <a:pt x="3378639" y="2351924"/>
                          <a:pt x="3368733" y="2380595"/>
                          <a:pt x="3349207" y="2403169"/>
                        </a:cubicBezTo>
                        <a:cubicBezTo>
                          <a:pt x="3331586" y="2423648"/>
                          <a:pt x="3307964" y="2437078"/>
                          <a:pt x="3283389" y="2440793"/>
                        </a:cubicBezTo>
                        <a:cubicBezTo>
                          <a:pt x="3324252" y="2480893"/>
                          <a:pt x="3342921" y="2543472"/>
                          <a:pt x="3329871" y="2599289"/>
                        </a:cubicBezTo>
                        <a:cubicBezTo>
                          <a:pt x="3318060" y="2649962"/>
                          <a:pt x="3280246" y="2694157"/>
                          <a:pt x="3232621" y="2715208"/>
                        </a:cubicBezTo>
                        <a:cubicBezTo>
                          <a:pt x="3256053" y="2716922"/>
                          <a:pt x="3279484" y="2726066"/>
                          <a:pt x="3299487" y="2741687"/>
                        </a:cubicBezTo>
                        <a:cubicBezTo>
                          <a:pt x="3326347" y="2762642"/>
                          <a:pt x="3343492" y="2792360"/>
                          <a:pt x="3346445" y="2823221"/>
                        </a:cubicBezTo>
                        <a:cubicBezTo>
                          <a:pt x="3349493" y="2854082"/>
                          <a:pt x="3338348" y="2886563"/>
                          <a:pt x="3316060" y="2912280"/>
                        </a:cubicBezTo>
                        <a:cubicBezTo>
                          <a:pt x="3297867" y="2933235"/>
                          <a:pt x="3274150" y="2947427"/>
                          <a:pt x="3249195" y="2952666"/>
                        </a:cubicBezTo>
                        <a:cubicBezTo>
                          <a:pt x="3320251" y="2978574"/>
                          <a:pt x="3368733" y="3059060"/>
                          <a:pt x="3355113" y="3134022"/>
                        </a:cubicBezTo>
                        <a:cubicBezTo>
                          <a:pt x="3342063" y="3206031"/>
                          <a:pt x="3273674" y="3262705"/>
                          <a:pt x="3201284" y="3266420"/>
                        </a:cubicBezTo>
                        <a:cubicBezTo>
                          <a:pt x="3252052" y="3289280"/>
                          <a:pt x="3286914" y="3347382"/>
                          <a:pt x="3279103" y="3403103"/>
                        </a:cubicBezTo>
                        <a:cubicBezTo>
                          <a:pt x="3270721" y="3462730"/>
                          <a:pt x="3214428" y="3511593"/>
                          <a:pt x="3154706" y="3514165"/>
                        </a:cubicBezTo>
                        <a:cubicBezTo>
                          <a:pt x="3203760" y="3546169"/>
                          <a:pt x="3228239" y="3612177"/>
                          <a:pt x="3209666" y="3668184"/>
                        </a:cubicBezTo>
                        <a:cubicBezTo>
                          <a:pt x="3192330" y="3720381"/>
                          <a:pt x="3139847" y="3757243"/>
                          <a:pt x="3085460" y="3759053"/>
                        </a:cubicBezTo>
                        <a:cubicBezTo>
                          <a:pt x="3129942" y="3781627"/>
                          <a:pt x="3159469" y="3834395"/>
                          <a:pt x="3151468" y="3884021"/>
                        </a:cubicBezTo>
                        <a:cubicBezTo>
                          <a:pt x="3142038" y="3942409"/>
                          <a:pt x="3100605" y="3979175"/>
                          <a:pt x="3046979" y="3977365"/>
                        </a:cubicBezTo>
                        <a:cubicBezTo>
                          <a:pt x="3084793" y="4030134"/>
                          <a:pt x="3084984" y="4106906"/>
                          <a:pt x="3046312" y="4159388"/>
                        </a:cubicBezTo>
                        <a:cubicBezTo>
                          <a:pt x="3007926" y="4211586"/>
                          <a:pt x="2935060" y="4234350"/>
                          <a:pt x="2873719" y="4214443"/>
                        </a:cubicBezTo>
                        <a:cubicBezTo>
                          <a:pt x="2894864" y="4262258"/>
                          <a:pt x="2876196" y="4315884"/>
                          <a:pt x="2854669" y="4362557"/>
                        </a:cubicBezTo>
                        <a:cubicBezTo>
                          <a:pt x="2829809" y="4416373"/>
                          <a:pt x="2779136" y="4434089"/>
                          <a:pt x="2717319" y="4411611"/>
                        </a:cubicBezTo>
                        <a:cubicBezTo>
                          <a:pt x="2727606" y="4425326"/>
                          <a:pt x="2733511" y="4442853"/>
                          <a:pt x="2733797" y="4461712"/>
                        </a:cubicBezTo>
                        <a:cubicBezTo>
                          <a:pt x="2734178" y="4486858"/>
                          <a:pt x="2724653" y="4510003"/>
                          <a:pt x="2707603" y="4525148"/>
                        </a:cubicBezTo>
                        <a:cubicBezTo>
                          <a:pt x="2690553" y="4540293"/>
                          <a:pt x="2666360" y="4546960"/>
                          <a:pt x="2641500" y="4543532"/>
                        </a:cubicBezTo>
                        <a:cubicBezTo>
                          <a:pt x="2622450" y="4540960"/>
                          <a:pt x="2605400" y="4532768"/>
                          <a:pt x="2592922" y="4520481"/>
                        </a:cubicBezTo>
                        <a:cubicBezTo>
                          <a:pt x="2595494" y="4538960"/>
                          <a:pt x="2591684" y="4558772"/>
                          <a:pt x="2581778" y="4576678"/>
                        </a:cubicBezTo>
                        <a:cubicBezTo>
                          <a:pt x="2569110" y="4599729"/>
                          <a:pt x="2548440" y="4616112"/>
                          <a:pt x="2525199" y="4621446"/>
                        </a:cubicBezTo>
                        <a:cubicBezTo>
                          <a:pt x="2501863" y="4626780"/>
                          <a:pt x="2476241" y="4621161"/>
                          <a:pt x="2454714" y="4605920"/>
                        </a:cubicBezTo>
                        <a:cubicBezTo>
                          <a:pt x="2437474" y="4593633"/>
                          <a:pt x="2425092" y="4576869"/>
                          <a:pt x="2419567" y="4558391"/>
                        </a:cubicBezTo>
                        <a:cubicBezTo>
                          <a:pt x="2405470" y="4592966"/>
                          <a:pt x="2369656" y="4617732"/>
                          <a:pt x="2331651" y="4616779"/>
                        </a:cubicBezTo>
                        <a:cubicBezTo>
                          <a:pt x="2291742" y="4615636"/>
                          <a:pt x="2255166" y="4585823"/>
                          <a:pt x="2245164" y="4547437"/>
                        </a:cubicBezTo>
                        <a:cubicBezTo>
                          <a:pt x="2215256" y="4581060"/>
                          <a:pt x="2164488" y="4595728"/>
                          <a:pt x="2121435" y="4582298"/>
                        </a:cubicBezTo>
                        <a:cubicBezTo>
                          <a:pt x="2079334" y="4569154"/>
                          <a:pt x="2046282" y="4529720"/>
                          <a:pt x="2039615" y="4486191"/>
                        </a:cubicBezTo>
                        <a:cubicBezTo>
                          <a:pt x="2015040" y="4520481"/>
                          <a:pt x="1971035" y="4540484"/>
                          <a:pt x="1929125" y="4535531"/>
                        </a:cubicBezTo>
                        <a:cubicBezTo>
                          <a:pt x="1886072" y="4530387"/>
                          <a:pt x="1847115" y="4499145"/>
                          <a:pt x="1832160" y="4458473"/>
                        </a:cubicBezTo>
                        <a:cubicBezTo>
                          <a:pt x="1803014" y="4496097"/>
                          <a:pt x="1753103" y="4517147"/>
                          <a:pt x="1705954" y="4511337"/>
                        </a:cubicBezTo>
                        <a:cubicBezTo>
                          <a:pt x="1664425" y="4506194"/>
                          <a:pt x="1626135" y="4480476"/>
                          <a:pt x="1604417" y="4444757"/>
                        </a:cubicBezTo>
                        <a:cubicBezTo>
                          <a:pt x="1604703" y="4462474"/>
                          <a:pt x="1599560" y="4480667"/>
                          <a:pt x="1589368" y="4497145"/>
                        </a:cubicBezTo>
                        <a:cubicBezTo>
                          <a:pt x="1574414" y="4521338"/>
                          <a:pt x="1551268" y="4537626"/>
                          <a:pt x="1525836" y="4541626"/>
                        </a:cubicBezTo>
                        <a:cubicBezTo>
                          <a:pt x="1501833" y="4545437"/>
                          <a:pt x="1474306" y="4535816"/>
                          <a:pt x="1450303" y="4515338"/>
                        </a:cubicBezTo>
                        <a:cubicBezTo>
                          <a:pt x="1429062" y="4497145"/>
                          <a:pt x="1414394" y="4473332"/>
                          <a:pt x="1410108" y="4450568"/>
                        </a:cubicBezTo>
                        <a:cubicBezTo>
                          <a:pt x="1388391" y="4492287"/>
                          <a:pt x="1342099" y="4521338"/>
                          <a:pt x="1294950" y="4521338"/>
                        </a:cubicBezTo>
                        <a:cubicBezTo>
                          <a:pt x="1294665" y="4521338"/>
                          <a:pt x="1294474" y="4521338"/>
                          <a:pt x="1294188" y="4521338"/>
                        </a:cubicBezTo>
                        <a:cubicBezTo>
                          <a:pt x="1244373" y="4521053"/>
                          <a:pt x="1195795" y="4488191"/>
                          <a:pt x="1176174" y="4442567"/>
                        </a:cubicBezTo>
                        <a:cubicBezTo>
                          <a:pt x="1154171" y="4469618"/>
                          <a:pt x="1120357" y="4487429"/>
                          <a:pt x="1082352" y="4491716"/>
                        </a:cubicBezTo>
                        <a:cubicBezTo>
                          <a:pt x="1044347" y="4496097"/>
                          <a:pt x="1007390" y="4486286"/>
                          <a:pt x="979959" y="4464950"/>
                        </a:cubicBezTo>
                        <a:cubicBezTo>
                          <a:pt x="971957" y="4509813"/>
                          <a:pt x="938715" y="4549342"/>
                          <a:pt x="895567" y="4564487"/>
                        </a:cubicBezTo>
                        <a:cubicBezTo>
                          <a:pt x="854038" y="4579155"/>
                          <a:pt x="805461" y="4570297"/>
                          <a:pt x="771266" y="4542865"/>
                        </a:cubicBezTo>
                        <a:cubicBezTo>
                          <a:pt x="780981" y="4597348"/>
                          <a:pt x="751359" y="4658213"/>
                          <a:pt x="701543" y="4682597"/>
                        </a:cubicBezTo>
                        <a:cubicBezTo>
                          <a:pt x="649155" y="4708219"/>
                          <a:pt x="581718" y="4692979"/>
                          <a:pt x="544952" y="4648021"/>
                        </a:cubicBezTo>
                        <a:cubicBezTo>
                          <a:pt x="524663" y="4690121"/>
                          <a:pt x="477896" y="4718506"/>
                          <a:pt x="431128" y="4718506"/>
                        </a:cubicBezTo>
                        <a:close/>
                        <a:moveTo>
                          <a:pt x="315971" y="4595252"/>
                        </a:moveTo>
                        <a:lnTo>
                          <a:pt x="316352" y="4601825"/>
                        </a:lnTo>
                        <a:cubicBezTo>
                          <a:pt x="319495" y="4653831"/>
                          <a:pt x="362262" y="4701266"/>
                          <a:pt x="413602" y="4709934"/>
                        </a:cubicBezTo>
                        <a:cubicBezTo>
                          <a:pt x="464942" y="4718506"/>
                          <a:pt x="520853" y="4687740"/>
                          <a:pt x="540951" y="4639639"/>
                        </a:cubicBezTo>
                        <a:lnTo>
                          <a:pt x="543332" y="4633828"/>
                        </a:lnTo>
                        <a:lnTo>
                          <a:pt x="547047" y="4638877"/>
                        </a:lnTo>
                        <a:cubicBezTo>
                          <a:pt x="580194" y="4683930"/>
                          <a:pt x="648203" y="4700599"/>
                          <a:pt x="698495" y="4676025"/>
                        </a:cubicBezTo>
                        <a:cubicBezTo>
                          <a:pt x="748787" y="4651355"/>
                          <a:pt x="777266" y="4587537"/>
                          <a:pt x="762026" y="4533626"/>
                        </a:cubicBezTo>
                        <a:lnTo>
                          <a:pt x="758407" y="4520862"/>
                        </a:lnTo>
                        <a:lnTo>
                          <a:pt x="767932" y="4530102"/>
                        </a:lnTo>
                        <a:cubicBezTo>
                          <a:pt x="800317" y="4561534"/>
                          <a:pt x="850799" y="4572583"/>
                          <a:pt x="893376" y="4557534"/>
                        </a:cubicBezTo>
                        <a:cubicBezTo>
                          <a:pt x="935953" y="4542579"/>
                          <a:pt x="968338" y="4502384"/>
                          <a:pt x="973958" y="4457616"/>
                        </a:cubicBezTo>
                        <a:lnTo>
                          <a:pt x="974815" y="4450949"/>
                        </a:lnTo>
                        <a:lnTo>
                          <a:pt x="979863" y="4455330"/>
                        </a:lnTo>
                        <a:cubicBezTo>
                          <a:pt x="1006247" y="4478190"/>
                          <a:pt x="1043395" y="4488858"/>
                          <a:pt x="1081686" y="4484476"/>
                        </a:cubicBezTo>
                        <a:cubicBezTo>
                          <a:pt x="1120071" y="4480095"/>
                          <a:pt x="1153885" y="4461426"/>
                          <a:pt x="1174364" y="4433137"/>
                        </a:cubicBezTo>
                        <a:lnTo>
                          <a:pt x="1178269" y="4427708"/>
                        </a:lnTo>
                        <a:lnTo>
                          <a:pt x="1180555" y="4433994"/>
                        </a:lnTo>
                        <a:cubicBezTo>
                          <a:pt x="1197414" y="4480095"/>
                          <a:pt x="1245230" y="4513718"/>
                          <a:pt x="1294283" y="4514004"/>
                        </a:cubicBezTo>
                        <a:cubicBezTo>
                          <a:pt x="1294474" y="4514004"/>
                          <a:pt x="1294760" y="4514004"/>
                          <a:pt x="1294950" y="4514004"/>
                        </a:cubicBezTo>
                        <a:cubicBezTo>
                          <a:pt x="1343718" y="4514004"/>
                          <a:pt x="1391629" y="4481048"/>
                          <a:pt x="1408965" y="4435423"/>
                        </a:cubicBezTo>
                        <a:lnTo>
                          <a:pt x="1415823" y="4417325"/>
                        </a:lnTo>
                        <a:lnTo>
                          <a:pt x="1415823" y="4436661"/>
                        </a:lnTo>
                        <a:cubicBezTo>
                          <a:pt x="1415823" y="4461141"/>
                          <a:pt x="1430777" y="4489049"/>
                          <a:pt x="1454875" y="4509623"/>
                        </a:cubicBezTo>
                        <a:cubicBezTo>
                          <a:pt x="1477259" y="4528768"/>
                          <a:pt x="1502691" y="4537721"/>
                          <a:pt x="1524598" y="4534293"/>
                        </a:cubicBezTo>
                        <a:cubicBezTo>
                          <a:pt x="1547934" y="4530578"/>
                          <a:pt x="1569270" y="4515623"/>
                          <a:pt x="1583082" y="4493145"/>
                        </a:cubicBezTo>
                        <a:cubicBezTo>
                          <a:pt x="1596893" y="4470666"/>
                          <a:pt x="1600703" y="4444853"/>
                          <a:pt x="1593464" y="4422374"/>
                        </a:cubicBezTo>
                        <a:lnTo>
                          <a:pt x="1600227" y="4419992"/>
                        </a:lnTo>
                        <a:cubicBezTo>
                          <a:pt x="1616800" y="4464379"/>
                          <a:pt x="1659567" y="4498097"/>
                          <a:pt x="1706621" y="4503908"/>
                        </a:cubicBezTo>
                        <a:cubicBezTo>
                          <a:pt x="1753674" y="4509718"/>
                          <a:pt x="1803300" y="4487429"/>
                          <a:pt x="1830255" y="4448472"/>
                        </a:cubicBezTo>
                        <a:lnTo>
                          <a:pt x="1834541" y="4442281"/>
                        </a:lnTo>
                        <a:lnTo>
                          <a:pt x="1836637" y="4449425"/>
                        </a:lnTo>
                        <a:cubicBezTo>
                          <a:pt x="1848829" y="4490668"/>
                          <a:pt x="1887120" y="4522958"/>
                          <a:pt x="1929791" y="4528101"/>
                        </a:cubicBezTo>
                        <a:cubicBezTo>
                          <a:pt x="1972273" y="4533150"/>
                          <a:pt x="2017326" y="4510766"/>
                          <a:pt x="2038853" y="4473618"/>
                        </a:cubicBezTo>
                        <a:lnTo>
                          <a:pt x="2044854" y="4463236"/>
                        </a:lnTo>
                        <a:lnTo>
                          <a:pt x="2045520" y="4475238"/>
                        </a:lnTo>
                        <a:cubicBezTo>
                          <a:pt x="2047902" y="4519910"/>
                          <a:pt x="2080667" y="4561915"/>
                          <a:pt x="2123340" y="4575155"/>
                        </a:cubicBezTo>
                        <a:cubicBezTo>
                          <a:pt x="2166012" y="4588395"/>
                          <a:pt x="2216780" y="4572393"/>
                          <a:pt x="2244117" y="4536959"/>
                        </a:cubicBezTo>
                        <a:lnTo>
                          <a:pt x="2249165" y="4530482"/>
                        </a:lnTo>
                        <a:lnTo>
                          <a:pt x="2250498" y="4538578"/>
                        </a:lnTo>
                        <a:cubicBezTo>
                          <a:pt x="2256880" y="4577155"/>
                          <a:pt x="2292504" y="4608301"/>
                          <a:pt x="2331651" y="4609350"/>
                        </a:cubicBezTo>
                        <a:cubicBezTo>
                          <a:pt x="2370513" y="4610111"/>
                          <a:pt x="2408137" y="4581346"/>
                          <a:pt x="2416614" y="4543151"/>
                        </a:cubicBezTo>
                        <a:lnTo>
                          <a:pt x="2421281" y="4522196"/>
                        </a:lnTo>
                        <a:lnTo>
                          <a:pt x="2423663" y="4543532"/>
                        </a:lnTo>
                        <a:cubicBezTo>
                          <a:pt x="2426044" y="4565249"/>
                          <a:pt x="2438808" y="4585823"/>
                          <a:pt x="2458715" y="4599825"/>
                        </a:cubicBezTo>
                        <a:cubicBezTo>
                          <a:pt x="2478622" y="4613826"/>
                          <a:pt x="2502149" y="4619160"/>
                          <a:pt x="2523485" y="4614207"/>
                        </a:cubicBezTo>
                        <a:cubicBezTo>
                          <a:pt x="2544821" y="4609254"/>
                          <a:pt x="2563776" y="4594300"/>
                          <a:pt x="2575396" y="4572964"/>
                        </a:cubicBezTo>
                        <a:cubicBezTo>
                          <a:pt x="2587017" y="4551628"/>
                          <a:pt x="2589588" y="4527625"/>
                          <a:pt x="2582254" y="4506956"/>
                        </a:cubicBezTo>
                        <a:lnTo>
                          <a:pt x="2571967" y="4478000"/>
                        </a:lnTo>
                        <a:lnTo>
                          <a:pt x="2588636" y="4503813"/>
                        </a:lnTo>
                        <a:cubicBezTo>
                          <a:pt x="2599875" y="4521243"/>
                          <a:pt x="2619402" y="4532959"/>
                          <a:pt x="2642262" y="4536102"/>
                        </a:cubicBezTo>
                        <a:cubicBezTo>
                          <a:pt x="2665122" y="4539245"/>
                          <a:pt x="2687124" y="4533150"/>
                          <a:pt x="2702650" y="4519434"/>
                        </a:cubicBezTo>
                        <a:cubicBezTo>
                          <a:pt x="2718176" y="4505718"/>
                          <a:pt x="2726748" y="4484572"/>
                          <a:pt x="2726367" y="4461426"/>
                        </a:cubicBezTo>
                        <a:cubicBezTo>
                          <a:pt x="2725986" y="4438280"/>
                          <a:pt x="2716652" y="4417516"/>
                          <a:pt x="2700650" y="4404276"/>
                        </a:cubicBezTo>
                        <a:lnTo>
                          <a:pt x="2679695" y="4386941"/>
                        </a:lnTo>
                        <a:lnTo>
                          <a:pt x="2704364" y="4398275"/>
                        </a:lnTo>
                        <a:cubicBezTo>
                          <a:pt x="2728653" y="4409420"/>
                          <a:pt x="2810664" y="4439519"/>
                          <a:pt x="2847811" y="4359128"/>
                        </a:cubicBezTo>
                        <a:cubicBezTo>
                          <a:pt x="2869814" y="4311407"/>
                          <a:pt x="2888959" y="4256353"/>
                          <a:pt x="2863146" y="4209395"/>
                        </a:cubicBezTo>
                        <a:lnTo>
                          <a:pt x="2858384" y="4200727"/>
                        </a:lnTo>
                        <a:lnTo>
                          <a:pt x="2867623" y="4204346"/>
                        </a:lnTo>
                        <a:cubicBezTo>
                          <a:pt x="2927726" y="4228159"/>
                          <a:pt x="3002021" y="4206823"/>
                          <a:pt x="3040311" y="4154816"/>
                        </a:cubicBezTo>
                        <a:cubicBezTo>
                          <a:pt x="3078602" y="4102714"/>
                          <a:pt x="3076887" y="4025467"/>
                          <a:pt x="3036311" y="3975175"/>
                        </a:cubicBezTo>
                        <a:lnTo>
                          <a:pt x="3030977" y="3968507"/>
                        </a:lnTo>
                        <a:lnTo>
                          <a:pt x="3039454" y="3969364"/>
                        </a:lnTo>
                        <a:cubicBezTo>
                          <a:pt x="3092889" y="3974603"/>
                          <a:pt x="3134895" y="3939742"/>
                          <a:pt x="3144134" y="3882497"/>
                        </a:cubicBezTo>
                        <a:cubicBezTo>
                          <a:pt x="3152992" y="3827728"/>
                          <a:pt x="3113273" y="3768863"/>
                          <a:pt x="3059076" y="3756671"/>
                        </a:cubicBezTo>
                        <a:lnTo>
                          <a:pt x="3060504" y="3749718"/>
                        </a:lnTo>
                        <a:cubicBezTo>
                          <a:pt x="3119845" y="3760577"/>
                          <a:pt x="3183663" y="3722857"/>
                          <a:pt x="3202617" y="3665517"/>
                        </a:cubicBezTo>
                        <a:cubicBezTo>
                          <a:pt x="3221572" y="3608177"/>
                          <a:pt x="3193092" y="3539882"/>
                          <a:pt x="3138990" y="3513117"/>
                        </a:cubicBezTo>
                        <a:lnTo>
                          <a:pt x="3122226" y="3504830"/>
                        </a:lnTo>
                        <a:lnTo>
                          <a:pt x="3140895" y="3506354"/>
                        </a:lnTo>
                        <a:cubicBezTo>
                          <a:pt x="3202046" y="3511307"/>
                          <a:pt x="3263292" y="3462539"/>
                          <a:pt x="3271864" y="3401770"/>
                        </a:cubicBezTo>
                        <a:cubicBezTo>
                          <a:pt x="3280437" y="3340905"/>
                          <a:pt x="3235097" y="3277088"/>
                          <a:pt x="3174804" y="3265086"/>
                        </a:cubicBezTo>
                        <a:lnTo>
                          <a:pt x="3175947" y="3258038"/>
                        </a:lnTo>
                        <a:cubicBezTo>
                          <a:pt x="3253481" y="3268134"/>
                          <a:pt x="3333967" y="3209460"/>
                          <a:pt x="3347873" y="3132403"/>
                        </a:cubicBezTo>
                        <a:cubicBezTo>
                          <a:pt x="3361875" y="3055346"/>
                          <a:pt x="3307202" y="2972192"/>
                          <a:pt x="3231002" y="2954381"/>
                        </a:cubicBezTo>
                        <a:lnTo>
                          <a:pt x="3205570" y="2948475"/>
                        </a:lnTo>
                        <a:lnTo>
                          <a:pt x="3231669" y="2947332"/>
                        </a:lnTo>
                        <a:cubicBezTo>
                          <a:pt x="3260720" y="2946094"/>
                          <a:pt x="3289485" y="2931521"/>
                          <a:pt x="3310536" y="2907232"/>
                        </a:cubicBezTo>
                        <a:cubicBezTo>
                          <a:pt x="3331586" y="2883038"/>
                          <a:pt x="3342063" y="2852558"/>
                          <a:pt x="3339206" y="2823602"/>
                        </a:cubicBezTo>
                        <a:cubicBezTo>
                          <a:pt x="3336348" y="2794646"/>
                          <a:pt x="3320251" y="2766738"/>
                          <a:pt x="3294914" y="2747021"/>
                        </a:cubicBezTo>
                        <a:cubicBezTo>
                          <a:pt x="3269578" y="2727305"/>
                          <a:pt x="3238527" y="2718542"/>
                          <a:pt x="3209856" y="2722923"/>
                        </a:cubicBezTo>
                        <a:lnTo>
                          <a:pt x="3208428" y="2715970"/>
                        </a:lnTo>
                        <a:cubicBezTo>
                          <a:pt x="3263768" y="2700920"/>
                          <a:pt x="3309773" y="2653295"/>
                          <a:pt x="3322823" y="2597479"/>
                        </a:cubicBezTo>
                        <a:cubicBezTo>
                          <a:pt x="3335872" y="2541662"/>
                          <a:pt x="3315774" y="2478607"/>
                          <a:pt x="3272721" y="2440602"/>
                        </a:cubicBezTo>
                        <a:lnTo>
                          <a:pt x="3266339" y="2434887"/>
                        </a:lnTo>
                        <a:lnTo>
                          <a:pt x="3274912" y="2434315"/>
                        </a:lnTo>
                        <a:cubicBezTo>
                          <a:pt x="3300344" y="2432601"/>
                          <a:pt x="3325395" y="2419456"/>
                          <a:pt x="3343683" y="2398216"/>
                        </a:cubicBezTo>
                        <a:cubicBezTo>
                          <a:pt x="3361971" y="2376975"/>
                          <a:pt x="3371305" y="2350305"/>
                          <a:pt x="3369210" y="2324873"/>
                        </a:cubicBezTo>
                        <a:cubicBezTo>
                          <a:pt x="3367114" y="2299442"/>
                          <a:pt x="3353684" y="2274581"/>
                          <a:pt x="3332157" y="2256579"/>
                        </a:cubicBezTo>
                        <a:cubicBezTo>
                          <a:pt x="3310726" y="2238577"/>
                          <a:pt x="3283961" y="2229623"/>
                          <a:pt x="3258434" y="2232100"/>
                        </a:cubicBezTo>
                        <a:lnTo>
                          <a:pt x="3257481" y="2225051"/>
                        </a:lnTo>
                        <a:cubicBezTo>
                          <a:pt x="3301772" y="2217336"/>
                          <a:pt x="3337968" y="2177807"/>
                          <a:pt x="3341587" y="2132945"/>
                        </a:cubicBezTo>
                        <a:cubicBezTo>
                          <a:pt x="3345206" y="2088082"/>
                          <a:pt x="3315965" y="2043219"/>
                          <a:pt x="3273483" y="2028455"/>
                        </a:cubicBezTo>
                        <a:lnTo>
                          <a:pt x="3264435" y="2025312"/>
                        </a:lnTo>
                        <a:lnTo>
                          <a:pt x="3273388" y="2021788"/>
                        </a:lnTo>
                        <a:cubicBezTo>
                          <a:pt x="3324728" y="2001309"/>
                          <a:pt x="3360542" y="1945874"/>
                          <a:pt x="3362447" y="1883771"/>
                        </a:cubicBezTo>
                        <a:cubicBezTo>
                          <a:pt x="3364256" y="1825382"/>
                          <a:pt x="3328633" y="1767089"/>
                          <a:pt x="3275864" y="1742134"/>
                        </a:cubicBezTo>
                        <a:lnTo>
                          <a:pt x="3270721" y="1739753"/>
                        </a:lnTo>
                        <a:lnTo>
                          <a:pt x="3275103" y="1736133"/>
                        </a:lnTo>
                        <a:cubicBezTo>
                          <a:pt x="3307678" y="1709749"/>
                          <a:pt x="3324633" y="1664315"/>
                          <a:pt x="3317203" y="1623071"/>
                        </a:cubicBezTo>
                        <a:cubicBezTo>
                          <a:pt x="3309773" y="1581828"/>
                          <a:pt x="3278151" y="1545062"/>
                          <a:pt x="3238431" y="1531631"/>
                        </a:cubicBezTo>
                        <a:lnTo>
                          <a:pt x="3232812" y="1529726"/>
                        </a:lnTo>
                        <a:lnTo>
                          <a:pt x="3237193" y="1525630"/>
                        </a:lnTo>
                        <a:cubicBezTo>
                          <a:pt x="3270245" y="1494674"/>
                          <a:pt x="3287866" y="1447430"/>
                          <a:pt x="3283294" y="1402377"/>
                        </a:cubicBezTo>
                        <a:cubicBezTo>
                          <a:pt x="3278722" y="1357324"/>
                          <a:pt x="3251862" y="1314652"/>
                          <a:pt x="3213190" y="1291030"/>
                        </a:cubicBezTo>
                        <a:lnTo>
                          <a:pt x="3208428" y="1288077"/>
                        </a:lnTo>
                        <a:lnTo>
                          <a:pt x="3213095" y="1284934"/>
                        </a:lnTo>
                        <a:cubicBezTo>
                          <a:pt x="3240908" y="1266265"/>
                          <a:pt x="3258148" y="1232356"/>
                          <a:pt x="3259101" y="1194351"/>
                        </a:cubicBezTo>
                        <a:cubicBezTo>
                          <a:pt x="3260053" y="1156251"/>
                          <a:pt x="3244718" y="1121580"/>
                          <a:pt x="3217857" y="1101482"/>
                        </a:cubicBezTo>
                        <a:lnTo>
                          <a:pt x="3210809" y="1096244"/>
                        </a:lnTo>
                        <a:lnTo>
                          <a:pt x="3219477" y="1095100"/>
                        </a:lnTo>
                        <a:cubicBezTo>
                          <a:pt x="3273102" y="1088052"/>
                          <a:pt x="3317203" y="1036426"/>
                          <a:pt x="3315774" y="982420"/>
                        </a:cubicBezTo>
                        <a:cubicBezTo>
                          <a:pt x="3314346" y="928413"/>
                          <a:pt x="3267673" y="879074"/>
                          <a:pt x="3213762" y="874787"/>
                        </a:cubicBezTo>
                        <a:lnTo>
                          <a:pt x="3208523" y="874406"/>
                        </a:lnTo>
                        <a:lnTo>
                          <a:pt x="3210809" y="869644"/>
                        </a:lnTo>
                        <a:cubicBezTo>
                          <a:pt x="3242908" y="804302"/>
                          <a:pt x="3235955" y="720577"/>
                          <a:pt x="3193569" y="661332"/>
                        </a:cubicBezTo>
                        <a:lnTo>
                          <a:pt x="3192711" y="660094"/>
                        </a:lnTo>
                        <a:lnTo>
                          <a:pt x="3192997" y="658570"/>
                        </a:lnTo>
                        <a:cubicBezTo>
                          <a:pt x="3203475" y="599896"/>
                          <a:pt x="3175852" y="536459"/>
                          <a:pt x="3125751" y="504169"/>
                        </a:cubicBezTo>
                        <a:lnTo>
                          <a:pt x="3123464" y="502741"/>
                        </a:lnTo>
                        <a:lnTo>
                          <a:pt x="3124227" y="500169"/>
                        </a:lnTo>
                        <a:cubicBezTo>
                          <a:pt x="3140705" y="445686"/>
                          <a:pt x="3108701" y="379678"/>
                          <a:pt x="3055551" y="359008"/>
                        </a:cubicBezTo>
                        <a:lnTo>
                          <a:pt x="3050694" y="357103"/>
                        </a:lnTo>
                        <a:lnTo>
                          <a:pt x="3054218" y="353293"/>
                        </a:lnTo>
                        <a:cubicBezTo>
                          <a:pt x="3069172" y="336910"/>
                          <a:pt x="3075363" y="312336"/>
                          <a:pt x="3070982" y="287761"/>
                        </a:cubicBezTo>
                        <a:cubicBezTo>
                          <a:pt x="3066600" y="263092"/>
                          <a:pt x="3052218" y="242327"/>
                          <a:pt x="3032596" y="232040"/>
                        </a:cubicBezTo>
                        <a:lnTo>
                          <a:pt x="3029834" y="230611"/>
                        </a:lnTo>
                        <a:lnTo>
                          <a:pt x="3030786" y="227754"/>
                        </a:lnTo>
                        <a:cubicBezTo>
                          <a:pt x="3037644" y="207466"/>
                          <a:pt x="3033168" y="183558"/>
                          <a:pt x="3018785" y="163841"/>
                        </a:cubicBezTo>
                        <a:cubicBezTo>
                          <a:pt x="3004307" y="144124"/>
                          <a:pt x="2982971" y="132694"/>
                          <a:pt x="2961539" y="133171"/>
                        </a:cubicBezTo>
                        <a:lnTo>
                          <a:pt x="2959158" y="133266"/>
                        </a:lnTo>
                        <a:lnTo>
                          <a:pt x="2958206" y="131075"/>
                        </a:lnTo>
                        <a:cubicBezTo>
                          <a:pt x="2932107" y="72496"/>
                          <a:pt x="2878291" y="29062"/>
                          <a:pt x="2810568" y="11917"/>
                        </a:cubicBezTo>
                        <a:cubicBezTo>
                          <a:pt x="2786661" y="5821"/>
                          <a:pt x="2752085" y="1916"/>
                          <a:pt x="2723129" y="17728"/>
                        </a:cubicBezTo>
                        <a:cubicBezTo>
                          <a:pt x="2699221" y="30777"/>
                          <a:pt x="2679981" y="62400"/>
                          <a:pt x="2690553" y="90784"/>
                        </a:cubicBezTo>
                        <a:lnTo>
                          <a:pt x="2683981" y="93642"/>
                        </a:lnTo>
                        <a:cubicBezTo>
                          <a:pt x="2670741" y="66686"/>
                          <a:pt x="2638261" y="49827"/>
                          <a:pt x="2608543" y="54494"/>
                        </a:cubicBezTo>
                        <a:cubicBezTo>
                          <a:pt x="2578158" y="59257"/>
                          <a:pt x="2551964" y="85450"/>
                          <a:pt x="2547488" y="115454"/>
                        </a:cubicBezTo>
                        <a:lnTo>
                          <a:pt x="2546250" y="124122"/>
                        </a:lnTo>
                        <a:lnTo>
                          <a:pt x="2541106" y="117073"/>
                        </a:lnTo>
                        <a:cubicBezTo>
                          <a:pt x="2490243" y="47160"/>
                          <a:pt x="2396231" y="13537"/>
                          <a:pt x="2312601" y="35444"/>
                        </a:cubicBezTo>
                        <a:cubicBezTo>
                          <a:pt x="2228972" y="57256"/>
                          <a:pt x="2163345" y="132504"/>
                          <a:pt x="2153153" y="218419"/>
                        </a:cubicBezTo>
                        <a:lnTo>
                          <a:pt x="2152391" y="225087"/>
                        </a:lnTo>
                        <a:lnTo>
                          <a:pt x="2147343" y="220801"/>
                        </a:lnTo>
                        <a:cubicBezTo>
                          <a:pt x="2101623" y="181843"/>
                          <a:pt x="2031614" y="172318"/>
                          <a:pt x="1977131" y="197655"/>
                        </a:cubicBezTo>
                        <a:cubicBezTo>
                          <a:pt x="1922648" y="222991"/>
                          <a:pt x="1884833" y="282713"/>
                          <a:pt x="1885215" y="342816"/>
                        </a:cubicBezTo>
                        <a:lnTo>
                          <a:pt x="1885215" y="346626"/>
                        </a:lnTo>
                        <a:lnTo>
                          <a:pt x="1881500" y="346435"/>
                        </a:lnTo>
                        <a:cubicBezTo>
                          <a:pt x="1831875" y="344054"/>
                          <a:pt x="1782535" y="379868"/>
                          <a:pt x="1769295" y="427684"/>
                        </a:cubicBezTo>
                        <a:cubicBezTo>
                          <a:pt x="1755960" y="475594"/>
                          <a:pt x="1779868" y="531601"/>
                          <a:pt x="1823588" y="555223"/>
                        </a:cubicBezTo>
                        <a:lnTo>
                          <a:pt x="1831779" y="559605"/>
                        </a:lnTo>
                        <a:lnTo>
                          <a:pt x="1822731" y="561796"/>
                        </a:lnTo>
                        <a:cubicBezTo>
                          <a:pt x="1765581" y="575702"/>
                          <a:pt x="1720527" y="630471"/>
                          <a:pt x="1717860" y="689145"/>
                        </a:cubicBezTo>
                        <a:cubicBezTo>
                          <a:pt x="1715193" y="747819"/>
                          <a:pt x="1755103" y="806493"/>
                          <a:pt x="1810634" y="825543"/>
                        </a:cubicBezTo>
                        <a:lnTo>
                          <a:pt x="1819206" y="828496"/>
                        </a:lnTo>
                        <a:lnTo>
                          <a:pt x="1810920" y="832211"/>
                        </a:lnTo>
                        <a:cubicBezTo>
                          <a:pt x="1762342" y="853928"/>
                          <a:pt x="1733005" y="913745"/>
                          <a:pt x="1745578" y="965465"/>
                        </a:cubicBezTo>
                        <a:cubicBezTo>
                          <a:pt x="1758056" y="1017186"/>
                          <a:pt x="1811491" y="1056905"/>
                          <a:pt x="1864641" y="1054048"/>
                        </a:cubicBezTo>
                        <a:lnTo>
                          <a:pt x="1873689" y="1053571"/>
                        </a:lnTo>
                        <a:lnTo>
                          <a:pt x="1867403" y="1060144"/>
                        </a:lnTo>
                        <a:cubicBezTo>
                          <a:pt x="1833303" y="1095482"/>
                          <a:pt x="1822159" y="1149965"/>
                          <a:pt x="1839685" y="1195875"/>
                        </a:cubicBezTo>
                        <a:cubicBezTo>
                          <a:pt x="1856925" y="1241024"/>
                          <a:pt x="1902550" y="1275028"/>
                          <a:pt x="1950746" y="1278647"/>
                        </a:cubicBezTo>
                        <a:lnTo>
                          <a:pt x="1960843" y="1279409"/>
                        </a:lnTo>
                        <a:lnTo>
                          <a:pt x="1952461" y="1285124"/>
                        </a:lnTo>
                        <a:cubicBezTo>
                          <a:pt x="1914837" y="1310937"/>
                          <a:pt x="1899883" y="1365706"/>
                          <a:pt x="1918933" y="1407044"/>
                        </a:cubicBezTo>
                        <a:cubicBezTo>
                          <a:pt x="1937983" y="1448478"/>
                          <a:pt x="1989323" y="1472481"/>
                          <a:pt x="2033424" y="1460670"/>
                        </a:cubicBezTo>
                        <a:lnTo>
                          <a:pt x="2057712" y="1454098"/>
                        </a:lnTo>
                        <a:lnTo>
                          <a:pt x="2036281" y="1467147"/>
                        </a:lnTo>
                        <a:cubicBezTo>
                          <a:pt x="1988942" y="1495912"/>
                          <a:pt x="1963415" y="1556015"/>
                          <a:pt x="1975702" y="1610022"/>
                        </a:cubicBezTo>
                        <a:cubicBezTo>
                          <a:pt x="1987989" y="1664029"/>
                          <a:pt x="2036948" y="1707177"/>
                          <a:pt x="2092098" y="1712606"/>
                        </a:cubicBezTo>
                        <a:lnTo>
                          <a:pt x="2108862" y="1714225"/>
                        </a:lnTo>
                        <a:lnTo>
                          <a:pt x="2092860" y="1719559"/>
                        </a:lnTo>
                        <a:cubicBezTo>
                          <a:pt x="2042853" y="1736133"/>
                          <a:pt x="2008849" y="1790140"/>
                          <a:pt x="2015612" y="1842432"/>
                        </a:cubicBezTo>
                        <a:cubicBezTo>
                          <a:pt x="2022279" y="1894724"/>
                          <a:pt x="2068761" y="1938349"/>
                          <a:pt x="2121339" y="1941873"/>
                        </a:cubicBezTo>
                        <a:lnTo>
                          <a:pt x="2121149" y="1949017"/>
                        </a:lnTo>
                        <a:cubicBezTo>
                          <a:pt x="2073810" y="1949493"/>
                          <a:pt x="2027232" y="1979973"/>
                          <a:pt x="2007992" y="2023312"/>
                        </a:cubicBezTo>
                        <a:cubicBezTo>
                          <a:pt x="1988751" y="2066555"/>
                          <a:pt x="1997133" y="2121610"/>
                          <a:pt x="2028566" y="2157138"/>
                        </a:cubicBezTo>
                        <a:lnTo>
                          <a:pt x="2032566" y="2161615"/>
                        </a:lnTo>
                        <a:lnTo>
                          <a:pt x="2026661" y="2162948"/>
                        </a:lnTo>
                        <a:cubicBezTo>
                          <a:pt x="1991133" y="2171045"/>
                          <a:pt x="1963700" y="2206001"/>
                          <a:pt x="1964367" y="2242482"/>
                        </a:cubicBezTo>
                        <a:cubicBezTo>
                          <a:pt x="1965034" y="2278963"/>
                          <a:pt x="1993514" y="2312967"/>
                          <a:pt x="2029328" y="2319825"/>
                        </a:cubicBezTo>
                        <a:lnTo>
                          <a:pt x="2028185" y="2326873"/>
                        </a:lnTo>
                        <a:cubicBezTo>
                          <a:pt x="2007801" y="2324302"/>
                          <a:pt x="1986084" y="2331350"/>
                          <a:pt x="1968654" y="2346209"/>
                        </a:cubicBezTo>
                        <a:cubicBezTo>
                          <a:pt x="1951223" y="2361068"/>
                          <a:pt x="1940936" y="2381356"/>
                          <a:pt x="1940364" y="2401931"/>
                        </a:cubicBezTo>
                        <a:cubicBezTo>
                          <a:pt x="1939793" y="2422505"/>
                          <a:pt x="1948841" y="2443460"/>
                          <a:pt x="1965225" y="2459271"/>
                        </a:cubicBezTo>
                        <a:cubicBezTo>
                          <a:pt x="1981608" y="2475178"/>
                          <a:pt x="2002944" y="2483464"/>
                          <a:pt x="2023422" y="2482131"/>
                        </a:cubicBezTo>
                        <a:lnTo>
                          <a:pt x="2024184" y="2489275"/>
                        </a:lnTo>
                        <a:cubicBezTo>
                          <a:pt x="1999419" y="2492704"/>
                          <a:pt x="1976654" y="2509563"/>
                          <a:pt x="1963320" y="2534519"/>
                        </a:cubicBezTo>
                        <a:cubicBezTo>
                          <a:pt x="1949889" y="2559474"/>
                          <a:pt x="1948365" y="2587763"/>
                          <a:pt x="1959224" y="2610242"/>
                        </a:cubicBezTo>
                        <a:lnTo>
                          <a:pt x="1962177" y="2616338"/>
                        </a:lnTo>
                        <a:lnTo>
                          <a:pt x="1955509" y="2615290"/>
                        </a:lnTo>
                        <a:cubicBezTo>
                          <a:pt x="1947508" y="2614148"/>
                          <a:pt x="1937126" y="2619005"/>
                          <a:pt x="1928744" y="2628245"/>
                        </a:cubicBezTo>
                        <a:cubicBezTo>
                          <a:pt x="1919504" y="2638341"/>
                          <a:pt x="1914933" y="2650628"/>
                          <a:pt x="1917123" y="2659487"/>
                        </a:cubicBezTo>
                        <a:lnTo>
                          <a:pt x="1918647" y="2665868"/>
                        </a:lnTo>
                        <a:lnTo>
                          <a:pt x="1912456" y="2663773"/>
                        </a:lnTo>
                        <a:cubicBezTo>
                          <a:pt x="1886358" y="2654819"/>
                          <a:pt x="1855592" y="2660248"/>
                          <a:pt x="1830065" y="2678346"/>
                        </a:cubicBezTo>
                        <a:cubicBezTo>
                          <a:pt x="1804538" y="2696444"/>
                          <a:pt x="1789298" y="2723780"/>
                          <a:pt x="1789107" y="2751307"/>
                        </a:cubicBezTo>
                        <a:lnTo>
                          <a:pt x="1789107" y="2758070"/>
                        </a:lnTo>
                        <a:lnTo>
                          <a:pt x="1783583" y="2754260"/>
                        </a:lnTo>
                        <a:cubicBezTo>
                          <a:pt x="1761866" y="2739401"/>
                          <a:pt x="1733195" y="2734353"/>
                          <a:pt x="1704811" y="2740449"/>
                        </a:cubicBezTo>
                        <a:cubicBezTo>
                          <a:pt x="1676427" y="2746545"/>
                          <a:pt x="1652328" y="2762833"/>
                          <a:pt x="1638517" y="2785217"/>
                        </a:cubicBezTo>
                        <a:lnTo>
                          <a:pt x="1637088" y="2787598"/>
                        </a:lnTo>
                        <a:lnTo>
                          <a:pt x="1634421" y="2786836"/>
                        </a:lnTo>
                        <a:cubicBezTo>
                          <a:pt x="1550696" y="2762071"/>
                          <a:pt x="1452399" y="2799028"/>
                          <a:pt x="1405821" y="2872942"/>
                        </a:cubicBezTo>
                        <a:lnTo>
                          <a:pt x="1403631" y="2876371"/>
                        </a:lnTo>
                        <a:lnTo>
                          <a:pt x="1400487" y="2873799"/>
                        </a:lnTo>
                        <a:cubicBezTo>
                          <a:pt x="1351148" y="2833413"/>
                          <a:pt x="1271138" y="2840081"/>
                          <a:pt x="1229133" y="2888087"/>
                        </a:cubicBezTo>
                        <a:lnTo>
                          <a:pt x="1226942" y="2890563"/>
                        </a:lnTo>
                        <a:lnTo>
                          <a:pt x="1224275" y="2888563"/>
                        </a:lnTo>
                        <a:cubicBezTo>
                          <a:pt x="1198653" y="2869608"/>
                          <a:pt x="1164077" y="2862179"/>
                          <a:pt x="1129406" y="2868179"/>
                        </a:cubicBezTo>
                        <a:cubicBezTo>
                          <a:pt x="1094830" y="2874180"/>
                          <a:pt x="1064731" y="2892754"/>
                          <a:pt x="1046919" y="2919233"/>
                        </a:cubicBezTo>
                        <a:lnTo>
                          <a:pt x="1045110" y="2921900"/>
                        </a:lnTo>
                        <a:lnTo>
                          <a:pt x="1042252" y="2920376"/>
                        </a:lnTo>
                        <a:cubicBezTo>
                          <a:pt x="1003485" y="2899517"/>
                          <a:pt x="955098" y="2897993"/>
                          <a:pt x="909378" y="2916376"/>
                        </a:cubicBezTo>
                        <a:cubicBezTo>
                          <a:pt x="863753" y="2934759"/>
                          <a:pt x="829749" y="2969335"/>
                          <a:pt x="816224" y="3011245"/>
                        </a:cubicBezTo>
                        <a:lnTo>
                          <a:pt x="814700" y="3015817"/>
                        </a:lnTo>
                        <a:lnTo>
                          <a:pt x="810699" y="3013055"/>
                        </a:lnTo>
                        <a:cubicBezTo>
                          <a:pt x="752501" y="2972478"/>
                          <a:pt x="677063" y="2960000"/>
                          <a:pt x="608960" y="2979812"/>
                        </a:cubicBezTo>
                        <a:cubicBezTo>
                          <a:pt x="540856" y="2999529"/>
                          <a:pt x="483706" y="3050393"/>
                          <a:pt x="456179" y="3115734"/>
                        </a:cubicBezTo>
                        <a:lnTo>
                          <a:pt x="454845" y="3118782"/>
                        </a:lnTo>
                        <a:lnTo>
                          <a:pt x="451702" y="3117734"/>
                        </a:lnTo>
                        <a:cubicBezTo>
                          <a:pt x="404744" y="3101732"/>
                          <a:pt x="350642" y="3110114"/>
                          <a:pt x="310732" y="3139547"/>
                        </a:cubicBezTo>
                        <a:cubicBezTo>
                          <a:pt x="270727" y="3168979"/>
                          <a:pt x="246819" y="3218128"/>
                          <a:pt x="248153" y="3267753"/>
                        </a:cubicBezTo>
                        <a:lnTo>
                          <a:pt x="248248" y="3270230"/>
                        </a:lnTo>
                        <a:lnTo>
                          <a:pt x="245962" y="3271182"/>
                        </a:lnTo>
                        <a:cubicBezTo>
                          <a:pt x="188431" y="3293947"/>
                          <a:pt x="140711" y="3343191"/>
                          <a:pt x="115088" y="3406247"/>
                        </a:cubicBezTo>
                        <a:cubicBezTo>
                          <a:pt x="89466" y="3469302"/>
                          <a:pt x="89276" y="3537882"/>
                          <a:pt x="114612" y="3594270"/>
                        </a:cubicBezTo>
                        <a:lnTo>
                          <a:pt x="116708" y="3599032"/>
                        </a:lnTo>
                        <a:lnTo>
                          <a:pt x="111469" y="3599318"/>
                        </a:lnTo>
                        <a:cubicBezTo>
                          <a:pt x="54319" y="3602366"/>
                          <a:pt x="5360" y="3655135"/>
                          <a:pt x="6694" y="3712380"/>
                        </a:cubicBezTo>
                        <a:cubicBezTo>
                          <a:pt x="7932" y="3769530"/>
                          <a:pt x="59272" y="3820108"/>
                          <a:pt x="116517" y="3820584"/>
                        </a:cubicBezTo>
                        <a:lnTo>
                          <a:pt x="116708" y="3827728"/>
                        </a:lnTo>
                        <a:cubicBezTo>
                          <a:pt x="69083" y="3830109"/>
                          <a:pt x="31173" y="3882115"/>
                          <a:pt x="26982" y="3927359"/>
                        </a:cubicBezTo>
                        <a:cubicBezTo>
                          <a:pt x="22601" y="3974032"/>
                          <a:pt x="56224" y="4020895"/>
                          <a:pt x="101753" y="4031848"/>
                        </a:cubicBezTo>
                        <a:lnTo>
                          <a:pt x="132233" y="4039183"/>
                        </a:lnTo>
                        <a:lnTo>
                          <a:pt x="100896" y="4038897"/>
                        </a:lnTo>
                        <a:cubicBezTo>
                          <a:pt x="80513" y="4038897"/>
                          <a:pt x="60415" y="4047660"/>
                          <a:pt x="44889" y="4063472"/>
                        </a:cubicBezTo>
                        <a:cubicBezTo>
                          <a:pt x="29363" y="4079283"/>
                          <a:pt x="20791" y="4099857"/>
                          <a:pt x="21267" y="4119955"/>
                        </a:cubicBezTo>
                        <a:cubicBezTo>
                          <a:pt x="21743" y="4140053"/>
                          <a:pt x="31459" y="4160150"/>
                          <a:pt x="47842" y="4175105"/>
                        </a:cubicBezTo>
                        <a:cubicBezTo>
                          <a:pt x="64130" y="4190059"/>
                          <a:pt x="84989" y="4197965"/>
                          <a:pt x="105087" y="4196726"/>
                        </a:cubicBezTo>
                        <a:lnTo>
                          <a:pt x="137948" y="4194726"/>
                        </a:lnTo>
                        <a:lnTo>
                          <a:pt x="106325" y="4203775"/>
                        </a:lnTo>
                        <a:cubicBezTo>
                          <a:pt x="78131" y="4211776"/>
                          <a:pt x="58319" y="4243018"/>
                          <a:pt x="63177" y="4271974"/>
                        </a:cubicBezTo>
                        <a:cubicBezTo>
                          <a:pt x="68035" y="4300930"/>
                          <a:pt x="97277" y="4324076"/>
                          <a:pt x="126137" y="4322456"/>
                        </a:cubicBezTo>
                        <a:lnTo>
                          <a:pt x="144425" y="4321504"/>
                        </a:lnTo>
                        <a:lnTo>
                          <a:pt x="127852" y="4329314"/>
                        </a:lnTo>
                        <a:cubicBezTo>
                          <a:pt x="101087" y="4341792"/>
                          <a:pt x="86894" y="4375987"/>
                          <a:pt x="96705" y="4403800"/>
                        </a:cubicBezTo>
                        <a:cubicBezTo>
                          <a:pt x="106611" y="4431613"/>
                          <a:pt x="139091" y="4449139"/>
                          <a:pt x="167762" y="4441995"/>
                        </a:cubicBezTo>
                        <a:lnTo>
                          <a:pt x="178811" y="4439233"/>
                        </a:lnTo>
                        <a:lnTo>
                          <a:pt x="171286" y="4447805"/>
                        </a:lnTo>
                        <a:cubicBezTo>
                          <a:pt x="138139" y="4485619"/>
                          <a:pt x="138901" y="4548770"/>
                          <a:pt x="172905" y="4585823"/>
                        </a:cubicBezTo>
                        <a:cubicBezTo>
                          <a:pt x="206909" y="4622875"/>
                          <a:pt x="269774" y="4628876"/>
                          <a:pt x="310256" y="4599063"/>
                        </a:cubicBezTo>
                        <a:lnTo>
                          <a:pt x="315971" y="4595252"/>
                        </a:ln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2" name="Google Shape;112;p2"/>
                <p:cNvSpPr/>
                <p:nvPr/>
              </p:nvSpPr>
              <p:spPr>
                <a:xfrm>
                  <a:off x="8348785" y="2183210"/>
                  <a:ext cx="249745" cy="146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745" h="146018" extrusionOk="0">
                      <a:moveTo>
                        <a:pt x="200882" y="146018"/>
                      </a:moveTo>
                      <a:cubicBezTo>
                        <a:pt x="186880" y="146018"/>
                        <a:pt x="172879" y="141923"/>
                        <a:pt x="161449" y="133350"/>
                      </a:cubicBezTo>
                      <a:cubicBezTo>
                        <a:pt x="139446" y="116967"/>
                        <a:pt x="130112" y="86868"/>
                        <a:pt x="137255" y="60770"/>
                      </a:cubicBezTo>
                      <a:cubicBezTo>
                        <a:pt x="114871" y="76772"/>
                        <a:pt x="84868" y="81725"/>
                        <a:pt x="58579" y="72866"/>
                      </a:cubicBezTo>
                      <a:cubicBezTo>
                        <a:pt x="27432" y="62389"/>
                        <a:pt x="3905" y="33433"/>
                        <a:pt x="0" y="857"/>
                      </a:cubicBezTo>
                      <a:lnTo>
                        <a:pt x="7049" y="0"/>
                      </a:lnTo>
                      <a:cubicBezTo>
                        <a:pt x="10668" y="29909"/>
                        <a:pt x="32195" y="56483"/>
                        <a:pt x="60770" y="66104"/>
                      </a:cubicBezTo>
                      <a:cubicBezTo>
                        <a:pt x="89345" y="75724"/>
                        <a:pt x="122587" y="67628"/>
                        <a:pt x="143542" y="46006"/>
                      </a:cubicBezTo>
                      <a:lnTo>
                        <a:pt x="162878" y="26003"/>
                      </a:lnTo>
                      <a:lnTo>
                        <a:pt x="149257" y="50197"/>
                      </a:lnTo>
                      <a:cubicBezTo>
                        <a:pt x="135255" y="75152"/>
                        <a:pt x="142780" y="110585"/>
                        <a:pt x="165735" y="127540"/>
                      </a:cubicBezTo>
                      <a:cubicBezTo>
                        <a:pt x="188690" y="144590"/>
                        <a:pt x="224790" y="141542"/>
                        <a:pt x="244602" y="120872"/>
                      </a:cubicBezTo>
                      <a:lnTo>
                        <a:pt x="249746" y="125825"/>
                      </a:lnTo>
                      <a:cubicBezTo>
                        <a:pt x="236982" y="139160"/>
                        <a:pt x="218980" y="146018"/>
                        <a:pt x="200882" y="146018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>
                  <a:off x="9077829" y="2151778"/>
                  <a:ext cx="252443" cy="20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443" h="200977" extrusionOk="0">
                      <a:moveTo>
                        <a:pt x="59531" y="200977"/>
                      </a:moveTo>
                      <a:cubicBezTo>
                        <a:pt x="46863" y="200977"/>
                        <a:pt x="34099" y="196405"/>
                        <a:pt x="23050" y="187738"/>
                      </a:cubicBezTo>
                      <a:cubicBezTo>
                        <a:pt x="8668" y="176498"/>
                        <a:pt x="190" y="160496"/>
                        <a:pt x="0" y="144018"/>
                      </a:cubicBezTo>
                      <a:lnTo>
                        <a:pt x="7144" y="143923"/>
                      </a:lnTo>
                      <a:cubicBezTo>
                        <a:pt x="7334" y="158020"/>
                        <a:pt x="14954" y="172307"/>
                        <a:pt x="27432" y="182118"/>
                      </a:cubicBezTo>
                      <a:cubicBezTo>
                        <a:pt x="39910" y="191929"/>
                        <a:pt x="55626" y="195834"/>
                        <a:pt x="69342" y="192691"/>
                      </a:cubicBezTo>
                      <a:cubicBezTo>
                        <a:pt x="83058" y="189547"/>
                        <a:pt x="95440" y="179070"/>
                        <a:pt x="102394" y="164782"/>
                      </a:cubicBezTo>
                      <a:cubicBezTo>
                        <a:pt x="109347" y="150495"/>
                        <a:pt x="109919" y="134302"/>
                        <a:pt x="103918" y="121539"/>
                      </a:cubicBezTo>
                      <a:lnTo>
                        <a:pt x="92392" y="96964"/>
                      </a:lnTo>
                      <a:lnTo>
                        <a:pt x="109919" y="117729"/>
                      </a:lnTo>
                      <a:cubicBezTo>
                        <a:pt x="122777" y="132969"/>
                        <a:pt x="148209" y="136207"/>
                        <a:pt x="164402" y="124682"/>
                      </a:cubicBezTo>
                      <a:cubicBezTo>
                        <a:pt x="180594" y="113157"/>
                        <a:pt x="185928" y="88011"/>
                        <a:pt x="175736" y="70866"/>
                      </a:cubicBezTo>
                      <a:lnTo>
                        <a:pt x="171736" y="64198"/>
                      </a:lnTo>
                      <a:lnTo>
                        <a:pt x="179356" y="65437"/>
                      </a:lnTo>
                      <a:cubicBezTo>
                        <a:pt x="195834" y="68199"/>
                        <a:pt x="213646" y="61913"/>
                        <a:pt x="227171" y="48577"/>
                      </a:cubicBezTo>
                      <a:cubicBezTo>
                        <a:pt x="240697" y="35242"/>
                        <a:pt x="247269" y="17526"/>
                        <a:pt x="244792" y="1048"/>
                      </a:cubicBezTo>
                      <a:lnTo>
                        <a:pt x="251841" y="0"/>
                      </a:lnTo>
                      <a:cubicBezTo>
                        <a:pt x="254698" y="18764"/>
                        <a:pt x="247269" y="38862"/>
                        <a:pt x="232124" y="53721"/>
                      </a:cubicBezTo>
                      <a:cubicBezTo>
                        <a:pt x="218789" y="66865"/>
                        <a:pt x="201549" y="73914"/>
                        <a:pt x="184690" y="73152"/>
                      </a:cubicBezTo>
                      <a:cubicBezTo>
                        <a:pt x="192596" y="92964"/>
                        <a:pt x="186023" y="117824"/>
                        <a:pt x="168402" y="130397"/>
                      </a:cubicBezTo>
                      <a:cubicBezTo>
                        <a:pt x="152590" y="141637"/>
                        <a:pt x="130302" y="141256"/>
                        <a:pt x="114205" y="130969"/>
                      </a:cubicBezTo>
                      <a:cubicBezTo>
                        <a:pt x="116396" y="142875"/>
                        <a:pt x="114490" y="155734"/>
                        <a:pt x="108680" y="167830"/>
                      </a:cubicBezTo>
                      <a:cubicBezTo>
                        <a:pt x="100679" y="184309"/>
                        <a:pt x="86868" y="195834"/>
                        <a:pt x="70771" y="199549"/>
                      </a:cubicBezTo>
                      <a:cubicBezTo>
                        <a:pt x="67246" y="200596"/>
                        <a:pt x="63437" y="200977"/>
                        <a:pt x="59531" y="20097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8459787" y="2771760"/>
                  <a:ext cx="213229" cy="129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29" h="129540" extrusionOk="0">
                      <a:moveTo>
                        <a:pt x="161509" y="129540"/>
                      </a:moveTo>
                      <a:cubicBezTo>
                        <a:pt x="159413" y="129540"/>
                        <a:pt x="157413" y="129445"/>
                        <a:pt x="155317" y="129159"/>
                      </a:cubicBezTo>
                      <a:cubicBezTo>
                        <a:pt x="133886" y="126587"/>
                        <a:pt x="114741" y="110585"/>
                        <a:pt x="107883" y="90202"/>
                      </a:cubicBezTo>
                      <a:cubicBezTo>
                        <a:pt x="83404" y="107633"/>
                        <a:pt x="46828" y="106775"/>
                        <a:pt x="23682" y="87344"/>
                      </a:cubicBezTo>
                      <a:cubicBezTo>
                        <a:pt x="-797" y="66675"/>
                        <a:pt x="-7370" y="27527"/>
                        <a:pt x="9013" y="0"/>
                      </a:cubicBezTo>
                      <a:lnTo>
                        <a:pt x="15109" y="3620"/>
                      </a:lnTo>
                      <a:cubicBezTo>
                        <a:pt x="346" y="28289"/>
                        <a:pt x="6251" y="63341"/>
                        <a:pt x="28254" y="81820"/>
                      </a:cubicBezTo>
                      <a:cubicBezTo>
                        <a:pt x="50257" y="100298"/>
                        <a:pt x="85785" y="100108"/>
                        <a:pt x="107502" y="81343"/>
                      </a:cubicBezTo>
                      <a:lnTo>
                        <a:pt x="112074" y="77438"/>
                      </a:lnTo>
                      <a:lnTo>
                        <a:pt x="113407" y="83249"/>
                      </a:lnTo>
                      <a:cubicBezTo>
                        <a:pt x="117789" y="103251"/>
                        <a:pt x="135791" y="119539"/>
                        <a:pt x="156175" y="121920"/>
                      </a:cubicBezTo>
                      <a:cubicBezTo>
                        <a:pt x="176463" y="124301"/>
                        <a:pt x="197799" y="112776"/>
                        <a:pt x="206848" y="94393"/>
                      </a:cubicBezTo>
                      <a:lnTo>
                        <a:pt x="213229" y="97536"/>
                      </a:lnTo>
                      <a:cubicBezTo>
                        <a:pt x="203895" y="116872"/>
                        <a:pt x="182749" y="129540"/>
                        <a:pt x="161509" y="12954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9053771" y="2998455"/>
                  <a:ext cx="404631" cy="201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631" h="201834" extrusionOk="0">
                      <a:moveTo>
                        <a:pt x="163599" y="201835"/>
                      </a:moveTo>
                      <a:cubicBezTo>
                        <a:pt x="149407" y="201835"/>
                        <a:pt x="135024" y="195358"/>
                        <a:pt x="124071" y="183833"/>
                      </a:cubicBezTo>
                      <a:cubicBezTo>
                        <a:pt x="117117" y="176498"/>
                        <a:pt x="112260" y="167926"/>
                        <a:pt x="109783" y="159068"/>
                      </a:cubicBezTo>
                      <a:cubicBezTo>
                        <a:pt x="104639" y="168783"/>
                        <a:pt x="96448" y="177260"/>
                        <a:pt x="85875" y="183452"/>
                      </a:cubicBezTo>
                      <a:cubicBezTo>
                        <a:pt x="68159" y="193834"/>
                        <a:pt x="47775" y="195358"/>
                        <a:pt x="31297" y="187357"/>
                      </a:cubicBezTo>
                      <a:cubicBezTo>
                        <a:pt x="14914" y="179451"/>
                        <a:pt x="3484" y="162496"/>
                        <a:pt x="627" y="142113"/>
                      </a:cubicBezTo>
                      <a:cubicBezTo>
                        <a:pt x="-2136" y="121729"/>
                        <a:pt x="4341" y="102299"/>
                        <a:pt x="17962" y="90297"/>
                      </a:cubicBezTo>
                      <a:lnTo>
                        <a:pt x="22724" y="95631"/>
                      </a:lnTo>
                      <a:cubicBezTo>
                        <a:pt x="10818" y="106109"/>
                        <a:pt x="5294" y="123158"/>
                        <a:pt x="7770" y="141161"/>
                      </a:cubicBezTo>
                      <a:cubicBezTo>
                        <a:pt x="10247" y="159163"/>
                        <a:pt x="20248" y="174022"/>
                        <a:pt x="34440" y="180975"/>
                      </a:cubicBezTo>
                      <a:cubicBezTo>
                        <a:pt x="48632" y="187928"/>
                        <a:pt x="66539" y="186500"/>
                        <a:pt x="82256" y="177260"/>
                      </a:cubicBezTo>
                      <a:cubicBezTo>
                        <a:pt x="96067" y="169164"/>
                        <a:pt x="105306" y="156686"/>
                        <a:pt x="107973" y="143066"/>
                      </a:cubicBezTo>
                      <a:cubicBezTo>
                        <a:pt x="108069" y="140970"/>
                        <a:pt x="108354" y="138875"/>
                        <a:pt x="108735" y="136875"/>
                      </a:cubicBezTo>
                      <a:lnTo>
                        <a:pt x="115784" y="137732"/>
                      </a:lnTo>
                      <a:cubicBezTo>
                        <a:pt x="115688" y="139827"/>
                        <a:pt x="115403" y="141827"/>
                        <a:pt x="115022" y="143923"/>
                      </a:cubicBezTo>
                      <a:cubicBezTo>
                        <a:pt x="114450" y="156115"/>
                        <a:pt x="119498" y="168878"/>
                        <a:pt x="129119" y="178879"/>
                      </a:cubicBezTo>
                      <a:cubicBezTo>
                        <a:pt x="140263" y="190500"/>
                        <a:pt x="155122" y="196310"/>
                        <a:pt x="169124" y="194215"/>
                      </a:cubicBezTo>
                      <a:cubicBezTo>
                        <a:pt x="183030" y="192215"/>
                        <a:pt x="195698" y="182404"/>
                        <a:pt x="203033" y="168116"/>
                      </a:cubicBezTo>
                      <a:cubicBezTo>
                        <a:pt x="209891" y="154686"/>
                        <a:pt x="210653" y="139827"/>
                        <a:pt x="205414" y="127826"/>
                      </a:cubicBezTo>
                      <a:cubicBezTo>
                        <a:pt x="204938" y="126968"/>
                        <a:pt x="204462" y="126016"/>
                        <a:pt x="204080" y="125063"/>
                      </a:cubicBezTo>
                      <a:lnTo>
                        <a:pt x="210557" y="122015"/>
                      </a:lnTo>
                      <a:cubicBezTo>
                        <a:pt x="211034" y="122873"/>
                        <a:pt x="211415" y="123825"/>
                        <a:pt x="211891" y="124682"/>
                      </a:cubicBezTo>
                      <a:cubicBezTo>
                        <a:pt x="216082" y="132493"/>
                        <a:pt x="223512" y="138779"/>
                        <a:pt x="232655" y="142304"/>
                      </a:cubicBezTo>
                      <a:cubicBezTo>
                        <a:pt x="242752" y="146113"/>
                        <a:pt x="253515" y="145923"/>
                        <a:pt x="262373" y="141732"/>
                      </a:cubicBezTo>
                      <a:cubicBezTo>
                        <a:pt x="271137" y="137541"/>
                        <a:pt x="278280" y="129350"/>
                        <a:pt x="281709" y="119158"/>
                      </a:cubicBezTo>
                      <a:cubicBezTo>
                        <a:pt x="285233" y="108966"/>
                        <a:pt x="284662" y="98108"/>
                        <a:pt x="280280" y="89440"/>
                      </a:cubicBezTo>
                      <a:lnTo>
                        <a:pt x="286567" y="86106"/>
                      </a:lnTo>
                      <a:cubicBezTo>
                        <a:pt x="296187" y="103442"/>
                        <a:pt x="321047" y="110871"/>
                        <a:pt x="338669" y="101822"/>
                      </a:cubicBezTo>
                      <a:cubicBezTo>
                        <a:pt x="356290" y="92774"/>
                        <a:pt x="364577" y="68199"/>
                        <a:pt x="356004" y="50292"/>
                      </a:cubicBezTo>
                      <a:lnTo>
                        <a:pt x="353813" y="45720"/>
                      </a:lnTo>
                      <a:lnTo>
                        <a:pt x="358862" y="45244"/>
                      </a:lnTo>
                      <a:cubicBezTo>
                        <a:pt x="380483" y="43053"/>
                        <a:pt x="398486" y="22098"/>
                        <a:pt x="397438" y="381"/>
                      </a:cubicBezTo>
                      <a:lnTo>
                        <a:pt x="404582" y="0"/>
                      </a:lnTo>
                      <a:cubicBezTo>
                        <a:pt x="405725" y="23717"/>
                        <a:pt x="387246" y="46673"/>
                        <a:pt x="364196" y="51530"/>
                      </a:cubicBezTo>
                      <a:cubicBezTo>
                        <a:pt x="371339" y="72390"/>
                        <a:pt x="361624" y="97917"/>
                        <a:pt x="341907" y="108109"/>
                      </a:cubicBezTo>
                      <a:cubicBezTo>
                        <a:pt x="325715" y="116491"/>
                        <a:pt x="304950" y="113348"/>
                        <a:pt x="290948" y="102108"/>
                      </a:cubicBezTo>
                      <a:cubicBezTo>
                        <a:pt x="291425" y="108490"/>
                        <a:pt x="290568" y="115062"/>
                        <a:pt x="288377" y="121444"/>
                      </a:cubicBezTo>
                      <a:cubicBezTo>
                        <a:pt x="284281" y="133445"/>
                        <a:pt x="275804" y="143161"/>
                        <a:pt x="265326" y="148114"/>
                      </a:cubicBezTo>
                      <a:cubicBezTo>
                        <a:pt x="254754" y="153067"/>
                        <a:pt x="241895" y="153353"/>
                        <a:pt x="230084" y="148876"/>
                      </a:cubicBezTo>
                      <a:cubicBezTo>
                        <a:pt x="224750" y="146876"/>
                        <a:pt x="219987" y="144018"/>
                        <a:pt x="215796" y="140494"/>
                      </a:cubicBezTo>
                      <a:cubicBezTo>
                        <a:pt x="216558" y="150590"/>
                        <a:pt x="214463" y="161354"/>
                        <a:pt x="209414" y="171260"/>
                      </a:cubicBezTo>
                      <a:cubicBezTo>
                        <a:pt x="201032" y="187643"/>
                        <a:pt x="186364" y="198882"/>
                        <a:pt x="170171" y="201263"/>
                      </a:cubicBezTo>
                      <a:cubicBezTo>
                        <a:pt x="168076" y="201740"/>
                        <a:pt x="165790" y="201835"/>
                        <a:pt x="163599" y="20183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8417895" y="3544714"/>
                  <a:ext cx="353705" cy="1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705" h="182308" extrusionOk="0">
                      <a:moveTo>
                        <a:pt x="160062" y="182309"/>
                      </a:moveTo>
                      <a:cubicBezTo>
                        <a:pt x="147775" y="182309"/>
                        <a:pt x="135583" y="179261"/>
                        <a:pt x="124915" y="172879"/>
                      </a:cubicBezTo>
                      <a:cubicBezTo>
                        <a:pt x="100626" y="158401"/>
                        <a:pt x="87386" y="128683"/>
                        <a:pt x="91958" y="100965"/>
                      </a:cubicBezTo>
                      <a:cubicBezTo>
                        <a:pt x="66812" y="113919"/>
                        <a:pt x="32236" y="108013"/>
                        <a:pt x="13853" y="86106"/>
                      </a:cubicBezTo>
                      <a:cubicBezTo>
                        <a:pt x="-6435" y="61913"/>
                        <a:pt x="-4149" y="21717"/>
                        <a:pt x="18806" y="0"/>
                      </a:cubicBezTo>
                      <a:lnTo>
                        <a:pt x="23759" y="5144"/>
                      </a:lnTo>
                      <a:cubicBezTo>
                        <a:pt x="3471" y="24384"/>
                        <a:pt x="1471" y="60008"/>
                        <a:pt x="19378" y="81439"/>
                      </a:cubicBezTo>
                      <a:cubicBezTo>
                        <a:pt x="37380" y="102870"/>
                        <a:pt x="72813" y="107061"/>
                        <a:pt x="95292" y="90488"/>
                      </a:cubicBezTo>
                      <a:lnTo>
                        <a:pt x="104055" y="84011"/>
                      </a:lnTo>
                      <a:lnTo>
                        <a:pt x="100817" y="94393"/>
                      </a:lnTo>
                      <a:cubicBezTo>
                        <a:pt x="92625" y="120777"/>
                        <a:pt x="104912" y="152591"/>
                        <a:pt x="128630" y="166688"/>
                      </a:cubicBezTo>
                      <a:cubicBezTo>
                        <a:pt x="152347" y="180785"/>
                        <a:pt x="186161" y="176403"/>
                        <a:pt x="205401" y="156686"/>
                      </a:cubicBezTo>
                      <a:lnTo>
                        <a:pt x="206925" y="155162"/>
                      </a:lnTo>
                      <a:lnTo>
                        <a:pt x="209021" y="155829"/>
                      </a:lnTo>
                      <a:cubicBezTo>
                        <a:pt x="256360" y="170307"/>
                        <a:pt x="311319" y="158877"/>
                        <a:pt x="349038" y="126778"/>
                      </a:cubicBezTo>
                      <a:lnTo>
                        <a:pt x="353705" y="132207"/>
                      </a:lnTo>
                      <a:cubicBezTo>
                        <a:pt x="314748" y="165449"/>
                        <a:pt x="258170" y="177546"/>
                        <a:pt x="209021" y="163259"/>
                      </a:cubicBezTo>
                      <a:cubicBezTo>
                        <a:pt x="195781" y="175736"/>
                        <a:pt x="177874" y="182309"/>
                        <a:pt x="160062" y="18230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8934043" y="4083162"/>
                  <a:ext cx="220271" cy="18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71" h="187642" extrusionOk="0">
                      <a:moveTo>
                        <a:pt x="49393" y="187643"/>
                      </a:moveTo>
                      <a:cubicBezTo>
                        <a:pt x="44345" y="187643"/>
                        <a:pt x="39392" y="186880"/>
                        <a:pt x="34629" y="185261"/>
                      </a:cubicBezTo>
                      <a:cubicBezTo>
                        <a:pt x="17961" y="179546"/>
                        <a:pt x="5102" y="163735"/>
                        <a:pt x="1197" y="143923"/>
                      </a:cubicBezTo>
                      <a:cubicBezTo>
                        <a:pt x="-2709" y="124111"/>
                        <a:pt x="3102" y="104585"/>
                        <a:pt x="16341" y="92964"/>
                      </a:cubicBezTo>
                      <a:lnTo>
                        <a:pt x="21104" y="98298"/>
                      </a:lnTo>
                      <a:cubicBezTo>
                        <a:pt x="9769" y="108299"/>
                        <a:pt x="4816" y="125254"/>
                        <a:pt x="8245" y="142589"/>
                      </a:cubicBezTo>
                      <a:cubicBezTo>
                        <a:pt x="11674" y="159925"/>
                        <a:pt x="22723" y="173641"/>
                        <a:pt x="37011" y="178594"/>
                      </a:cubicBezTo>
                      <a:cubicBezTo>
                        <a:pt x="51393" y="183547"/>
                        <a:pt x="68538" y="179356"/>
                        <a:pt x="81778" y="167830"/>
                      </a:cubicBezTo>
                      <a:cubicBezTo>
                        <a:pt x="95113" y="156305"/>
                        <a:pt x="101590" y="139827"/>
                        <a:pt x="98732" y="124968"/>
                      </a:cubicBezTo>
                      <a:lnTo>
                        <a:pt x="97494" y="118491"/>
                      </a:lnTo>
                      <a:lnTo>
                        <a:pt x="122926" y="129064"/>
                      </a:lnTo>
                      <a:cubicBezTo>
                        <a:pt x="129498" y="131826"/>
                        <a:pt x="136737" y="131064"/>
                        <a:pt x="142643" y="127159"/>
                      </a:cubicBezTo>
                      <a:cubicBezTo>
                        <a:pt x="148548" y="123158"/>
                        <a:pt x="151977" y="116777"/>
                        <a:pt x="151977" y="109633"/>
                      </a:cubicBezTo>
                      <a:lnTo>
                        <a:pt x="151882" y="91250"/>
                      </a:lnTo>
                      <a:lnTo>
                        <a:pt x="162645" y="96012"/>
                      </a:lnTo>
                      <a:cubicBezTo>
                        <a:pt x="177409" y="102489"/>
                        <a:pt x="194364" y="97346"/>
                        <a:pt x="202174" y="83915"/>
                      </a:cubicBezTo>
                      <a:cubicBezTo>
                        <a:pt x="216842" y="58864"/>
                        <a:pt x="216842" y="26670"/>
                        <a:pt x="202269" y="3810"/>
                      </a:cubicBezTo>
                      <a:lnTo>
                        <a:pt x="208270" y="0"/>
                      </a:lnTo>
                      <a:cubicBezTo>
                        <a:pt x="224272" y="25051"/>
                        <a:pt x="224272" y="60198"/>
                        <a:pt x="208270" y="87535"/>
                      </a:cubicBezTo>
                      <a:cubicBezTo>
                        <a:pt x="198650" y="104108"/>
                        <a:pt x="177695" y="110585"/>
                        <a:pt x="159692" y="102584"/>
                      </a:cubicBezTo>
                      <a:lnTo>
                        <a:pt x="159026" y="102299"/>
                      </a:lnTo>
                      <a:lnTo>
                        <a:pt x="159026" y="109728"/>
                      </a:lnTo>
                      <a:cubicBezTo>
                        <a:pt x="159026" y="119158"/>
                        <a:pt x="154358" y="127921"/>
                        <a:pt x="146548" y="133160"/>
                      </a:cubicBezTo>
                      <a:cubicBezTo>
                        <a:pt x="138738" y="138398"/>
                        <a:pt x="128832" y="139351"/>
                        <a:pt x="120164" y="135731"/>
                      </a:cubicBezTo>
                      <a:lnTo>
                        <a:pt x="106448" y="130016"/>
                      </a:lnTo>
                      <a:cubicBezTo>
                        <a:pt x="107115" y="145542"/>
                        <a:pt x="99780" y="161639"/>
                        <a:pt x="86445" y="173260"/>
                      </a:cubicBezTo>
                      <a:cubicBezTo>
                        <a:pt x="75587" y="182594"/>
                        <a:pt x="62252" y="187643"/>
                        <a:pt x="49393" y="187643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8083133" y="4700382"/>
                  <a:ext cx="290075" cy="210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75" h="210502" extrusionOk="0">
                      <a:moveTo>
                        <a:pt x="42863" y="210502"/>
                      </a:moveTo>
                      <a:cubicBezTo>
                        <a:pt x="26289" y="210502"/>
                        <a:pt x="10763" y="204406"/>
                        <a:pt x="0" y="193643"/>
                      </a:cubicBezTo>
                      <a:lnTo>
                        <a:pt x="5048" y="188595"/>
                      </a:lnTo>
                      <a:cubicBezTo>
                        <a:pt x="14573" y="198120"/>
                        <a:pt x="28956" y="203454"/>
                        <a:pt x="43529" y="203359"/>
                      </a:cubicBezTo>
                      <a:cubicBezTo>
                        <a:pt x="58483" y="203168"/>
                        <a:pt x="72390" y="197453"/>
                        <a:pt x="81725" y="187738"/>
                      </a:cubicBezTo>
                      <a:cubicBezTo>
                        <a:pt x="97250" y="171545"/>
                        <a:pt x="91631" y="153448"/>
                        <a:pt x="83820" y="128492"/>
                      </a:cubicBezTo>
                      <a:cubicBezTo>
                        <a:pt x="81915" y="122491"/>
                        <a:pt x="79915" y="116110"/>
                        <a:pt x="78200" y="109347"/>
                      </a:cubicBezTo>
                      <a:lnTo>
                        <a:pt x="71723" y="85154"/>
                      </a:lnTo>
                      <a:lnTo>
                        <a:pt x="84677" y="106585"/>
                      </a:lnTo>
                      <a:cubicBezTo>
                        <a:pt x="96298" y="125825"/>
                        <a:pt x="109538" y="147638"/>
                        <a:pt x="128683" y="161830"/>
                      </a:cubicBezTo>
                      <a:cubicBezTo>
                        <a:pt x="145828" y="174498"/>
                        <a:pt x="172212" y="181737"/>
                        <a:pt x="192596" y="169640"/>
                      </a:cubicBezTo>
                      <a:cubicBezTo>
                        <a:pt x="202502" y="163735"/>
                        <a:pt x="209455" y="151733"/>
                        <a:pt x="210121" y="139160"/>
                      </a:cubicBezTo>
                      <a:cubicBezTo>
                        <a:pt x="210693" y="128873"/>
                        <a:pt x="207074" y="119920"/>
                        <a:pt x="200025" y="114586"/>
                      </a:cubicBezTo>
                      <a:lnTo>
                        <a:pt x="187928" y="105346"/>
                      </a:lnTo>
                      <a:lnTo>
                        <a:pt x="202883" y="108299"/>
                      </a:lnTo>
                      <a:cubicBezTo>
                        <a:pt x="228981" y="113442"/>
                        <a:pt x="257461" y="101441"/>
                        <a:pt x="272129" y="79153"/>
                      </a:cubicBezTo>
                      <a:cubicBezTo>
                        <a:pt x="286798" y="56864"/>
                        <a:pt x="286512" y="26003"/>
                        <a:pt x="271463" y="4000"/>
                      </a:cubicBezTo>
                      <a:lnTo>
                        <a:pt x="277368" y="0"/>
                      </a:lnTo>
                      <a:cubicBezTo>
                        <a:pt x="294037" y="24289"/>
                        <a:pt x="294323" y="58483"/>
                        <a:pt x="278130" y="83058"/>
                      </a:cubicBezTo>
                      <a:cubicBezTo>
                        <a:pt x="263747" y="104870"/>
                        <a:pt x="237458" y="117729"/>
                        <a:pt x="211455" y="116491"/>
                      </a:cubicBezTo>
                      <a:cubicBezTo>
                        <a:pt x="215741" y="122872"/>
                        <a:pt x="217742" y="130873"/>
                        <a:pt x="217265" y="139541"/>
                      </a:cubicBezTo>
                      <a:cubicBezTo>
                        <a:pt x="216408" y="154496"/>
                        <a:pt x="208121" y="168688"/>
                        <a:pt x="196215" y="175736"/>
                      </a:cubicBezTo>
                      <a:cubicBezTo>
                        <a:pt x="172974" y="189547"/>
                        <a:pt x="143351" y="181642"/>
                        <a:pt x="124396" y="167545"/>
                      </a:cubicBezTo>
                      <a:cubicBezTo>
                        <a:pt x="111538" y="158020"/>
                        <a:pt x="101346" y="145447"/>
                        <a:pt x="92488" y="132493"/>
                      </a:cubicBezTo>
                      <a:cubicBezTo>
                        <a:pt x="99441" y="155162"/>
                        <a:pt x="103727" y="174974"/>
                        <a:pt x="86868" y="192596"/>
                      </a:cubicBezTo>
                      <a:cubicBezTo>
                        <a:pt x="76200" y="203740"/>
                        <a:pt x="60484" y="210217"/>
                        <a:pt x="43625" y="210502"/>
                      </a:cubicBezTo>
                      <a:cubicBezTo>
                        <a:pt x="43434" y="210502"/>
                        <a:pt x="43148" y="210502"/>
                        <a:pt x="42863" y="21050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19;p2"/>
                <p:cNvSpPr/>
                <p:nvPr/>
              </p:nvSpPr>
              <p:spPr>
                <a:xfrm>
                  <a:off x="8625809" y="5004420"/>
                  <a:ext cx="386541" cy="225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541" h="225171" extrusionOk="0">
                      <a:moveTo>
                        <a:pt x="146077" y="225171"/>
                      </a:moveTo>
                      <a:cubicBezTo>
                        <a:pt x="134171" y="225171"/>
                        <a:pt x="122264" y="222313"/>
                        <a:pt x="111787" y="216408"/>
                      </a:cubicBezTo>
                      <a:cubicBezTo>
                        <a:pt x="91689" y="205073"/>
                        <a:pt x="78449" y="183452"/>
                        <a:pt x="76068" y="160687"/>
                      </a:cubicBezTo>
                      <a:cubicBezTo>
                        <a:pt x="73877" y="163449"/>
                        <a:pt x="71306" y="166116"/>
                        <a:pt x="68448" y="168402"/>
                      </a:cubicBezTo>
                      <a:cubicBezTo>
                        <a:pt x="58447" y="176498"/>
                        <a:pt x="46064" y="179927"/>
                        <a:pt x="34539" y="177737"/>
                      </a:cubicBezTo>
                      <a:cubicBezTo>
                        <a:pt x="23014" y="175641"/>
                        <a:pt x="12727" y="168021"/>
                        <a:pt x="6250" y="156877"/>
                      </a:cubicBezTo>
                      <a:cubicBezTo>
                        <a:pt x="-227" y="145733"/>
                        <a:pt x="-1751" y="132969"/>
                        <a:pt x="2059" y="121920"/>
                      </a:cubicBezTo>
                      <a:lnTo>
                        <a:pt x="8822" y="124301"/>
                      </a:lnTo>
                      <a:cubicBezTo>
                        <a:pt x="5678" y="133445"/>
                        <a:pt x="7012" y="144018"/>
                        <a:pt x="12441" y="153353"/>
                      </a:cubicBezTo>
                      <a:cubicBezTo>
                        <a:pt x="17870" y="162687"/>
                        <a:pt x="26443" y="169069"/>
                        <a:pt x="35873" y="170783"/>
                      </a:cubicBezTo>
                      <a:cubicBezTo>
                        <a:pt x="45302" y="172498"/>
                        <a:pt x="55589" y="169640"/>
                        <a:pt x="64066" y="162878"/>
                      </a:cubicBezTo>
                      <a:cubicBezTo>
                        <a:pt x="69782" y="158210"/>
                        <a:pt x="73973" y="152400"/>
                        <a:pt x="76163" y="146113"/>
                      </a:cubicBezTo>
                      <a:cubicBezTo>
                        <a:pt x="76544" y="142780"/>
                        <a:pt x="77116" y="139541"/>
                        <a:pt x="77973" y="136303"/>
                      </a:cubicBezTo>
                      <a:lnTo>
                        <a:pt x="85974" y="105632"/>
                      </a:lnTo>
                      <a:lnTo>
                        <a:pt x="84926" y="137351"/>
                      </a:lnTo>
                      <a:cubicBezTo>
                        <a:pt x="84831" y="140875"/>
                        <a:pt x="84164" y="144304"/>
                        <a:pt x="83116" y="147638"/>
                      </a:cubicBezTo>
                      <a:cubicBezTo>
                        <a:pt x="80831" y="172307"/>
                        <a:pt x="93594" y="198025"/>
                        <a:pt x="115311" y="210217"/>
                      </a:cubicBezTo>
                      <a:cubicBezTo>
                        <a:pt x="139886" y="224028"/>
                        <a:pt x="173223" y="219266"/>
                        <a:pt x="192845" y="198977"/>
                      </a:cubicBezTo>
                      <a:lnTo>
                        <a:pt x="195607" y="196120"/>
                      </a:lnTo>
                      <a:lnTo>
                        <a:pt x="198179" y="199168"/>
                      </a:lnTo>
                      <a:cubicBezTo>
                        <a:pt x="207227" y="209931"/>
                        <a:pt x="222182" y="209264"/>
                        <a:pt x="232183" y="205454"/>
                      </a:cubicBezTo>
                      <a:cubicBezTo>
                        <a:pt x="242279" y="201644"/>
                        <a:pt x="253805" y="192119"/>
                        <a:pt x="253328" y="178118"/>
                      </a:cubicBezTo>
                      <a:lnTo>
                        <a:pt x="253138" y="172498"/>
                      </a:lnTo>
                      <a:lnTo>
                        <a:pt x="258281" y="174784"/>
                      </a:lnTo>
                      <a:cubicBezTo>
                        <a:pt x="272188" y="180785"/>
                        <a:pt x="286094" y="172784"/>
                        <a:pt x="293905" y="164116"/>
                      </a:cubicBezTo>
                      <a:cubicBezTo>
                        <a:pt x="301620" y="155448"/>
                        <a:pt x="308002" y="140684"/>
                        <a:pt x="300382" y="127540"/>
                      </a:cubicBezTo>
                      <a:lnTo>
                        <a:pt x="296953" y="121539"/>
                      </a:lnTo>
                      <a:lnTo>
                        <a:pt x="303811" y="122206"/>
                      </a:lnTo>
                      <a:cubicBezTo>
                        <a:pt x="323813" y="124206"/>
                        <a:pt x="338006" y="108585"/>
                        <a:pt x="344292" y="94774"/>
                      </a:cubicBezTo>
                      <a:cubicBezTo>
                        <a:pt x="350579" y="80963"/>
                        <a:pt x="352865" y="60008"/>
                        <a:pt x="338387" y="46196"/>
                      </a:cubicBezTo>
                      <a:lnTo>
                        <a:pt x="326766" y="35147"/>
                      </a:lnTo>
                      <a:lnTo>
                        <a:pt x="341911" y="40291"/>
                      </a:lnTo>
                      <a:cubicBezTo>
                        <a:pt x="353150" y="44101"/>
                        <a:pt x="364009" y="38195"/>
                        <a:pt x="370391" y="31433"/>
                      </a:cubicBezTo>
                      <a:cubicBezTo>
                        <a:pt x="376772" y="24670"/>
                        <a:pt x="382106" y="13526"/>
                        <a:pt x="377820" y="2572"/>
                      </a:cubicBezTo>
                      <a:lnTo>
                        <a:pt x="384488" y="0"/>
                      </a:lnTo>
                      <a:cubicBezTo>
                        <a:pt x="389155" y="11811"/>
                        <a:pt x="385726" y="25813"/>
                        <a:pt x="375629" y="36386"/>
                      </a:cubicBezTo>
                      <a:cubicBezTo>
                        <a:pt x="368200" y="44196"/>
                        <a:pt x="358770" y="48482"/>
                        <a:pt x="349436" y="48578"/>
                      </a:cubicBezTo>
                      <a:cubicBezTo>
                        <a:pt x="358008" y="62008"/>
                        <a:pt x="358675" y="80296"/>
                        <a:pt x="350674" y="97822"/>
                      </a:cubicBezTo>
                      <a:cubicBezTo>
                        <a:pt x="342101" y="116681"/>
                        <a:pt x="326099" y="128588"/>
                        <a:pt x="308954" y="129445"/>
                      </a:cubicBezTo>
                      <a:cubicBezTo>
                        <a:pt x="313336" y="142018"/>
                        <a:pt x="309716" y="156877"/>
                        <a:pt x="299048" y="168878"/>
                      </a:cubicBezTo>
                      <a:cubicBezTo>
                        <a:pt x="288095" y="181166"/>
                        <a:pt x="273331" y="186404"/>
                        <a:pt x="259996" y="182975"/>
                      </a:cubicBezTo>
                      <a:cubicBezTo>
                        <a:pt x="258281" y="195644"/>
                        <a:pt x="248756" y="206788"/>
                        <a:pt x="234469" y="212217"/>
                      </a:cubicBezTo>
                      <a:cubicBezTo>
                        <a:pt x="219705" y="217837"/>
                        <a:pt x="204751" y="215646"/>
                        <a:pt x="195035" y="206693"/>
                      </a:cubicBezTo>
                      <a:cubicBezTo>
                        <a:pt x="181986" y="218694"/>
                        <a:pt x="163984" y="225171"/>
                        <a:pt x="146077" y="22517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20;p2"/>
                <p:cNvSpPr/>
                <p:nvPr/>
              </p:nvSpPr>
              <p:spPr>
                <a:xfrm>
                  <a:off x="7355701" y="5045187"/>
                  <a:ext cx="234131" cy="73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131" h="73723" extrusionOk="0">
                      <a:moveTo>
                        <a:pt x="160408" y="73724"/>
                      </a:moveTo>
                      <a:cubicBezTo>
                        <a:pt x="133262" y="73724"/>
                        <a:pt x="108592" y="62484"/>
                        <a:pt x="93924" y="43720"/>
                      </a:cubicBezTo>
                      <a:cubicBezTo>
                        <a:pt x="89066" y="53435"/>
                        <a:pt x="80589" y="61531"/>
                        <a:pt x="69826" y="66580"/>
                      </a:cubicBezTo>
                      <a:cubicBezTo>
                        <a:pt x="56872" y="72580"/>
                        <a:pt x="42489" y="73247"/>
                        <a:pt x="30392" y="68294"/>
                      </a:cubicBezTo>
                      <a:cubicBezTo>
                        <a:pt x="18295" y="63341"/>
                        <a:pt x="8485" y="52864"/>
                        <a:pt x="3436" y="39434"/>
                      </a:cubicBezTo>
                      <a:cubicBezTo>
                        <a:pt x="-1612" y="26003"/>
                        <a:pt x="-1040" y="11621"/>
                        <a:pt x="4770" y="0"/>
                      </a:cubicBezTo>
                      <a:lnTo>
                        <a:pt x="11152" y="3238"/>
                      </a:lnTo>
                      <a:cubicBezTo>
                        <a:pt x="6199" y="13145"/>
                        <a:pt x="5723" y="25432"/>
                        <a:pt x="10104" y="36957"/>
                      </a:cubicBezTo>
                      <a:cubicBezTo>
                        <a:pt x="14390" y="48482"/>
                        <a:pt x="22772" y="57531"/>
                        <a:pt x="33059" y="61722"/>
                      </a:cubicBezTo>
                      <a:cubicBezTo>
                        <a:pt x="43346" y="65913"/>
                        <a:pt x="55633" y="65342"/>
                        <a:pt x="66778" y="60103"/>
                      </a:cubicBezTo>
                      <a:cubicBezTo>
                        <a:pt x="77922" y="54864"/>
                        <a:pt x="86304" y="45815"/>
                        <a:pt x="89638" y="35243"/>
                      </a:cubicBezTo>
                      <a:lnTo>
                        <a:pt x="92019" y="27908"/>
                      </a:lnTo>
                      <a:lnTo>
                        <a:pt x="96115" y="34385"/>
                      </a:lnTo>
                      <a:cubicBezTo>
                        <a:pt x="109069" y="55054"/>
                        <a:pt x="134786" y="67246"/>
                        <a:pt x="162980" y="66580"/>
                      </a:cubicBezTo>
                      <a:cubicBezTo>
                        <a:pt x="191270" y="65818"/>
                        <a:pt x="216130" y="52006"/>
                        <a:pt x="227845" y="30671"/>
                      </a:cubicBezTo>
                      <a:lnTo>
                        <a:pt x="234132" y="34100"/>
                      </a:lnTo>
                      <a:cubicBezTo>
                        <a:pt x="221178" y="57626"/>
                        <a:pt x="193936" y="72771"/>
                        <a:pt x="163171" y="73724"/>
                      </a:cubicBezTo>
                      <a:cubicBezTo>
                        <a:pt x="162313" y="73724"/>
                        <a:pt x="161361" y="73724"/>
                        <a:pt x="160408" y="73724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121;p2"/>
                <p:cNvSpPr/>
                <p:nvPr/>
              </p:nvSpPr>
              <p:spPr>
                <a:xfrm>
                  <a:off x="6592755" y="4881357"/>
                  <a:ext cx="307944" cy="217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944" h="217265" extrusionOk="0">
                      <a:moveTo>
                        <a:pt x="210408" y="217265"/>
                      </a:moveTo>
                      <a:cubicBezTo>
                        <a:pt x="207170" y="217265"/>
                        <a:pt x="203836" y="217075"/>
                        <a:pt x="200598" y="216789"/>
                      </a:cubicBezTo>
                      <a:cubicBezTo>
                        <a:pt x="180976" y="214979"/>
                        <a:pt x="164974" y="207550"/>
                        <a:pt x="155354" y="196024"/>
                      </a:cubicBezTo>
                      <a:cubicBezTo>
                        <a:pt x="146305" y="185071"/>
                        <a:pt x="142971" y="167354"/>
                        <a:pt x="150020" y="154210"/>
                      </a:cubicBezTo>
                      <a:cubicBezTo>
                        <a:pt x="132685" y="154591"/>
                        <a:pt x="115254" y="146113"/>
                        <a:pt x="102585" y="130969"/>
                      </a:cubicBezTo>
                      <a:cubicBezTo>
                        <a:pt x="91441" y="117634"/>
                        <a:pt x="86107" y="101632"/>
                        <a:pt x="87250" y="86582"/>
                      </a:cubicBezTo>
                      <a:cubicBezTo>
                        <a:pt x="79059" y="93535"/>
                        <a:pt x="68295" y="98107"/>
                        <a:pt x="56484" y="99250"/>
                      </a:cubicBezTo>
                      <a:cubicBezTo>
                        <a:pt x="39149" y="100870"/>
                        <a:pt x="22575" y="94964"/>
                        <a:pt x="12193" y="83439"/>
                      </a:cubicBezTo>
                      <a:cubicBezTo>
                        <a:pt x="1811" y="71818"/>
                        <a:pt x="-2285" y="54769"/>
                        <a:pt x="1239" y="37624"/>
                      </a:cubicBezTo>
                      <a:cubicBezTo>
                        <a:pt x="4764" y="20574"/>
                        <a:pt x="15432" y="6477"/>
                        <a:pt x="29529" y="0"/>
                      </a:cubicBezTo>
                      <a:lnTo>
                        <a:pt x="32481" y="6477"/>
                      </a:lnTo>
                      <a:cubicBezTo>
                        <a:pt x="20385" y="12001"/>
                        <a:pt x="11241" y="24193"/>
                        <a:pt x="8193" y="39052"/>
                      </a:cubicBezTo>
                      <a:cubicBezTo>
                        <a:pt x="5049" y="53911"/>
                        <a:pt x="8574" y="68675"/>
                        <a:pt x="17432" y="78581"/>
                      </a:cubicBezTo>
                      <a:cubicBezTo>
                        <a:pt x="26290" y="88487"/>
                        <a:pt x="40673" y="93631"/>
                        <a:pt x="55722" y="92107"/>
                      </a:cubicBezTo>
                      <a:cubicBezTo>
                        <a:pt x="70772" y="90678"/>
                        <a:pt x="83916" y="82963"/>
                        <a:pt x="90679" y="71533"/>
                      </a:cubicBezTo>
                      <a:lnTo>
                        <a:pt x="97061" y="74676"/>
                      </a:lnTo>
                      <a:cubicBezTo>
                        <a:pt x="90679" y="90868"/>
                        <a:pt x="94775" y="110680"/>
                        <a:pt x="107919" y="126397"/>
                      </a:cubicBezTo>
                      <a:cubicBezTo>
                        <a:pt x="121064" y="142113"/>
                        <a:pt x="139733" y="149733"/>
                        <a:pt x="156878" y="146304"/>
                      </a:cubicBezTo>
                      <a:lnTo>
                        <a:pt x="168594" y="143923"/>
                      </a:lnTo>
                      <a:lnTo>
                        <a:pt x="160021" y="152305"/>
                      </a:lnTo>
                      <a:cubicBezTo>
                        <a:pt x="149544" y="162592"/>
                        <a:pt x="151925" y="180880"/>
                        <a:pt x="160688" y="191452"/>
                      </a:cubicBezTo>
                      <a:cubicBezTo>
                        <a:pt x="169070" y="201549"/>
                        <a:pt x="183358" y="208026"/>
                        <a:pt x="201074" y="209645"/>
                      </a:cubicBezTo>
                      <a:cubicBezTo>
                        <a:pt x="240889" y="213360"/>
                        <a:pt x="281179" y="192881"/>
                        <a:pt x="301848" y="158877"/>
                      </a:cubicBezTo>
                      <a:lnTo>
                        <a:pt x="307944" y="162592"/>
                      </a:lnTo>
                      <a:cubicBezTo>
                        <a:pt x="287752" y="196120"/>
                        <a:pt x="249366" y="217265"/>
                        <a:pt x="210408" y="21726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2" name="Google Shape;122;p2"/>
                <p:cNvGrpSpPr/>
                <p:nvPr/>
              </p:nvGrpSpPr>
              <p:grpSpPr>
                <a:xfrm>
                  <a:off x="8831187" y="490713"/>
                  <a:ext cx="413227" cy="584549"/>
                  <a:chOff x="7067700" y="442816"/>
                  <a:chExt cx="413227" cy="584549"/>
                </a:xfrm>
              </p:grpSpPr>
              <p:sp>
                <p:nvSpPr>
                  <p:cNvPr id="123" name="Google Shape;123;p2"/>
                  <p:cNvSpPr/>
                  <p:nvPr/>
                </p:nvSpPr>
                <p:spPr>
                  <a:xfrm>
                    <a:off x="7071117" y="446522"/>
                    <a:ext cx="406091" cy="579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091" h="579033" extrusionOk="0">
                        <a:moveTo>
                          <a:pt x="99111" y="535123"/>
                        </a:moveTo>
                        <a:cubicBezTo>
                          <a:pt x="89967" y="481688"/>
                          <a:pt x="102349" y="422442"/>
                          <a:pt x="104635" y="372055"/>
                        </a:cubicBezTo>
                        <a:cubicBezTo>
                          <a:pt x="108160" y="295569"/>
                          <a:pt x="85014" y="218131"/>
                          <a:pt x="39294" y="153933"/>
                        </a:cubicBezTo>
                        <a:cubicBezTo>
                          <a:pt x="19863" y="126596"/>
                          <a:pt x="-4807" y="97354"/>
                          <a:pt x="813" y="65160"/>
                        </a:cubicBezTo>
                        <a:cubicBezTo>
                          <a:pt x="7290" y="28298"/>
                          <a:pt x="51105" y="6771"/>
                          <a:pt x="91491" y="1723"/>
                        </a:cubicBezTo>
                        <a:cubicBezTo>
                          <a:pt x="201124" y="-11898"/>
                          <a:pt x="308566" y="56968"/>
                          <a:pt x="359048" y="146979"/>
                        </a:cubicBezTo>
                        <a:cubicBezTo>
                          <a:pt x="409531" y="236991"/>
                          <a:pt x="412579" y="343099"/>
                          <a:pt x="399530" y="443493"/>
                        </a:cubicBezTo>
                        <a:cubicBezTo>
                          <a:pt x="393433" y="490356"/>
                          <a:pt x="382766" y="539314"/>
                          <a:pt x="356667" y="579033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124;p2"/>
                  <p:cNvSpPr/>
                  <p:nvPr/>
                </p:nvSpPr>
                <p:spPr>
                  <a:xfrm>
                    <a:off x="7067700" y="442816"/>
                    <a:ext cx="413227" cy="584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3227" h="584549" extrusionOk="0">
                        <a:moveTo>
                          <a:pt x="363133" y="584550"/>
                        </a:moveTo>
                        <a:lnTo>
                          <a:pt x="357132" y="580644"/>
                        </a:lnTo>
                        <a:cubicBezTo>
                          <a:pt x="384754" y="538639"/>
                          <a:pt x="394279" y="486918"/>
                          <a:pt x="399518" y="446628"/>
                        </a:cubicBezTo>
                        <a:cubicBezTo>
                          <a:pt x="415234" y="324803"/>
                          <a:pt x="402185" y="228505"/>
                          <a:pt x="359418" y="152305"/>
                        </a:cubicBezTo>
                        <a:cubicBezTo>
                          <a:pt x="305030" y="55341"/>
                          <a:pt x="196540" y="-3619"/>
                          <a:pt x="95385" y="8859"/>
                        </a:cubicBezTo>
                        <a:cubicBezTo>
                          <a:pt x="56142" y="13716"/>
                          <a:pt x="13851" y="34290"/>
                          <a:pt x="7755" y="69342"/>
                        </a:cubicBezTo>
                        <a:cubicBezTo>
                          <a:pt x="2992" y="96679"/>
                          <a:pt x="21375" y="122111"/>
                          <a:pt x="39283" y="146685"/>
                        </a:cubicBezTo>
                        <a:cubicBezTo>
                          <a:pt x="41473" y="149638"/>
                          <a:pt x="43569" y="152591"/>
                          <a:pt x="45664" y="155448"/>
                        </a:cubicBezTo>
                        <a:cubicBezTo>
                          <a:pt x="91765" y="220314"/>
                          <a:pt x="115197" y="298514"/>
                          <a:pt x="111672" y="375857"/>
                        </a:cubicBezTo>
                        <a:cubicBezTo>
                          <a:pt x="110910" y="391287"/>
                          <a:pt x="109291" y="407289"/>
                          <a:pt x="107672" y="424149"/>
                        </a:cubicBezTo>
                        <a:cubicBezTo>
                          <a:pt x="103767" y="462153"/>
                          <a:pt x="99861" y="501492"/>
                          <a:pt x="106148" y="538163"/>
                        </a:cubicBezTo>
                        <a:lnTo>
                          <a:pt x="99100" y="539401"/>
                        </a:lnTo>
                        <a:cubicBezTo>
                          <a:pt x="92622" y="501777"/>
                          <a:pt x="96718" y="461963"/>
                          <a:pt x="100623" y="423387"/>
                        </a:cubicBezTo>
                        <a:cubicBezTo>
                          <a:pt x="102338" y="406623"/>
                          <a:pt x="103957" y="390716"/>
                          <a:pt x="104624" y="375476"/>
                        </a:cubicBezTo>
                        <a:cubicBezTo>
                          <a:pt x="108053" y="299752"/>
                          <a:pt x="85098" y="223076"/>
                          <a:pt x="39949" y="159544"/>
                        </a:cubicBezTo>
                        <a:cubicBezTo>
                          <a:pt x="37854" y="156687"/>
                          <a:pt x="35758" y="153734"/>
                          <a:pt x="33663" y="150781"/>
                        </a:cubicBezTo>
                        <a:cubicBezTo>
                          <a:pt x="14994" y="124968"/>
                          <a:pt x="-4437" y="98394"/>
                          <a:pt x="897" y="68009"/>
                        </a:cubicBezTo>
                        <a:cubicBezTo>
                          <a:pt x="7659" y="29433"/>
                          <a:pt x="52903" y="6858"/>
                          <a:pt x="94718" y="1715"/>
                        </a:cubicBezTo>
                        <a:cubicBezTo>
                          <a:pt x="198636" y="-11144"/>
                          <a:pt x="310078" y="49340"/>
                          <a:pt x="365800" y="148781"/>
                        </a:cubicBezTo>
                        <a:cubicBezTo>
                          <a:pt x="409329" y="226410"/>
                          <a:pt x="422664" y="324041"/>
                          <a:pt x="406757" y="447485"/>
                        </a:cubicBezTo>
                        <a:cubicBezTo>
                          <a:pt x="401328" y="488633"/>
                          <a:pt x="391517" y="541401"/>
                          <a:pt x="363133" y="584550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5" name="Google Shape;125;p2"/>
                <p:cNvGrpSpPr/>
                <p:nvPr/>
              </p:nvGrpSpPr>
              <p:grpSpPr>
                <a:xfrm>
                  <a:off x="7888761" y="716887"/>
                  <a:ext cx="345534" cy="624789"/>
                  <a:chOff x="6125274" y="668990"/>
                  <a:chExt cx="345534" cy="624789"/>
                </a:xfrm>
              </p:grpSpPr>
              <p:sp>
                <p:nvSpPr>
                  <p:cNvPr id="126" name="Google Shape;126;p2"/>
                  <p:cNvSpPr/>
                  <p:nvPr/>
                </p:nvSpPr>
                <p:spPr>
                  <a:xfrm>
                    <a:off x="6128947" y="672295"/>
                    <a:ext cx="338526" cy="618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526" h="618627" extrusionOk="0">
                        <a:moveTo>
                          <a:pt x="179936" y="618627"/>
                        </a:moveTo>
                        <a:cubicBezTo>
                          <a:pt x="123833" y="576336"/>
                          <a:pt x="72779" y="509661"/>
                          <a:pt x="49538" y="466132"/>
                        </a:cubicBezTo>
                        <a:cubicBezTo>
                          <a:pt x="294" y="374216"/>
                          <a:pt x="-13041" y="261154"/>
                          <a:pt x="13153" y="159141"/>
                        </a:cubicBezTo>
                        <a:cubicBezTo>
                          <a:pt x="27345" y="103991"/>
                          <a:pt x="54682" y="49699"/>
                          <a:pt x="100402" y="19886"/>
                        </a:cubicBezTo>
                        <a:cubicBezTo>
                          <a:pt x="146122" y="-9928"/>
                          <a:pt x="212606" y="-7546"/>
                          <a:pt x="247277" y="36078"/>
                        </a:cubicBezTo>
                        <a:cubicBezTo>
                          <a:pt x="273757" y="69416"/>
                          <a:pt x="276519" y="117231"/>
                          <a:pt x="272423" y="160665"/>
                        </a:cubicBezTo>
                        <a:cubicBezTo>
                          <a:pt x="268328" y="204099"/>
                          <a:pt x="258707" y="247819"/>
                          <a:pt x="264994" y="290967"/>
                        </a:cubicBezTo>
                        <a:cubicBezTo>
                          <a:pt x="270709" y="330115"/>
                          <a:pt x="289187" y="365548"/>
                          <a:pt x="308237" y="399552"/>
                        </a:cubicBezTo>
                        <a:cubicBezTo>
                          <a:pt x="317572" y="416221"/>
                          <a:pt x="328811" y="439843"/>
                          <a:pt x="338527" y="466132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127;p2"/>
                  <p:cNvSpPr/>
                  <p:nvPr/>
                </p:nvSpPr>
                <p:spPr>
                  <a:xfrm>
                    <a:off x="6125274" y="668990"/>
                    <a:ext cx="345534" cy="624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534" h="624789" extrusionOk="0">
                        <a:moveTo>
                          <a:pt x="181514" y="624790"/>
                        </a:moveTo>
                        <a:cubicBezTo>
                          <a:pt x="124840" y="582022"/>
                          <a:pt x="73690" y="515157"/>
                          <a:pt x="50068" y="471151"/>
                        </a:cubicBezTo>
                        <a:cubicBezTo>
                          <a:pt x="157" y="377902"/>
                          <a:pt x="-13178" y="265030"/>
                          <a:pt x="13397" y="161494"/>
                        </a:cubicBezTo>
                        <a:cubicBezTo>
                          <a:pt x="25113" y="115774"/>
                          <a:pt x="50068" y="54052"/>
                          <a:pt x="102170" y="20143"/>
                        </a:cubicBezTo>
                        <a:cubicBezTo>
                          <a:pt x="145985" y="-8337"/>
                          <a:pt x="216375" y="-9956"/>
                          <a:pt x="253808" y="37097"/>
                        </a:cubicBezTo>
                        <a:cubicBezTo>
                          <a:pt x="276573" y="65767"/>
                          <a:pt x="285050" y="107392"/>
                          <a:pt x="279716" y="164256"/>
                        </a:cubicBezTo>
                        <a:cubicBezTo>
                          <a:pt x="278668" y="175495"/>
                          <a:pt x="277240" y="186830"/>
                          <a:pt x="275811" y="198070"/>
                        </a:cubicBezTo>
                        <a:cubicBezTo>
                          <a:pt x="271810" y="229597"/>
                          <a:pt x="267619" y="262173"/>
                          <a:pt x="272287" y="293701"/>
                        </a:cubicBezTo>
                        <a:cubicBezTo>
                          <a:pt x="277906" y="332372"/>
                          <a:pt x="296480" y="367900"/>
                          <a:pt x="315054" y="401047"/>
                        </a:cubicBezTo>
                        <a:cubicBezTo>
                          <a:pt x="325912" y="420383"/>
                          <a:pt x="336961" y="444862"/>
                          <a:pt x="345534" y="468199"/>
                        </a:cubicBezTo>
                        <a:lnTo>
                          <a:pt x="338771" y="470675"/>
                        </a:lnTo>
                        <a:cubicBezTo>
                          <a:pt x="330389" y="447720"/>
                          <a:pt x="319435" y="423622"/>
                          <a:pt x="308768" y="404572"/>
                        </a:cubicBezTo>
                        <a:cubicBezTo>
                          <a:pt x="289908" y="370853"/>
                          <a:pt x="270953" y="334563"/>
                          <a:pt x="265143" y="294748"/>
                        </a:cubicBezTo>
                        <a:cubicBezTo>
                          <a:pt x="260380" y="262268"/>
                          <a:pt x="264572" y="229121"/>
                          <a:pt x="268667" y="197117"/>
                        </a:cubicBezTo>
                        <a:cubicBezTo>
                          <a:pt x="270096" y="185878"/>
                          <a:pt x="271525" y="174733"/>
                          <a:pt x="272572" y="163494"/>
                        </a:cubicBezTo>
                        <a:cubicBezTo>
                          <a:pt x="277716" y="108535"/>
                          <a:pt x="269810" y="68625"/>
                          <a:pt x="248189" y="41479"/>
                        </a:cubicBezTo>
                        <a:cubicBezTo>
                          <a:pt x="213232" y="-2527"/>
                          <a:pt x="147223" y="-812"/>
                          <a:pt x="106076" y="26048"/>
                        </a:cubicBezTo>
                        <a:cubicBezTo>
                          <a:pt x="55879" y="58719"/>
                          <a:pt x="31780" y="118631"/>
                          <a:pt x="20351" y="163208"/>
                        </a:cubicBezTo>
                        <a:cubicBezTo>
                          <a:pt x="-5843" y="265030"/>
                          <a:pt x="7301" y="375997"/>
                          <a:pt x="56450" y="467627"/>
                        </a:cubicBezTo>
                        <a:cubicBezTo>
                          <a:pt x="79691" y="511061"/>
                          <a:pt x="130078" y="576879"/>
                          <a:pt x="185895" y="618979"/>
                        </a:cubicBezTo>
                        <a:lnTo>
                          <a:pt x="181514" y="624790"/>
                        </a:ln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8" name="Google Shape;128;p2"/>
                <p:cNvSpPr/>
                <p:nvPr/>
              </p:nvSpPr>
              <p:spPr>
                <a:xfrm>
                  <a:off x="7943669" y="762697"/>
                  <a:ext cx="205291" cy="507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291" h="507893" extrusionOk="0">
                      <a:moveTo>
                        <a:pt x="5066" y="302659"/>
                      </a:moveTo>
                      <a:cubicBezTo>
                        <a:pt x="-12269" y="208171"/>
                        <a:pt x="15544" y="106349"/>
                        <a:pt x="78409" y="33673"/>
                      </a:cubicBezTo>
                      <a:cubicBezTo>
                        <a:pt x="89648" y="20624"/>
                        <a:pt x="102602" y="8146"/>
                        <a:pt x="118890" y="2622"/>
                      </a:cubicBezTo>
                      <a:cubicBezTo>
                        <a:pt x="135178" y="-2998"/>
                        <a:pt x="155561" y="240"/>
                        <a:pt x="165753" y="14052"/>
                      </a:cubicBezTo>
                      <a:cubicBezTo>
                        <a:pt x="179374" y="32340"/>
                        <a:pt x="170039" y="57867"/>
                        <a:pt x="162419" y="79393"/>
                      </a:cubicBezTo>
                      <a:cubicBezTo>
                        <a:pt x="135749" y="154545"/>
                        <a:pt x="136320" y="239127"/>
                        <a:pt x="163943" y="313994"/>
                      </a:cubicBezTo>
                      <a:cubicBezTo>
                        <a:pt x="180136" y="357904"/>
                        <a:pt x="256526" y="522972"/>
                        <a:pt x="148608" y="506780"/>
                      </a:cubicBezTo>
                      <a:cubicBezTo>
                        <a:pt x="70408" y="494969"/>
                        <a:pt x="17068" y="368477"/>
                        <a:pt x="5066" y="302659"/>
                      </a:cubicBezTo>
                      <a:close/>
                    </a:path>
                  </a:pathLst>
                </a:custGeom>
                <a:solidFill>
                  <a:srgbClr val="F6C3B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2"/>
                <p:cNvSpPr/>
                <p:nvPr/>
              </p:nvSpPr>
              <p:spPr>
                <a:xfrm>
                  <a:off x="8949624" y="541679"/>
                  <a:ext cx="239920" cy="47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20" h="476721" extrusionOk="0">
                      <a:moveTo>
                        <a:pt x="23811" y="81337"/>
                      </a:moveTo>
                      <a:cubicBezTo>
                        <a:pt x="78294" y="150583"/>
                        <a:pt x="102773" y="242595"/>
                        <a:pt x="90010" y="329749"/>
                      </a:cubicBezTo>
                      <a:cubicBezTo>
                        <a:pt x="85724" y="358514"/>
                        <a:pt x="77627" y="387470"/>
                        <a:pt x="81533" y="416331"/>
                      </a:cubicBezTo>
                      <a:cubicBezTo>
                        <a:pt x="85438" y="445192"/>
                        <a:pt x="105917" y="474719"/>
                        <a:pt x="134968" y="476624"/>
                      </a:cubicBezTo>
                      <a:cubicBezTo>
                        <a:pt x="164591" y="478529"/>
                        <a:pt x="188022" y="452145"/>
                        <a:pt x="202405" y="426237"/>
                      </a:cubicBezTo>
                      <a:cubicBezTo>
                        <a:pt x="246125" y="347560"/>
                        <a:pt x="252030" y="248977"/>
                        <a:pt x="218026" y="165728"/>
                      </a:cubicBezTo>
                      <a:cubicBezTo>
                        <a:pt x="192309" y="102673"/>
                        <a:pt x="144017" y="49237"/>
                        <a:pt x="84676" y="16090"/>
                      </a:cubicBezTo>
                      <a:cubicBezTo>
                        <a:pt x="15429" y="-22772"/>
                        <a:pt x="-30291" y="12566"/>
                        <a:pt x="23811" y="81337"/>
                      </a:cubicBezTo>
                      <a:close/>
                    </a:path>
                  </a:pathLst>
                </a:custGeom>
                <a:solidFill>
                  <a:srgbClr val="F6C3B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8670540" y="6146849"/>
                  <a:ext cx="328271" cy="307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71" h="307607" extrusionOk="0">
                      <a:moveTo>
                        <a:pt x="277368" y="275654"/>
                      </a:moveTo>
                      <a:cubicBezTo>
                        <a:pt x="234125" y="315183"/>
                        <a:pt x="172117" y="315563"/>
                        <a:pt x="127635" y="290322"/>
                      </a:cubicBezTo>
                      <a:cubicBezTo>
                        <a:pt x="83249" y="265081"/>
                        <a:pt x="45149" y="222695"/>
                        <a:pt x="28004" y="172117"/>
                      </a:cubicBezTo>
                      <a:cubicBezTo>
                        <a:pt x="17526" y="141161"/>
                        <a:pt x="8287" y="110300"/>
                        <a:pt x="0" y="79724"/>
                      </a:cubicBezTo>
                      <a:lnTo>
                        <a:pt x="286417" y="0"/>
                      </a:lnTo>
                      <a:cubicBezTo>
                        <a:pt x="298895" y="38862"/>
                        <a:pt x="321564" y="75438"/>
                        <a:pt x="326708" y="117634"/>
                      </a:cubicBezTo>
                      <a:cubicBezTo>
                        <a:pt x="333280" y="172402"/>
                        <a:pt x="319564" y="237268"/>
                        <a:pt x="277368" y="275654"/>
                      </a:cubicBezTo>
                      <a:close/>
                    </a:path>
                  </a:pathLst>
                </a:custGeom>
                <a:solidFill>
                  <a:srgbClr val="9D998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2"/>
                <p:cNvSpPr/>
                <p:nvPr/>
              </p:nvSpPr>
              <p:spPr>
                <a:xfrm>
                  <a:off x="7019028" y="4340623"/>
                  <a:ext cx="251692" cy="90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692" h="90963" extrusionOk="0">
                      <a:moveTo>
                        <a:pt x="134560" y="90964"/>
                      </a:moveTo>
                      <a:cubicBezTo>
                        <a:pt x="134465" y="90964"/>
                        <a:pt x="134274" y="90964"/>
                        <a:pt x="134179" y="90964"/>
                      </a:cubicBezTo>
                      <a:cubicBezTo>
                        <a:pt x="122273" y="90773"/>
                        <a:pt x="110748" y="84011"/>
                        <a:pt x="103508" y="72676"/>
                      </a:cubicBezTo>
                      <a:cubicBezTo>
                        <a:pt x="100841" y="68485"/>
                        <a:pt x="98937" y="64008"/>
                        <a:pt x="97793" y="59436"/>
                      </a:cubicBezTo>
                      <a:cubicBezTo>
                        <a:pt x="93031" y="66104"/>
                        <a:pt x="86649" y="71819"/>
                        <a:pt x="78934" y="76105"/>
                      </a:cubicBezTo>
                      <a:cubicBezTo>
                        <a:pt x="64075" y="84487"/>
                        <a:pt x="47311" y="86011"/>
                        <a:pt x="33119" y="80296"/>
                      </a:cubicBezTo>
                      <a:cubicBezTo>
                        <a:pt x="18831" y="74581"/>
                        <a:pt x="7782" y="62008"/>
                        <a:pt x="2734" y="45720"/>
                      </a:cubicBezTo>
                      <a:cubicBezTo>
                        <a:pt x="-2314" y="29432"/>
                        <a:pt x="-314" y="12763"/>
                        <a:pt x="8258" y="0"/>
                      </a:cubicBezTo>
                      <a:lnTo>
                        <a:pt x="14164" y="4001"/>
                      </a:lnTo>
                      <a:cubicBezTo>
                        <a:pt x="6925" y="14859"/>
                        <a:pt x="5210" y="29623"/>
                        <a:pt x="9497" y="43625"/>
                      </a:cubicBezTo>
                      <a:cubicBezTo>
                        <a:pt x="13783" y="57626"/>
                        <a:pt x="23689" y="68866"/>
                        <a:pt x="35786" y="73628"/>
                      </a:cubicBezTo>
                      <a:cubicBezTo>
                        <a:pt x="47883" y="78486"/>
                        <a:pt x="62741" y="77057"/>
                        <a:pt x="75505" y="69818"/>
                      </a:cubicBezTo>
                      <a:cubicBezTo>
                        <a:pt x="85602" y="64103"/>
                        <a:pt x="93317" y="55436"/>
                        <a:pt x="97222" y="45720"/>
                      </a:cubicBezTo>
                      <a:cubicBezTo>
                        <a:pt x="97603" y="42672"/>
                        <a:pt x="98460" y="39814"/>
                        <a:pt x="99699" y="37052"/>
                      </a:cubicBezTo>
                      <a:lnTo>
                        <a:pt x="111319" y="10763"/>
                      </a:lnTo>
                      <a:lnTo>
                        <a:pt x="106556" y="39148"/>
                      </a:lnTo>
                      <a:cubicBezTo>
                        <a:pt x="106080" y="42101"/>
                        <a:pt x="105318" y="44958"/>
                        <a:pt x="104271" y="47720"/>
                      </a:cubicBezTo>
                      <a:cubicBezTo>
                        <a:pt x="103508" y="54674"/>
                        <a:pt x="105414" y="62103"/>
                        <a:pt x="109700" y="68866"/>
                      </a:cubicBezTo>
                      <a:cubicBezTo>
                        <a:pt x="115701" y="78200"/>
                        <a:pt x="124940" y="83820"/>
                        <a:pt x="134465" y="83915"/>
                      </a:cubicBezTo>
                      <a:cubicBezTo>
                        <a:pt x="134560" y="83915"/>
                        <a:pt x="134655" y="83915"/>
                        <a:pt x="134751" y="83915"/>
                      </a:cubicBezTo>
                      <a:cubicBezTo>
                        <a:pt x="144180" y="83915"/>
                        <a:pt x="153420" y="78581"/>
                        <a:pt x="159611" y="69533"/>
                      </a:cubicBezTo>
                      <a:cubicBezTo>
                        <a:pt x="165802" y="60388"/>
                        <a:pt x="167326" y="49625"/>
                        <a:pt x="163706" y="40862"/>
                      </a:cubicBezTo>
                      <a:lnTo>
                        <a:pt x="170088" y="37624"/>
                      </a:lnTo>
                      <a:cubicBezTo>
                        <a:pt x="177232" y="49339"/>
                        <a:pt x="185804" y="62389"/>
                        <a:pt x="198282" y="70295"/>
                      </a:cubicBezTo>
                      <a:cubicBezTo>
                        <a:pt x="208760" y="76867"/>
                        <a:pt x="225238" y="79915"/>
                        <a:pt x="236668" y="71152"/>
                      </a:cubicBezTo>
                      <a:cubicBezTo>
                        <a:pt x="242002" y="67056"/>
                        <a:pt x="245050" y="59627"/>
                        <a:pt x="244479" y="52197"/>
                      </a:cubicBezTo>
                      <a:cubicBezTo>
                        <a:pt x="244002" y="46196"/>
                        <a:pt x="241240" y="41338"/>
                        <a:pt x="236858" y="38862"/>
                      </a:cubicBezTo>
                      <a:lnTo>
                        <a:pt x="240383" y="32671"/>
                      </a:lnTo>
                      <a:cubicBezTo>
                        <a:pt x="246955" y="36386"/>
                        <a:pt x="251051" y="43244"/>
                        <a:pt x="251622" y="51721"/>
                      </a:cubicBezTo>
                      <a:cubicBezTo>
                        <a:pt x="252289" y="61436"/>
                        <a:pt x="248193" y="71342"/>
                        <a:pt x="241050" y="76867"/>
                      </a:cubicBezTo>
                      <a:cubicBezTo>
                        <a:pt x="226952" y="87725"/>
                        <a:pt x="207045" y="84296"/>
                        <a:pt x="194472" y="76391"/>
                      </a:cubicBezTo>
                      <a:cubicBezTo>
                        <a:pt x="185424" y="70771"/>
                        <a:pt x="178470" y="62865"/>
                        <a:pt x="172565" y="54674"/>
                      </a:cubicBezTo>
                      <a:cubicBezTo>
                        <a:pt x="171898" y="61151"/>
                        <a:pt x="169517" y="67628"/>
                        <a:pt x="165516" y="73628"/>
                      </a:cubicBezTo>
                      <a:cubicBezTo>
                        <a:pt x="157801" y="84487"/>
                        <a:pt x="146371" y="90964"/>
                        <a:pt x="134560" y="90964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2"/>
                <p:cNvSpPr/>
                <p:nvPr/>
              </p:nvSpPr>
              <p:spPr>
                <a:xfrm>
                  <a:off x="7423812" y="3954956"/>
                  <a:ext cx="262324" cy="124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324" h="124301" extrusionOk="0">
                      <a:moveTo>
                        <a:pt x="61532" y="124206"/>
                      </a:moveTo>
                      <a:cubicBezTo>
                        <a:pt x="32099" y="124206"/>
                        <a:pt x="4382" y="100679"/>
                        <a:pt x="0" y="71533"/>
                      </a:cubicBezTo>
                      <a:lnTo>
                        <a:pt x="7049" y="70485"/>
                      </a:lnTo>
                      <a:cubicBezTo>
                        <a:pt x="11049" y="97155"/>
                        <a:pt x="36957" y="118586"/>
                        <a:pt x="64103" y="116967"/>
                      </a:cubicBezTo>
                      <a:cubicBezTo>
                        <a:pt x="91059" y="115443"/>
                        <a:pt x="114681" y="91440"/>
                        <a:pt x="115729" y="64484"/>
                      </a:cubicBezTo>
                      <a:lnTo>
                        <a:pt x="116586" y="42386"/>
                      </a:lnTo>
                      <a:lnTo>
                        <a:pt x="122777" y="63627"/>
                      </a:lnTo>
                      <a:cubicBezTo>
                        <a:pt x="128016" y="81724"/>
                        <a:pt x="142113" y="97060"/>
                        <a:pt x="161449" y="105537"/>
                      </a:cubicBezTo>
                      <a:cubicBezTo>
                        <a:pt x="180785" y="114014"/>
                        <a:pt x="201549" y="114110"/>
                        <a:pt x="218504" y="105823"/>
                      </a:cubicBezTo>
                      <a:cubicBezTo>
                        <a:pt x="235458" y="97536"/>
                        <a:pt x="248031" y="80867"/>
                        <a:pt x="252984" y="60388"/>
                      </a:cubicBezTo>
                      <a:cubicBezTo>
                        <a:pt x="257937" y="39814"/>
                        <a:pt x="254413" y="19336"/>
                        <a:pt x="243269" y="4191"/>
                      </a:cubicBezTo>
                      <a:lnTo>
                        <a:pt x="248984" y="0"/>
                      </a:lnTo>
                      <a:cubicBezTo>
                        <a:pt x="261461" y="16954"/>
                        <a:pt x="265367" y="39529"/>
                        <a:pt x="259937" y="62198"/>
                      </a:cubicBezTo>
                      <a:cubicBezTo>
                        <a:pt x="254413" y="84772"/>
                        <a:pt x="240506" y="103061"/>
                        <a:pt x="221647" y="112395"/>
                      </a:cubicBezTo>
                      <a:cubicBezTo>
                        <a:pt x="202787" y="121729"/>
                        <a:pt x="179832" y="121634"/>
                        <a:pt x="158496" y="112300"/>
                      </a:cubicBezTo>
                      <a:cubicBezTo>
                        <a:pt x="141637" y="104870"/>
                        <a:pt x="128397" y="92773"/>
                        <a:pt x="120777" y="78010"/>
                      </a:cubicBezTo>
                      <a:cubicBezTo>
                        <a:pt x="113824" y="102870"/>
                        <a:pt x="90488" y="122872"/>
                        <a:pt x="64484" y="124301"/>
                      </a:cubicBezTo>
                      <a:cubicBezTo>
                        <a:pt x="63627" y="124111"/>
                        <a:pt x="62579" y="124206"/>
                        <a:pt x="61532" y="124206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33" name="Google Shape;133;p2"/>
                <p:cNvGrpSpPr/>
                <p:nvPr/>
              </p:nvGrpSpPr>
              <p:grpSpPr>
                <a:xfrm>
                  <a:off x="6650191" y="5328651"/>
                  <a:ext cx="609320" cy="558260"/>
                  <a:chOff x="4886704" y="5280754"/>
                  <a:chExt cx="609320" cy="558260"/>
                </a:xfrm>
              </p:grpSpPr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4890294" y="5284564"/>
                    <a:ext cx="602252" cy="550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2252" h="550831" extrusionOk="0">
                        <a:moveTo>
                          <a:pt x="86803" y="162973"/>
                        </a:moveTo>
                        <a:cubicBezTo>
                          <a:pt x="16319" y="180118"/>
                          <a:pt x="-23496" y="290417"/>
                          <a:pt x="14985" y="361950"/>
                        </a:cubicBezTo>
                        <a:cubicBezTo>
                          <a:pt x="53466" y="433388"/>
                          <a:pt x="155288" y="438341"/>
                          <a:pt x="198722" y="370808"/>
                        </a:cubicBezTo>
                        <a:cubicBezTo>
                          <a:pt x="155098" y="423100"/>
                          <a:pt x="178434" y="527114"/>
                          <a:pt x="238251" y="547402"/>
                        </a:cubicBezTo>
                        <a:cubicBezTo>
                          <a:pt x="298068" y="567690"/>
                          <a:pt x="364934" y="494348"/>
                          <a:pt x="351884" y="422815"/>
                        </a:cubicBezTo>
                        <a:cubicBezTo>
                          <a:pt x="371506" y="456915"/>
                          <a:pt x="415607" y="467296"/>
                          <a:pt x="444848" y="444627"/>
                        </a:cubicBezTo>
                        <a:cubicBezTo>
                          <a:pt x="474090" y="421957"/>
                          <a:pt x="483424" y="370332"/>
                          <a:pt x="464565" y="335566"/>
                        </a:cubicBezTo>
                        <a:cubicBezTo>
                          <a:pt x="490092" y="361950"/>
                          <a:pt x="533050" y="360331"/>
                          <a:pt x="557053" y="332041"/>
                        </a:cubicBezTo>
                        <a:cubicBezTo>
                          <a:pt x="581056" y="303752"/>
                          <a:pt x="582294" y="253175"/>
                          <a:pt x="559720" y="223361"/>
                        </a:cubicBezTo>
                        <a:cubicBezTo>
                          <a:pt x="591438" y="194977"/>
                          <a:pt x="607916" y="144685"/>
                          <a:pt x="600487" y="98584"/>
                        </a:cubicBezTo>
                        <a:cubicBezTo>
                          <a:pt x="593057" y="52483"/>
                          <a:pt x="562101" y="12763"/>
                          <a:pt x="523715" y="0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" name="Google Shape;135;p2"/>
                  <p:cNvSpPr/>
                  <p:nvPr/>
                </p:nvSpPr>
                <p:spPr>
                  <a:xfrm>
                    <a:off x="4886704" y="5280754"/>
                    <a:ext cx="609320" cy="558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320" h="558260" extrusionOk="0">
                        <a:moveTo>
                          <a:pt x="262606" y="558260"/>
                        </a:moveTo>
                        <a:cubicBezTo>
                          <a:pt x="255176" y="558260"/>
                          <a:pt x="247747" y="557022"/>
                          <a:pt x="240603" y="554641"/>
                        </a:cubicBezTo>
                        <a:cubicBezTo>
                          <a:pt x="213647" y="545497"/>
                          <a:pt x="191644" y="518827"/>
                          <a:pt x="181643" y="483393"/>
                        </a:cubicBezTo>
                        <a:cubicBezTo>
                          <a:pt x="173642" y="454914"/>
                          <a:pt x="174404" y="425767"/>
                          <a:pt x="183072" y="401574"/>
                        </a:cubicBezTo>
                        <a:cubicBezTo>
                          <a:pt x="162879" y="418147"/>
                          <a:pt x="137161" y="427101"/>
                          <a:pt x="109539" y="425958"/>
                        </a:cubicBezTo>
                        <a:cubicBezTo>
                          <a:pt x="69534" y="424434"/>
                          <a:pt x="34291" y="402526"/>
                          <a:pt x="15432" y="367474"/>
                        </a:cubicBezTo>
                        <a:cubicBezTo>
                          <a:pt x="-4952" y="329660"/>
                          <a:pt x="-5142" y="278225"/>
                          <a:pt x="14860" y="233362"/>
                        </a:cubicBezTo>
                        <a:cubicBezTo>
                          <a:pt x="31339" y="196406"/>
                          <a:pt x="58580" y="170974"/>
                          <a:pt x="89536" y="163354"/>
                        </a:cubicBezTo>
                        <a:lnTo>
                          <a:pt x="91251" y="170307"/>
                        </a:lnTo>
                        <a:cubicBezTo>
                          <a:pt x="62390" y="177356"/>
                          <a:pt x="36958" y="201358"/>
                          <a:pt x="21433" y="236220"/>
                        </a:cubicBezTo>
                        <a:cubicBezTo>
                          <a:pt x="2287" y="279177"/>
                          <a:pt x="2383" y="328136"/>
                          <a:pt x="21814" y="364046"/>
                        </a:cubicBezTo>
                        <a:cubicBezTo>
                          <a:pt x="39530" y="396907"/>
                          <a:pt x="72391" y="417385"/>
                          <a:pt x="109920" y="418814"/>
                        </a:cubicBezTo>
                        <a:cubicBezTo>
                          <a:pt x="142591" y="420053"/>
                          <a:pt x="172690" y="406432"/>
                          <a:pt x="192692" y="381953"/>
                        </a:cubicBezTo>
                        <a:cubicBezTo>
                          <a:pt x="194788" y="378618"/>
                          <a:pt x="197169" y="375380"/>
                          <a:pt x="199645" y="372332"/>
                        </a:cubicBezTo>
                        <a:lnTo>
                          <a:pt x="205360" y="376523"/>
                        </a:lnTo>
                        <a:cubicBezTo>
                          <a:pt x="203265" y="379762"/>
                          <a:pt x="200979" y="382905"/>
                          <a:pt x="198598" y="385858"/>
                        </a:cubicBezTo>
                        <a:cubicBezTo>
                          <a:pt x="183072" y="411004"/>
                          <a:pt x="178976" y="447199"/>
                          <a:pt x="188596" y="481394"/>
                        </a:cubicBezTo>
                        <a:cubicBezTo>
                          <a:pt x="197931" y="514636"/>
                          <a:pt x="218219" y="539401"/>
                          <a:pt x="242984" y="547783"/>
                        </a:cubicBezTo>
                        <a:cubicBezTo>
                          <a:pt x="265939" y="555593"/>
                          <a:pt x="291847" y="549116"/>
                          <a:pt x="314041" y="529971"/>
                        </a:cubicBezTo>
                        <a:cubicBezTo>
                          <a:pt x="343759" y="504349"/>
                          <a:pt x="358618" y="463963"/>
                          <a:pt x="351950" y="427196"/>
                        </a:cubicBezTo>
                        <a:lnTo>
                          <a:pt x="348235" y="406717"/>
                        </a:lnTo>
                        <a:lnTo>
                          <a:pt x="358618" y="424720"/>
                        </a:lnTo>
                        <a:cubicBezTo>
                          <a:pt x="367857" y="440912"/>
                          <a:pt x="383478" y="452152"/>
                          <a:pt x="401290" y="455676"/>
                        </a:cubicBezTo>
                        <a:cubicBezTo>
                          <a:pt x="417673" y="458915"/>
                          <a:pt x="433579" y="455295"/>
                          <a:pt x="446248" y="445484"/>
                        </a:cubicBezTo>
                        <a:cubicBezTo>
                          <a:pt x="474156" y="423958"/>
                          <a:pt x="483109" y="374142"/>
                          <a:pt x="465012" y="340995"/>
                        </a:cubicBezTo>
                        <a:lnTo>
                          <a:pt x="452344" y="317754"/>
                        </a:lnTo>
                        <a:lnTo>
                          <a:pt x="470727" y="336804"/>
                        </a:lnTo>
                        <a:cubicBezTo>
                          <a:pt x="482062" y="348520"/>
                          <a:pt x="498064" y="355092"/>
                          <a:pt x="514447" y="354425"/>
                        </a:cubicBezTo>
                        <a:cubicBezTo>
                          <a:pt x="531211" y="353854"/>
                          <a:pt x="547022" y="346234"/>
                          <a:pt x="557881" y="333375"/>
                        </a:cubicBezTo>
                        <a:cubicBezTo>
                          <a:pt x="580741" y="306324"/>
                          <a:pt x="581979" y="257651"/>
                          <a:pt x="560357" y="229076"/>
                        </a:cubicBezTo>
                        <a:lnTo>
                          <a:pt x="558357" y="226409"/>
                        </a:lnTo>
                        <a:lnTo>
                          <a:pt x="560833" y="224219"/>
                        </a:lnTo>
                        <a:cubicBezTo>
                          <a:pt x="591790" y="196501"/>
                          <a:pt x="607696" y="147637"/>
                          <a:pt x="600457" y="102584"/>
                        </a:cubicBezTo>
                        <a:cubicBezTo>
                          <a:pt x="593218" y="57721"/>
                          <a:pt x="563310" y="19145"/>
                          <a:pt x="526067" y="6763"/>
                        </a:cubicBezTo>
                        <a:lnTo>
                          <a:pt x="528353" y="0"/>
                        </a:lnTo>
                        <a:cubicBezTo>
                          <a:pt x="568072" y="13240"/>
                          <a:pt x="599886" y="54007"/>
                          <a:pt x="607506" y="101441"/>
                        </a:cubicBezTo>
                        <a:cubicBezTo>
                          <a:pt x="614935" y="147637"/>
                          <a:pt x="599124" y="197739"/>
                          <a:pt x="567977" y="227267"/>
                        </a:cubicBezTo>
                        <a:cubicBezTo>
                          <a:pt x="589408" y="258508"/>
                          <a:pt x="587503" y="309277"/>
                          <a:pt x="563310" y="337852"/>
                        </a:cubicBezTo>
                        <a:cubicBezTo>
                          <a:pt x="551118" y="352235"/>
                          <a:pt x="533401" y="360807"/>
                          <a:pt x="514637" y="361378"/>
                        </a:cubicBezTo>
                        <a:cubicBezTo>
                          <a:pt x="501207" y="361760"/>
                          <a:pt x="488062" y="358140"/>
                          <a:pt x="477013" y="350996"/>
                        </a:cubicBezTo>
                        <a:cubicBezTo>
                          <a:pt x="488158" y="385858"/>
                          <a:pt x="477299" y="430244"/>
                          <a:pt x="450534" y="450913"/>
                        </a:cubicBezTo>
                        <a:cubicBezTo>
                          <a:pt x="436246" y="461962"/>
                          <a:pt x="418244" y="466058"/>
                          <a:pt x="399766" y="462439"/>
                        </a:cubicBezTo>
                        <a:cubicBezTo>
                          <a:pt x="384430" y="459391"/>
                          <a:pt x="370714" y="451294"/>
                          <a:pt x="360427" y="439579"/>
                        </a:cubicBezTo>
                        <a:cubicBezTo>
                          <a:pt x="362047" y="474726"/>
                          <a:pt x="346521" y="511016"/>
                          <a:pt x="318613" y="535115"/>
                        </a:cubicBezTo>
                        <a:cubicBezTo>
                          <a:pt x="301277" y="550450"/>
                          <a:pt x="281656" y="558260"/>
                          <a:pt x="262606" y="558260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" name="Google Shape;136;p2"/>
                <p:cNvGrpSpPr/>
                <p:nvPr/>
              </p:nvGrpSpPr>
              <p:grpSpPr>
                <a:xfrm>
                  <a:off x="8440360" y="5294718"/>
                  <a:ext cx="604287" cy="547806"/>
                  <a:chOff x="6676873" y="5246821"/>
                  <a:chExt cx="604287" cy="547806"/>
                </a:xfrm>
              </p:grpSpPr>
              <p:sp>
                <p:nvSpPr>
                  <p:cNvPr id="137" name="Google Shape;137;p2"/>
                  <p:cNvSpPr/>
                  <p:nvPr/>
                </p:nvSpPr>
                <p:spPr>
                  <a:xfrm>
                    <a:off x="6680496" y="5250648"/>
                    <a:ext cx="597085" cy="540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085" h="540526" extrusionOk="0">
                        <a:moveTo>
                          <a:pt x="32818" y="128499"/>
                        </a:moveTo>
                        <a:cubicBezTo>
                          <a:pt x="5196" y="148121"/>
                          <a:pt x="-7378" y="190602"/>
                          <a:pt x="4434" y="224797"/>
                        </a:cubicBezTo>
                        <a:cubicBezTo>
                          <a:pt x="16245" y="258897"/>
                          <a:pt x="51106" y="281090"/>
                          <a:pt x="83491" y="274898"/>
                        </a:cubicBezTo>
                        <a:cubicBezTo>
                          <a:pt x="35009" y="268422"/>
                          <a:pt x="-9663" y="329953"/>
                          <a:pt x="6243" y="381483"/>
                        </a:cubicBezTo>
                        <a:cubicBezTo>
                          <a:pt x="22150" y="433014"/>
                          <a:pt x="91206" y="451016"/>
                          <a:pt x="125972" y="412630"/>
                        </a:cubicBezTo>
                        <a:cubicBezTo>
                          <a:pt x="105113" y="455302"/>
                          <a:pt x="124353" y="515976"/>
                          <a:pt x="164644" y="534645"/>
                        </a:cubicBezTo>
                        <a:cubicBezTo>
                          <a:pt x="204935" y="553315"/>
                          <a:pt x="257037" y="525597"/>
                          <a:pt x="269419" y="478924"/>
                        </a:cubicBezTo>
                        <a:cubicBezTo>
                          <a:pt x="280849" y="518739"/>
                          <a:pt x="325616" y="541789"/>
                          <a:pt x="360192" y="525787"/>
                        </a:cubicBezTo>
                        <a:cubicBezTo>
                          <a:pt x="394768" y="509785"/>
                          <a:pt x="411627" y="458065"/>
                          <a:pt x="394387" y="421012"/>
                        </a:cubicBezTo>
                        <a:cubicBezTo>
                          <a:pt x="417533" y="458445"/>
                          <a:pt x="470587" y="466923"/>
                          <a:pt x="502210" y="438157"/>
                        </a:cubicBezTo>
                        <a:cubicBezTo>
                          <a:pt x="533833" y="409391"/>
                          <a:pt x="536976" y="349670"/>
                          <a:pt x="508687" y="316999"/>
                        </a:cubicBezTo>
                        <a:cubicBezTo>
                          <a:pt x="544311" y="325381"/>
                          <a:pt x="583839" y="299092"/>
                          <a:pt x="593936" y="260039"/>
                        </a:cubicBezTo>
                        <a:cubicBezTo>
                          <a:pt x="604128" y="220987"/>
                          <a:pt x="583458" y="175172"/>
                          <a:pt x="549264" y="161075"/>
                        </a:cubicBezTo>
                        <a:cubicBezTo>
                          <a:pt x="583935" y="146311"/>
                          <a:pt x="604794" y="99543"/>
                          <a:pt x="594412" y="59824"/>
                        </a:cubicBezTo>
                        <a:cubicBezTo>
                          <a:pt x="584030" y="20105"/>
                          <a:pt x="543930" y="-6851"/>
                          <a:pt x="507544" y="1531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" name="Google Shape;138;p2"/>
                  <p:cNvSpPr/>
                  <p:nvPr/>
                </p:nvSpPr>
                <p:spPr>
                  <a:xfrm>
                    <a:off x="6676873" y="5246821"/>
                    <a:ext cx="604287" cy="54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4287" h="547806" extrusionOk="0">
                        <a:moveTo>
                          <a:pt x="195223" y="547807"/>
                        </a:moveTo>
                        <a:cubicBezTo>
                          <a:pt x="185221" y="547807"/>
                          <a:pt x="175506" y="545711"/>
                          <a:pt x="166648" y="541616"/>
                        </a:cubicBezTo>
                        <a:cubicBezTo>
                          <a:pt x="147693" y="532852"/>
                          <a:pt x="131977" y="514374"/>
                          <a:pt x="123690" y="491038"/>
                        </a:cubicBezTo>
                        <a:cubicBezTo>
                          <a:pt x="116356" y="470368"/>
                          <a:pt x="115498" y="447985"/>
                          <a:pt x="121023" y="428459"/>
                        </a:cubicBezTo>
                        <a:cubicBezTo>
                          <a:pt x="105307" y="439412"/>
                          <a:pt x="85114" y="443127"/>
                          <a:pt x="64540" y="438555"/>
                        </a:cubicBezTo>
                        <a:cubicBezTo>
                          <a:pt x="36727" y="432364"/>
                          <a:pt x="14438" y="412361"/>
                          <a:pt x="6342" y="386168"/>
                        </a:cubicBezTo>
                        <a:cubicBezTo>
                          <a:pt x="-2135" y="358640"/>
                          <a:pt x="5294" y="326446"/>
                          <a:pt x="25773" y="302252"/>
                        </a:cubicBezTo>
                        <a:cubicBezTo>
                          <a:pt x="34441" y="291965"/>
                          <a:pt x="44442" y="284441"/>
                          <a:pt x="55110" y="279773"/>
                        </a:cubicBezTo>
                        <a:cubicBezTo>
                          <a:pt x="32631" y="272534"/>
                          <a:pt x="13010" y="254056"/>
                          <a:pt x="4627" y="229577"/>
                        </a:cubicBezTo>
                        <a:cubicBezTo>
                          <a:pt x="-7660" y="193858"/>
                          <a:pt x="5294" y="149852"/>
                          <a:pt x="34345" y="129183"/>
                        </a:cubicBezTo>
                        <a:lnTo>
                          <a:pt x="38536" y="134993"/>
                        </a:lnTo>
                        <a:cubicBezTo>
                          <a:pt x="11962" y="153853"/>
                          <a:pt x="56" y="194334"/>
                          <a:pt x="11485" y="227195"/>
                        </a:cubicBezTo>
                        <a:cubicBezTo>
                          <a:pt x="20629" y="253579"/>
                          <a:pt x="43966" y="272344"/>
                          <a:pt x="68826" y="275487"/>
                        </a:cubicBezTo>
                        <a:cubicBezTo>
                          <a:pt x="75017" y="274344"/>
                          <a:pt x="81304" y="274058"/>
                          <a:pt x="87590" y="274916"/>
                        </a:cubicBezTo>
                        <a:lnTo>
                          <a:pt x="109498" y="277868"/>
                        </a:lnTo>
                        <a:lnTo>
                          <a:pt x="87781" y="281964"/>
                        </a:lnTo>
                        <a:cubicBezTo>
                          <a:pt x="81589" y="283107"/>
                          <a:pt x="75303" y="283298"/>
                          <a:pt x="69207" y="282726"/>
                        </a:cubicBezTo>
                        <a:cubicBezTo>
                          <a:pt x="55491" y="285584"/>
                          <a:pt x="42346" y="293870"/>
                          <a:pt x="31393" y="306824"/>
                        </a:cubicBezTo>
                        <a:cubicBezTo>
                          <a:pt x="12724" y="328827"/>
                          <a:pt x="5675" y="359116"/>
                          <a:pt x="13295" y="383976"/>
                        </a:cubicBezTo>
                        <a:cubicBezTo>
                          <a:pt x="20629" y="407694"/>
                          <a:pt x="40823" y="425887"/>
                          <a:pt x="66159" y="431507"/>
                        </a:cubicBezTo>
                        <a:cubicBezTo>
                          <a:pt x="89495" y="436650"/>
                          <a:pt x="112165" y="430078"/>
                          <a:pt x="126928" y="413790"/>
                        </a:cubicBezTo>
                        <a:lnTo>
                          <a:pt x="143883" y="395026"/>
                        </a:lnTo>
                        <a:lnTo>
                          <a:pt x="132834" y="417695"/>
                        </a:lnTo>
                        <a:cubicBezTo>
                          <a:pt x="122928" y="438079"/>
                          <a:pt x="122071" y="464463"/>
                          <a:pt x="130548" y="488466"/>
                        </a:cubicBezTo>
                        <a:cubicBezTo>
                          <a:pt x="138168" y="509993"/>
                          <a:pt x="152455" y="526947"/>
                          <a:pt x="169791" y="534948"/>
                        </a:cubicBezTo>
                        <a:cubicBezTo>
                          <a:pt x="186745" y="542759"/>
                          <a:pt x="207224" y="542187"/>
                          <a:pt x="225893" y="533424"/>
                        </a:cubicBezTo>
                        <a:cubicBezTo>
                          <a:pt x="247325" y="523423"/>
                          <a:pt x="263612" y="503992"/>
                          <a:pt x="269518" y="481608"/>
                        </a:cubicBezTo>
                        <a:lnTo>
                          <a:pt x="272852" y="469130"/>
                        </a:lnTo>
                        <a:lnTo>
                          <a:pt x="276376" y="481513"/>
                        </a:lnTo>
                        <a:cubicBezTo>
                          <a:pt x="281805" y="500468"/>
                          <a:pt x="295997" y="516755"/>
                          <a:pt x="314190" y="525137"/>
                        </a:cubicBezTo>
                        <a:cubicBezTo>
                          <a:pt x="330192" y="532471"/>
                          <a:pt x="347718" y="532852"/>
                          <a:pt x="362196" y="526090"/>
                        </a:cubicBezTo>
                        <a:cubicBezTo>
                          <a:pt x="376864" y="519232"/>
                          <a:pt x="389152" y="504849"/>
                          <a:pt x="395819" y="486656"/>
                        </a:cubicBezTo>
                        <a:cubicBezTo>
                          <a:pt x="403249" y="466368"/>
                          <a:pt x="402772" y="443698"/>
                          <a:pt x="394676" y="426077"/>
                        </a:cubicBezTo>
                        <a:lnTo>
                          <a:pt x="400963" y="422743"/>
                        </a:lnTo>
                        <a:cubicBezTo>
                          <a:pt x="411726" y="440174"/>
                          <a:pt x="429728" y="451795"/>
                          <a:pt x="450493" y="454652"/>
                        </a:cubicBezTo>
                        <a:cubicBezTo>
                          <a:pt x="470114" y="457414"/>
                          <a:pt x="489450" y="451795"/>
                          <a:pt x="503356" y="439127"/>
                        </a:cubicBezTo>
                        <a:cubicBezTo>
                          <a:pt x="533455" y="411694"/>
                          <a:pt x="536503" y="354164"/>
                          <a:pt x="509548" y="322921"/>
                        </a:cubicBezTo>
                        <a:lnTo>
                          <a:pt x="502309" y="314539"/>
                        </a:lnTo>
                        <a:lnTo>
                          <a:pt x="513072" y="317111"/>
                        </a:lnTo>
                        <a:cubicBezTo>
                          <a:pt x="546600" y="325017"/>
                          <a:pt x="584414" y="299680"/>
                          <a:pt x="594035" y="262723"/>
                        </a:cubicBezTo>
                        <a:cubicBezTo>
                          <a:pt x="603655" y="225671"/>
                          <a:pt x="583843" y="181380"/>
                          <a:pt x="551458" y="167949"/>
                        </a:cubicBezTo>
                        <a:lnTo>
                          <a:pt x="543647" y="164711"/>
                        </a:lnTo>
                        <a:lnTo>
                          <a:pt x="551458" y="161377"/>
                        </a:lnTo>
                        <a:cubicBezTo>
                          <a:pt x="584224" y="147376"/>
                          <a:pt x="604417" y="102037"/>
                          <a:pt x="594511" y="64318"/>
                        </a:cubicBezTo>
                        <a:cubicBezTo>
                          <a:pt x="584510" y="26122"/>
                          <a:pt x="546600" y="595"/>
                          <a:pt x="511929" y="8596"/>
                        </a:cubicBezTo>
                        <a:lnTo>
                          <a:pt x="510310" y="1643"/>
                        </a:lnTo>
                        <a:cubicBezTo>
                          <a:pt x="548695" y="-7215"/>
                          <a:pt x="590510" y="20693"/>
                          <a:pt x="601464" y="62508"/>
                        </a:cubicBezTo>
                        <a:cubicBezTo>
                          <a:pt x="611656" y="101561"/>
                          <a:pt x="593368" y="146328"/>
                          <a:pt x="560983" y="164616"/>
                        </a:cubicBezTo>
                        <a:cubicBezTo>
                          <a:pt x="592892" y="182332"/>
                          <a:pt x="610989" y="226148"/>
                          <a:pt x="600988" y="264533"/>
                        </a:cubicBezTo>
                        <a:cubicBezTo>
                          <a:pt x="591082" y="302442"/>
                          <a:pt x="555458" y="328636"/>
                          <a:pt x="520502" y="325493"/>
                        </a:cubicBezTo>
                        <a:cubicBezTo>
                          <a:pt x="544219" y="360831"/>
                          <a:pt x="539266" y="416076"/>
                          <a:pt x="508214" y="444365"/>
                        </a:cubicBezTo>
                        <a:cubicBezTo>
                          <a:pt x="492688" y="458462"/>
                          <a:pt x="471352" y="464749"/>
                          <a:pt x="449540" y="461701"/>
                        </a:cubicBezTo>
                        <a:cubicBezTo>
                          <a:pt x="433252" y="459415"/>
                          <a:pt x="418489" y="452176"/>
                          <a:pt x="407059" y="441317"/>
                        </a:cubicBezTo>
                        <a:cubicBezTo>
                          <a:pt x="409916" y="456652"/>
                          <a:pt x="408487" y="473226"/>
                          <a:pt x="402677" y="489037"/>
                        </a:cubicBezTo>
                        <a:cubicBezTo>
                          <a:pt x="395343" y="509040"/>
                          <a:pt x="381722" y="524947"/>
                          <a:pt x="365339" y="532567"/>
                        </a:cubicBezTo>
                        <a:cubicBezTo>
                          <a:pt x="348956" y="540091"/>
                          <a:pt x="329335" y="539806"/>
                          <a:pt x="311333" y="531614"/>
                        </a:cubicBezTo>
                        <a:cubicBezTo>
                          <a:pt x="294473" y="523899"/>
                          <a:pt x="280757" y="509993"/>
                          <a:pt x="273233" y="493324"/>
                        </a:cubicBezTo>
                        <a:cubicBezTo>
                          <a:pt x="265041" y="513517"/>
                          <a:pt x="249039" y="530471"/>
                          <a:pt x="229036" y="539901"/>
                        </a:cubicBezTo>
                        <a:cubicBezTo>
                          <a:pt x="217892" y="545235"/>
                          <a:pt x="206367" y="547807"/>
                          <a:pt x="195223" y="547807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9" name="Google Shape;139;p2"/>
              <p:cNvGrpSpPr/>
              <p:nvPr/>
            </p:nvGrpSpPr>
            <p:grpSpPr>
              <a:xfrm flipH="1">
                <a:off x="8957688" y="2315288"/>
                <a:ext cx="1010887" cy="712116"/>
                <a:chOff x="4585926" y="1340643"/>
                <a:chExt cx="1147301" cy="808212"/>
              </a:xfrm>
            </p:grpSpPr>
            <p:sp>
              <p:nvSpPr>
                <p:cNvPr id="140" name="Google Shape;140;p2"/>
                <p:cNvSpPr/>
                <p:nvPr/>
              </p:nvSpPr>
              <p:spPr>
                <a:xfrm rot="-439219">
                  <a:off x="5523193" y="1523653"/>
                  <a:ext cx="199016" cy="185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86" h="185551" extrusionOk="0">
                      <a:moveTo>
                        <a:pt x="198886" y="92776"/>
                      </a:moveTo>
                      <a:cubicBezTo>
                        <a:pt x="198886" y="144014"/>
                        <a:pt x="154364" y="185551"/>
                        <a:pt x="99443" y="185551"/>
                      </a:cubicBezTo>
                      <a:cubicBezTo>
                        <a:pt x="44522" y="185551"/>
                        <a:pt x="0" y="144014"/>
                        <a:pt x="0" y="92776"/>
                      </a:cubicBezTo>
                      <a:cubicBezTo>
                        <a:pt x="0" y="41537"/>
                        <a:pt x="44522" y="0"/>
                        <a:pt x="99443" y="0"/>
                      </a:cubicBezTo>
                      <a:cubicBezTo>
                        <a:pt x="154364" y="0"/>
                        <a:pt x="198886" y="41537"/>
                        <a:pt x="198886" y="92776"/>
                      </a:cubicBezTo>
                      <a:close/>
                    </a:path>
                  </a:pathLst>
                </a:custGeom>
                <a:solidFill>
                  <a:srgbClr val="FDE4D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2"/>
                <p:cNvSpPr/>
                <p:nvPr/>
              </p:nvSpPr>
              <p:spPr>
                <a:xfrm rot="-439219">
                  <a:off x="4596944" y="1773172"/>
                  <a:ext cx="199016" cy="185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86" h="185551" extrusionOk="0">
                      <a:moveTo>
                        <a:pt x="198887" y="92776"/>
                      </a:moveTo>
                      <a:cubicBezTo>
                        <a:pt x="198887" y="144014"/>
                        <a:pt x="154364" y="185551"/>
                        <a:pt x="99443" y="185551"/>
                      </a:cubicBezTo>
                      <a:cubicBezTo>
                        <a:pt x="44522" y="185551"/>
                        <a:pt x="0" y="144014"/>
                        <a:pt x="0" y="92776"/>
                      </a:cubicBezTo>
                      <a:cubicBezTo>
                        <a:pt x="0" y="41537"/>
                        <a:pt x="44522" y="0"/>
                        <a:pt x="99443" y="0"/>
                      </a:cubicBezTo>
                      <a:cubicBezTo>
                        <a:pt x="154364" y="0"/>
                        <a:pt x="198887" y="41537"/>
                        <a:pt x="198887" y="92776"/>
                      </a:cubicBezTo>
                      <a:close/>
                    </a:path>
                  </a:pathLst>
                </a:custGeom>
                <a:solidFill>
                  <a:srgbClr val="FDE4D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 rot="-904748">
                  <a:off x="4810653" y="1506992"/>
                  <a:ext cx="93668" cy="160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23" h="160777" extrusionOk="0">
                      <a:moveTo>
                        <a:pt x="93723" y="80389"/>
                      </a:moveTo>
                      <a:cubicBezTo>
                        <a:pt x="93723" y="124786"/>
                        <a:pt x="72743" y="160777"/>
                        <a:pt x="46862" y="160777"/>
                      </a:cubicBezTo>
                      <a:cubicBezTo>
                        <a:pt x="20981" y="160777"/>
                        <a:pt x="0" y="124786"/>
                        <a:pt x="0" y="80389"/>
                      </a:cubicBezTo>
                      <a:cubicBezTo>
                        <a:pt x="0" y="35991"/>
                        <a:pt x="20981" y="0"/>
                        <a:pt x="46862" y="0"/>
                      </a:cubicBezTo>
                      <a:cubicBezTo>
                        <a:pt x="72743" y="0"/>
                        <a:pt x="93723" y="35991"/>
                        <a:pt x="93723" y="80389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 rot="-612915">
                  <a:off x="5329926" y="1393744"/>
                  <a:ext cx="93805" cy="160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24" h="160778" extrusionOk="0">
                      <a:moveTo>
                        <a:pt x="93724" y="80389"/>
                      </a:moveTo>
                      <a:cubicBezTo>
                        <a:pt x="93724" y="124787"/>
                        <a:pt x="72743" y="160779"/>
                        <a:pt x="46862" y="160779"/>
                      </a:cubicBezTo>
                      <a:cubicBezTo>
                        <a:pt x="20980" y="160779"/>
                        <a:pt x="0" y="124787"/>
                        <a:pt x="0" y="80389"/>
                      </a:cubicBezTo>
                      <a:cubicBezTo>
                        <a:pt x="0" y="35991"/>
                        <a:pt x="20980" y="0"/>
                        <a:pt x="46862" y="0"/>
                      </a:cubicBezTo>
                      <a:cubicBezTo>
                        <a:pt x="72743" y="0"/>
                        <a:pt x="93724" y="35991"/>
                        <a:pt x="93724" y="80389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4948810" y="1651003"/>
                  <a:ext cx="532818" cy="497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818" h="497852" extrusionOk="0">
                      <a:moveTo>
                        <a:pt x="55870" y="78260"/>
                      </a:moveTo>
                      <a:cubicBezTo>
                        <a:pt x="9388" y="123980"/>
                        <a:pt x="-10043" y="189702"/>
                        <a:pt x="5006" y="249424"/>
                      </a:cubicBezTo>
                      <a:cubicBezTo>
                        <a:pt x="20342" y="310003"/>
                        <a:pt x="67395" y="360485"/>
                        <a:pt x="116925" y="404872"/>
                      </a:cubicBezTo>
                      <a:cubicBezTo>
                        <a:pt x="176552" y="458403"/>
                        <a:pt x="255800" y="510600"/>
                        <a:pt x="339429" y="495074"/>
                      </a:cubicBezTo>
                      <a:cubicBezTo>
                        <a:pt x="417534" y="480596"/>
                        <a:pt x="465921" y="412587"/>
                        <a:pt x="495734" y="347722"/>
                      </a:cubicBezTo>
                      <a:cubicBezTo>
                        <a:pt x="523071" y="288381"/>
                        <a:pt x="542693" y="223421"/>
                        <a:pt x="527548" y="160841"/>
                      </a:cubicBezTo>
                      <a:cubicBezTo>
                        <a:pt x="513546" y="103120"/>
                        <a:pt x="468969" y="51685"/>
                        <a:pt x="409152" y="24539"/>
                      </a:cubicBezTo>
                      <a:cubicBezTo>
                        <a:pt x="304663" y="-22991"/>
                        <a:pt x="134928" y="440"/>
                        <a:pt x="55870" y="78260"/>
                      </a:cubicBezTo>
                      <a:close/>
                    </a:path>
                  </a:pathLst>
                </a:custGeom>
                <a:solidFill>
                  <a:srgbClr val="FDE4D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45" name="Google Shape;145;p2"/>
                <p:cNvGrpSpPr/>
                <p:nvPr/>
              </p:nvGrpSpPr>
              <p:grpSpPr>
                <a:xfrm>
                  <a:off x="5067354" y="1761355"/>
                  <a:ext cx="285096" cy="95161"/>
                  <a:chOff x="6904862" y="1761355"/>
                  <a:chExt cx="285096" cy="95161"/>
                </a:xfrm>
              </p:grpSpPr>
              <p:sp>
                <p:nvSpPr>
                  <p:cNvPr id="146" name="Google Shape;146;p2"/>
                  <p:cNvSpPr/>
                  <p:nvPr/>
                </p:nvSpPr>
                <p:spPr>
                  <a:xfrm>
                    <a:off x="6904862" y="1801281"/>
                    <a:ext cx="82742" cy="3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742" h="37177" extrusionOk="0">
                        <a:moveTo>
                          <a:pt x="30099" y="276"/>
                        </a:moveTo>
                        <a:cubicBezTo>
                          <a:pt x="22765" y="943"/>
                          <a:pt x="15430" y="2943"/>
                          <a:pt x="9715" y="6753"/>
                        </a:cubicBezTo>
                        <a:cubicBezTo>
                          <a:pt x="4000" y="10563"/>
                          <a:pt x="0" y="16278"/>
                          <a:pt x="0" y="22279"/>
                        </a:cubicBezTo>
                        <a:cubicBezTo>
                          <a:pt x="0" y="28280"/>
                          <a:pt x="4572" y="34281"/>
                          <a:pt x="11525" y="36376"/>
                        </a:cubicBezTo>
                        <a:cubicBezTo>
                          <a:pt x="17145" y="37995"/>
                          <a:pt x="23336" y="36948"/>
                          <a:pt x="28861" y="35138"/>
                        </a:cubicBezTo>
                        <a:cubicBezTo>
                          <a:pt x="34290" y="33233"/>
                          <a:pt x="39338" y="30566"/>
                          <a:pt x="44767" y="28661"/>
                        </a:cubicBezTo>
                        <a:cubicBezTo>
                          <a:pt x="54292" y="25327"/>
                          <a:pt x="63817" y="25041"/>
                          <a:pt x="73914" y="25994"/>
                        </a:cubicBezTo>
                        <a:cubicBezTo>
                          <a:pt x="84677" y="27041"/>
                          <a:pt x="84963" y="22470"/>
                          <a:pt x="78200" y="16183"/>
                        </a:cubicBezTo>
                        <a:cubicBezTo>
                          <a:pt x="66484" y="4944"/>
                          <a:pt x="48006" y="-1438"/>
                          <a:pt x="30099" y="276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47" name="Google Shape;147;p2"/>
                  <p:cNvGrpSpPr/>
                  <p:nvPr/>
                </p:nvGrpSpPr>
                <p:grpSpPr>
                  <a:xfrm>
                    <a:off x="6968965" y="1761355"/>
                    <a:ext cx="220992" cy="95161"/>
                    <a:chOff x="6968965" y="1761355"/>
                    <a:chExt cx="220992" cy="95161"/>
                  </a:xfrm>
                </p:grpSpPr>
                <p:sp>
                  <p:nvSpPr>
                    <p:cNvPr id="148" name="Google Shape;148;p2"/>
                    <p:cNvSpPr/>
                    <p:nvPr/>
                  </p:nvSpPr>
                  <p:spPr>
                    <a:xfrm>
                      <a:off x="7113020" y="1761355"/>
                      <a:ext cx="76937" cy="420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937" h="42033" extrusionOk="0">
                          <a:moveTo>
                            <a:pt x="36539" y="1912"/>
                          </a:moveTo>
                          <a:cubicBezTo>
                            <a:pt x="43588" y="7"/>
                            <a:pt x="51208" y="-660"/>
                            <a:pt x="58352" y="769"/>
                          </a:cubicBezTo>
                          <a:cubicBezTo>
                            <a:pt x="65495" y="2197"/>
                            <a:pt x="72163" y="6103"/>
                            <a:pt x="75211" y="11532"/>
                          </a:cubicBezTo>
                          <a:cubicBezTo>
                            <a:pt x="78259" y="16961"/>
                            <a:pt x="77306" y="24010"/>
                            <a:pt x="72068" y="28201"/>
                          </a:cubicBezTo>
                          <a:cubicBezTo>
                            <a:pt x="67877" y="31630"/>
                            <a:pt x="61685" y="32773"/>
                            <a:pt x="55685" y="32963"/>
                          </a:cubicBezTo>
                          <a:cubicBezTo>
                            <a:pt x="49779" y="33154"/>
                            <a:pt x="43874" y="32392"/>
                            <a:pt x="37873" y="32487"/>
                          </a:cubicBezTo>
                          <a:cubicBezTo>
                            <a:pt x="27491" y="32678"/>
                            <a:pt x="18727" y="35725"/>
                            <a:pt x="10060" y="40107"/>
                          </a:cubicBezTo>
                          <a:cubicBezTo>
                            <a:pt x="820" y="44679"/>
                            <a:pt x="-1751" y="40678"/>
                            <a:pt x="1106" y="32678"/>
                          </a:cubicBezTo>
                          <a:cubicBezTo>
                            <a:pt x="5964" y="18676"/>
                            <a:pt x="19490" y="6579"/>
                            <a:pt x="36539" y="1912"/>
                          </a:cubicBezTo>
                          <a:close/>
                        </a:path>
                      </a:pathLst>
                    </a:custGeom>
                    <a:solidFill>
                      <a:srgbClr val="50505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9" name="Google Shape;149;p2"/>
                    <p:cNvSpPr/>
                    <p:nvPr/>
                  </p:nvSpPr>
                  <p:spPr>
                    <a:xfrm>
                      <a:off x="6968965" y="1788413"/>
                      <a:ext cx="160305" cy="681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305" h="68103" extrusionOk="0">
                          <a:moveTo>
                            <a:pt x="73343" y="68104"/>
                          </a:moveTo>
                          <a:cubicBezTo>
                            <a:pt x="62008" y="68104"/>
                            <a:pt x="52769" y="66008"/>
                            <a:pt x="44672" y="61817"/>
                          </a:cubicBezTo>
                          <a:cubicBezTo>
                            <a:pt x="38862" y="58769"/>
                            <a:pt x="34100" y="54769"/>
                            <a:pt x="29528" y="50959"/>
                          </a:cubicBezTo>
                          <a:cubicBezTo>
                            <a:pt x="27908" y="49625"/>
                            <a:pt x="26289" y="48197"/>
                            <a:pt x="24575" y="46958"/>
                          </a:cubicBezTo>
                          <a:cubicBezTo>
                            <a:pt x="17240" y="41243"/>
                            <a:pt x="10859" y="38291"/>
                            <a:pt x="4477" y="37624"/>
                          </a:cubicBezTo>
                          <a:lnTo>
                            <a:pt x="4858" y="33623"/>
                          </a:lnTo>
                          <a:lnTo>
                            <a:pt x="0" y="33814"/>
                          </a:lnTo>
                          <a:lnTo>
                            <a:pt x="571" y="29242"/>
                          </a:lnTo>
                          <a:lnTo>
                            <a:pt x="5334" y="28099"/>
                          </a:lnTo>
                          <a:cubicBezTo>
                            <a:pt x="16193" y="29147"/>
                            <a:pt x="24860" y="35052"/>
                            <a:pt x="30385" y="39338"/>
                          </a:cubicBezTo>
                          <a:cubicBezTo>
                            <a:pt x="32195" y="40767"/>
                            <a:pt x="33909" y="42100"/>
                            <a:pt x="35528" y="43529"/>
                          </a:cubicBezTo>
                          <a:cubicBezTo>
                            <a:pt x="39910" y="47244"/>
                            <a:pt x="44101" y="50673"/>
                            <a:pt x="49054" y="53245"/>
                          </a:cubicBezTo>
                          <a:cubicBezTo>
                            <a:pt x="59436" y="58674"/>
                            <a:pt x="72485" y="59817"/>
                            <a:pt x="91345" y="56960"/>
                          </a:cubicBezTo>
                          <a:cubicBezTo>
                            <a:pt x="100679" y="55531"/>
                            <a:pt x="117538" y="51530"/>
                            <a:pt x="126492" y="39910"/>
                          </a:cubicBezTo>
                          <a:cubicBezTo>
                            <a:pt x="129540" y="36004"/>
                            <a:pt x="131445" y="31433"/>
                            <a:pt x="133541" y="26670"/>
                          </a:cubicBezTo>
                          <a:cubicBezTo>
                            <a:pt x="134303" y="24765"/>
                            <a:pt x="135160" y="22860"/>
                            <a:pt x="136017" y="21050"/>
                          </a:cubicBezTo>
                          <a:cubicBezTo>
                            <a:pt x="138875" y="15050"/>
                            <a:pt x="143732" y="6477"/>
                            <a:pt x="153353" y="1810"/>
                          </a:cubicBezTo>
                          <a:lnTo>
                            <a:pt x="156972" y="0"/>
                          </a:lnTo>
                          <a:lnTo>
                            <a:pt x="160306" y="4477"/>
                          </a:lnTo>
                          <a:lnTo>
                            <a:pt x="156305" y="7525"/>
                          </a:lnTo>
                          <a:lnTo>
                            <a:pt x="157639" y="10287"/>
                          </a:lnTo>
                          <a:cubicBezTo>
                            <a:pt x="152400" y="12859"/>
                            <a:pt x="148304" y="17621"/>
                            <a:pt x="144685" y="25146"/>
                          </a:cubicBezTo>
                          <a:cubicBezTo>
                            <a:pt x="143828" y="26861"/>
                            <a:pt x="143066" y="28670"/>
                            <a:pt x="142304" y="30480"/>
                          </a:cubicBezTo>
                          <a:cubicBezTo>
                            <a:pt x="140113" y="35624"/>
                            <a:pt x="137827" y="40862"/>
                            <a:pt x="134017" y="45720"/>
                          </a:cubicBezTo>
                          <a:cubicBezTo>
                            <a:pt x="122968" y="60008"/>
                            <a:pt x="103442" y="64770"/>
                            <a:pt x="92774" y="66389"/>
                          </a:cubicBezTo>
                          <a:cubicBezTo>
                            <a:pt x="85725" y="67532"/>
                            <a:pt x="79248" y="68104"/>
                            <a:pt x="73343" y="68104"/>
                          </a:cubicBezTo>
                          <a:close/>
                        </a:path>
                      </a:pathLst>
                    </a:custGeom>
                    <a:solidFill>
                      <a:srgbClr val="50505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150" name="Google Shape;150;p2"/>
                <p:cNvSpPr/>
                <p:nvPr/>
              </p:nvSpPr>
              <p:spPr>
                <a:xfrm>
                  <a:off x="5210705" y="1846135"/>
                  <a:ext cx="39528" cy="155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28" h="155257" extrusionOk="0">
                      <a:moveTo>
                        <a:pt x="30099" y="155257"/>
                      </a:moveTo>
                      <a:cubicBezTo>
                        <a:pt x="26194" y="103537"/>
                        <a:pt x="16097" y="52292"/>
                        <a:pt x="0" y="2953"/>
                      </a:cubicBezTo>
                      <a:lnTo>
                        <a:pt x="9049" y="0"/>
                      </a:lnTo>
                      <a:cubicBezTo>
                        <a:pt x="25337" y="50006"/>
                        <a:pt x="35623" y="102013"/>
                        <a:pt x="39529" y="154495"/>
                      </a:cubicBezTo>
                      <a:lnTo>
                        <a:pt x="30099" y="155257"/>
                      </a:ln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2"/>
                <p:cNvSpPr/>
                <p:nvPr/>
              </p:nvSpPr>
              <p:spPr>
                <a:xfrm>
                  <a:off x="5131934" y="1942432"/>
                  <a:ext cx="218250" cy="104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0" h="104013" extrusionOk="0">
                      <a:moveTo>
                        <a:pt x="58007" y="104013"/>
                      </a:moveTo>
                      <a:cubicBezTo>
                        <a:pt x="32480" y="104013"/>
                        <a:pt x="7525" y="85916"/>
                        <a:pt x="0" y="61532"/>
                      </a:cubicBezTo>
                      <a:lnTo>
                        <a:pt x="9144" y="58769"/>
                      </a:lnTo>
                      <a:cubicBezTo>
                        <a:pt x="15811" y="80296"/>
                        <a:pt x="38576" y="96012"/>
                        <a:pt x="61150" y="94393"/>
                      </a:cubicBezTo>
                      <a:cubicBezTo>
                        <a:pt x="83629" y="92869"/>
                        <a:pt x="104108" y="74105"/>
                        <a:pt x="107632" y="51816"/>
                      </a:cubicBezTo>
                      <a:lnTo>
                        <a:pt x="109538" y="40196"/>
                      </a:lnTo>
                      <a:lnTo>
                        <a:pt x="116300" y="49816"/>
                      </a:lnTo>
                      <a:cubicBezTo>
                        <a:pt x="130207" y="69628"/>
                        <a:pt x="160020" y="76962"/>
                        <a:pt x="181546" y="65818"/>
                      </a:cubicBezTo>
                      <a:cubicBezTo>
                        <a:pt x="202978" y="54674"/>
                        <a:pt x="214217" y="26003"/>
                        <a:pt x="205930" y="3239"/>
                      </a:cubicBezTo>
                      <a:lnTo>
                        <a:pt x="214884" y="0"/>
                      </a:lnTo>
                      <a:cubicBezTo>
                        <a:pt x="224885" y="27432"/>
                        <a:pt x="211836" y="60770"/>
                        <a:pt x="185928" y="74295"/>
                      </a:cubicBezTo>
                      <a:cubicBezTo>
                        <a:pt x="162877" y="86297"/>
                        <a:pt x="132874" y="80867"/>
                        <a:pt x="114681" y="62675"/>
                      </a:cubicBezTo>
                      <a:cubicBezTo>
                        <a:pt x="106966" y="84868"/>
                        <a:pt x="85344" y="102203"/>
                        <a:pt x="61817" y="103823"/>
                      </a:cubicBezTo>
                      <a:cubicBezTo>
                        <a:pt x="60484" y="104013"/>
                        <a:pt x="59246" y="104013"/>
                        <a:pt x="58007" y="104013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2" name="Google Shape;152;p2"/>
                <p:cNvGrpSpPr/>
                <p:nvPr/>
              </p:nvGrpSpPr>
              <p:grpSpPr>
                <a:xfrm>
                  <a:off x="5328596" y="1340643"/>
                  <a:ext cx="238631" cy="133635"/>
                  <a:chOff x="7166104" y="1340643"/>
                  <a:chExt cx="238631" cy="133635"/>
                </a:xfrm>
              </p:grpSpPr>
              <p:sp>
                <p:nvSpPr>
                  <p:cNvPr id="153" name="Google Shape;153;p2"/>
                  <p:cNvSpPr/>
                  <p:nvPr/>
                </p:nvSpPr>
                <p:spPr>
                  <a:xfrm>
                    <a:off x="7166104" y="1347982"/>
                    <a:ext cx="194487" cy="126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487" h="126296" extrusionOk="0">
                        <a:moveTo>
                          <a:pt x="17651" y="42286"/>
                        </a:moveTo>
                        <a:cubicBezTo>
                          <a:pt x="39368" y="14092"/>
                          <a:pt x="77753" y="-3434"/>
                          <a:pt x="115186" y="567"/>
                        </a:cubicBezTo>
                        <a:cubicBezTo>
                          <a:pt x="152620" y="4567"/>
                          <a:pt x="186624" y="31428"/>
                          <a:pt x="193672" y="65337"/>
                        </a:cubicBezTo>
                        <a:cubicBezTo>
                          <a:pt x="196244" y="77529"/>
                          <a:pt x="193006" y="93435"/>
                          <a:pt x="179956" y="96864"/>
                        </a:cubicBezTo>
                        <a:cubicBezTo>
                          <a:pt x="170146" y="99436"/>
                          <a:pt x="159859" y="93150"/>
                          <a:pt x="154334" y="85244"/>
                        </a:cubicBezTo>
                        <a:cubicBezTo>
                          <a:pt x="148810" y="77338"/>
                          <a:pt x="146333" y="68004"/>
                          <a:pt x="141761" y="59717"/>
                        </a:cubicBezTo>
                        <a:cubicBezTo>
                          <a:pt x="132236" y="42381"/>
                          <a:pt x="112805" y="29904"/>
                          <a:pt x="91755" y="27618"/>
                        </a:cubicBezTo>
                        <a:cubicBezTo>
                          <a:pt x="70705" y="25332"/>
                          <a:pt x="48702" y="33333"/>
                          <a:pt x="34986" y="48192"/>
                        </a:cubicBezTo>
                        <a:cubicBezTo>
                          <a:pt x="14412" y="70575"/>
                          <a:pt x="14317" y="94483"/>
                          <a:pt x="4125" y="126297"/>
                        </a:cubicBezTo>
                        <a:cubicBezTo>
                          <a:pt x="-5876" y="101436"/>
                          <a:pt x="3744" y="60384"/>
                          <a:pt x="17651" y="42286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" name="Google Shape;154;p2"/>
                  <p:cNvSpPr/>
                  <p:nvPr/>
                </p:nvSpPr>
                <p:spPr>
                  <a:xfrm>
                    <a:off x="7335202" y="1340643"/>
                    <a:ext cx="40790" cy="440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790" h="44077" extrusionOk="0">
                        <a:moveTo>
                          <a:pt x="0" y="43148"/>
                        </a:moveTo>
                        <a:cubicBezTo>
                          <a:pt x="10192" y="38671"/>
                          <a:pt x="17812" y="33052"/>
                          <a:pt x="24289" y="25908"/>
                        </a:cubicBezTo>
                        <a:cubicBezTo>
                          <a:pt x="30766" y="18764"/>
                          <a:pt x="35528" y="10668"/>
                          <a:pt x="39053" y="0"/>
                        </a:cubicBezTo>
                        <a:cubicBezTo>
                          <a:pt x="41243" y="5239"/>
                          <a:pt x="41243" y="11335"/>
                          <a:pt x="39719" y="16954"/>
                        </a:cubicBezTo>
                        <a:cubicBezTo>
                          <a:pt x="38290" y="22669"/>
                          <a:pt x="35242" y="27813"/>
                          <a:pt x="31337" y="32194"/>
                        </a:cubicBezTo>
                        <a:cubicBezTo>
                          <a:pt x="27337" y="36481"/>
                          <a:pt x="22479" y="40005"/>
                          <a:pt x="16954" y="42005"/>
                        </a:cubicBezTo>
                        <a:cubicBezTo>
                          <a:pt x="11525" y="44196"/>
                          <a:pt x="5429" y="44767"/>
                          <a:pt x="0" y="43148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" name="Google Shape;155;p2"/>
                  <p:cNvSpPr/>
                  <p:nvPr/>
                </p:nvSpPr>
                <p:spPr>
                  <a:xfrm>
                    <a:off x="7344917" y="1371789"/>
                    <a:ext cx="59818" cy="44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818" h="44768" extrusionOk="0">
                        <a:moveTo>
                          <a:pt x="0" y="36100"/>
                        </a:moveTo>
                        <a:cubicBezTo>
                          <a:pt x="7048" y="37719"/>
                          <a:pt x="13621" y="38005"/>
                          <a:pt x="19907" y="37148"/>
                        </a:cubicBezTo>
                        <a:cubicBezTo>
                          <a:pt x="26194" y="36195"/>
                          <a:pt x="32195" y="34290"/>
                          <a:pt x="37243" y="31052"/>
                        </a:cubicBezTo>
                        <a:cubicBezTo>
                          <a:pt x="42386" y="27908"/>
                          <a:pt x="46863" y="23432"/>
                          <a:pt x="50483" y="18288"/>
                        </a:cubicBezTo>
                        <a:cubicBezTo>
                          <a:pt x="54102" y="13049"/>
                          <a:pt x="56769" y="6953"/>
                          <a:pt x="58484" y="0"/>
                        </a:cubicBezTo>
                        <a:cubicBezTo>
                          <a:pt x="60770" y="6953"/>
                          <a:pt x="60008" y="14859"/>
                          <a:pt x="57055" y="21812"/>
                        </a:cubicBezTo>
                        <a:cubicBezTo>
                          <a:pt x="54197" y="28861"/>
                          <a:pt x="48863" y="35052"/>
                          <a:pt x="42291" y="39243"/>
                        </a:cubicBezTo>
                        <a:cubicBezTo>
                          <a:pt x="35528" y="43244"/>
                          <a:pt x="27718" y="45244"/>
                          <a:pt x="20098" y="44672"/>
                        </a:cubicBezTo>
                        <a:cubicBezTo>
                          <a:pt x="12573" y="44006"/>
                          <a:pt x="5144" y="41148"/>
                          <a:pt x="0" y="36100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" name="Google Shape;156;p2"/>
                <p:cNvGrpSpPr/>
                <p:nvPr/>
              </p:nvGrpSpPr>
              <p:grpSpPr>
                <a:xfrm>
                  <a:off x="4636443" y="1487363"/>
                  <a:ext cx="254889" cy="127723"/>
                  <a:chOff x="6473951" y="1487363"/>
                  <a:chExt cx="254889" cy="127723"/>
                </a:xfrm>
              </p:grpSpPr>
              <p:sp>
                <p:nvSpPr>
                  <p:cNvPr id="157" name="Google Shape;157;p2"/>
                  <p:cNvSpPr/>
                  <p:nvPr/>
                </p:nvSpPr>
                <p:spPr>
                  <a:xfrm>
                    <a:off x="6529275" y="1487363"/>
                    <a:ext cx="199565" cy="127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565" h="127723" extrusionOk="0">
                        <a:moveTo>
                          <a:pt x="153750" y="13205"/>
                        </a:moveTo>
                        <a:cubicBezTo>
                          <a:pt x="122603" y="-4036"/>
                          <a:pt x="80407" y="-4893"/>
                          <a:pt x="47737" y="13586"/>
                        </a:cubicBezTo>
                        <a:cubicBezTo>
                          <a:pt x="14971" y="32064"/>
                          <a:pt x="-5603" y="70164"/>
                          <a:pt x="1350" y="104073"/>
                        </a:cubicBezTo>
                        <a:cubicBezTo>
                          <a:pt x="3826" y="116265"/>
                          <a:pt x="13161" y="129600"/>
                          <a:pt x="26496" y="127505"/>
                        </a:cubicBezTo>
                        <a:cubicBezTo>
                          <a:pt x="36497" y="125981"/>
                          <a:pt x="43450" y="116075"/>
                          <a:pt x="45451" y="106740"/>
                        </a:cubicBezTo>
                        <a:cubicBezTo>
                          <a:pt x="47451" y="97310"/>
                          <a:pt x="45927" y="87785"/>
                          <a:pt x="46879" y="78260"/>
                        </a:cubicBezTo>
                        <a:cubicBezTo>
                          <a:pt x="48784" y="58544"/>
                          <a:pt x="61643" y="39398"/>
                          <a:pt x="80026" y="29016"/>
                        </a:cubicBezTo>
                        <a:cubicBezTo>
                          <a:pt x="98410" y="18634"/>
                          <a:pt x="121841" y="17205"/>
                          <a:pt x="140224" y="25397"/>
                        </a:cubicBezTo>
                        <a:cubicBezTo>
                          <a:pt x="168037" y="37779"/>
                          <a:pt x="177562" y="59687"/>
                          <a:pt x="199565" y="84833"/>
                        </a:cubicBezTo>
                        <a:cubicBezTo>
                          <a:pt x="198708" y="58163"/>
                          <a:pt x="173752" y="24349"/>
                          <a:pt x="153750" y="13205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6488524" y="1530571"/>
                    <a:ext cx="52863" cy="29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63" h="29972" extrusionOk="0">
                        <a:moveTo>
                          <a:pt x="52864" y="24098"/>
                        </a:moveTo>
                        <a:cubicBezTo>
                          <a:pt x="48482" y="27813"/>
                          <a:pt x="42672" y="29623"/>
                          <a:pt x="36862" y="29908"/>
                        </a:cubicBezTo>
                        <a:cubicBezTo>
                          <a:pt x="31051" y="30290"/>
                          <a:pt x="25146" y="28956"/>
                          <a:pt x="19812" y="26575"/>
                        </a:cubicBezTo>
                        <a:cubicBezTo>
                          <a:pt x="14478" y="24098"/>
                          <a:pt x="9620" y="20479"/>
                          <a:pt x="6096" y="15811"/>
                        </a:cubicBezTo>
                        <a:cubicBezTo>
                          <a:pt x="2476" y="11240"/>
                          <a:pt x="95" y="5715"/>
                          <a:pt x="0" y="0"/>
                        </a:cubicBezTo>
                        <a:cubicBezTo>
                          <a:pt x="7429" y="8382"/>
                          <a:pt x="15049" y="13906"/>
                          <a:pt x="23813" y="17907"/>
                        </a:cubicBezTo>
                        <a:cubicBezTo>
                          <a:pt x="32575" y="21907"/>
                          <a:pt x="41719" y="24003"/>
                          <a:pt x="52864" y="24098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6473951" y="1570576"/>
                    <a:ext cx="68103" cy="29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103" h="29875" extrusionOk="0">
                        <a:moveTo>
                          <a:pt x="68104" y="10001"/>
                        </a:moveTo>
                        <a:cubicBezTo>
                          <a:pt x="65437" y="16764"/>
                          <a:pt x="59722" y="22289"/>
                          <a:pt x="52959" y="25717"/>
                        </a:cubicBezTo>
                        <a:cubicBezTo>
                          <a:pt x="46196" y="29242"/>
                          <a:pt x="38291" y="30575"/>
                          <a:pt x="30480" y="29527"/>
                        </a:cubicBezTo>
                        <a:cubicBezTo>
                          <a:pt x="22670" y="28289"/>
                          <a:pt x="15431" y="24765"/>
                          <a:pt x="10001" y="19431"/>
                        </a:cubicBezTo>
                        <a:cubicBezTo>
                          <a:pt x="4477" y="14192"/>
                          <a:pt x="667" y="7239"/>
                          <a:pt x="0" y="0"/>
                        </a:cubicBezTo>
                        <a:cubicBezTo>
                          <a:pt x="4382" y="5715"/>
                          <a:pt x="9239" y="10192"/>
                          <a:pt x="14573" y="13621"/>
                        </a:cubicBezTo>
                        <a:cubicBezTo>
                          <a:pt x="20003" y="16954"/>
                          <a:pt x="25813" y="19336"/>
                          <a:pt x="31814" y="20098"/>
                        </a:cubicBezTo>
                        <a:cubicBezTo>
                          <a:pt x="37814" y="21050"/>
                          <a:pt x="44006" y="20479"/>
                          <a:pt x="50197" y="18764"/>
                        </a:cubicBezTo>
                        <a:cubicBezTo>
                          <a:pt x="56293" y="17145"/>
                          <a:pt x="62294" y="14288"/>
                          <a:pt x="68104" y="10001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60" name="Google Shape;160;p2"/>
              <p:cNvSpPr/>
              <p:nvPr/>
            </p:nvSpPr>
            <p:spPr>
              <a:xfrm flipH="1">
                <a:off x="10835902" y="4978008"/>
                <a:ext cx="250795" cy="90707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 flipH="1">
                <a:off x="10421603" y="4593648"/>
                <a:ext cx="261586" cy="12395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 flipH="1">
                <a:off x="11191674" y="4902346"/>
                <a:ext cx="116698" cy="23480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 flipH="1">
                <a:off x="10893515" y="5147625"/>
                <a:ext cx="115917" cy="225531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 flipH="1">
                <a:off x="10556265" y="5241996"/>
                <a:ext cx="116143" cy="231006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 flipH="1">
                <a:off x="10189516" y="5166710"/>
                <a:ext cx="119698" cy="218729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 flipH="1">
                <a:off x="9922955" y="4916556"/>
                <a:ext cx="136133" cy="212151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 flipH="1">
                <a:off x="9761359" y="4506618"/>
                <a:ext cx="166665" cy="198643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 flipH="1">
                <a:off x="9919806" y="4077434"/>
                <a:ext cx="1521261" cy="1184688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 flipH="1">
                <a:off x="10047346" y="4172551"/>
                <a:ext cx="1277646" cy="875098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0" name="Google Shape;170;p2"/>
              <p:cNvGrpSpPr/>
              <p:nvPr/>
            </p:nvGrpSpPr>
            <p:grpSpPr>
              <a:xfrm flipH="1">
                <a:off x="10095199" y="4211194"/>
                <a:ext cx="1175244" cy="746793"/>
                <a:chOff x="5061541" y="3523296"/>
                <a:chExt cx="1179238" cy="749331"/>
              </a:xfrm>
            </p:grpSpPr>
            <p:sp>
              <p:nvSpPr>
                <p:cNvPr id="171" name="Google Shape;171;p2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2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2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74" name="Google Shape;174;p2"/>
              <p:cNvSpPr/>
              <p:nvPr/>
            </p:nvSpPr>
            <p:spPr>
              <a:xfrm flipH="1">
                <a:off x="10204528" y="4247448"/>
                <a:ext cx="982345" cy="610268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5" name="Google Shape;175;p2"/>
              <p:cNvGrpSpPr/>
              <p:nvPr/>
            </p:nvGrpSpPr>
            <p:grpSpPr>
              <a:xfrm flipH="1">
                <a:off x="10244079" y="4349506"/>
                <a:ext cx="897190" cy="490700"/>
                <a:chOff x="3639811" y="1037669"/>
                <a:chExt cx="3202308" cy="1751437"/>
              </a:xfrm>
            </p:grpSpPr>
            <p:sp>
              <p:nvSpPr>
                <p:cNvPr id="176" name="Google Shape;176;p2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177;p2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178;p2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" name="Google Shape;179;p2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" name="Google Shape;180;p2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" name="Google Shape;181;p2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" name="Google Shape;182;p2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Google Shape;183;p2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" name="Google Shape;184;p2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" name="Google Shape;186;p2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" name="Google Shape;187;p2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8" name="Google Shape;188;p2"/>
              <p:cNvGrpSpPr/>
              <p:nvPr/>
            </p:nvGrpSpPr>
            <p:grpSpPr>
              <a:xfrm flipH="1">
                <a:off x="10233260" y="4280586"/>
                <a:ext cx="880673" cy="559619"/>
                <a:chOff x="3737380" y="791674"/>
                <a:chExt cx="3143354" cy="1997427"/>
              </a:xfrm>
            </p:grpSpPr>
            <p:sp>
              <p:nvSpPr>
                <p:cNvPr id="189" name="Google Shape;189;p2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" name="Google Shape;190;p2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2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2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2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2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2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2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2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2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2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2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1" name="Google Shape;201;p2"/>
              <p:cNvGrpSpPr/>
              <p:nvPr/>
            </p:nvGrpSpPr>
            <p:grpSpPr>
              <a:xfrm flipH="1">
                <a:off x="9952836" y="4314106"/>
                <a:ext cx="1388828" cy="879272"/>
                <a:chOff x="2924547" y="911317"/>
                <a:chExt cx="4957094" cy="3138355"/>
              </a:xfrm>
            </p:grpSpPr>
            <p:sp>
              <p:nvSpPr>
                <p:cNvPr id="202" name="Google Shape;202;p2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2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2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2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" name="Google Shape;206;p2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" name="Google Shape;207;p2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" name="Google Shape;208;p2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" name="Google Shape;209;p2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0" name="Google Shape;210;p2"/>
              <p:cNvGrpSpPr/>
              <p:nvPr/>
            </p:nvGrpSpPr>
            <p:grpSpPr>
              <a:xfrm flipH="1">
                <a:off x="9930056" y="4168330"/>
                <a:ext cx="1473223" cy="1028788"/>
                <a:chOff x="2704627" y="391002"/>
                <a:chExt cx="5258323" cy="3672017"/>
              </a:xfrm>
            </p:grpSpPr>
            <p:sp>
              <p:nvSpPr>
                <p:cNvPr id="211" name="Google Shape;211;p2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" name="Google Shape;212;p2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" name="Google Shape;213;p2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" name="Google Shape;214;p2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" name="Google Shape;215;p2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" name="Google Shape;216;p2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" name="Google Shape;217;p2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" name="Google Shape;218;p2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Google Shape;219;p2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0" name="Google Shape;220;p2"/>
              <p:cNvSpPr/>
              <p:nvPr/>
            </p:nvSpPr>
            <p:spPr>
              <a:xfrm flipH="1">
                <a:off x="11050038" y="5036479"/>
                <a:ext cx="116650" cy="234894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 flipH="1">
                <a:off x="10736221" y="5210469"/>
                <a:ext cx="116753" cy="235761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 flipH="1">
                <a:off x="10376909" y="5225067"/>
                <a:ext cx="115917" cy="226023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 flipH="1">
                <a:off x="10072969" y="5048379"/>
                <a:ext cx="116259" cy="237140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 flipH="1">
                <a:off x="9855892" y="4694923"/>
                <a:ext cx="119756" cy="237658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 flipH="1">
                <a:off x="8770036" y="3186672"/>
                <a:ext cx="1115421" cy="311264"/>
              </a:xfrm>
              <a:custGeom>
                <a:avLst/>
                <a:gdLst/>
                <a:ahLst/>
                <a:cxnLst/>
                <a:rect l="l" t="t" r="r" b="b"/>
                <a:pathLst>
                  <a:path w="1267524" h="353709" extrusionOk="0">
                    <a:moveTo>
                      <a:pt x="413372" y="353709"/>
                    </a:moveTo>
                    <a:cubicBezTo>
                      <a:pt x="359555" y="353709"/>
                      <a:pt x="305644" y="350757"/>
                      <a:pt x="252399" y="344756"/>
                    </a:cubicBezTo>
                    <a:cubicBezTo>
                      <a:pt x="169627" y="335421"/>
                      <a:pt x="86950" y="318848"/>
                      <a:pt x="6845" y="295321"/>
                    </a:cubicBezTo>
                    <a:cubicBezTo>
                      <a:pt x="1796" y="293797"/>
                      <a:pt x="-1061" y="288558"/>
                      <a:pt x="368" y="283510"/>
                    </a:cubicBezTo>
                    <a:cubicBezTo>
                      <a:pt x="1892" y="278462"/>
                      <a:pt x="7130" y="275604"/>
                      <a:pt x="12179" y="277033"/>
                    </a:cubicBezTo>
                    <a:cubicBezTo>
                      <a:pt x="91236" y="300179"/>
                      <a:pt x="172770" y="316657"/>
                      <a:pt x="254495" y="325801"/>
                    </a:cubicBezTo>
                    <a:cubicBezTo>
                      <a:pt x="403656" y="342565"/>
                      <a:pt x="558056" y="335421"/>
                      <a:pt x="700931" y="305132"/>
                    </a:cubicBezTo>
                    <a:cubicBezTo>
                      <a:pt x="803420" y="283415"/>
                      <a:pt x="919530" y="258745"/>
                      <a:pt x="1050023" y="176545"/>
                    </a:cubicBezTo>
                    <a:cubicBezTo>
                      <a:pt x="1124318" y="129682"/>
                      <a:pt x="1191945" y="71388"/>
                      <a:pt x="1250810" y="3285"/>
                    </a:cubicBezTo>
                    <a:cubicBezTo>
                      <a:pt x="1254239" y="-716"/>
                      <a:pt x="1260239" y="-1097"/>
                      <a:pt x="1264240" y="2332"/>
                    </a:cubicBezTo>
                    <a:cubicBezTo>
                      <a:pt x="1268240" y="5761"/>
                      <a:pt x="1268621" y="11762"/>
                      <a:pt x="1265192" y="15762"/>
                    </a:cubicBezTo>
                    <a:cubicBezTo>
                      <a:pt x="1205090" y="85295"/>
                      <a:pt x="1136129" y="144826"/>
                      <a:pt x="1060119" y="192642"/>
                    </a:cubicBezTo>
                    <a:cubicBezTo>
                      <a:pt x="926864" y="276652"/>
                      <a:pt x="808849" y="301703"/>
                      <a:pt x="704837" y="323706"/>
                    </a:cubicBezTo>
                    <a:cubicBezTo>
                      <a:pt x="611111" y="343708"/>
                      <a:pt x="512336" y="353709"/>
                      <a:pt x="413372" y="353709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 flipH="1">
                <a:off x="8773158" y="3570934"/>
                <a:ext cx="1151594" cy="377762"/>
              </a:xfrm>
              <a:custGeom>
                <a:avLst/>
                <a:gdLst/>
                <a:ahLst/>
                <a:cxnLst/>
                <a:rect l="l" t="t" r="r" b="b"/>
                <a:pathLst>
                  <a:path w="1308629" h="429275" extrusionOk="0">
                    <a:moveTo>
                      <a:pt x="85541" y="429275"/>
                    </a:moveTo>
                    <a:cubicBezTo>
                      <a:pt x="60014" y="429275"/>
                      <a:pt x="34582" y="428894"/>
                      <a:pt x="9246" y="428132"/>
                    </a:cubicBezTo>
                    <a:cubicBezTo>
                      <a:pt x="4007" y="427942"/>
                      <a:pt x="-184" y="423560"/>
                      <a:pt x="6" y="418321"/>
                    </a:cubicBezTo>
                    <a:cubicBezTo>
                      <a:pt x="197" y="413178"/>
                      <a:pt x="4388" y="409082"/>
                      <a:pt x="9531" y="409082"/>
                    </a:cubicBezTo>
                    <a:cubicBezTo>
                      <a:pt x="9627" y="409082"/>
                      <a:pt x="9722" y="409082"/>
                      <a:pt x="9817" y="409082"/>
                    </a:cubicBezTo>
                    <a:cubicBezTo>
                      <a:pt x="112306" y="412130"/>
                      <a:pt x="216129" y="408987"/>
                      <a:pt x="318617" y="399748"/>
                    </a:cubicBezTo>
                    <a:cubicBezTo>
                      <a:pt x="431393" y="389556"/>
                      <a:pt x="547980" y="379078"/>
                      <a:pt x="692759" y="337264"/>
                    </a:cubicBezTo>
                    <a:cubicBezTo>
                      <a:pt x="895166" y="278780"/>
                      <a:pt x="1044899" y="192008"/>
                      <a:pt x="1134910" y="129428"/>
                    </a:cubicBezTo>
                    <a:cubicBezTo>
                      <a:pt x="1190155" y="91042"/>
                      <a:pt x="1243305" y="48371"/>
                      <a:pt x="1292644" y="2555"/>
                    </a:cubicBezTo>
                    <a:cubicBezTo>
                      <a:pt x="1296454" y="-1064"/>
                      <a:pt x="1302550" y="-778"/>
                      <a:pt x="1306074" y="3031"/>
                    </a:cubicBezTo>
                    <a:cubicBezTo>
                      <a:pt x="1309694" y="6842"/>
                      <a:pt x="1309408" y="12938"/>
                      <a:pt x="1305598" y="16462"/>
                    </a:cubicBezTo>
                    <a:cubicBezTo>
                      <a:pt x="1255592" y="62848"/>
                      <a:pt x="1201776" y="106092"/>
                      <a:pt x="1145768" y="145049"/>
                    </a:cubicBezTo>
                    <a:cubicBezTo>
                      <a:pt x="1054614" y="208391"/>
                      <a:pt x="902976" y="296306"/>
                      <a:pt x="698093" y="355552"/>
                    </a:cubicBezTo>
                    <a:cubicBezTo>
                      <a:pt x="551504" y="397938"/>
                      <a:pt x="434060" y="408511"/>
                      <a:pt x="320427" y="418798"/>
                    </a:cubicBezTo>
                    <a:cubicBezTo>
                      <a:pt x="242417" y="425751"/>
                      <a:pt x="163741" y="429275"/>
                      <a:pt x="85541" y="429275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 flipH="1">
                <a:off x="9711508" y="3358842"/>
                <a:ext cx="198656" cy="187424"/>
              </a:xfrm>
              <a:custGeom>
                <a:avLst/>
                <a:gdLst/>
                <a:ahLst/>
                <a:cxnLst/>
                <a:rect l="l" t="t" r="r" b="b"/>
                <a:pathLst>
                  <a:path w="225745" h="212982" extrusionOk="0">
                    <a:moveTo>
                      <a:pt x="123494" y="3"/>
                    </a:moveTo>
                    <a:cubicBezTo>
                      <a:pt x="126161" y="-92"/>
                      <a:pt x="128352" y="1908"/>
                      <a:pt x="128447" y="4575"/>
                    </a:cubicBezTo>
                    <a:lnTo>
                      <a:pt x="130201" y="41340"/>
                    </a:lnTo>
                    <a:lnTo>
                      <a:pt x="141973" y="10576"/>
                    </a:lnTo>
                    <a:cubicBezTo>
                      <a:pt x="142925" y="8099"/>
                      <a:pt x="145687" y="6956"/>
                      <a:pt x="148164" y="7813"/>
                    </a:cubicBezTo>
                    <a:cubicBezTo>
                      <a:pt x="150640" y="8766"/>
                      <a:pt x="151879" y="11528"/>
                      <a:pt x="150926" y="14005"/>
                    </a:cubicBezTo>
                    <a:lnTo>
                      <a:pt x="137456" y="49209"/>
                    </a:lnTo>
                    <a:lnTo>
                      <a:pt x="160165" y="19053"/>
                    </a:lnTo>
                    <a:cubicBezTo>
                      <a:pt x="161784" y="16958"/>
                      <a:pt x="164737" y="16482"/>
                      <a:pt x="166833" y="18101"/>
                    </a:cubicBezTo>
                    <a:cubicBezTo>
                      <a:pt x="168928" y="19720"/>
                      <a:pt x="169309" y="22673"/>
                      <a:pt x="167785" y="24768"/>
                    </a:cubicBezTo>
                    <a:lnTo>
                      <a:pt x="144427" y="55786"/>
                    </a:lnTo>
                    <a:lnTo>
                      <a:pt x="148586" y="57510"/>
                    </a:lnTo>
                    <a:lnTo>
                      <a:pt x="167976" y="38580"/>
                    </a:lnTo>
                    <a:cubicBezTo>
                      <a:pt x="169881" y="36770"/>
                      <a:pt x="172834" y="36770"/>
                      <a:pt x="174739" y="38675"/>
                    </a:cubicBezTo>
                    <a:cubicBezTo>
                      <a:pt x="176644" y="40580"/>
                      <a:pt x="176549" y="43533"/>
                      <a:pt x="174644" y="45438"/>
                    </a:cubicBezTo>
                    <a:lnTo>
                      <a:pt x="158196" y="61495"/>
                    </a:lnTo>
                    <a:lnTo>
                      <a:pt x="160701" y="62533"/>
                    </a:lnTo>
                    <a:lnTo>
                      <a:pt x="185407" y="43914"/>
                    </a:lnTo>
                    <a:cubicBezTo>
                      <a:pt x="187502" y="42295"/>
                      <a:pt x="190550" y="42771"/>
                      <a:pt x="192074" y="44866"/>
                    </a:cubicBezTo>
                    <a:cubicBezTo>
                      <a:pt x="193694" y="46962"/>
                      <a:pt x="193217" y="49915"/>
                      <a:pt x="191122" y="51534"/>
                    </a:cubicBezTo>
                    <a:lnTo>
                      <a:pt x="166160" y="70346"/>
                    </a:lnTo>
                    <a:lnTo>
                      <a:pt x="166417" y="70727"/>
                    </a:lnTo>
                    <a:lnTo>
                      <a:pt x="203123" y="55439"/>
                    </a:lnTo>
                    <a:cubicBezTo>
                      <a:pt x="205505" y="54391"/>
                      <a:pt x="208362" y="55630"/>
                      <a:pt x="209315" y="58011"/>
                    </a:cubicBezTo>
                    <a:cubicBezTo>
                      <a:pt x="210267" y="60392"/>
                      <a:pt x="209124" y="63250"/>
                      <a:pt x="206743" y="64202"/>
                    </a:cubicBezTo>
                    <a:lnTo>
                      <a:pt x="192719" y="70043"/>
                    </a:lnTo>
                    <a:lnTo>
                      <a:pt x="193408" y="70203"/>
                    </a:lnTo>
                    <a:cubicBezTo>
                      <a:pt x="194837" y="72394"/>
                      <a:pt x="194075" y="75346"/>
                      <a:pt x="191884" y="76775"/>
                    </a:cubicBezTo>
                    <a:lnTo>
                      <a:pt x="183022" y="82283"/>
                    </a:lnTo>
                    <a:lnTo>
                      <a:pt x="210838" y="74965"/>
                    </a:lnTo>
                    <a:cubicBezTo>
                      <a:pt x="213410" y="74299"/>
                      <a:pt x="215981" y="75823"/>
                      <a:pt x="216648" y="78394"/>
                    </a:cubicBezTo>
                    <a:cubicBezTo>
                      <a:pt x="217315" y="80966"/>
                      <a:pt x="215791" y="83538"/>
                      <a:pt x="213219" y="84205"/>
                    </a:cubicBezTo>
                    <a:lnTo>
                      <a:pt x="176529" y="93858"/>
                    </a:lnTo>
                    <a:lnTo>
                      <a:pt x="177228" y="97315"/>
                    </a:lnTo>
                    <a:lnTo>
                      <a:pt x="184454" y="96396"/>
                    </a:lnTo>
                    <a:cubicBezTo>
                      <a:pt x="195789" y="94586"/>
                      <a:pt x="207505" y="92681"/>
                      <a:pt x="217697" y="92205"/>
                    </a:cubicBezTo>
                    <a:cubicBezTo>
                      <a:pt x="220459" y="92015"/>
                      <a:pt x="222554" y="94110"/>
                      <a:pt x="222745" y="96682"/>
                    </a:cubicBezTo>
                    <a:cubicBezTo>
                      <a:pt x="222840" y="99349"/>
                      <a:pt x="220840" y="101540"/>
                      <a:pt x="218268" y="101730"/>
                    </a:cubicBezTo>
                    <a:cubicBezTo>
                      <a:pt x="208648" y="102206"/>
                      <a:pt x="197123" y="104111"/>
                      <a:pt x="186074" y="105826"/>
                    </a:cubicBezTo>
                    <a:lnTo>
                      <a:pt x="183320" y="106253"/>
                    </a:lnTo>
                    <a:lnTo>
                      <a:pt x="211029" y="108017"/>
                    </a:lnTo>
                    <a:cubicBezTo>
                      <a:pt x="213696" y="108208"/>
                      <a:pt x="215601" y="110493"/>
                      <a:pt x="215505" y="113065"/>
                    </a:cubicBezTo>
                    <a:cubicBezTo>
                      <a:pt x="215315" y="115732"/>
                      <a:pt x="213029" y="117637"/>
                      <a:pt x="210457" y="117542"/>
                    </a:cubicBezTo>
                    <a:lnTo>
                      <a:pt x="194667" y="116525"/>
                    </a:lnTo>
                    <a:lnTo>
                      <a:pt x="222745" y="127448"/>
                    </a:lnTo>
                    <a:cubicBezTo>
                      <a:pt x="225221" y="128400"/>
                      <a:pt x="226364" y="131162"/>
                      <a:pt x="225412" y="133639"/>
                    </a:cubicBezTo>
                    <a:cubicBezTo>
                      <a:pt x="224555" y="135449"/>
                      <a:pt x="222745" y="136592"/>
                      <a:pt x="220840" y="136592"/>
                    </a:cubicBezTo>
                    <a:cubicBezTo>
                      <a:pt x="220268" y="136592"/>
                      <a:pt x="219697" y="136496"/>
                      <a:pt x="219125" y="136306"/>
                    </a:cubicBezTo>
                    <a:lnTo>
                      <a:pt x="176313" y="119621"/>
                    </a:lnTo>
                    <a:lnTo>
                      <a:pt x="176149" y="120433"/>
                    </a:lnTo>
                    <a:lnTo>
                      <a:pt x="207790" y="150213"/>
                    </a:lnTo>
                    <a:cubicBezTo>
                      <a:pt x="209695" y="152023"/>
                      <a:pt x="209790" y="155071"/>
                      <a:pt x="207981" y="156976"/>
                    </a:cubicBezTo>
                    <a:cubicBezTo>
                      <a:pt x="207028" y="158023"/>
                      <a:pt x="205790" y="158500"/>
                      <a:pt x="204456" y="158500"/>
                    </a:cubicBezTo>
                    <a:cubicBezTo>
                      <a:pt x="203313" y="158500"/>
                      <a:pt x="202075" y="158119"/>
                      <a:pt x="201218" y="157166"/>
                    </a:cubicBezTo>
                    <a:lnTo>
                      <a:pt x="185678" y="142540"/>
                    </a:lnTo>
                    <a:lnTo>
                      <a:pt x="182644" y="144688"/>
                    </a:lnTo>
                    <a:lnTo>
                      <a:pt x="181610" y="144551"/>
                    </a:lnTo>
                    <a:lnTo>
                      <a:pt x="202266" y="170215"/>
                    </a:lnTo>
                    <a:cubicBezTo>
                      <a:pt x="203695" y="172406"/>
                      <a:pt x="203028" y="175359"/>
                      <a:pt x="200742" y="176787"/>
                    </a:cubicBezTo>
                    <a:cubicBezTo>
                      <a:pt x="198551" y="178216"/>
                      <a:pt x="195599" y="177549"/>
                      <a:pt x="194170" y="175263"/>
                    </a:cubicBezTo>
                    <a:cubicBezTo>
                      <a:pt x="188169" y="165691"/>
                      <a:pt x="180264" y="155689"/>
                      <a:pt x="171667" y="146152"/>
                    </a:cubicBezTo>
                    <a:lnTo>
                      <a:pt x="166709" y="141254"/>
                    </a:lnTo>
                    <a:lnTo>
                      <a:pt x="161959" y="148296"/>
                    </a:lnTo>
                    <a:lnTo>
                      <a:pt x="182644" y="173644"/>
                    </a:lnTo>
                    <a:cubicBezTo>
                      <a:pt x="184263" y="175645"/>
                      <a:pt x="183978" y="178692"/>
                      <a:pt x="181977" y="180312"/>
                    </a:cubicBezTo>
                    <a:cubicBezTo>
                      <a:pt x="181120" y="180978"/>
                      <a:pt x="180072" y="181359"/>
                      <a:pt x="179025" y="181359"/>
                    </a:cubicBezTo>
                    <a:cubicBezTo>
                      <a:pt x="177596" y="181359"/>
                      <a:pt x="176262" y="180788"/>
                      <a:pt x="175310" y="179645"/>
                    </a:cubicBezTo>
                    <a:lnTo>
                      <a:pt x="155483" y="155349"/>
                    </a:lnTo>
                    <a:lnTo>
                      <a:pt x="156056" y="157294"/>
                    </a:lnTo>
                    <a:lnTo>
                      <a:pt x="161403" y="166881"/>
                    </a:lnTo>
                    <a:lnTo>
                      <a:pt x="160174" y="171278"/>
                    </a:lnTo>
                    <a:lnTo>
                      <a:pt x="160987" y="174036"/>
                    </a:lnTo>
                    <a:lnTo>
                      <a:pt x="162927" y="177835"/>
                    </a:lnTo>
                    <a:cubicBezTo>
                      <a:pt x="164166" y="180216"/>
                      <a:pt x="163213" y="183074"/>
                      <a:pt x="160832" y="184217"/>
                    </a:cubicBezTo>
                    <a:cubicBezTo>
                      <a:pt x="160165" y="184598"/>
                      <a:pt x="159403" y="184693"/>
                      <a:pt x="158737" y="184693"/>
                    </a:cubicBezTo>
                    <a:cubicBezTo>
                      <a:pt x="157022" y="184693"/>
                      <a:pt x="155308" y="183741"/>
                      <a:pt x="154450" y="182121"/>
                    </a:cubicBezTo>
                    <a:lnTo>
                      <a:pt x="152636" y="178569"/>
                    </a:lnTo>
                    <a:lnTo>
                      <a:pt x="152165" y="178216"/>
                    </a:lnTo>
                    <a:lnTo>
                      <a:pt x="151773" y="176880"/>
                    </a:lnTo>
                    <a:lnTo>
                      <a:pt x="147123" y="167778"/>
                    </a:lnTo>
                    <a:lnTo>
                      <a:pt x="147236" y="168131"/>
                    </a:lnTo>
                    <a:cubicBezTo>
                      <a:pt x="148498" y="176764"/>
                      <a:pt x="148355" y="185598"/>
                      <a:pt x="146735" y="194218"/>
                    </a:cubicBezTo>
                    <a:cubicBezTo>
                      <a:pt x="146354" y="196409"/>
                      <a:pt x="144354" y="198028"/>
                      <a:pt x="142068" y="198028"/>
                    </a:cubicBezTo>
                    <a:cubicBezTo>
                      <a:pt x="141782" y="198028"/>
                      <a:pt x="141496" y="198028"/>
                      <a:pt x="141211" y="197933"/>
                    </a:cubicBezTo>
                    <a:cubicBezTo>
                      <a:pt x="138639" y="197456"/>
                      <a:pt x="136925" y="194980"/>
                      <a:pt x="137401" y="192408"/>
                    </a:cubicBezTo>
                    <a:cubicBezTo>
                      <a:pt x="138830" y="184788"/>
                      <a:pt x="138949" y="177001"/>
                      <a:pt x="137830" y="169405"/>
                    </a:cubicBezTo>
                    <a:lnTo>
                      <a:pt x="136115" y="164050"/>
                    </a:lnTo>
                    <a:lnTo>
                      <a:pt x="127163" y="165860"/>
                    </a:lnTo>
                    <a:lnTo>
                      <a:pt x="134543" y="202886"/>
                    </a:lnTo>
                    <a:cubicBezTo>
                      <a:pt x="135019" y="205457"/>
                      <a:pt x="133400" y="207934"/>
                      <a:pt x="130828" y="208505"/>
                    </a:cubicBezTo>
                    <a:cubicBezTo>
                      <a:pt x="130447" y="208601"/>
                      <a:pt x="130161" y="208601"/>
                      <a:pt x="129876" y="208601"/>
                    </a:cubicBezTo>
                    <a:cubicBezTo>
                      <a:pt x="127685" y="208601"/>
                      <a:pt x="125684" y="207077"/>
                      <a:pt x="125208" y="204791"/>
                    </a:cubicBezTo>
                    <a:lnTo>
                      <a:pt x="117824" y="167748"/>
                    </a:lnTo>
                    <a:lnTo>
                      <a:pt x="117398" y="167834"/>
                    </a:lnTo>
                    <a:lnTo>
                      <a:pt x="113996" y="167146"/>
                    </a:lnTo>
                    <a:lnTo>
                      <a:pt x="113588" y="206887"/>
                    </a:lnTo>
                    <a:cubicBezTo>
                      <a:pt x="113588" y="209554"/>
                      <a:pt x="111397" y="211649"/>
                      <a:pt x="108825" y="211649"/>
                    </a:cubicBezTo>
                    <a:cubicBezTo>
                      <a:pt x="106158" y="211649"/>
                      <a:pt x="104063" y="209459"/>
                      <a:pt x="104063" y="206792"/>
                    </a:cubicBezTo>
                    <a:lnTo>
                      <a:pt x="104321" y="181235"/>
                    </a:lnTo>
                    <a:lnTo>
                      <a:pt x="101396" y="192980"/>
                    </a:lnTo>
                    <a:cubicBezTo>
                      <a:pt x="101396" y="195552"/>
                      <a:pt x="99300" y="197552"/>
                      <a:pt x="96729" y="197552"/>
                    </a:cubicBezTo>
                    <a:cubicBezTo>
                      <a:pt x="96634" y="197552"/>
                      <a:pt x="96634" y="197552"/>
                      <a:pt x="96538" y="197552"/>
                    </a:cubicBezTo>
                    <a:cubicBezTo>
                      <a:pt x="93871" y="197457"/>
                      <a:pt x="91871" y="195266"/>
                      <a:pt x="91871" y="192695"/>
                    </a:cubicBezTo>
                    <a:lnTo>
                      <a:pt x="98979" y="164110"/>
                    </a:lnTo>
                    <a:lnTo>
                      <a:pt x="97969" y="163906"/>
                    </a:lnTo>
                    <a:lnTo>
                      <a:pt x="83775" y="209648"/>
                    </a:lnTo>
                    <a:cubicBezTo>
                      <a:pt x="83109" y="211649"/>
                      <a:pt x="81204" y="212982"/>
                      <a:pt x="79203" y="212982"/>
                    </a:cubicBezTo>
                    <a:cubicBezTo>
                      <a:pt x="78727" y="212982"/>
                      <a:pt x="78251" y="212887"/>
                      <a:pt x="77775" y="212792"/>
                    </a:cubicBezTo>
                    <a:cubicBezTo>
                      <a:pt x="75298" y="212030"/>
                      <a:pt x="73869" y="209363"/>
                      <a:pt x="74631" y="206791"/>
                    </a:cubicBezTo>
                    <a:lnTo>
                      <a:pt x="82070" y="182816"/>
                    </a:lnTo>
                    <a:lnTo>
                      <a:pt x="80060" y="183837"/>
                    </a:lnTo>
                    <a:cubicBezTo>
                      <a:pt x="77583" y="182979"/>
                      <a:pt x="76155" y="180312"/>
                      <a:pt x="77012" y="177836"/>
                    </a:cubicBezTo>
                    <a:lnTo>
                      <a:pt x="86590" y="158377"/>
                    </a:lnTo>
                    <a:lnTo>
                      <a:pt x="82375" y="155534"/>
                    </a:lnTo>
                    <a:lnTo>
                      <a:pt x="80917" y="159452"/>
                    </a:lnTo>
                    <a:cubicBezTo>
                      <a:pt x="78250" y="167643"/>
                      <a:pt x="75488" y="176121"/>
                      <a:pt x="71392" y="185074"/>
                    </a:cubicBezTo>
                    <a:cubicBezTo>
                      <a:pt x="70725" y="186884"/>
                      <a:pt x="69011" y="187837"/>
                      <a:pt x="67201" y="187837"/>
                    </a:cubicBezTo>
                    <a:cubicBezTo>
                      <a:pt x="66534" y="187837"/>
                      <a:pt x="65867" y="187741"/>
                      <a:pt x="65201" y="187360"/>
                    </a:cubicBezTo>
                    <a:cubicBezTo>
                      <a:pt x="62819" y="186217"/>
                      <a:pt x="61772" y="183455"/>
                      <a:pt x="62819" y="181074"/>
                    </a:cubicBezTo>
                    <a:cubicBezTo>
                      <a:pt x="66725" y="172596"/>
                      <a:pt x="69296" y="164786"/>
                      <a:pt x="71963" y="156499"/>
                    </a:cubicBezTo>
                    <a:lnTo>
                      <a:pt x="72980" y="153447"/>
                    </a:lnTo>
                    <a:lnTo>
                      <a:pt x="45008" y="192409"/>
                    </a:lnTo>
                    <a:cubicBezTo>
                      <a:pt x="43960" y="193647"/>
                      <a:pt x="42531" y="194314"/>
                      <a:pt x="41102" y="194314"/>
                    </a:cubicBezTo>
                    <a:cubicBezTo>
                      <a:pt x="40150" y="194314"/>
                      <a:pt x="39197" y="194028"/>
                      <a:pt x="38340" y="193457"/>
                    </a:cubicBezTo>
                    <a:cubicBezTo>
                      <a:pt x="36245" y="191933"/>
                      <a:pt x="35673" y="188980"/>
                      <a:pt x="37292" y="186789"/>
                    </a:cubicBezTo>
                    <a:lnTo>
                      <a:pt x="51903" y="166438"/>
                    </a:lnTo>
                    <a:lnTo>
                      <a:pt x="47389" y="166120"/>
                    </a:lnTo>
                    <a:cubicBezTo>
                      <a:pt x="45579" y="164119"/>
                      <a:pt x="45865" y="161167"/>
                      <a:pt x="47865" y="159357"/>
                    </a:cubicBezTo>
                    <a:lnTo>
                      <a:pt x="68349" y="141642"/>
                    </a:lnTo>
                    <a:lnTo>
                      <a:pt x="66044" y="138225"/>
                    </a:lnTo>
                    <a:lnTo>
                      <a:pt x="29387" y="157261"/>
                    </a:lnTo>
                    <a:cubicBezTo>
                      <a:pt x="28625" y="157642"/>
                      <a:pt x="27863" y="157833"/>
                      <a:pt x="27196" y="157833"/>
                    </a:cubicBezTo>
                    <a:cubicBezTo>
                      <a:pt x="25482" y="157833"/>
                      <a:pt x="23767" y="156880"/>
                      <a:pt x="23005" y="155261"/>
                    </a:cubicBezTo>
                    <a:cubicBezTo>
                      <a:pt x="21767" y="152880"/>
                      <a:pt x="22719" y="150022"/>
                      <a:pt x="25005" y="148879"/>
                    </a:cubicBezTo>
                    <a:lnTo>
                      <a:pt x="49766" y="136021"/>
                    </a:lnTo>
                    <a:lnTo>
                      <a:pt x="29673" y="142021"/>
                    </a:lnTo>
                    <a:cubicBezTo>
                      <a:pt x="29006" y="142402"/>
                      <a:pt x="28149" y="142688"/>
                      <a:pt x="27292" y="142688"/>
                    </a:cubicBezTo>
                    <a:cubicBezTo>
                      <a:pt x="25672" y="142688"/>
                      <a:pt x="24053" y="141831"/>
                      <a:pt x="23196" y="140402"/>
                    </a:cubicBezTo>
                    <a:cubicBezTo>
                      <a:pt x="21862" y="138116"/>
                      <a:pt x="22624" y="135258"/>
                      <a:pt x="24815" y="133830"/>
                    </a:cubicBezTo>
                    <a:lnTo>
                      <a:pt x="59276" y="123541"/>
                    </a:lnTo>
                    <a:lnTo>
                      <a:pt x="57902" y="116749"/>
                    </a:lnTo>
                    <a:lnTo>
                      <a:pt x="5384" y="123829"/>
                    </a:lnTo>
                    <a:cubicBezTo>
                      <a:pt x="5193" y="123734"/>
                      <a:pt x="5003" y="123829"/>
                      <a:pt x="4812" y="123829"/>
                    </a:cubicBezTo>
                    <a:cubicBezTo>
                      <a:pt x="2431" y="123829"/>
                      <a:pt x="431" y="122114"/>
                      <a:pt x="50" y="119733"/>
                    </a:cubicBezTo>
                    <a:cubicBezTo>
                      <a:pt x="-331" y="117161"/>
                      <a:pt x="1478" y="114685"/>
                      <a:pt x="4145" y="114399"/>
                    </a:cubicBezTo>
                    <a:lnTo>
                      <a:pt x="36857" y="109990"/>
                    </a:lnTo>
                    <a:lnTo>
                      <a:pt x="5669" y="106588"/>
                    </a:lnTo>
                    <a:cubicBezTo>
                      <a:pt x="3098" y="106302"/>
                      <a:pt x="1193" y="103921"/>
                      <a:pt x="1478" y="101349"/>
                    </a:cubicBezTo>
                    <a:cubicBezTo>
                      <a:pt x="1764" y="98778"/>
                      <a:pt x="4050" y="96873"/>
                      <a:pt x="6717" y="97158"/>
                    </a:cubicBezTo>
                    <a:lnTo>
                      <a:pt x="49728" y="101859"/>
                    </a:lnTo>
                    <a:lnTo>
                      <a:pt x="17291" y="81919"/>
                    </a:lnTo>
                    <a:cubicBezTo>
                      <a:pt x="15005" y="80585"/>
                      <a:pt x="14338" y="77633"/>
                      <a:pt x="15767" y="75347"/>
                    </a:cubicBezTo>
                    <a:cubicBezTo>
                      <a:pt x="17100" y="73061"/>
                      <a:pt x="20053" y="72394"/>
                      <a:pt x="22339" y="73823"/>
                    </a:cubicBezTo>
                    <a:lnTo>
                      <a:pt x="58817" y="96246"/>
                    </a:lnTo>
                    <a:lnTo>
                      <a:pt x="59033" y="95540"/>
                    </a:lnTo>
                    <a:lnTo>
                      <a:pt x="24053" y="70869"/>
                    </a:lnTo>
                    <a:cubicBezTo>
                      <a:pt x="21672" y="69726"/>
                      <a:pt x="20624" y="66964"/>
                      <a:pt x="21672" y="64583"/>
                    </a:cubicBezTo>
                    <a:cubicBezTo>
                      <a:pt x="22815" y="62202"/>
                      <a:pt x="25577" y="61154"/>
                      <a:pt x="27958" y="62202"/>
                    </a:cubicBezTo>
                    <a:lnTo>
                      <a:pt x="61899" y="86170"/>
                    </a:lnTo>
                    <a:lnTo>
                      <a:pt x="62468" y="84309"/>
                    </a:lnTo>
                    <a:lnTo>
                      <a:pt x="33483" y="50391"/>
                    </a:lnTo>
                    <a:cubicBezTo>
                      <a:pt x="31768" y="48390"/>
                      <a:pt x="32054" y="45342"/>
                      <a:pt x="34054" y="43628"/>
                    </a:cubicBezTo>
                    <a:cubicBezTo>
                      <a:pt x="36055" y="41913"/>
                      <a:pt x="39102" y="42199"/>
                      <a:pt x="40817" y="44199"/>
                    </a:cubicBezTo>
                    <a:lnTo>
                      <a:pt x="65795" y="73429"/>
                    </a:lnTo>
                    <a:lnTo>
                      <a:pt x="66304" y="71765"/>
                    </a:lnTo>
                    <a:lnTo>
                      <a:pt x="70359" y="68425"/>
                    </a:lnTo>
                    <a:lnTo>
                      <a:pt x="41770" y="36961"/>
                    </a:lnTo>
                    <a:cubicBezTo>
                      <a:pt x="39960" y="35056"/>
                      <a:pt x="40151" y="32008"/>
                      <a:pt x="42056" y="30198"/>
                    </a:cubicBezTo>
                    <a:cubicBezTo>
                      <a:pt x="43961" y="28484"/>
                      <a:pt x="47009" y="28579"/>
                      <a:pt x="48818" y="30484"/>
                    </a:cubicBezTo>
                    <a:lnTo>
                      <a:pt x="77757" y="62332"/>
                    </a:lnTo>
                    <a:lnTo>
                      <a:pt x="83274" y="57788"/>
                    </a:lnTo>
                    <a:lnTo>
                      <a:pt x="69964" y="34008"/>
                    </a:lnTo>
                    <a:cubicBezTo>
                      <a:pt x="68726" y="31722"/>
                      <a:pt x="69488" y="28769"/>
                      <a:pt x="71774" y="27531"/>
                    </a:cubicBezTo>
                    <a:cubicBezTo>
                      <a:pt x="74060" y="26293"/>
                      <a:pt x="77012" y="27055"/>
                      <a:pt x="78251" y="29341"/>
                    </a:cubicBezTo>
                    <a:lnTo>
                      <a:pt x="90734" y="51643"/>
                    </a:lnTo>
                    <a:lnTo>
                      <a:pt x="93424" y="49427"/>
                    </a:lnTo>
                    <a:lnTo>
                      <a:pt x="94711" y="49167"/>
                    </a:lnTo>
                    <a:lnTo>
                      <a:pt x="82156" y="22673"/>
                    </a:lnTo>
                    <a:cubicBezTo>
                      <a:pt x="81013" y="20291"/>
                      <a:pt x="82061" y="17434"/>
                      <a:pt x="84442" y="16291"/>
                    </a:cubicBezTo>
                    <a:cubicBezTo>
                      <a:pt x="86823" y="15148"/>
                      <a:pt x="89681" y="16196"/>
                      <a:pt x="90824" y="18577"/>
                    </a:cubicBezTo>
                    <a:lnTo>
                      <a:pt x="104392" y="47210"/>
                    </a:lnTo>
                    <a:lnTo>
                      <a:pt x="106569" y="46770"/>
                    </a:lnTo>
                    <a:lnTo>
                      <a:pt x="95586" y="6099"/>
                    </a:lnTo>
                    <a:cubicBezTo>
                      <a:pt x="94919" y="3528"/>
                      <a:pt x="96443" y="956"/>
                      <a:pt x="98920" y="289"/>
                    </a:cubicBezTo>
                    <a:cubicBezTo>
                      <a:pt x="101491" y="-378"/>
                      <a:pt x="104063" y="1051"/>
                      <a:pt x="104730" y="3623"/>
                    </a:cubicBezTo>
                    <a:lnTo>
                      <a:pt x="115874" y="44888"/>
                    </a:lnTo>
                    <a:lnTo>
                      <a:pt x="117398" y="44580"/>
                    </a:lnTo>
                    <a:lnTo>
                      <a:pt x="120882" y="46024"/>
                    </a:lnTo>
                    <a:lnTo>
                      <a:pt x="118922" y="4956"/>
                    </a:lnTo>
                    <a:cubicBezTo>
                      <a:pt x="118827" y="2289"/>
                      <a:pt x="120827" y="98"/>
                      <a:pt x="123494" y="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 flipH="1">
                <a:off x="9338487" y="3387374"/>
                <a:ext cx="216847" cy="205195"/>
              </a:xfrm>
              <a:custGeom>
                <a:avLst/>
                <a:gdLst/>
                <a:ahLst/>
                <a:cxnLst/>
                <a:rect l="l" t="t" r="r" b="b"/>
                <a:pathLst>
                  <a:path w="246417" h="233176" extrusionOk="0">
                    <a:moveTo>
                      <a:pt x="135474" y="2"/>
                    </a:moveTo>
                    <a:cubicBezTo>
                      <a:pt x="138332" y="-93"/>
                      <a:pt x="140904" y="2097"/>
                      <a:pt x="140999" y="5050"/>
                    </a:cubicBezTo>
                    <a:lnTo>
                      <a:pt x="143265" y="52457"/>
                    </a:lnTo>
                    <a:lnTo>
                      <a:pt x="144904" y="52485"/>
                    </a:lnTo>
                    <a:lnTo>
                      <a:pt x="148405" y="54033"/>
                    </a:lnTo>
                    <a:lnTo>
                      <a:pt x="155952" y="10003"/>
                    </a:lnTo>
                    <a:cubicBezTo>
                      <a:pt x="156429" y="7146"/>
                      <a:pt x="159191" y="5241"/>
                      <a:pt x="162049" y="5717"/>
                    </a:cubicBezTo>
                    <a:cubicBezTo>
                      <a:pt x="164906" y="6193"/>
                      <a:pt x="166811" y="8955"/>
                      <a:pt x="166335" y="11813"/>
                    </a:cubicBezTo>
                    <a:lnTo>
                      <a:pt x="159474" y="51837"/>
                    </a:lnTo>
                    <a:lnTo>
                      <a:pt x="179479" y="21434"/>
                    </a:lnTo>
                    <a:cubicBezTo>
                      <a:pt x="181099" y="18957"/>
                      <a:pt x="184337" y="18386"/>
                      <a:pt x="186813" y="19910"/>
                    </a:cubicBezTo>
                    <a:cubicBezTo>
                      <a:pt x="189290" y="21529"/>
                      <a:pt x="189957" y="24767"/>
                      <a:pt x="188337" y="27244"/>
                    </a:cubicBezTo>
                    <a:lnTo>
                      <a:pt x="165683" y="61673"/>
                    </a:lnTo>
                    <a:lnTo>
                      <a:pt x="165946" y="61789"/>
                    </a:lnTo>
                    <a:lnTo>
                      <a:pt x="197197" y="34959"/>
                    </a:lnTo>
                    <a:cubicBezTo>
                      <a:pt x="199387" y="33054"/>
                      <a:pt x="202721" y="33340"/>
                      <a:pt x="204626" y="35530"/>
                    </a:cubicBezTo>
                    <a:cubicBezTo>
                      <a:pt x="206531" y="37721"/>
                      <a:pt x="206245" y="41055"/>
                      <a:pt x="204055" y="42960"/>
                    </a:cubicBezTo>
                    <a:lnTo>
                      <a:pt x="173914" y="68837"/>
                    </a:lnTo>
                    <a:lnTo>
                      <a:pt x="177066" y="72855"/>
                    </a:lnTo>
                    <a:lnTo>
                      <a:pt x="201101" y="57914"/>
                    </a:lnTo>
                    <a:cubicBezTo>
                      <a:pt x="203578" y="56390"/>
                      <a:pt x="206816" y="57152"/>
                      <a:pt x="208340" y="59628"/>
                    </a:cubicBezTo>
                    <a:cubicBezTo>
                      <a:pt x="209864" y="62105"/>
                      <a:pt x="209102" y="65343"/>
                      <a:pt x="206626" y="66867"/>
                    </a:cubicBezTo>
                    <a:lnTo>
                      <a:pt x="183598" y="81182"/>
                    </a:lnTo>
                    <a:lnTo>
                      <a:pt x="185181" y="83199"/>
                    </a:lnTo>
                    <a:lnTo>
                      <a:pt x="218627" y="67915"/>
                    </a:lnTo>
                    <a:cubicBezTo>
                      <a:pt x="221294" y="66677"/>
                      <a:pt x="224438" y="67915"/>
                      <a:pt x="225581" y="70487"/>
                    </a:cubicBezTo>
                    <a:cubicBezTo>
                      <a:pt x="226819" y="73154"/>
                      <a:pt x="225581" y="76297"/>
                      <a:pt x="223009" y="77440"/>
                    </a:cubicBezTo>
                    <a:lnTo>
                      <a:pt x="191838" y="91685"/>
                    </a:lnTo>
                    <a:lnTo>
                      <a:pt x="192292" y="92263"/>
                    </a:lnTo>
                    <a:lnTo>
                      <a:pt x="235011" y="84584"/>
                    </a:lnTo>
                    <a:cubicBezTo>
                      <a:pt x="237868" y="84108"/>
                      <a:pt x="240630" y="86013"/>
                      <a:pt x="241106" y="88870"/>
                    </a:cubicBezTo>
                    <a:cubicBezTo>
                      <a:pt x="241583" y="91728"/>
                      <a:pt x="239678" y="94490"/>
                      <a:pt x="236820" y="94966"/>
                    </a:cubicBezTo>
                    <a:lnTo>
                      <a:pt x="220262" y="97943"/>
                    </a:lnTo>
                    <a:lnTo>
                      <a:pt x="221008" y="98300"/>
                    </a:lnTo>
                    <a:cubicBezTo>
                      <a:pt x="221961" y="101062"/>
                      <a:pt x="220532" y="104110"/>
                      <a:pt x="217770" y="105063"/>
                    </a:cubicBezTo>
                    <a:lnTo>
                      <a:pt x="207171" y="108811"/>
                    </a:lnTo>
                    <a:lnTo>
                      <a:pt x="238725" y="107539"/>
                    </a:lnTo>
                    <a:cubicBezTo>
                      <a:pt x="241678" y="107444"/>
                      <a:pt x="244059" y="109730"/>
                      <a:pt x="244250" y="112587"/>
                    </a:cubicBezTo>
                    <a:cubicBezTo>
                      <a:pt x="244345" y="115540"/>
                      <a:pt x="242059" y="117921"/>
                      <a:pt x="239201" y="118112"/>
                    </a:cubicBezTo>
                    <a:lnTo>
                      <a:pt x="195786" y="119862"/>
                    </a:lnTo>
                    <a:lnTo>
                      <a:pt x="196079" y="123496"/>
                    </a:lnTo>
                    <a:lnTo>
                      <a:pt x="205006" y="124303"/>
                    </a:lnTo>
                    <a:cubicBezTo>
                      <a:pt x="217675" y="125065"/>
                      <a:pt x="230819" y="125827"/>
                      <a:pt x="241963" y="127637"/>
                    </a:cubicBezTo>
                    <a:cubicBezTo>
                      <a:pt x="244916" y="128018"/>
                      <a:pt x="246821" y="130875"/>
                      <a:pt x="246345" y="133733"/>
                    </a:cubicBezTo>
                    <a:cubicBezTo>
                      <a:pt x="245869" y="136590"/>
                      <a:pt x="243106" y="138590"/>
                      <a:pt x="240249" y="138114"/>
                    </a:cubicBezTo>
                    <a:cubicBezTo>
                      <a:pt x="229676" y="136400"/>
                      <a:pt x="216818" y="135638"/>
                      <a:pt x="204435" y="134876"/>
                    </a:cubicBezTo>
                    <a:lnTo>
                      <a:pt x="200852" y="134651"/>
                    </a:lnTo>
                    <a:lnTo>
                      <a:pt x="231105" y="143353"/>
                    </a:lnTo>
                    <a:cubicBezTo>
                      <a:pt x="233868" y="144115"/>
                      <a:pt x="235487" y="147068"/>
                      <a:pt x="234725" y="149925"/>
                    </a:cubicBezTo>
                    <a:cubicBezTo>
                      <a:pt x="233868" y="152688"/>
                      <a:pt x="231010" y="154307"/>
                      <a:pt x="228153" y="153545"/>
                    </a:cubicBezTo>
                    <a:lnTo>
                      <a:pt x="211522" y="148744"/>
                    </a:lnTo>
                    <a:lnTo>
                      <a:pt x="239011" y="167070"/>
                    </a:lnTo>
                    <a:cubicBezTo>
                      <a:pt x="241392" y="168689"/>
                      <a:pt x="242059" y="171928"/>
                      <a:pt x="240439" y="174405"/>
                    </a:cubicBezTo>
                    <a:cubicBezTo>
                      <a:pt x="239201" y="176310"/>
                      <a:pt x="237011" y="177072"/>
                      <a:pt x="234915" y="176595"/>
                    </a:cubicBezTo>
                    <a:cubicBezTo>
                      <a:pt x="234248" y="176500"/>
                      <a:pt x="233677" y="176214"/>
                      <a:pt x="233105" y="175833"/>
                    </a:cubicBezTo>
                    <a:lnTo>
                      <a:pt x="190812" y="147622"/>
                    </a:lnTo>
                    <a:lnTo>
                      <a:pt x="190347" y="148673"/>
                    </a:lnTo>
                    <a:lnTo>
                      <a:pt x="217484" y="188407"/>
                    </a:lnTo>
                    <a:cubicBezTo>
                      <a:pt x="219103" y="190788"/>
                      <a:pt x="218532" y="194122"/>
                      <a:pt x="216055" y="195741"/>
                    </a:cubicBezTo>
                    <a:cubicBezTo>
                      <a:pt x="214817" y="196598"/>
                      <a:pt x="213388" y="196789"/>
                      <a:pt x="211959" y="196503"/>
                    </a:cubicBezTo>
                    <a:cubicBezTo>
                      <a:pt x="210721" y="196217"/>
                      <a:pt x="209483" y="195455"/>
                      <a:pt x="208721" y="194312"/>
                    </a:cubicBezTo>
                    <a:lnTo>
                      <a:pt x="195373" y="174768"/>
                    </a:lnTo>
                    <a:lnTo>
                      <a:pt x="191672" y="176310"/>
                    </a:lnTo>
                    <a:lnTo>
                      <a:pt x="190302" y="175796"/>
                    </a:lnTo>
                    <a:lnTo>
                      <a:pt x="206721" y="208885"/>
                    </a:lnTo>
                    <a:cubicBezTo>
                      <a:pt x="207673" y="211647"/>
                      <a:pt x="206245" y="214695"/>
                      <a:pt x="203482" y="215648"/>
                    </a:cubicBezTo>
                    <a:cubicBezTo>
                      <a:pt x="200720" y="216600"/>
                      <a:pt x="197672" y="215172"/>
                      <a:pt x="196720" y="212409"/>
                    </a:cubicBezTo>
                    <a:cubicBezTo>
                      <a:pt x="192529" y="200598"/>
                      <a:pt x="186362" y="187906"/>
                      <a:pt x="179325" y="175547"/>
                    </a:cubicBezTo>
                    <a:lnTo>
                      <a:pt x="175061" y="168973"/>
                    </a:lnTo>
                    <a:lnTo>
                      <a:pt x="168358" y="175354"/>
                    </a:lnTo>
                    <a:lnTo>
                      <a:pt x="184718" y="207646"/>
                    </a:lnTo>
                    <a:cubicBezTo>
                      <a:pt x="186052" y="210218"/>
                      <a:pt x="185004" y="213457"/>
                      <a:pt x="182432" y="214695"/>
                    </a:cubicBezTo>
                    <a:cubicBezTo>
                      <a:pt x="181385" y="215266"/>
                      <a:pt x="180147" y="215457"/>
                      <a:pt x="179004" y="215171"/>
                    </a:cubicBezTo>
                    <a:cubicBezTo>
                      <a:pt x="177480" y="214886"/>
                      <a:pt x="176146" y="213838"/>
                      <a:pt x="175384" y="212409"/>
                    </a:cubicBezTo>
                    <a:lnTo>
                      <a:pt x="159540" y="181135"/>
                    </a:lnTo>
                    <a:lnTo>
                      <a:pt x="159668" y="182960"/>
                    </a:lnTo>
                    <a:lnTo>
                      <a:pt x="163382" y="195359"/>
                    </a:lnTo>
                    <a:lnTo>
                      <a:pt x="160862" y="200060"/>
                    </a:lnTo>
                    <a:lnTo>
                      <a:pt x="160961" y="201480"/>
                    </a:lnTo>
                    <a:lnTo>
                      <a:pt x="162525" y="207457"/>
                    </a:lnTo>
                    <a:cubicBezTo>
                      <a:pt x="163287" y="210314"/>
                      <a:pt x="161573" y="213171"/>
                      <a:pt x="158715" y="213933"/>
                    </a:cubicBezTo>
                    <a:cubicBezTo>
                      <a:pt x="157858" y="214124"/>
                      <a:pt x="157001" y="214124"/>
                      <a:pt x="156239" y="213933"/>
                    </a:cubicBezTo>
                    <a:cubicBezTo>
                      <a:pt x="154334" y="213553"/>
                      <a:pt x="152810" y="212124"/>
                      <a:pt x="152238" y="210124"/>
                    </a:cubicBezTo>
                    <a:lnTo>
                      <a:pt x="151149" y="205961"/>
                    </a:lnTo>
                    <a:lnTo>
                      <a:pt x="150714" y="205456"/>
                    </a:lnTo>
                    <a:lnTo>
                      <a:pt x="150604" y="203879"/>
                    </a:lnTo>
                    <a:lnTo>
                      <a:pt x="147757" y="193001"/>
                    </a:lnTo>
                    <a:lnTo>
                      <a:pt x="147761" y="193050"/>
                    </a:lnTo>
                    <a:cubicBezTo>
                      <a:pt x="147071" y="202695"/>
                      <a:pt x="144808" y="212220"/>
                      <a:pt x="140998" y="221173"/>
                    </a:cubicBezTo>
                    <a:cubicBezTo>
                      <a:pt x="139950" y="223649"/>
                      <a:pt x="137474" y="224887"/>
                      <a:pt x="134998" y="224411"/>
                    </a:cubicBezTo>
                    <a:cubicBezTo>
                      <a:pt x="134712" y="224316"/>
                      <a:pt x="134331" y="224221"/>
                      <a:pt x="134045" y="224126"/>
                    </a:cubicBezTo>
                    <a:cubicBezTo>
                      <a:pt x="131378" y="222982"/>
                      <a:pt x="130140" y="219839"/>
                      <a:pt x="131283" y="217172"/>
                    </a:cubicBezTo>
                    <a:cubicBezTo>
                      <a:pt x="134617" y="209267"/>
                      <a:pt x="136617" y="200861"/>
                      <a:pt x="137236" y="192360"/>
                    </a:cubicBezTo>
                    <a:lnTo>
                      <a:pt x="136669" y="186193"/>
                    </a:lnTo>
                    <a:lnTo>
                      <a:pt x="126555" y="186022"/>
                    </a:lnTo>
                    <a:lnTo>
                      <a:pt x="125759" y="228031"/>
                    </a:lnTo>
                    <a:cubicBezTo>
                      <a:pt x="125663" y="230983"/>
                      <a:pt x="123282" y="233269"/>
                      <a:pt x="120329" y="233174"/>
                    </a:cubicBezTo>
                    <a:cubicBezTo>
                      <a:pt x="119948" y="233079"/>
                      <a:pt x="119567" y="232984"/>
                      <a:pt x="119281" y="232984"/>
                    </a:cubicBezTo>
                    <a:cubicBezTo>
                      <a:pt x="116900" y="232412"/>
                      <a:pt x="115090" y="230317"/>
                      <a:pt x="115186" y="227745"/>
                    </a:cubicBezTo>
                    <a:lnTo>
                      <a:pt x="115980" y="185842"/>
                    </a:lnTo>
                    <a:lnTo>
                      <a:pt x="115567" y="185835"/>
                    </a:lnTo>
                    <a:lnTo>
                      <a:pt x="111817" y="184177"/>
                    </a:lnTo>
                    <a:lnTo>
                      <a:pt x="101851" y="227269"/>
                    </a:lnTo>
                    <a:cubicBezTo>
                      <a:pt x="101375" y="230031"/>
                      <a:pt x="98613" y="231841"/>
                      <a:pt x="95755" y="231174"/>
                    </a:cubicBezTo>
                    <a:cubicBezTo>
                      <a:pt x="92898" y="230508"/>
                      <a:pt x="91088" y="227650"/>
                      <a:pt x="91755" y="224792"/>
                    </a:cubicBezTo>
                    <a:lnTo>
                      <a:pt x="97951" y="197931"/>
                    </a:lnTo>
                    <a:lnTo>
                      <a:pt x="92326" y="209266"/>
                    </a:lnTo>
                    <a:cubicBezTo>
                      <a:pt x="91564" y="211933"/>
                      <a:pt x="88802" y="213648"/>
                      <a:pt x="86040" y="213076"/>
                    </a:cubicBezTo>
                    <a:cubicBezTo>
                      <a:pt x="85944" y="213076"/>
                      <a:pt x="85944" y="213076"/>
                      <a:pt x="85849" y="213076"/>
                    </a:cubicBezTo>
                    <a:cubicBezTo>
                      <a:pt x="82992" y="212409"/>
                      <a:pt x="81277" y="209457"/>
                      <a:pt x="82039" y="206695"/>
                    </a:cubicBezTo>
                    <a:lnTo>
                      <a:pt x="96568" y="177434"/>
                    </a:lnTo>
                    <a:lnTo>
                      <a:pt x="95416" y="176925"/>
                    </a:lnTo>
                    <a:lnTo>
                      <a:pt x="69180" y="223077"/>
                    </a:lnTo>
                    <a:cubicBezTo>
                      <a:pt x="67941" y="225077"/>
                      <a:pt x="65560" y="226125"/>
                      <a:pt x="63369" y="225649"/>
                    </a:cubicBezTo>
                    <a:cubicBezTo>
                      <a:pt x="62893" y="225554"/>
                      <a:pt x="62322" y="225363"/>
                      <a:pt x="61941" y="225077"/>
                    </a:cubicBezTo>
                    <a:cubicBezTo>
                      <a:pt x="59369" y="223649"/>
                      <a:pt x="58511" y="220410"/>
                      <a:pt x="59940" y="217839"/>
                    </a:cubicBezTo>
                    <a:lnTo>
                      <a:pt x="73753" y="193540"/>
                    </a:lnTo>
                    <a:lnTo>
                      <a:pt x="71181" y="194217"/>
                    </a:lnTo>
                    <a:cubicBezTo>
                      <a:pt x="68704" y="192693"/>
                      <a:pt x="67847" y="189550"/>
                      <a:pt x="69276" y="186978"/>
                    </a:cubicBezTo>
                    <a:lnTo>
                      <a:pt x="84365" y="168127"/>
                    </a:lnTo>
                    <a:lnTo>
                      <a:pt x="80706" y="164283"/>
                    </a:lnTo>
                    <a:lnTo>
                      <a:pt x="78229" y="168118"/>
                    </a:lnTo>
                    <a:cubicBezTo>
                      <a:pt x="73371" y="176405"/>
                      <a:pt x="68323" y="184882"/>
                      <a:pt x="61751" y="193550"/>
                    </a:cubicBezTo>
                    <a:cubicBezTo>
                      <a:pt x="60417" y="195265"/>
                      <a:pt x="58321" y="196026"/>
                      <a:pt x="56417" y="195550"/>
                    </a:cubicBezTo>
                    <a:cubicBezTo>
                      <a:pt x="55654" y="195360"/>
                      <a:pt x="54988" y="195074"/>
                      <a:pt x="54416" y="194598"/>
                    </a:cubicBezTo>
                    <a:cubicBezTo>
                      <a:pt x="52130" y="192883"/>
                      <a:pt x="51654" y="189550"/>
                      <a:pt x="53368" y="187168"/>
                    </a:cubicBezTo>
                    <a:cubicBezTo>
                      <a:pt x="59560" y="178977"/>
                      <a:pt x="64227" y="171071"/>
                      <a:pt x="69180" y="162689"/>
                    </a:cubicBezTo>
                    <a:lnTo>
                      <a:pt x="71272" y="159173"/>
                    </a:lnTo>
                    <a:lnTo>
                      <a:pt x="31270" y="195074"/>
                    </a:lnTo>
                    <a:cubicBezTo>
                      <a:pt x="29936" y="196217"/>
                      <a:pt x="28127" y="196598"/>
                      <a:pt x="26603" y="196312"/>
                    </a:cubicBezTo>
                    <a:cubicBezTo>
                      <a:pt x="25555" y="196122"/>
                      <a:pt x="24603" y="195550"/>
                      <a:pt x="23841" y="194693"/>
                    </a:cubicBezTo>
                    <a:cubicBezTo>
                      <a:pt x="21936" y="192502"/>
                      <a:pt x="22031" y="189168"/>
                      <a:pt x="24222" y="187263"/>
                    </a:cubicBezTo>
                    <a:lnTo>
                      <a:pt x="44984" y="168630"/>
                    </a:lnTo>
                    <a:lnTo>
                      <a:pt x="40319" y="167261"/>
                    </a:lnTo>
                    <a:cubicBezTo>
                      <a:pt x="38890" y="164689"/>
                      <a:pt x="39843" y="161451"/>
                      <a:pt x="42415" y="160117"/>
                    </a:cubicBezTo>
                    <a:lnTo>
                      <a:pt x="68755" y="145850"/>
                    </a:lnTo>
                    <a:lnTo>
                      <a:pt x="67063" y="141576"/>
                    </a:lnTo>
                    <a:lnTo>
                      <a:pt x="22698" y="153450"/>
                    </a:lnTo>
                    <a:cubicBezTo>
                      <a:pt x="21841" y="153736"/>
                      <a:pt x="20984" y="153736"/>
                      <a:pt x="20222" y="153545"/>
                    </a:cubicBezTo>
                    <a:cubicBezTo>
                      <a:pt x="18317" y="153164"/>
                      <a:pt x="16793" y="151735"/>
                      <a:pt x="16222" y="149735"/>
                    </a:cubicBezTo>
                    <a:cubicBezTo>
                      <a:pt x="15459" y="146878"/>
                      <a:pt x="17174" y="144020"/>
                      <a:pt x="19936" y="143258"/>
                    </a:cubicBezTo>
                    <a:lnTo>
                      <a:pt x="50179" y="135164"/>
                    </a:lnTo>
                    <a:lnTo>
                      <a:pt x="26794" y="136877"/>
                    </a:lnTo>
                    <a:cubicBezTo>
                      <a:pt x="25841" y="137258"/>
                      <a:pt x="24889" y="137258"/>
                      <a:pt x="24031" y="137067"/>
                    </a:cubicBezTo>
                    <a:cubicBezTo>
                      <a:pt x="22317" y="136686"/>
                      <a:pt x="20793" y="135448"/>
                      <a:pt x="20126" y="133543"/>
                    </a:cubicBezTo>
                    <a:cubicBezTo>
                      <a:pt x="19174" y="130781"/>
                      <a:pt x="20698" y="127828"/>
                      <a:pt x="23460" y="126875"/>
                    </a:cubicBezTo>
                    <a:cubicBezTo>
                      <a:pt x="33270" y="123636"/>
                      <a:pt x="43462" y="121612"/>
                      <a:pt x="53737" y="120851"/>
                    </a:cubicBezTo>
                    <a:lnTo>
                      <a:pt x="63276" y="121330"/>
                    </a:lnTo>
                    <a:lnTo>
                      <a:pt x="63361" y="116281"/>
                    </a:lnTo>
                    <a:lnTo>
                      <a:pt x="4887" y="111444"/>
                    </a:lnTo>
                    <a:cubicBezTo>
                      <a:pt x="4601" y="111349"/>
                      <a:pt x="4315" y="111349"/>
                      <a:pt x="4124" y="111349"/>
                    </a:cubicBezTo>
                    <a:cubicBezTo>
                      <a:pt x="1553" y="110777"/>
                      <a:pt x="-257" y="108396"/>
                      <a:pt x="29" y="105729"/>
                    </a:cubicBezTo>
                    <a:cubicBezTo>
                      <a:pt x="314" y="102872"/>
                      <a:pt x="2791" y="100681"/>
                      <a:pt x="5744" y="100872"/>
                    </a:cubicBezTo>
                    <a:lnTo>
                      <a:pt x="41598" y="103837"/>
                    </a:lnTo>
                    <a:lnTo>
                      <a:pt x="9077" y="92871"/>
                    </a:lnTo>
                    <a:cubicBezTo>
                      <a:pt x="6315" y="91919"/>
                      <a:pt x="4791" y="88966"/>
                      <a:pt x="5743" y="86203"/>
                    </a:cubicBezTo>
                    <a:cubicBezTo>
                      <a:pt x="6696" y="83441"/>
                      <a:pt x="9649" y="82012"/>
                      <a:pt x="12411" y="82870"/>
                    </a:cubicBezTo>
                    <a:lnTo>
                      <a:pt x="57755" y="98183"/>
                    </a:lnTo>
                    <a:lnTo>
                      <a:pt x="27460" y="68963"/>
                    </a:lnTo>
                    <a:cubicBezTo>
                      <a:pt x="25365" y="66962"/>
                      <a:pt x="25269" y="63629"/>
                      <a:pt x="27365" y="61533"/>
                    </a:cubicBezTo>
                    <a:cubicBezTo>
                      <a:pt x="29365" y="59438"/>
                      <a:pt x="32699" y="59342"/>
                      <a:pt x="34794" y="61438"/>
                    </a:cubicBezTo>
                    <a:lnTo>
                      <a:pt x="69154" y="94577"/>
                    </a:lnTo>
                    <a:lnTo>
                      <a:pt x="69655" y="93689"/>
                    </a:lnTo>
                    <a:lnTo>
                      <a:pt x="37652" y="58581"/>
                    </a:lnTo>
                    <a:cubicBezTo>
                      <a:pt x="35366" y="56866"/>
                      <a:pt x="34890" y="53532"/>
                      <a:pt x="36604" y="51151"/>
                    </a:cubicBezTo>
                    <a:cubicBezTo>
                      <a:pt x="38319" y="48865"/>
                      <a:pt x="41653" y="48389"/>
                      <a:pt x="44034" y="50103"/>
                    </a:cubicBezTo>
                    <a:lnTo>
                      <a:pt x="75082" y="84069"/>
                    </a:lnTo>
                    <a:lnTo>
                      <a:pt x="75964" y="82505"/>
                    </a:lnTo>
                    <a:lnTo>
                      <a:pt x="52702" y="38864"/>
                    </a:lnTo>
                    <a:cubicBezTo>
                      <a:pt x="51369" y="36292"/>
                      <a:pt x="52321" y="33054"/>
                      <a:pt x="54893" y="31720"/>
                    </a:cubicBezTo>
                    <a:cubicBezTo>
                      <a:pt x="57465" y="30387"/>
                      <a:pt x="60703" y="31339"/>
                      <a:pt x="62037" y="33911"/>
                    </a:cubicBezTo>
                    <a:lnTo>
                      <a:pt x="82121" y="71591"/>
                    </a:lnTo>
                    <a:lnTo>
                      <a:pt x="83162" y="69744"/>
                    </a:lnTo>
                    <a:lnTo>
                      <a:pt x="88343" y="67096"/>
                    </a:lnTo>
                    <a:lnTo>
                      <a:pt x="64799" y="26006"/>
                    </a:lnTo>
                    <a:cubicBezTo>
                      <a:pt x="63370" y="23434"/>
                      <a:pt x="64227" y="20291"/>
                      <a:pt x="66704" y="18767"/>
                    </a:cubicBezTo>
                    <a:cubicBezTo>
                      <a:pt x="69275" y="17338"/>
                      <a:pt x="72419" y="18195"/>
                      <a:pt x="73943" y="20672"/>
                    </a:cubicBezTo>
                    <a:lnTo>
                      <a:pt x="97779" y="62272"/>
                    </a:lnTo>
                    <a:lnTo>
                      <a:pt x="104887" y="58638"/>
                    </a:lnTo>
                    <a:lnTo>
                      <a:pt x="96136" y="29625"/>
                    </a:lnTo>
                    <a:cubicBezTo>
                      <a:pt x="95279" y="26863"/>
                      <a:pt x="96898" y="23910"/>
                      <a:pt x="99660" y="23053"/>
                    </a:cubicBezTo>
                    <a:cubicBezTo>
                      <a:pt x="102423" y="22196"/>
                      <a:pt x="105375" y="23815"/>
                      <a:pt x="106232" y="26577"/>
                    </a:cubicBezTo>
                    <a:lnTo>
                      <a:pt x="114431" y="53759"/>
                    </a:lnTo>
                    <a:lnTo>
                      <a:pt x="117822" y="52025"/>
                    </a:lnTo>
                    <a:lnTo>
                      <a:pt x="119103" y="52047"/>
                    </a:lnTo>
                    <a:lnTo>
                      <a:pt x="111757" y="20290"/>
                    </a:lnTo>
                    <a:cubicBezTo>
                      <a:pt x="111091" y="17432"/>
                      <a:pt x="112900" y="14575"/>
                      <a:pt x="115758" y="14003"/>
                    </a:cubicBezTo>
                    <a:cubicBezTo>
                      <a:pt x="118615" y="13337"/>
                      <a:pt x="121473" y="15146"/>
                      <a:pt x="122044" y="18004"/>
                    </a:cubicBezTo>
                    <a:lnTo>
                      <a:pt x="129961" y="52231"/>
                    </a:lnTo>
                    <a:lnTo>
                      <a:pt x="132661" y="52277"/>
                    </a:lnTo>
                    <a:lnTo>
                      <a:pt x="130426" y="5526"/>
                    </a:lnTo>
                    <a:cubicBezTo>
                      <a:pt x="130331" y="2574"/>
                      <a:pt x="132522" y="97"/>
                      <a:pt x="135474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 flipH="1">
                <a:off x="9021192" y="3330597"/>
                <a:ext cx="188944" cy="187915"/>
              </a:xfrm>
              <a:custGeom>
                <a:avLst/>
                <a:gdLst/>
                <a:ahLst/>
                <a:cxnLst/>
                <a:rect l="l" t="t" r="r" b="b"/>
                <a:pathLst>
                  <a:path w="214709" h="213540" extrusionOk="0">
                    <a:moveTo>
                      <a:pt x="167830" y="128239"/>
                    </a:moveTo>
                    <a:lnTo>
                      <a:pt x="167782" y="128327"/>
                    </a:lnTo>
                    <a:lnTo>
                      <a:pt x="168367" y="128531"/>
                    </a:lnTo>
                    <a:close/>
                    <a:moveTo>
                      <a:pt x="127933" y="52"/>
                    </a:moveTo>
                    <a:cubicBezTo>
                      <a:pt x="130504" y="433"/>
                      <a:pt x="132219" y="2814"/>
                      <a:pt x="131838" y="5386"/>
                    </a:cubicBezTo>
                    <a:lnTo>
                      <a:pt x="125545" y="45720"/>
                    </a:lnTo>
                    <a:lnTo>
                      <a:pt x="132779" y="47940"/>
                    </a:lnTo>
                    <a:lnTo>
                      <a:pt x="142411" y="23960"/>
                    </a:lnTo>
                    <a:cubicBezTo>
                      <a:pt x="143363" y="21579"/>
                      <a:pt x="146126" y="20340"/>
                      <a:pt x="148507" y="21388"/>
                    </a:cubicBezTo>
                    <a:cubicBezTo>
                      <a:pt x="150888" y="22341"/>
                      <a:pt x="152127" y="25103"/>
                      <a:pt x="151079" y="27484"/>
                    </a:cubicBezTo>
                    <a:lnTo>
                      <a:pt x="141755" y="50694"/>
                    </a:lnTo>
                    <a:lnTo>
                      <a:pt x="145061" y="51709"/>
                    </a:lnTo>
                    <a:lnTo>
                      <a:pt x="145916" y="52417"/>
                    </a:lnTo>
                    <a:lnTo>
                      <a:pt x="158508" y="26246"/>
                    </a:lnTo>
                    <a:cubicBezTo>
                      <a:pt x="159651" y="23865"/>
                      <a:pt x="162413" y="22912"/>
                      <a:pt x="164794" y="24055"/>
                    </a:cubicBezTo>
                    <a:cubicBezTo>
                      <a:pt x="167175" y="25198"/>
                      <a:pt x="168128" y="27960"/>
                      <a:pt x="166985" y="30342"/>
                    </a:cubicBezTo>
                    <a:lnTo>
                      <a:pt x="153386" y="58605"/>
                    </a:lnTo>
                    <a:lnTo>
                      <a:pt x="155208" y="60114"/>
                    </a:lnTo>
                    <a:lnTo>
                      <a:pt x="179749" y="26341"/>
                    </a:lnTo>
                    <a:cubicBezTo>
                      <a:pt x="181273" y="24245"/>
                      <a:pt x="184226" y="23769"/>
                      <a:pt x="186321" y="25293"/>
                    </a:cubicBezTo>
                    <a:cubicBezTo>
                      <a:pt x="188417" y="26817"/>
                      <a:pt x="188893" y="29770"/>
                      <a:pt x="187369" y="31865"/>
                    </a:cubicBezTo>
                    <a:lnTo>
                      <a:pt x="162471" y="66130"/>
                    </a:lnTo>
                    <a:lnTo>
                      <a:pt x="163651" y="67108"/>
                    </a:lnTo>
                    <a:lnTo>
                      <a:pt x="164684" y="70631"/>
                    </a:lnTo>
                    <a:lnTo>
                      <a:pt x="195084" y="43676"/>
                    </a:lnTo>
                    <a:cubicBezTo>
                      <a:pt x="196989" y="41962"/>
                      <a:pt x="200037" y="42152"/>
                      <a:pt x="201752" y="44057"/>
                    </a:cubicBezTo>
                    <a:cubicBezTo>
                      <a:pt x="203466" y="46058"/>
                      <a:pt x="203276" y="49010"/>
                      <a:pt x="201370" y="50725"/>
                    </a:cubicBezTo>
                    <a:lnTo>
                      <a:pt x="174216" y="74801"/>
                    </a:lnTo>
                    <a:lnTo>
                      <a:pt x="204989" y="64822"/>
                    </a:lnTo>
                    <a:cubicBezTo>
                      <a:pt x="207466" y="64060"/>
                      <a:pt x="210133" y="65393"/>
                      <a:pt x="210895" y="67870"/>
                    </a:cubicBezTo>
                    <a:cubicBezTo>
                      <a:pt x="211657" y="70346"/>
                      <a:pt x="210323" y="73013"/>
                      <a:pt x="207847" y="73775"/>
                    </a:cubicBezTo>
                    <a:lnTo>
                      <a:pt x="172091" y="85370"/>
                    </a:lnTo>
                    <a:lnTo>
                      <a:pt x="209848" y="84062"/>
                    </a:lnTo>
                    <a:cubicBezTo>
                      <a:pt x="212419" y="83967"/>
                      <a:pt x="214610" y="85967"/>
                      <a:pt x="214706" y="88634"/>
                    </a:cubicBezTo>
                    <a:cubicBezTo>
                      <a:pt x="214801" y="91206"/>
                      <a:pt x="212801" y="93397"/>
                      <a:pt x="210134" y="93492"/>
                    </a:cubicBezTo>
                    <a:lnTo>
                      <a:pt x="171777" y="94821"/>
                    </a:lnTo>
                    <a:lnTo>
                      <a:pt x="173000" y="98994"/>
                    </a:lnTo>
                    <a:lnTo>
                      <a:pt x="199656" y="102160"/>
                    </a:lnTo>
                    <a:cubicBezTo>
                      <a:pt x="202227" y="102446"/>
                      <a:pt x="204037" y="104827"/>
                      <a:pt x="203752" y="107399"/>
                    </a:cubicBezTo>
                    <a:cubicBezTo>
                      <a:pt x="203466" y="109971"/>
                      <a:pt x="201085" y="111781"/>
                      <a:pt x="198513" y="111495"/>
                    </a:cubicBezTo>
                    <a:lnTo>
                      <a:pt x="175878" y="108806"/>
                    </a:lnTo>
                    <a:lnTo>
                      <a:pt x="176649" y="111437"/>
                    </a:lnTo>
                    <a:lnTo>
                      <a:pt x="206419" y="118924"/>
                    </a:lnTo>
                    <a:cubicBezTo>
                      <a:pt x="208895" y="119591"/>
                      <a:pt x="210515" y="122162"/>
                      <a:pt x="209848" y="124639"/>
                    </a:cubicBezTo>
                    <a:cubicBezTo>
                      <a:pt x="209181" y="127115"/>
                      <a:pt x="206609" y="128735"/>
                      <a:pt x="204133" y="128068"/>
                    </a:cubicBezTo>
                    <a:lnTo>
                      <a:pt x="172685" y="120159"/>
                    </a:lnTo>
                    <a:lnTo>
                      <a:pt x="208419" y="139593"/>
                    </a:lnTo>
                    <a:cubicBezTo>
                      <a:pt x="210705" y="140832"/>
                      <a:pt x="211562" y="143689"/>
                      <a:pt x="210324" y="145975"/>
                    </a:cubicBezTo>
                    <a:cubicBezTo>
                      <a:pt x="209086" y="148261"/>
                      <a:pt x="206228" y="149118"/>
                      <a:pt x="203943" y="147880"/>
                    </a:cubicBezTo>
                    <a:lnTo>
                      <a:pt x="190819" y="140743"/>
                    </a:lnTo>
                    <a:lnTo>
                      <a:pt x="191179" y="141498"/>
                    </a:lnTo>
                    <a:cubicBezTo>
                      <a:pt x="190321" y="143974"/>
                      <a:pt x="187654" y="145213"/>
                      <a:pt x="185178" y="144356"/>
                    </a:cubicBezTo>
                    <a:lnTo>
                      <a:pt x="175338" y="140930"/>
                    </a:lnTo>
                    <a:lnTo>
                      <a:pt x="198227" y="157786"/>
                    </a:lnTo>
                    <a:cubicBezTo>
                      <a:pt x="200322" y="159310"/>
                      <a:pt x="200798" y="162263"/>
                      <a:pt x="199179" y="164359"/>
                    </a:cubicBezTo>
                    <a:cubicBezTo>
                      <a:pt x="197655" y="166454"/>
                      <a:pt x="194703" y="166930"/>
                      <a:pt x="192607" y="165311"/>
                    </a:cubicBezTo>
                    <a:lnTo>
                      <a:pt x="160520" y="141681"/>
                    </a:lnTo>
                    <a:lnTo>
                      <a:pt x="158978" y="144517"/>
                    </a:lnTo>
                    <a:lnTo>
                      <a:pt x="165366" y="150642"/>
                    </a:lnTo>
                    <a:cubicBezTo>
                      <a:pt x="173748" y="158262"/>
                      <a:pt x="182511" y="166073"/>
                      <a:pt x="189178" y="173597"/>
                    </a:cubicBezTo>
                    <a:cubicBezTo>
                      <a:pt x="191084" y="175502"/>
                      <a:pt x="190798" y="178550"/>
                      <a:pt x="188798" y="180265"/>
                    </a:cubicBezTo>
                    <a:cubicBezTo>
                      <a:pt x="186893" y="181979"/>
                      <a:pt x="183844" y="181884"/>
                      <a:pt x="182130" y="179884"/>
                    </a:cubicBezTo>
                    <a:cubicBezTo>
                      <a:pt x="175748" y="172740"/>
                      <a:pt x="167176" y="165120"/>
                      <a:pt x="158984" y="157595"/>
                    </a:cubicBezTo>
                    <a:lnTo>
                      <a:pt x="156899" y="155688"/>
                    </a:lnTo>
                    <a:lnTo>
                      <a:pt x="172986" y="178455"/>
                    </a:lnTo>
                    <a:cubicBezTo>
                      <a:pt x="174510" y="180550"/>
                      <a:pt x="173938" y="183503"/>
                      <a:pt x="171843" y="185027"/>
                    </a:cubicBezTo>
                    <a:cubicBezTo>
                      <a:pt x="169748" y="186551"/>
                      <a:pt x="166795" y="185980"/>
                      <a:pt x="165271" y="183884"/>
                    </a:cubicBezTo>
                    <a:lnTo>
                      <a:pt x="156103" y="170906"/>
                    </a:lnTo>
                    <a:lnTo>
                      <a:pt x="165080" y="199219"/>
                    </a:lnTo>
                    <a:cubicBezTo>
                      <a:pt x="165842" y="201696"/>
                      <a:pt x="164509" y="204363"/>
                      <a:pt x="162032" y="205125"/>
                    </a:cubicBezTo>
                    <a:cubicBezTo>
                      <a:pt x="160223" y="205887"/>
                      <a:pt x="158318" y="205220"/>
                      <a:pt x="157079" y="203696"/>
                    </a:cubicBezTo>
                    <a:cubicBezTo>
                      <a:pt x="156698" y="203220"/>
                      <a:pt x="156412" y="202744"/>
                      <a:pt x="156222" y="202172"/>
                    </a:cubicBezTo>
                    <a:lnTo>
                      <a:pt x="142503" y="158956"/>
                    </a:lnTo>
                    <a:lnTo>
                      <a:pt x="141702" y="159371"/>
                    </a:lnTo>
                    <a:lnTo>
                      <a:pt x="138410" y="202077"/>
                    </a:lnTo>
                    <a:cubicBezTo>
                      <a:pt x="138219" y="204649"/>
                      <a:pt x="135933" y="206649"/>
                      <a:pt x="133362" y="206459"/>
                    </a:cubicBezTo>
                    <a:cubicBezTo>
                      <a:pt x="131933" y="206364"/>
                      <a:pt x="130790" y="205697"/>
                      <a:pt x="130028" y="204744"/>
                    </a:cubicBezTo>
                    <a:cubicBezTo>
                      <a:pt x="129266" y="203887"/>
                      <a:pt x="128885" y="202649"/>
                      <a:pt x="128980" y="201411"/>
                    </a:cubicBezTo>
                    <a:lnTo>
                      <a:pt x="130607" y="180312"/>
                    </a:lnTo>
                    <a:lnTo>
                      <a:pt x="127171" y="179312"/>
                    </a:lnTo>
                    <a:lnTo>
                      <a:pt x="126487" y="178201"/>
                    </a:lnTo>
                    <a:lnTo>
                      <a:pt x="119455" y="210364"/>
                    </a:lnTo>
                    <a:cubicBezTo>
                      <a:pt x="118598" y="212840"/>
                      <a:pt x="115931" y="214079"/>
                      <a:pt x="113454" y="213317"/>
                    </a:cubicBezTo>
                    <a:cubicBezTo>
                      <a:pt x="110978" y="212460"/>
                      <a:pt x="109644" y="209793"/>
                      <a:pt x="110502" y="207316"/>
                    </a:cubicBezTo>
                    <a:cubicBezTo>
                      <a:pt x="114169" y="196744"/>
                      <a:pt x="116955" y="184456"/>
                      <a:pt x="118944" y="171931"/>
                    </a:cubicBezTo>
                    <a:lnTo>
                      <a:pt x="119631" y="165004"/>
                    </a:lnTo>
                    <a:lnTo>
                      <a:pt x="111633" y="165687"/>
                    </a:lnTo>
                    <a:lnTo>
                      <a:pt x="104977" y="197410"/>
                    </a:lnTo>
                    <a:cubicBezTo>
                      <a:pt x="104406" y="199982"/>
                      <a:pt x="101929" y="201601"/>
                      <a:pt x="99357" y="201030"/>
                    </a:cubicBezTo>
                    <a:cubicBezTo>
                      <a:pt x="98214" y="200744"/>
                      <a:pt x="97262" y="200173"/>
                      <a:pt x="96690" y="199315"/>
                    </a:cubicBezTo>
                    <a:cubicBezTo>
                      <a:pt x="95833" y="198267"/>
                      <a:pt x="95452" y="196839"/>
                      <a:pt x="95738" y="195410"/>
                    </a:cubicBezTo>
                    <a:lnTo>
                      <a:pt x="102217" y="164530"/>
                    </a:lnTo>
                    <a:lnTo>
                      <a:pt x="101123" y="166109"/>
                    </a:lnTo>
                    <a:lnTo>
                      <a:pt x="96786" y="176836"/>
                    </a:lnTo>
                    <a:lnTo>
                      <a:pt x="92412" y="178681"/>
                    </a:lnTo>
                    <a:lnTo>
                      <a:pt x="91415" y="180119"/>
                    </a:lnTo>
                    <a:lnTo>
                      <a:pt x="89356" y="184742"/>
                    </a:lnTo>
                    <a:cubicBezTo>
                      <a:pt x="88309" y="187123"/>
                      <a:pt x="85546" y="188171"/>
                      <a:pt x="83165" y="187123"/>
                    </a:cubicBezTo>
                    <a:cubicBezTo>
                      <a:pt x="82498" y="186837"/>
                      <a:pt x="81927" y="186361"/>
                      <a:pt x="81450" y="185789"/>
                    </a:cubicBezTo>
                    <a:cubicBezTo>
                      <a:pt x="80403" y="184456"/>
                      <a:pt x="80022" y="182551"/>
                      <a:pt x="80784" y="180932"/>
                    </a:cubicBezTo>
                    <a:lnTo>
                      <a:pt x="82418" y="177265"/>
                    </a:lnTo>
                    <a:lnTo>
                      <a:pt x="82403" y="176836"/>
                    </a:lnTo>
                    <a:lnTo>
                      <a:pt x="82980" y="176003"/>
                    </a:lnTo>
                    <a:lnTo>
                      <a:pt x="90182" y="159831"/>
                    </a:lnTo>
                    <a:lnTo>
                      <a:pt x="88164" y="159211"/>
                    </a:lnTo>
                    <a:lnTo>
                      <a:pt x="66782" y="182360"/>
                    </a:lnTo>
                    <a:cubicBezTo>
                      <a:pt x="64782" y="183503"/>
                      <a:pt x="62305" y="182932"/>
                      <a:pt x="60876" y="181217"/>
                    </a:cubicBezTo>
                    <a:cubicBezTo>
                      <a:pt x="60686" y="181027"/>
                      <a:pt x="60496" y="180741"/>
                      <a:pt x="60400" y="180455"/>
                    </a:cubicBezTo>
                    <a:cubicBezTo>
                      <a:pt x="59162" y="178169"/>
                      <a:pt x="60019" y="175312"/>
                      <a:pt x="62305" y="174074"/>
                    </a:cubicBezTo>
                    <a:lnTo>
                      <a:pt x="81114" y="153737"/>
                    </a:lnTo>
                    <a:lnTo>
                      <a:pt x="76429" y="149854"/>
                    </a:lnTo>
                    <a:lnTo>
                      <a:pt x="52494" y="178551"/>
                    </a:lnTo>
                    <a:cubicBezTo>
                      <a:pt x="50875" y="180551"/>
                      <a:pt x="47827" y="180837"/>
                      <a:pt x="45827" y="179122"/>
                    </a:cubicBezTo>
                    <a:cubicBezTo>
                      <a:pt x="45541" y="178932"/>
                      <a:pt x="45350" y="178646"/>
                      <a:pt x="45160" y="178455"/>
                    </a:cubicBezTo>
                    <a:cubicBezTo>
                      <a:pt x="43826" y="176741"/>
                      <a:pt x="43731" y="174265"/>
                      <a:pt x="45255" y="172455"/>
                    </a:cubicBezTo>
                    <a:lnTo>
                      <a:pt x="69143" y="143814"/>
                    </a:lnTo>
                    <a:lnTo>
                      <a:pt x="68877" y="143594"/>
                    </a:lnTo>
                    <a:lnTo>
                      <a:pt x="67850" y="140091"/>
                    </a:lnTo>
                    <a:lnTo>
                      <a:pt x="36397" y="164930"/>
                    </a:lnTo>
                    <a:cubicBezTo>
                      <a:pt x="34302" y="166454"/>
                      <a:pt x="31349" y="166168"/>
                      <a:pt x="29730" y="164168"/>
                    </a:cubicBezTo>
                    <a:cubicBezTo>
                      <a:pt x="28110" y="162072"/>
                      <a:pt x="28396" y="159119"/>
                      <a:pt x="30492" y="157500"/>
                    </a:cubicBezTo>
                    <a:lnTo>
                      <a:pt x="50095" y="142015"/>
                    </a:lnTo>
                    <a:lnTo>
                      <a:pt x="39541" y="146928"/>
                    </a:lnTo>
                    <a:cubicBezTo>
                      <a:pt x="37541" y="148357"/>
                      <a:pt x="34683" y="148071"/>
                      <a:pt x="33064" y="146071"/>
                    </a:cubicBezTo>
                    <a:cubicBezTo>
                      <a:pt x="33064" y="146071"/>
                      <a:pt x="32969" y="145975"/>
                      <a:pt x="32969" y="145975"/>
                    </a:cubicBezTo>
                    <a:cubicBezTo>
                      <a:pt x="31445" y="143880"/>
                      <a:pt x="31826" y="140927"/>
                      <a:pt x="33826" y="139403"/>
                    </a:cubicBezTo>
                    <a:lnTo>
                      <a:pt x="63597" y="125583"/>
                    </a:lnTo>
                    <a:lnTo>
                      <a:pt x="63333" y="124685"/>
                    </a:lnTo>
                    <a:lnTo>
                      <a:pt x="15823" y="143594"/>
                    </a:lnTo>
                    <a:cubicBezTo>
                      <a:pt x="13823" y="144356"/>
                      <a:pt x="11632" y="143689"/>
                      <a:pt x="10394" y="142165"/>
                    </a:cubicBezTo>
                    <a:cubicBezTo>
                      <a:pt x="10108" y="141784"/>
                      <a:pt x="9823" y="141403"/>
                      <a:pt x="9727" y="140927"/>
                    </a:cubicBezTo>
                    <a:cubicBezTo>
                      <a:pt x="8775" y="138546"/>
                      <a:pt x="9918" y="135783"/>
                      <a:pt x="12394" y="134831"/>
                    </a:cubicBezTo>
                    <a:lnTo>
                      <a:pt x="35312" y="125710"/>
                    </a:lnTo>
                    <a:lnTo>
                      <a:pt x="33159" y="124734"/>
                    </a:lnTo>
                    <a:cubicBezTo>
                      <a:pt x="32206" y="122258"/>
                      <a:pt x="33444" y="119591"/>
                      <a:pt x="35921" y="118638"/>
                    </a:cubicBezTo>
                    <a:lnTo>
                      <a:pt x="59978" y="113244"/>
                    </a:lnTo>
                    <a:lnTo>
                      <a:pt x="58558" y="108401"/>
                    </a:lnTo>
                    <a:lnTo>
                      <a:pt x="52685" y="110351"/>
                    </a:lnTo>
                    <a:cubicBezTo>
                      <a:pt x="44684" y="113399"/>
                      <a:pt x="36492" y="116543"/>
                      <a:pt x="27063" y="118924"/>
                    </a:cubicBezTo>
                    <a:cubicBezTo>
                      <a:pt x="25253" y="119400"/>
                      <a:pt x="23348" y="118733"/>
                      <a:pt x="22205" y="117305"/>
                    </a:cubicBezTo>
                    <a:cubicBezTo>
                      <a:pt x="21824" y="116828"/>
                      <a:pt x="21443" y="116162"/>
                      <a:pt x="21348" y="115495"/>
                    </a:cubicBezTo>
                    <a:cubicBezTo>
                      <a:pt x="20681" y="113018"/>
                      <a:pt x="22205" y="110447"/>
                      <a:pt x="24777" y="109780"/>
                    </a:cubicBezTo>
                    <a:cubicBezTo>
                      <a:pt x="33730" y="107494"/>
                      <a:pt x="41350" y="104636"/>
                      <a:pt x="49446" y="101588"/>
                    </a:cubicBezTo>
                    <a:lnTo>
                      <a:pt x="52692" y="100350"/>
                    </a:lnTo>
                    <a:lnTo>
                      <a:pt x="4964" y="103018"/>
                    </a:lnTo>
                    <a:cubicBezTo>
                      <a:pt x="3440" y="103018"/>
                      <a:pt x="2012" y="102351"/>
                      <a:pt x="1059" y="101208"/>
                    </a:cubicBezTo>
                    <a:cubicBezTo>
                      <a:pt x="488" y="100446"/>
                      <a:pt x="107" y="99493"/>
                      <a:pt x="12" y="98541"/>
                    </a:cubicBezTo>
                    <a:cubicBezTo>
                      <a:pt x="-179" y="95969"/>
                      <a:pt x="1821" y="93683"/>
                      <a:pt x="4488" y="93588"/>
                    </a:cubicBezTo>
                    <a:lnTo>
                      <a:pt x="29281" y="92202"/>
                    </a:lnTo>
                    <a:lnTo>
                      <a:pt x="26777" y="88634"/>
                    </a:lnTo>
                    <a:cubicBezTo>
                      <a:pt x="27253" y="86063"/>
                      <a:pt x="29730" y="84348"/>
                      <a:pt x="32206" y="84824"/>
                    </a:cubicBezTo>
                    <a:lnTo>
                      <a:pt x="58615" y="89612"/>
                    </a:lnTo>
                    <a:lnTo>
                      <a:pt x="59827" y="85663"/>
                    </a:lnTo>
                    <a:lnTo>
                      <a:pt x="22205" y="69203"/>
                    </a:lnTo>
                    <a:cubicBezTo>
                      <a:pt x="21538" y="68917"/>
                      <a:pt x="20967" y="68441"/>
                      <a:pt x="20490" y="67870"/>
                    </a:cubicBezTo>
                    <a:cubicBezTo>
                      <a:pt x="19443" y="66536"/>
                      <a:pt x="19062" y="64727"/>
                      <a:pt x="19824" y="63012"/>
                    </a:cubicBezTo>
                    <a:cubicBezTo>
                      <a:pt x="20872" y="60631"/>
                      <a:pt x="23634" y="59583"/>
                      <a:pt x="26015" y="60631"/>
                    </a:cubicBezTo>
                    <a:lnTo>
                      <a:pt x="51197" y="71647"/>
                    </a:lnTo>
                    <a:lnTo>
                      <a:pt x="34302" y="60059"/>
                    </a:lnTo>
                    <a:cubicBezTo>
                      <a:pt x="33444" y="59774"/>
                      <a:pt x="32778" y="59202"/>
                      <a:pt x="32301" y="58535"/>
                    </a:cubicBezTo>
                    <a:cubicBezTo>
                      <a:pt x="31254" y="57297"/>
                      <a:pt x="30968" y="55583"/>
                      <a:pt x="31539" y="53963"/>
                    </a:cubicBezTo>
                    <a:cubicBezTo>
                      <a:pt x="32397" y="51487"/>
                      <a:pt x="35159" y="50249"/>
                      <a:pt x="37540" y="51201"/>
                    </a:cubicBezTo>
                    <a:lnTo>
                      <a:pt x="66941" y="71340"/>
                    </a:lnTo>
                    <a:lnTo>
                      <a:pt x="71333" y="66039"/>
                    </a:lnTo>
                    <a:lnTo>
                      <a:pt x="33254" y="30056"/>
                    </a:lnTo>
                    <a:cubicBezTo>
                      <a:pt x="33064" y="29865"/>
                      <a:pt x="32969" y="29675"/>
                      <a:pt x="32778" y="29580"/>
                    </a:cubicBezTo>
                    <a:cubicBezTo>
                      <a:pt x="31350" y="27770"/>
                      <a:pt x="31350" y="25103"/>
                      <a:pt x="33064" y="23388"/>
                    </a:cubicBezTo>
                    <a:cubicBezTo>
                      <a:pt x="34874" y="21483"/>
                      <a:pt x="37826" y="21388"/>
                      <a:pt x="39731" y="23198"/>
                    </a:cubicBezTo>
                    <a:lnTo>
                      <a:pt x="63123" y="45302"/>
                    </a:lnTo>
                    <a:lnTo>
                      <a:pt x="46589" y="19483"/>
                    </a:lnTo>
                    <a:cubicBezTo>
                      <a:pt x="45160" y="17292"/>
                      <a:pt x="45827" y="14339"/>
                      <a:pt x="48018" y="13006"/>
                    </a:cubicBezTo>
                    <a:cubicBezTo>
                      <a:pt x="50208" y="11577"/>
                      <a:pt x="53066" y="12244"/>
                      <a:pt x="54495" y="14435"/>
                    </a:cubicBezTo>
                    <a:lnTo>
                      <a:pt x="77566" y="50474"/>
                    </a:lnTo>
                    <a:lnTo>
                      <a:pt x="72783" y="13006"/>
                    </a:lnTo>
                    <a:cubicBezTo>
                      <a:pt x="72497" y="10435"/>
                      <a:pt x="74307" y="8053"/>
                      <a:pt x="76879" y="7768"/>
                    </a:cubicBezTo>
                    <a:cubicBezTo>
                      <a:pt x="79450" y="7387"/>
                      <a:pt x="81832" y="9292"/>
                      <a:pt x="82117" y="11863"/>
                    </a:cubicBezTo>
                    <a:lnTo>
                      <a:pt x="87382" y="53106"/>
                    </a:lnTo>
                    <a:lnTo>
                      <a:pt x="88125" y="52720"/>
                    </a:lnTo>
                    <a:lnTo>
                      <a:pt x="85452" y="11578"/>
                    </a:lnTo>
                    <a:cubicBezTo>
                      <a:pt x="84785" y="9101"/>
                      <a:pt x="86309" y="6529"/>
                      <a:pt x="88880" y="5862"/>
                    </a:cubicBezTo>
                    <a:cubicBezTo>
                      <a:pt x="91452" y="5196"/>
                      <a:pt x="93929" y="6720"/>
                      <a:pt x="94595" y="9291"/>
                    </a:cubicBezTo>
                    <a:lnTo>
                      <a:pt x="97097" y="48064"/>
                    </a:lnTo>
                    <a:lnTo>
                      <a:pt x="99426" y="46855"/>
                    </a:lnTo>
                    <a:lnTo>
                      <a:pt x="107073" y="6243"/>
                    </a:lnTo>
                    <a:cubicBezTo>
                      <a:pt x="107549" y="3671"/>
                      <a:pt x="110025" y="1957"/>
                      <a:pt x="112597" y="2528"/>
                    </a:cubicBezTo>
                    <a:cubicBezTo>
                      <a:pt x="115169" y="3004"/>
                      <a:pt x="116883" y="5481"/>
                      <a:pt x="116312" y="8053"/>
                    </a:cubicBezTo>
                    <a:lnTo>
                      <a:pt x="109165" y="46013"/>
                    </a:lnTo>
                    <a:lnTo>
                      <a:pt x="116130" y="45419"/>
                    </a:lnTo>
                    <a:lnTo>
                      <a:pt x="122599" y="3957"/>
                    </a:lnTo>
                    <a:cubicBezTo>
                      <a:pt x="122980" y="1385"/>
                      <a:pt x="125361" y="-329"/>
                      <a:pt x="127933" y="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 flipH="1">
                <a:off x="8746090" y="3166966"/>
                <a:ext cx="201739" cy="196090"/>
              </a:xfrm>
              <a:custGeom>
                <a:avLst/>
                <a:gdLst/>
                <a:ahLst/>
                <a:cxnLst/>
                <a:rect l="l" t="t" r="r" b="b"/>
                <a:pathLst>
                  <a:path w="229249" h="222829" extrusionOk="0">
                    <a:moveTo>
                      <a:pt x="180598" y="120680"/>
                    </a:moveTo>
                    <a:lnTo>
                      <a:pt x="180546" y="120893"/>
                    </a:lnTo>
                    <a:lnTo>
                      <a:pt x="181893" y="120994"/>
                    </a:lnTo>
                    <a:close/>
                    <a:moveTo>
                      <a:pt x="104738" y="27"/>
                    </a:moveTo>
                    <a:cubicBezTo>
                      <a:pt x="107500" y="-259"/>
                      <a:pt x="109977" y="1742"/>
                      <a:pt x="110262" y="4504"/>
                    </a:cubicBezTo>
                    <a:lnTo>
                      <a:pt x="114829" y="47529"/>
                    </a:lnTo>
                    <a:lnTo>
                      <a:pt x="122754" y="47830"/>
                    </a:lnTo>
                    <a:lnTo>
                      <a:pt x="126074" y="20697"/>
                    </a:lnTo>
                    <a:cubicBezTo>
                      <a:pt x="126455" y="17935"/>
                      <a:pt x="128932" y="16030"/>
                      <a:pt x="131694" y="16315"/>
                    </a:cubicBezTo>
                    <a:cubicBezTo>
                      <a:pt x="134456" y="16696"/>
                      <a:pt x="136361" y="19173"/>
                      <a:pt x="136076" y="21935"/>
                    </a:cubicBezTo>
                    <a:lnTo>
                      <a:pt x="132860" y="48214"/>
                    </a:lnTo>
                    <a:lnTo>
                      <a:pt x="136303" y="48345"/>
                    </a:lnTo>
                    <a:lnTo>
                      <a:pt x="137451" y="48874"/>
                    </a:lnTo>
                    <a:lnTo>
                      <a:pt x="143219" y="18602"/>
                    </a:lnTo>
                    <a:cubicBezTo>
                      <a:pt x="143696" y="15935"/>
                      <a:pt x="146363" y="14125"/>
                      <a:pt x="149030" y="14601"/>
                    </a:cubicBezTo>
                    <a:cubicBezTo>
                      <a:pt x="151697" y="15077"/>
                      <a:pt x="153506" y="17744"/>
                      <a:pt x="153030" y="20411"/>
                    </a:cubicBezTo>
                    <a:lnTo>
                      <a:pt x="146787" y="53177"/>
                    </a:lnTo>
                    <a:lnTo>
                      <a:pt x="148995" y="54194"/>
                    </a:lnTo>
                    <a:lnTo>
                      <a:pt x="164936" y="12791"/>
                    </a:lnTo>
                    <a:cubicBezTo>
                      <a:pt x="165889" y="10220"/>
                      <a:pt x="168841" y="8886"/>
                      <a:pt x="171413" y="9934"/>
                    </a:cubicBezTo>
                    <a:cubicBezTo>
                      <a:pt x="173985" y="10886"/>
                      <a:pt x="175319" y="13839"/>
                      <a:pt x="174271" y="16411"/>
                    </a:cubicBezTo>
                    <a:lnTo>
                      <a:pt x="158106" y="58393"/>
                    </a:lnTo>
                    <a:lnTo>
                      <a:pt x="159602" y="59083"/>
                    </a:lnTo>
                    <a:lnTo>
                      <a:pt x="161675" y="62497"/>
                    </a:lnTo>
                    <a:lnTo>
                      <a:pt x="185510" y="26507"/>
                    </a:lnTo>
                    <a:cubicBezTo>
                      <a:pt x="187034" y="24221"/>
                      <a:pt x="190177" y="23554"/>
                      <a:pt x="192463" y="25078"/>
                    </a:cubicBezTo>
                    <a:cubicBezTo>
                      <a:pt x="194749" y="26602"/>
                      <a:pt x="195416" y="29745"/>
                      <a:pt x="193892" y="32031"/>
                    </a:cubicBezTo>
                    <a:lnTo>
                      <a:pt x="172659" y="64091"/>
                    </a:lnTo>
                    <a:lnTo>
                      <a:pt x="201512" y="45462"/>
                    </a:lnTo>
                    <a:cubicBezTo>
                      <a:pt x="203798" y="43938"/>
                      <a:pt x="206941" y="44700"/>
                      <a:pt x="208465" y="46986"/>
                    </a:cubicBezTo>
                    <a:cubicBezTo>
                      <a:pt x="209989" y="49272"/>
                      <a:pt x="209322" y="52415"/>
                      <a:pt x="206941" y="53939"/>
                    </a:cubicBezTo>
                    <a:lnTo>
                      <a:pt x="173811" y="75330"/>
                    </a:lnTo>
                    <a:lnTo>
                      <a:pt x="211704" y="63845"/>
                    </a:lnTo>
                    <a:cubicBezTo>
                      <a:pt x="214371" y="63083"/>
                      <a:pt x="217133" y="64512"/>
                      <a:pt x="217895" y="67179"/>
                    </a:cubicBezTo>
                    <a:cubicBezTo>
                      <a:pt x="218657" y="69846"/>
                      <a:pt x="217229" y="72608"/>
                      <a:pt x="214562" y="73370"/>
                    </a:cubicBezTo>
                    <a:lnTo>
                      <a:pt x="175469" y="85218"/>
                    </a:lnTo>
                    <a:lnTo>
                      <a:pt x="177960" y="89321"/>
                    </a:lnTo>
                    <a:lnTo>
                      <a:pt x="206274" y="85276"/>
                    </a:lnTo>
                    <a:cubicBezTo>
                      <a:pt x="209036" y="84896"/>
                      <a:pt x="211513" y="86801"/>
                      <a:pt x="211894" y="89563"/>
                    </a:cubicBezTo>
                    <a:cubicBezTo>
                      <a:pt x="212275" y="92325"/>
                      <a:pt x="210370" y="94801"/>
                      <a:pt x="207608" y="95183"/>
                    </a:cubicBezTo>
                    <a:lnTo>
                      <a:pt x="183600" y="98612"/>
                    </a:lnTo>
                    <a:lnTo>
                      <a:pt x="185126" y="101126"/>
                    </a:lnTo>
                    <a:lnTo>
                      <a:pt x="217704" y="100707"/>
                    </a:lnTo>
                    <a:cubicBezTo>
                      <a:pt x="220467" y="100707"/>
                      <a:pt x="222753" y="102898"/>
                      <a:pt x="222753" y="105660"/>
                    </a:cubicBezTo>
                    <a:cubicBezTo>
                      <a:pt x="222753" y="108422"/>
                      <a:pt x="220562" y="110708"/>
                      <a:pt x="217800" y="110708"/>
                    </a:cubicBezTo>
                    <a:lnTo>
                      <a:pt x="183635" y="111147"/>
                    </a:lnTo>
                    <a:lnTo>
                      <a:pt x="225420" y="121281"/>
                    </a:lnTo>
                    <a:cubicBezTo>
                      <a:pt x="228087" y="121948"/>
                      <a:pt x="229706" y="124615"/>
                      <a:pt x="229135" y="127282"/>
                    </a:cubicBezTo>
                    <a:cubicBezTo>
                      <a:pt x="228468" y="129949"/>
                      <a:pt x="225801" y="131568"/>
                      <a:pt x="223134" y="130996"/>
                    </a:cubicBezTo>
                    <a:lnTo>
                      <a:pt x="207433" y="127188"/>
                    </a:lnTo>
                    <a:lnTo>
                      <a:pt x="208084" y="127948"/>
                    </a:lnTo>
                    <a:cubicBezTo>
                      <a:pt x="207894" y="130710"/>
                      <a:pt x="205512" y="132806"/>
                      <a:pt x="202750" y="132520"/>
                    </a:cubicBezTo>
                    <a:lnTo>
                      <a:pt x="192136" y="131716"/>
                    </a:lnTo>
                    <a:lnTo>
                      <a:pt x="219895" y="142617"/>
                    </a:lnTo>
                    <a:cubicBezTo>
                      <a:pt x="222467" y="143664"/>
                      <a:pt x="223705" y="146522"/>
                      <a:pt x="222752" y="149094"/>
                    </a:cubicBezTo>
                    <a:cubicBezTo>
                      <a:pt x="221705" y="151665"/>
                      <a:pt x="218847" y="152904"/>
                      <a:pt x="216276" y="151951"/>
                    </a:cubicBezTo>
                    <a:lnTo>
                      <a:pt x="176770" y="136437"/>
                    </a:lnTo>
                    <a:lnTo>
                      <a:pt x="175958" y="139779"/>
                    </a:lnTo>
                    <a:lnTo>
                      <a:pt x="184367" y="144427"/>
                    </a:lnTo>
                    <a:cubicBezTo>
                      <a:pt x="195130" y="149951"/>
                      <a:pt x="206179" y="155666"/>
                      <a:pt x="215133" y="161477"/>
                    </a:cubicBezTo>
                    <a:cubicBezTo>
                      <a:pt x="217610" y="163001"/>
                      <a:pt x="218086" y="166049"/>
                      <a:pt x="216562" y="168430"/>
                    </a:cubicBezTo>
                    <a:cubicBezTo>
                      <a:pt x="215038" y="170716"/>
                      <a:pt x="211990" y="171383"/>
                      <a:pt x="209608" y="169859"/>
                    </a:cubicBezTo>
                    <a:cubicBezTo>
                      <a:pt x="201131" y="164334"/>
                      <a:pt x="190273" y="158714"/>
                      <a:pt x="179795" y="153380"/>
                    </a:cubicBezTo>
                    <a:lnTo>
                      <a:pt x="176964" y="151901"/>
                    </a:lnTo>
                    <a:lnTo>
                      <a:pt x="199607" y="170811"/>
                    </a:lnTo>
                    <a:cubicBezTo>
                      <a:pt x="201702" y="172620"/>
                      <a:pt x="201988" y="175763"/>
                      <a:pt x="200273" y="177859"/>
                    </a:cubicBezTo>
                    <a:cubicBezTo>
                      <a:pt x="198464" y="179954"/>
                      <a:pt x="195416" y="180240"/>
                      <a:pt x="193225" y="178526"/>
                    </a:cubicBezTo>
                    <a:lnTo>
                      <a:pt x="180541" y="167929"/>
                    </a:lnTo>
                    <a:lnTo>
                      <a:pt x="197416" y="194433"/>
                    </a:lnTo>
                    <a:cubicBezTo>
                      <a:pt x="198940" y="196719"/>
                      <a:pt x="198178" y="199862"/>
                      <a:pt x="195893" y="201291"/>
                    </a:cubicBezTo>
                    <a:cubicBezTo>
                      <a:pt x="194083" y="202434"/>
                      <a:pt x="191797" y="202339"/>
                      <a:pt x="190273" y="201101"/>
                    </a:cubicBezTo>
                    <a:cubicBezTo>
                      <a:pt x="189796" y="200720"/>
                      <a:pt x="189320" y="200339"/>
                      <a:pt x="189035" y="199767"/>
                    </a:cubicBezTo>
                    <a:lnTo>
                      <a:pt x="163089" y="159060"/>
                    </a:lnTo>
                    <a:lnTo>
                      <a:pt x="162269" y="159808"/>
                    </a:lnTo>
                    <a:lnTo>
                      <a:pt x="170555" y="204624"/>
                    </a:lnTo>
                    <a:cubicBezTo>
                      <a:pt x="171032" y="207386"/>
                      <a:pt x="169222" y="209958"/>
                      <a:pt x="166555" y="210434"/>
                    </a:cubicBezTo>
                    <a:cubicBezTo>
                      <a:pt x="165126" y="210720"/>
                      <a:pt x="163792" y="210339"/>
                      <a:pt x="162745" y="209577"/>
                    </a:cubicBezTo>
                    <a:cubicBezTo>
                      <a:pt x="161792" y="208815"/>
                      <a:pt x="161030" y="207767"/>
                      <a:pt x="160745" y="206434"/>
                    </a:cubicBezTo>
                    <a:lnTo>
                      <a:pt x="156659" y="184336"/>
                    </a:lnTo>
                    <a:lnTo>
                      <a:pt x="152839" y="184336"/>
                    </a:lnTo>
                    <a:lnTo>
                      <a:pt x="151958" y="183455"/>
                    </a:lnTo>
                    <a:lnTo>
                      <a:pt x="153506" y="218151"/>
                    </a:lnTo>
                    <a:cubicBezTo>
                      <a:pt x="153316" y="220913"/>
                      <a:pt x="150935" y="223008"/>
                      <a:pt x="148172" y="222818"/>
                    </a:cubicBezTo>
                    <a:cubicBezTo>
                      <a:pt x="145410" y="222627"/>
                      <a:pt x="143315" y="220246"/>
                      <a:pt x="143505" y="217484"/>
                    </a:cubicBezTo>
                    <a:cubicBezTo>
                      <a:pt x="144363" y="205673"/>
                      <a:pt x="143863" y="192290"/>
                      <a:pt x="142493" y="178860"/>
                    </a:cubicBezTo>
                    <a:lnTo>
                      <a:pt x="141324" y="171551"/>
                    </a:lnTo>
                    <a:lnTo>
                      <a:pt x="133113" y="174505"/>
                    </a:lnTo>
                    <a:lnTo>
                      <a:pt x="134932" y="208815"/>
                    </a:lnTo>
                    <a:cubicBezTo>
                      <a:pt x="135123" y="211578"/>
                      <a:pt x="132932" y="213959"/>
                      <a:pt x="130170" y="214054"/>
                    </a:cubicBezTo>
                    <a:cubicBezTo>
                      <a:pt x="129027" y="214149"/>
                      <a:pt x="127884" y="213768"/>
                      <a:pt x="126931" y="213101"/>
                    </a:cubicBezTo>
                    <a:cubicBezTo>
                      <a:pt x="125788" y="212244"/>
                      <a:pt x="124931" y="210911"/>
                      <a:pt x="124931" y="209291"/>
                    </a:cubicBezTo>
                    <a:lnTo>
                      <a:pt x="123176" y="176203"/>
                    </a:lnTo>
                    <a:lnTo>
                      <a:pt x="122665" y="177619"/>
                    </a:lnTo>
                    <a:lnTo>
                      <a:pt x="121121" y="190051"/>
                    </a:lnTo>
                    <a:lnTo>
                      <a:pt x="117023" y="193246"/>
                    </a:lnTo>
                    <a:lnTo>
                      <a:pt x="116422" y="194910"/>
                    </a:lnTo>
                    <a:lnTo>
                      <a:pt x="115597" y="200052"/>
                    </a:lnTo>
                    <a:cubicBezTo>
                      <a:pt x="115120" y="202815"/>
                      <a:pt x="112549" y="204624"/>
                      <a:pt x="109882" y="204244"/>
                    </a:cubicBezTo>
                    <a:cubicBezTo>
                      <a:pt x="109024" y="204148"/>
                      <a:pt x="108262" y="203863"/>
                      <a:pt x="107691" y="203386"/>
                    </a:cubicBezTo>
                    <a:cubicBezTo>
                      <a:pt x="106262" y="202339"/>
                      <a:pt x="105405" y="200434"/>
                      <a:pt x="105691" y="198528"/>
                    </a:cubicBezTo>
                    <a:lnTo>
                      <a:pt x="106378" y="194248"/>
                    </a:lnTo>
                    <a:lnTo>
                      <a:pt x="106262" y="193862"/>
                    </a:lnTo>
                    <a:lnTo>
                      <a:pt x="106583" y="192973"/>
                    </a:lnTo>
                    <a:lnTo>
                      <a:pt x="108316" y="182165"/>
                    </a:lnTo>
                    <a:lnTo>
                      <a:pt x="91689" y="203958"/>
                    </a:lnTo>
                    <a:cubicBezTo>
                      <a:pt x="89879" y="205577"/>
                      <a:pt x="87212" y="205768"/>
                      <a:pt x="85307" y="204339"/>
                    </a:cubicBezTo>
                    <a:cubicBezTo>
                      <a:pt x="85021" y="204149"/>
                      <a:pt x="84831" y="203958"/>
                      <a:pt x="84640" y="203767"/>
                    </a:cubicBezTo>
                    <a:cubicBezTo>
                      <a:pt x="82735" y="201767"/>
                      <a:pt x="82830" y="198624"/>
                      <a:pt x="84831" y="196719"/>
                    </a:cubicBezTo>
                    <a:lnTo>
                      <a:pt x="98660" y="170597"/>
                    </a:lnTo>
                    <a:lnTo>
                      <a:pt x="92679" y="167840"/>
                    </a:lnTo>
                    <a:lnTo>
                      <a:pt x="75877" y="203958"/>
                    </a:lnTo>
                    <a:cubicBezTo>
                      <a:pt x="74734" y="206434"/>
                      <a:pt x="71782" y="207577"/>
                      <a:pt x="69210" y="206339"/>
                    </a:cubicBezTo>
                    <a:cubicBezTo>
                      <a:pt x="68924" y="206053"/>
                      <a:pt x="68638" y="205958"/>
                      <a:pt x="68448" y="205768"/>
                    </a:cubicBezTo>
                    <a:cubicBezTo>
                      <a:pt x="66543" y="204434"/>
                      <a:pt x="65876" y="201862"/>
                      <a:pt x="66828" y="199672"/>
                    </a:cubicBezTo>
                    <a:lnTo>
                      <a:pt x="83586" y="163650"/>
                    </a:lnTo>
                    <a:lnTo>
                      <a:pt x="83211" y="163477"/>
                    </a:lnTo>
                    <a:lnTo>
                      <a:pt x="81194" y="160154"/>
                    </a:lnTo>
                    <a:lnTo>
                      <a:pt x="55780" y="194147"/>
                    </a:lnTo>
                    <a:cubicBezTo>
                      <a:pt x="54065" y="196433"/>
                      <a:pt x="50922" y="196814"/>
                      <a:pt x="48731" y="195195"/>
                    </a:cubicBezTo>
                    <a:cubicBezTo>
                      <a:pt x="46445" y="193480"/>
                      <a:pt x="46064" y="190337"/>
                      <a:pt x="47683" y="188146"/>
                    </a:cubicBezTo>
                    <a:lnTo>
                      <a:pt x="63644" y="166817"/>
                    </a:lnTo>
                    <a:lnTo>
                      <a:pt x="54160" y="174716"/>
                    </a:lnTo>
                    <a:cubicBezTo>
                      <a:pt x="52446" y="177002"/>
                      <a:pt x="49398" y="177383"/>
                      <a:pt x="47207" y="175764"/>
                    </a:cubicBezTo>
                    <a:cubicBezTo>
                      <a:pt x="47207" y="175764"/>
                      <a:pt x="47112" y="175669"/>
                      <a:pt x="47112" y="175669"/>
                    </a:cubicBezTo>
                    <a:cubicBezTo>
                      <a:pt x="44921" y="173955"/>
                      <a:pt x="44540" y="170811"/>
                      <a:pt x="46254" y="168620"/>
                    </a:cubicBezTo>
                    <a:lnTo>
                      <a:pt x="72858" y="146423"/>
                    </a:lnTo>
                    <a:lnTo>
                      <a:pt x="72300" y="145503"/>
                    </a:lnTo>
                    <a:lnTo>
                      <a:pt x="28633" y="177955"/>
                    </a:lnTo>
                    <a:cubicBezTo>
                      <a:pt x="26918" y="179288"/>
                      <a:pt x="24537" y="179288"/>
                      <a:pt x="22727" y="177955"/>
                    </a:cubicBezTo>
                    <a:cubicBezTo>
                      <a:pt x="22347" y="177669"/>
                      <a:pt x="21965" y="177288"/>
                      <a:pt x="21680" y="176907"/>
                    </a:cubicBezTo>
                    <a:cubicBezTo>
                      <a:pt x="20060" y="174716"/>
                      <a:pt x="20537" y="171573"/>
                      <a:pt x="22727" y="169954"/>
                    </a:cubicBezTo>
                    <a:lnTo>
                      <a:pt x="43986" y="154155"/>
                    </a:lnTo>
                    <a:lnTo>
                      <a:pt x="41588" y="153761"/>
                    </a:lnTo>
                    <a:cubicBezTo>
                      <a:pt x="39968" y="151475"/>
                      <a:pt x="40445" y="148427"/>
                      <a:pt x="42731" y="146807"/>
                    </a:cubicBezTo>
                    <a:lnTo>
                      <a:pt x="65800" y="134797"/>
                    </a:lnTo>
                    <a:lnTo>
                      <a:pt x="63022" y="130221"/>
                    </a:lnTo>
                    <a:lnTo>
                      <a:pt x="57494" y="133853"/>
                    </a:lnTo>
                    <a:cubicBezTo>
                      <a:pt x="50159" y="139187"/>
                      <a:pt x="42539" y="144617"/>
                      <a:pt x="33491" y="149665"/>
                    </a:cubicBezTo>
                    <a:cubicBezTo>
                      <a:pt x="31776" y="150617"/>
                      <a:pt x="29681" y="150427"/>
                      <a:pt x="28157" y="149284"/>
                    </a:cubicBezTo>
                    <a:cubicBezTo>
                      <a:pt x="27585" y="148903"/>
                      <a:pt x="27109" y="148331"/>
                      <a:pt x="26728" y="147665"/>
                    </a:cubicBezTo>
                    <a:cubicBezTo>
                      <a:pt x="25394" y="145283"/>
                      <a:pt x="26251" y="142235"/>
                      <a:pt x="28633" y="140902"/>
                    </a:cubicBezTo>
                    <a:cubicBezTo>
                      <a:pt x="37205" y="136139"/>
                      <a:pt x="44254" y="131091"/>
                      <a:pt x="51683" y="125757"/>
                    </a:cubicBezTo>
                    <a:lnTo>
                      <a:pt x="54883" y="123504"/>
                    </a:lnTo>
                    <a:lnTo>
                      <a:pt x="6535" y="139283"/>
                    </a:lnTo>
                    <a:cubicBezTo>
                      <a:pt x="5011" y="139759"/>
                      <a:pt x="3297" y="139378"/>
                      <a:pt x="2058" y="138521"/>
                    </a:cubicBezTo>
                    <a:cubicBezTo>
                      <a:pt x="1201" y="137949"/>
                      <a:pt x="630" y="137092"/>
                      <a:pt x="248" y="136044"/>
                    </a:cubicBezTo>
                    <a:cubicBezTo>
                      <a:pt x="-609" y="133377"/>
                      <a:pt x="820" y="130615"/>
                      <a:pt x="3487" y="129758"/>
                    </a:cubicBezTo>
                    <a:lnTo>
                      <a:pt x="28388" y="121631"/>
                    </a:lnTo>
                    <a:lnTo>
                      <a:pt x="24918" y="118709"/>
                    </a:lnTo>
                    <a:cubicBezTo>
                      <a:pt x="24632" y="115946"/>
                      <a:pt x="26728" y="113565"/>
                      <a:pt x="29490" y="113279"/>
                    </a:cubicBezTo>
                    <a:lnTo>
                      <a:pt x="57918" y="110961"/>
                    </a:lnTo>
                    <a:lnTo>
                      <a:pt x="58083" y="106622"/>
                    </a:lnTo>
                    <a:lnTo>
                      <a:pt x="15108" y="99945"/>
                    </a:lnTo>
                    <a:cubicBezTo>
                      <a:pt x="14251" y="99754"/>
                      <a:pt x="13488" y="99468"/>
                      <a:pt x="12917" y="98992"/>
                    </a:cubicBezTo>
                    <a:cubicBezTo>
                      <a:pt x="11488" y="97944"/>
                      <a:pt x="10631" y="96135"/>
                      <a:pt x="10917" y="94230"/>
                    </a:cubicBezTo>
                    <a:cubicBezTo>
                      <a:pt x="11298" y="91467"/>
                      <a:pt x="13869" y="89658"/>
                      <a:pt x="16632" y="90039"/>
                    </a:cubicBezTo>
                    <a:lnTo>
                      <a:pt x="45559" y="94533"/>
                    </a:lnTo>
                    <a:lnTo>
                      <a:pt x="24918" y="87181"/>
                    </a:lnTo>
                    <a:cubicBezTo>
                      <a:pt x="23966" y="87086"/>
                      <a:pt x="23204" y="86705"/>
                      <a:pt x="22442" y="86229"/>
                    </a:cubicBezTo>
                    <a:cubicBezTo>
                      <a:pt x="21108" y="85181"/>
                      <a:pt x="20251" y="83562"/>
                      <a:pt x="20441" y="81752"/>
                    </a:cubicBezTo>
                    <a:cubicBezTo>
                      <a:pt x="20727" y="78990"/>
                      <a:pt x="23108" y="76989"/>
                      <a:pt x="25871" y="77275"/>
                    </a:cubicBezTo>
                    <a:lnTo>
                      <a:pt x="61451" y="89920"/>
                    </a:lnTo>
                    <a:lnTo>
                      <a:pt x="64559" y="83176"/>
                    </a:lnTo>
                    <a:lnTo>
                      <a:pt x="15679" y="56606"/>
                    </a:lnTo>
                    <a:cubicBezTo>
                      <a:pt x="15489" y="56510"/>
                      <a:pt x="15298" y="56320"/>
                      <a:pt x="15108" y="56225"/>
                    </a:cubicBezTo>
                    <a:cubicBezTo>
                      <a:pt x="13107" y="54796"/>
                      <a:pt x="12441" y="52034"/>
                      <a:pt x="13679" y="49843"/>
                    </a:cubicBezTo>
                    <a:cubicBezTo>
                      <a:pt x="15012" y="47462"/>
                      <a:pt x="18060" y="46509"/>
                      <a:pt x="20442" y="47843"/>
                    </a:cubicBezTo>
                    <a:lnTo>
                      <a:pt x="50218" y="64028"/>
                    </a:lnTo>
                    <a:lnTo>
                      <a:pt x="26443" y="42223"/>
                    </a:lnTo>
                    <a:cubicBezTo>
                      <a:pt x="24443" y="40318"/>
                      <a:pt x="24252" y="37175"/>
                      <a:pt x="26157" y="35175"/>
                    </a:cubicBezTo>
                    <a:cubicBezTo>
                      <a:pt x="28062" y="33174"/>
                      <a:pt x="31205" y="32984"/>
                      <a:pt x="33205" y="34889"/>
                    </a:cubicBezTo>
                    <a:lnTo>
                      <a:pt x="66717" y="65590"/>
                    </a:lnTo>
                    <a:lnTo>
                      <a:pt x="51588" y="28508"/>
                    </a:lnTo>
                    <a:cubicBezTo>
                      <a:pt x="50541" y="25936"/>
                      <a:pt x="51779" y="23078"/>
                      <a:pt x="54351" y="22031"/>
                    </a:cubicBezTo>
                    <a:cubicBezTo>
                      <a:pt x="56922" y="20983"/>
                      <a:pt x="59780" y="22221"/>
                      <a:pt x="60828" y="24793"/>
                    </a:cubicBezTo>
                    <a:lnTo>
                      <a:pt x="77461" y="65563"/>
                    </a:lnTo>
                    <a:lnTo>
                      <a:pt x="78187" y="64900"/>
                    </a:lnTo>
                    <a:lnTo>
                      <a:pt x="64257" y="23459"/>
                    </a:lnTo>
                    <a:cubicBezTo>
                      <a:pt x="62923" y="21078"/>
                      <a:pt x="63781" y="18030"/>
                      <a:pt x="66162" y="16696"/>
                    </a:cubicBezTo>
                    <a:cubicBezTo>
                      <a:pt x="68543" y="15363"/>
                      <a:pt x="71591" y="16220"/>
                      <a:pt x="72925" y="18601"/>
                    </a:cubicBezTo>
                    <a:lnTo>
                      <a:pt x="86094" y="57692"/>
                    </a:lnTo>
                    <a:lnTo>
                      <a:pt x="88169" y="55801"/>
                    </a:lnTo>
                    <a:lnTo>
                      <a:pt x="88206" y="55788"/>
                    </a:lnTo>
                    <a:lnTo>
                      <a:pt x="84926" y="11934"/>
                    </a:lnTo>
                    <a:cubicBezTo>
                      <a:pt x="84736" y="9172"/>
                      <a:pt x="86831" y="6791"/>
                      <a:pt x="89498" y="6600"/>
                    </a:cubicBezTo>
                    <a:cubicBezTo>
                      <a:pt x="92260" y="6409"/>
                      <a:pt x="94642" y="8505"/>
                      <a:pt x="94832" y="11172"/>
                    </a:cubicBezTo>
                    <a:lnTo>
                      <a:pt x="97908" y="52297"/>
                    </a:lnTo>
                    <a:lnTo>
                      <a:pt x="104954" y="49762"/>
                    </a:lnTo>
                    <a:lnTo>
                      <a:pt x="100261" y="5552"/>
                    </a:lnTo>
                    <a:cubicBezTo>
                      <a:pt x="99975" y="2790"/>
                      <a:pt x="101976" y="313"/>
                      <a:pt x="104738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 flipH="1">
                <a:off x="9417780" y="3825548"/>
                <a:ext cx="212849" cy="200999"/>
              </a:xfrm>
              <a:custGeom>
                <a:avLst/>
                <a:gdLst/>
                <a:ahLst/>
                <a:cxnLst/>
                <a:rect l="l" t="t" r="r" b="b"/>
                <a:pathLst>
                  <a:path w="241874" h="228408" extrusionOk="0">
                    <a:moveTo>
                      <a:pt x="132348" y="93"/>
                    </a:moveTo>
                    <a:cubicBezTo>
                      <a:pt x="135205" y="-2"/>
                      <a:pt x="137587" y="2093"/>
                      <a:pt x="137682" y="4951"/>
                    </a:cubicBezTo>
                    <a:lnTo>
                      <a:pt x="139554" y="44308"/>
                    </a:lnTo>
                    <a:lnTo>
                      <a:pt x="152160" y="11333"/>
                    </a:lnTo>
                    <a:cubicBezTo>
                      <a:pt x="153207" y="8666"/>
                      <a:pt x="156160" y="7427"/>
                      <a:pt x="158732" y="8380"/>
                    </a:cubicBezTo>
                    <a:cubicBezTo>
                      <a:pt x="161399" y="9428"/>
                      <a:pt x="162637" y="12380"/>
                      <a:pt x="161685" y="14952"/>
                    </a:cubicBezTo>
                    <a:lnTo>
                      <a:pt x="147051" y="53231"/>
                    </a:lnTo>
                    <a:lnTo>
                      <a:pt x="171781" y="20382"/>
                    </a:lnTo>
                    <a:cubicBezTo>
                      <a:pt x="173495" y="18096"/>
                      <a:pt x="176638" y="17715"/>
                      <a:pt x="178924" y="19334"/>
                    </a:cubicBezTo>
                    <a:cubicBezTo>
                      <a:pt x="181210" y="21049"/>
                      <a:pt x="181591" y="24192"/>
                      <a:pt x="179972" y="26478"/>
                    </a:cubicBezTo>
                    <a:lnTo>
                      <a:pt x="154885" y="59802"/>
                    </a:lnTo>
                    <a:lnTo>
                      <a:pt x="159336" y="61647"/>
                    </a:lnTo>
                    <a:lnTo>
                      <a:pt x="180163" y="41336"/>
                    </a:lnTo>
                    <a:cubicBezTo>
                      <a:pt x="182163" y="39336"/>
                      <a:pt x="185402" y="39431"/>
                      <a:pt x="187402" y="41432"/>
                    </a:cubicBezTo>
                    <a:cubicBezTo>
                      <a:pt x="189402" y="43432"/>
                      <a:pt x="189307" y="46670"/>
                      <a:pt x="187307" y="48671"/>
                    </a:cubicBezTo>
                    <a:lnTo>
                      <a:pt x="169626" y="65912"/>
                    </a:lnTo>
                    <a:lnTo>
                      <a:pt x="172342" y="67038"/>
                    </a:lnTo>
                    <a:lnTo>
                      <a:pt x="198832" y="47051"/>
                    </a:lnTo>
                    <a:cubicBezTo>
                      <a:pt x="201118" y="45337"/>
                      <a:pt x="204261" y="45813"/>
                      <a:pt x="205976" y="48099"/>
                    </a:cubicBezTo>
                    <a:cubicBezTo>
                      <a:pt x="207690" y="50385"/>
                      <a:pt x="207214" y="53528"/>
                      <a:pt x="204928" y="55243"/>
                    </a:cubicBezTo>
                    <a:lnTo>
                      <a:pt x="178230" y="75387"/>
                    </a:lnTo>
                    <a:lnTo>
                      <a:pt x="178482" y="75761"/>
                    </a:lnTo>
                    <a:lnTo>
                      <a:pt x="217787" y="59434"/>
                    </a:lnTo>
                    <a:cubicBezTo>
                      <a:pt x="220359" y="58387"/>
                      <a:pt x="223407" y="59625"/>
                      <a:pt x="224454" y="62197"/>
                    </a:cubicBezTo>
                    <a:cubicBezTo>
                      <a:pt x="225502" y="64768"/>
                      <a:pt x="224264" y="67816"/>
                      <a:pt x="221692" y="68864"/>
                    </a:cubicBezTo>
                    <a:lnTo>
                      <a:pt x="206598" y="75134"/>
                    </a:lnTo>
                    <a:lnTo>
                      <a:pt x="207500" y="75341"/>
                    </a:lnTo>
                    <a:cubicBezTo>
                      <a:pt x="209024" y="77722"/>
                      <a:pt x="208262" y="80865"/>
                      <a:pt x="205881" y="82389"/>
                    </a:cubicBezTo>
                    <a:lnTo>
                      <a:pt x="196434" y="88242"/>
                    </a:lnTo>
                    <a:lnTo>
                      <a:pt x="225979" y="80485"/>
                    </a:lnTo>
                    <a:cubicBezTo>
                      <a:pt x="228741" y="79723"/>
                      <a:pt x="231503" y="81437"/>
                      <a:pt x="232170" y="84104"/>
                    </a:cubicBezTo>
                    <a:cubicBezTo>
                      <a:pt x="232932" y="86866"/>
                      <a:pt x="231217" y="89629"/>
                      <a:pt x="228550" y="90296"/>
                    </a:cubicBezTo>
                    <a:lnTo>
                      <a:pt x="189374" y="100582"/>
                    </a:lnTo>
                    <a:lnTo>
                      <a:pt x="190131" y="104327"/>
                    </a:lnTo>
                    <a:lnTo>
                      <a:pt x="197879" y="103345"/>
                    </a:lnTo>
                    <a:cubicBezTo>
                      <a:pt x="210071" y="101440"/>
                      <a:pt x="222644" y="99440"/>
                      <a:pt x="233503" y="98868"/>
                    </a:cubicBezTo>
                    <a:cubicBezTo>
                      <a:pt x="236455" y="98582"/>
                      <a:pt x="238741" y="100868"/>
                      <a:pt x="238837" y="103726"/>
                    </a:cubicBezTo>
                    <a:cubicBezTo>
                      <a:pt x="239027" y="106583"/>
                      <a:pt x="236836" y="108965"/>
                      <a:pt x="233979" y="109060"/>
                    </a:cubicBezTo>
                    <a:cubicBezTo>
                      <a:pt x="223597" y="109631"/>
                      <a:pt x="211309" y="111536"/>
                      <a:pt x="199403" y="113441"/>
                    </a:cubicBezTo>
                    <a:lnTo>
                      <a:pt x="196761" y="113855"/>
                    </a:lnTo>
                    <a:lnTo>
                      <a:pt x="226264" y="115727"/>
                    </a:lnTo>
                    <a:cubicBezTo>
                      <a:pt x="229122" y="115917"/>
                      <a:pt x="231217" y="118299"/>
                      <a:pt x="231027" y="121156"/>
                    </a:cubicBezTo>
                    <a:cubicBezTo>
                      <a:pt x="230836" y="124013"/>
                      <a:pt x="228455" y="126014"/>
                      <a:pt x="225597" y="125919"/>
                    </a:cubicBezTo>
                    <a:lnTo>
                      <a:pt x="208146" y="124806"/>
                    </a:lnTo>
                    <a:lnTo>
                      <a:pt x="238646" y="136682"/>
                    </a:lnTo>
                    <a:cubicBezTo>
                      <a:pt x="241313" y="137730"/>
                      <a:pt x="242551" y="140683"/>
                      <a:pt x="241504" y="143255"/>
                    </a:cubicBezTo>
                    <a:cubicBezTo>
                      <a:pt x="240837" y="145255"/>
                      <a:pt x="238932" y="146493"/>
                      <a:pt x="236836" y="146493"/>
                    </a:cubicBezTo>
                    <a:cubicBezTo>
                      <a:pt x="236265" y="146493"/>
                      <a:pt x="235598" y="146398"/>
                      <a:pt x="235027" y="146112"/>
                    </a:cubicBezTo>
                    <a:lnTo>
                      <a:pt x="189138" y="128251"/>
                    </a:lnTo>
                    <a:lnTo>
                      <a:pt x="188941" y="129211"/>
                    </a:lnTo>
                    <a:lnTo>
                      <a:pt x="222835" y="161161"/>
                    </a:lnTo>
                    <a:cubicBezTo>
                      <a:pt x="224930" y="163066"/>
                      <a:pt x="225025" y="166304"/>
                      <a:pt x="223025" y="168400"/>
                    </a:cubicBezTo>
                    <a:cubicBezTo>
                      <a:pt x="221977" y="169448"/>
                      <a:pt x="220644" y="170019"/>
                      <a:pt x="219310" y="170019"/>
                    </a:cubicBezTo>
                    <a:cubicBezTo>
                      <a:pt x="218072" y="170019"/>
                      <a:pt x="216834" y="169543"/>
                      <a:pt x="215786" y="168591"/>
                    </a:cubicBezTo>
                    <a:lnTo>
                      <a:pt x="199050" y="152814"/>
                    </a:lnTo>
                    <a:lnTo>
                      <a:pt x="195880" y="155160"/>
                    </a:lnTo>
                    <a:lnTo>
                      <a:pt x="194592" y="154933"/>
                    </a:lnTo>
                    <a:lnTo>
                      <a:pt x="216929" y="182688"/>
                    </a:lnTo>
                    <a:cubicBezTo>
                      <a:pt x="218453" y="185069"/>
                      <a:pt x="217691" y="188212"/>
                      <a:pt x="215310" y="189736"/>
                    </a:cubicBezTo>
                    <a:cubicBezTo>
                      <a:pt x="212929" y="191260"/>
                      <a:pt x="209785" y="190498"/>
                      <a:pt x="208261" y="188117"/>
                    </a:cubicBezTo>
                    <a:cubicBezTo>
                      <a:pt x="201832" y="177830"/>
                      <a:pt x="193355" y="167114"/>
                      <a:pt x="184128" y="156899"/>
                    </a:cubicBezTo>
                    <a:lnTo>
                      <a:pt x="178728" y="151577"/>
                    </a:lnTo>
                    <a:lnTo>
                      <a:pt x="173690" y="159038"/>
                    </a:lnTo>
                    <a:lnTo>
                      <a:pt x="195879" y="186212"/>
                    </a:lnTo>
                    <a:cubicBezTo>
                      <a:pt x="197689" y="188403"/>
                      <a:pt x="197308" y="191642"/>
                      <a:pt x="195117" y="193356"/>
                    </a:cubicBezTo>
                    <a:cubicBezTo>
                      <a:pt x="194260" y="194118"/>
                      <a:pt x="193117" y="194499"/>
                      <a:pt x="191974" y="194499"/>
                    </a:cubicBezTo>
                    <a:cubicBezTo>
                      <a:pt x="190450" y="194499"/>
                      <a:pt x="189021" y="193833"/>
                      <a:pt x="187973" y="192594"/>
                    </a:cubicBezTo>
                    <a:lnTo>
                      <a:pt x="166578" y="166392"/>
                    </a:lnTo>
                    <a:lnTo>
                      <a:pt x="167226" y="168598"/>
                    </a:lnTo>
                    <a:lnTo>
                      <a:pt x="173115" y="179164"/>
                    </a:lnTo>
                    <a:lnTo>
                      <a:pt x="171739" y="183950"/>
                    </a:lnTo>
                    <a:lnTo>
                      <a:pt x="172468" y="186432"/>
                    </a:lnTo>
                    <a:lnTo>
                      <a:pt x="174639" y="190688"/>
                    </a:lnTo>
                    <a:cubicBezTo>
                      <a:pt x="175877" y="193165"/>
                      <a:pt x="174924" y="196308"/>
                      <a:pt x="172448" y="197546"/>
                    </a:cubicBezTo>
                    <a:cubicBezTo>
                      <a:pt x="171781" y="197927"/>
                      <a:pt x="171019" y="198118"/>
                      <a:pt x="170162" y="198118"/>
                    </a:cubicBezTo>
                    <a:cubicBezTo>
                      <a:pt x="168257" y="198118"/>
                      <a:pt x="166543" y="197070"/>
                      <a:pt x="165590" y="195356"/>
                    </a:cubicBezTo>
                    <a:lnTo>
                      <a:pt x="163621" y="191496"/>
                    </a:lnTo>
                    <a:lnTo>
                      <a:pt x="163304" y="191260"/>
                    </a:lnTo>
                    <a:lnTo>
                      <a:pt x="163035" y="190348"/>
                    </a:lnTo>
                    <a:lnTo>
                      <a:pt x="157838" y="180160"/>
                    </a:lnTo>
                    <a:lnTo>
                      <a:pt x="157303" y="208119"/>
                    </a:lnTo>
                    <a:cubicBezTo>
                      <a:pt x="156922" y="210691"/>
                      <a:pt x="154731" y="212405"/>
                      <a:pt x="152350" y="212405"/>
                    </a:cubicBezTo>
                    <a:cubicBezTo>
                      <a:pt x="152064" y="212405"/>
                      <a:pt x="151683" y="212405"/>
                      <a:pt x="151397" y="212310"/>
                    </a:cubicBezTo>
                    <a:cubicBezTo>
                      <a:pt x="148635" y="211834"/>
                      <a:pt x="146825" y="209072"/>
                      <a:pt x="147301" y="206310"/>
                    </a:cubicBezTo>
                    <a:cubicBezTo>
                      <a:pt x="148825" y="198166"/>
                      <a:pt x="148968" y="189808"/>
                      <a:pt x="147778" y="181640"/>
                    </a:cubicBezTo>
                    <a:lnTo>
                      <a:pt x="145961" y="175961"/>
                    </a:lnTo>
                    <a:lnTo>
                      <a:pt x="136229" y="177937"/>
                    </a:lnTo>
                    <a:lnTo>
                      <a:pt x="144158" y="217645"/>
                    </a:lnTo>
                    <a:cubicBezTo>
                      <a:pt x="144730" y="220407"/>
                      <a:pt x="142920" y="223074"/>
                      <a:pt x="140158" y="223645"/>
                    </a:cubicBezTo>
                    <a:cubicBezTo>
                      <a:pt x="139872" y="223741"/>
                      <a:pt x="139586" y="223741"/>
                      <a:pt x="139205" y="223741"/>
                    </a:cubicBezTo>
                    <a:cubicBezTo>
                      <a:pt x="136824" y="223741"/>
                      <a:pt x="134729" y="222026"/>
                      <a:pt x="134157" y="219645"/>
                    </a:cubicBezTo>
                    <a:lnTo>
                      <a:pt x="126233" y="179967"/>
                    </a:lnTo>
                    <a:lnTo>
                      <a:pt x="125966" y="180021"/>
                    </a:lnTo>
                    <a:lnTo>
                      <a:pt x="122228" y="179266"/>
                    </a:lnTo>
                    <a:lnTo>
                      <a:pt x="121775" y="221835"/>
                    </a:lnTo>
                    <a:cubicBezTo>
                      <a:pt x="121775" y="224693"/>
                      <a:pt x="119489" y="226979"/>
                      <a:pt x="116727" y="226979"/>
                    </a:cubicBezTo>
                    <a:cubicBezTo>
                      <a:pt x="113869" y="226979"/>
                      <a:pt x="111583" y="224597"/>
                      <a:pt x="111583" y="221835"/>
                    </a:cubicBezTo>
                    <a:lnTo>
                      <a:pt x="111880" y="194271"/>
                    </a:lnTo>
                    <a:lnTo>
                      <a:pt x="108726" y="206977"/>
                    </a:lnTo>
                    <a:cubicBezTo>
                      <a:pt x="108726" y="209644"/>
                      <a:pt x="106440" y="211834"/>
                      <a:pt x="103678" y="211834"/>
                    </a:cubicBezTo>
                    <a:cubicBezTo>
                      <a:pt x="103582" y="211834"/>
                      <a:pt x="103582" y="211834"/>
                      <a:pt x="103487" y="211834"/>
                    </a:cubicBezTo>
                    <a:cubicBezTo>
                      <a:pt x="100630" y="211739"/>
                      <a:pt x="98439" y="209358"/>
                      <a:pt x="98534" y="206596"/>
                    </a:cubicBezTo>
                    <a:lnTo>
                      <a:pt x="106129" y="176012"/>
                    </a:lnTo>
                    <a:lnTo>
                      <a:pt x="105008" y="175785"/>
                    </a:lnTo>
                    <a:lnTo>
                      <a:pt x="89771" y="224884"/>
                    </a:lnTo>
                    <a:cubicBezTo>
                      <a:pt x="89104" y="226979"/>
                      <a:pt x="87104" y="228408"/>
                      <a:pt x="84913" y="228408"/>
                    </a:cubicBezTo>
                    <a:cubicBezTo>
                      <a:pt x="84437" y="228408"/>
                      <a:pt x="83865" y="228313"/>
                      <a:pt x="83389" y="228217"/>
                    </a:cubicBezTo>
                    <a:cubicBezTo>
                      <a:pt x="80722" y="227360"/>
                      <a:pt x="79198" y="224503"/>
                      <a:pt x="80055" y="221836"/>
                    </a:cubicBezTo>
                    <a:lnTo>
                      <a:pt x="88068" y="196017"/>
                    </a:lnTo>
                    <a:lnTo>
                      <a:pt x="85771" y="197166"/>
                    </a:lnTo>
                    <a:cubicBezTo>
                      <a:pt x="83104" y="196308"/>
                      <a:pt x="81580" y="193451"/>
                      <a:pt x="82532" y="190688"/>
                    </a:cubicBezTo>
                    <a:lnTo>
                      <a:pt x="92833" y="169822"/>
                    </a:lnTo>
                    <a:lnTo>
                      <a:pt x="88470" y="166880"/>
                    </a:lnTo>
                    <a:lnTo>
                      <a:pt x="86913" y="171067"/>
                    </a:lnTo>
                    <a:cubicBezTo>
                      <a:pt x="84056" y="179831"/>
                      <a:pt x="81103" y="188974"/>
                      <a:pt x="76627" y="198595"/>
                    </a:cubicBezTo>
                    <a:cubicBezTo>
                      <a:pt x="75864" y="200405"/>
                      <a:pt x="73960" y="201452"/>
                      <a:pt x="72054" y="201452"/>
                    </a:cubicBezTo>
                    <a:cubicBezTo>
                      <a:pt x="71388" y="201452"/>
                      <a:pt x="70626" y="201262"/>
                      <a:pt x="69959" y="200976"/>
                    </a:cubicBezTo>
                    <a:cubicBezTo>
                      <a:pt x="67387" y="199833"/>
                      <a:pt x="66244" y="196785"/>
                      <a:pt x="67482" y="194213"/>
                    </a:cubicBezTo>
                    <a:cubicBezTo>
                      <a:pt x="71673" y="185165"/>
                      <a:pt x="74436" y="176687"/>
                      <a:pt x="77293" y="167829"/>
                    </a:cubicBezTo>
                    <a:lnTo>
                      <a:pt x="78582" y="163962"/>
                    </a:lnTo>
                    <a:lnTo>
                      <a:pt x="48147" y="206309"/>
                    </a:lnTo>
                    <a:cubicBezTo>
                      <a:pt x="47194" y="207643"/>
                      <a:pt x="45575" y="208405"/>
                      <a:pt x="43956" y="208405"/>
                    </a:cubicBezTo>
                    <a:cubicBezTo>
                      <a:pt x="42908" y="208405"/>
                      <a:pt x="41860" y="208119"/>
                      <a:pt x="41003" y="207452"/>
                    </a:cubicBezTo>
                    <a:cubicBezTo>
                      <a:pt x="38717" y="205833"/>
                      <a:pt x="38145" y="202595"/>
                      <a:pt x="39860" y="200309"/>
                    </a:cubicBezTo>
                    <a:lnTo>
                      <a:pt x="55523" y="178515"/>
                    </a:lnTo>
                    <a:lnTo>
                      <a:pt x="50909" y="178211"/>
                    </a:lnTo>
                    <a:cubicBezTo>
                      <a:pt x="49099" y="176116"/>
                      <a:pt x="49290" y="172877"/>
                      <a:pt x="51385" y="170972"/>
                    </a:cubicBezTo>
                    <a:lnTo>
                      <a:pt x="73381" y="151972"/>
                    </a:lnTo>
                    <a:lnTo>
                      <a:pt x="70843" y="148210"/>
                    </a:lnTo>
                    <a:lnTo>
                      <a:pt x="31383" y="168686"/>
                    </a:lnTo>
                    <a:cubicBezTo>
                      <a:pt x="30716" y="169067"/>
                      <a:pt x="29859" y="169257"/>
                      <a:pt x="29097" y="169257"/>
                    </a:cubicBezTo>
                    <a:cubicBezTo>
                      <a:pt x="27287" y="169257"/>
                      <a:pt x="25478" y="168210"/>
                      <a:pt x="24525" y="166495"/>
                    </a:cubicBezTo>
                    <a:cubicBezTo>
                      <a:pt x="23191" y="164018"/>
                      <a:pt x="24239" y="160875"/>
                      <a:pt x="26716" y="159637"/>
                    </a:cubicBezTo>
                    <a:lnTo>
                      <a:pt x="52902" y="146048"/>
                    </a:lnTo>
                    <a:lnTo>
                      <a:pt x="31954" y="152302"/>
                    </a:lnTo>
                    <a:cubicBezTo>
                      <a:pt x="31001" y="152779"/>
                      <a:pt x="30144" y="152969"/>
                      <a:pt x="29287" y="152969"/>
                    </a:cubicBezTo>
                    <a:cubicBezTo>
                      <a:pt x="27573" y="152969"/>
                      <a:pt x="25858" y="152112"/>
                      <a:pt x="24905" y="150493"/>
                    </a:cubicBezTo>
                    <a:cubicBezTo>
                      <a:pt x="23477" y="148111"/>
                      <a:pt x="24239" y="144968"/>
                      <a:pt x="26715" y="143540"/>
                    </a:cubicBezTo>
                    <a:lnTo>
                      <a:pt x="63621" y="132517"/>
                    </a:lnTo>
                    <a:lnTo>
                      <a:pt x="62138" y="125177"/>
                    </a:lnTo>
                    <a:lnTo>
                      <a:pt x="5761" y="132776"/>
                    </a:lnTo>
                    <a:cubicBezTo>
                      <a:pt x="5570" y="132681"/>
                      <a:pt x="5284" y="132776"/>
                      <a:pt x="5094" y="132776"/>
                    </a:cubicBezTo>
                    <a:cubicBezTo>
                      <a:pt x="2617" y="132776"/>
                      <a:pt x="427" y="130871"/>
                      <a:pt x="46" y="128395"/>
                    </a:cubicBezTo>
                    <a:cubicBezTo>
                      <a:pt x="-335" y="125633"/>
                      <a:pt x="1665" y="123061"/>
                      <a:pt x="4427" y="122680"/>
                    </a:cubicBezTo>
                    <a:lnTo>
                      <a:pt x="39721" y="117923"/>
                    </a:lnTo>
                    <a:lnTo>
                      <a:pt x="5951" y="114203"/>
                    </a:lnTo>
                    <a:cubicBezTo>
                      <a:pt x="3188" y="113917"/>
                      <a:pt x="1093" y="111345"/>
                      <a:pt x="1474" y="108583"/>
                    </a:cubicBezTo>
                    <a:cubicBezTo>
                      <a:pt x="1760" y="105821"/>
                      <a:pt x="4236" y="103820"/>
                      <a:pt x="7094" y="104106"/>
                    </a:cubicBezTo>
                    <a:lnTo>
                      <a:pt x="53343" y="109197"/>
                    </a:lnTo>
                    <a:lnTo>
                      <a:pt x="18428" y="87724"/>
                    </a:lnTo>
                    <a:cubicBezTo>
                      <a:pt x="16047" y="86200"/>
                      <a:pt x="15285" y="83152"/>
                      <a:pt x="16714" y="80675"/>
                    </a:cubicBezTo>
                    <a:cubicBezTo>
                      <a:pt x="18238" y="78294"/>
                      <a:pt x="21286" y="77532"/>
                      <a:pt x="23762" y="78961"/>
                    </a:cubicBezTo>
                    <a:lnTo>
                      <a:pt x="63145" y="103181"/>
                    </a:lnTo>
                    <a:lnTo>
                      <a:pt x="63359" y="102479"/>
                    </a:lnTo>
                    <a:lnTo>
                      <a:pt x="25857" y="76007"/>
                    </a:lnTo>
                    <a:cubicBezTo>
                      <a:pt x="23286" y="74864"/>
                      <a:pt x="22143" y="71816"/>
                      <a:pt x="23381" y="69244"/>
                    </a:cubicBezTo>
                    <a:cubicBezTo>
                      <a:pt x="24524" y="66673"/>
                      <a:pt x="27572" y="65530"/>
                      <a:pt x="30144" y="66768"/>
                    </a:cubicBezTo>
                    <a:lnTo>
                      <a:pt x="66452" y="92365"/>
                    </a:lnTo>
                    <a:lnTo>
                      <a:pt x="67018" y="90513"/>
                    </a:lnTo>
                    <a:lnTo>
                      <a:pt x="35954" y="54100"/>
                    </a:lnTo>
                    <a:cubicBezTo>
                      <a:pt x="34144" y="51909"/>
                      <a:pt x="34335" y="48766"/>
                      <a:pt x="36525" y="46861"/>
                    </a:cubicBezTo>
                    <a:cubicBezTo>
                      <a:pt x="38716" y="45051"/>
                      <a:pt x="41860" y="45242"/>
                      <a:pt x="43765" y="47433"/>
                    </a:cubicBezTo>
                    <a:lnTo>
                      <a:pt x="70580" y="78865"/>
                    </a:lnTo>
                    <a:lnTo>
                      <a:pt x="71159" y="76971"/>
                    </a:lnTo>
                    <a:lnTo>
                      <a:pt x="75488" y="73405"/>
                    </a:lnTo>
                    <a:lnTo>
                      <a:pt x="44717" y="39527"/>
                    </a:lnTo>
                    <a:cubicBezTo>
                      <a:pt x="42812" y="37432"/>
                      <a:pt x="43003" y="34193"/>
                      <a:pt x="45098" y="32288"/>
                    </a:cubicBezTo>
                    <a:cubicBezTo>
                      <a:pt x="47194" y="30383"/>
                      <a:pt x="50432" y="30574"/>
                      <a:pt x="52337" y="32669"/>
                    </a:cubicBezTo>
                    <a:lnTo>
                      <a:pt x="83411" y="66880"/>
                    </a:lnTo>
                    <a:lnTo>
                      <a:pt x="89307" y="62023"/>
                    </a:lnTo>
                    <a:lnTo>
                      <a:pt x="75007" y="36479"/>
                    </a:lnTo>
                    <a:cubicBezTo>
                      <a:pt x="73673" y="34003"/>
                      <a:pt x="74531" y="30859"/>
                      <a:pt x="77007" y="29526"/>
                    </a:cubicBezTo>
                    <a:cubicBezTo>
                      <a:pt x="79484" y="28192"/>
                      <a:pt x="82627" y="29050"/>
                      <a:pt x="83960" y="31526"/>
                    </a:cubicBezTo>
                    <a:lnTo>
                      <a:pt x="97333" y="55413"/>
                    </a:lnTo>
                    <a:lnTo>
                      <a:pt x="100247" y="53013"/>
                    </a:lnTo>
                    <a:lnTo>
                      <a:pt x="101483" y="52763"/>
                    </a:lnTo>
                    <a:lnTo>
                      <a:pt x="87961" y="24287"/>
                    </a:lnTo>
                    <a:cubicBezTo>
                      <a:pt x="86723" y="21715"/>
                      <a:pt x="87866" y="18667"/>
                      <a:pt x="90342" y="17524"/>
                    </a:cubicBezTo>
                    <a:cubicBezTo>
                      <a:pt x="92914" y="16286"/>
                      <a:pt x="95962" y="17429"/>
                      <a:pt x="97105" y="19905"/>
                    </a:cubicBezTo>
                    <a:lnTo>
                      <a:pt x="111724" y="50693"/>
                    </a:lnTo>
                    <a:lnTo>
                      <a:pt x="114240" y="50184"/>
                    </a:lnTo>
                    <a:lnTo>
                      <a:pt x="102439" y="6475"/>
                    </a:lnTo>
                    <a:cubicBezTo>
                      <a:pt x="101677" y="3713"/>
                      <a:pt x="103296" y="950"/>
                      <a:pt x="106059" y="188"/>
                    </a:cubicBezTo>
                    <a:cubicBezTo>
                      <a:pt x="108726" y="-574"/>
                      <a:pt x="111583" y="1046"/>
                      <a:pt x="112345" y="3808"/>
                    </a:cubicBezTo>
                    <a:lnTo>
                      <a:pt x="124317" y="48147"/>
                    </a:lnTo>
                    <a:lnTo>
                      <a:pt x="125966" y="47814"/>
                    </a:lnTo>
                    <a:lnTo>
                      <a:pt x="129577" y="49311"/>
                    </a:lnTo>
                    <a:lnTo>
                      <a:pt x="127490" y="5427"/>
                    </a:lnTo>
                    <a:cubicBezTo>
                      <a:pt x="127395" y="2569"/>
                      <a:pt x="129490" y="188"/>
                      <a:pt x="132348" y="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 flipH="1">
                <a:off x="8670612" y="3492945"/>
                <a:ext cx="233635" cy="232141"/>
              </a:xfrm>
              <a:custGeom>
                <a:avLst/>
                <a:gdLst/>
                <a:ahLst/>
                <a:cxnLst/>
                <a:rect l="l" t="t" r="r" b="b"/>
                <a:pathLst>
                  <a:path w="265494" h="263797" extrusionOk="0">
                    <a:moveTo>
                      <a:pt x="147380" y="10"/>
                    </a:moveTo>
                    <a:cubicBezTo>
                      <a:pt x="150523" y="-180"/>
                      <a:pt x="153190" y="2296"/>
                      <a:pt x="153286" y="5630"/>
                    </a:cubicBezTo>
                    <a:lnTo>
                      <a:pt x="155147" y="59245"/>
                    </a:lnTo>
                    <a:lnTo>
                      <a:pt x="156905" y="59256"/>
                    </a:lnTo>
                    <a:lnTo>
                      <a:pt x="160797" y="61024"/>
                    </a:lnTo>
                    <a:lnTo>
                      <a:pt x="169478" y="11059"/>
                    </a:lnTo>
                    <a:cubicBezTo>
                      <a:pt x="170049" y="7821"/>
                      <a:pt x="173002" y="5630"/>
                      <a:pt x="176146" y="6106"/>
                    </a:cubicBezTo>
                    <a:cubicBezTo>
                      <a:pt x="179193" y="6678"/>
                      <a:pt x="181289" y="9726"/>
                      <a:pt x="180717" y="12964"/>
                    </a:cubicBezTo>
                    <a:lnTo>
                      <a:pt x="172868" y="58142"/>
                    </a:lnTo>
                    <a:lnTo>
                      <a:pt x="194624" y="23823"/>
                    </a:lnTo>
                    <a:cubicBezTo>
                      <a:pt x="196338" y="21061"/>
                      <a:pt x="199862" y="20299"/>
                      <a:pt x="202529" y="22013"/>
                    </a:cubicBezTo>
                    <a:cubicBezTo>
                      <a:pt x="205101" y="23823"/>
                      <a:pt x="205863" y="27442"/>
                      <a:pt x="204053" y="30300"/>
                    </a:cubicBezTo>
                    <a:lnTo>
                      <a:pt x="179260" y="69412"/>
                    </a:lnTo>
                    <a:lnTo>
                      <a:pt x="179569" y="69553"/>
                    </a:lnTo>
                    <a:lnTo>
                      <a:pt x="213578" y="38872"/>
                    </a:lnTo>
                    <a:cubicBezTo>
                      <a:pt x="215960" y="36681"/>
                      <a:pt x="219579" y="36967"/>
                      <a:pt x="221579" y="39444"/>
                    </a:cubicBezTo>
                    <a:cubicBezTo>
                      <a:pt x="223579" y="41920"/>
                      <a:pt x="223294" y="45730"/>
                      <a:pt x="220912" y="47826"/>
                    </a:cubicBezTo>
                    <a:lnTo>
                      <a:pt x="188052" y="77471"/>
                    </a:lnTo>
                    <a:lnTo>
                      <a:pt x="191361" y="81920"/>
                    </a:lnTo>
                    <a:lnTo>
                      <a:pt x="217484" y="64685"/>
                    </a:lnTo>
                    <a:cubicBezTo>
                      <a:pt x="220151" y="62971"/>
                      <a:pt x="223675" y="63733"/>
                      <a:pt x="225294" y="66495"/>
                    </a:cubicBezTo>
                    <a:cubicBezTo>
                      <a:pt x="226913" y="69257"/>
                      <a:pt x="226056" y="72972"/>
                      <a:pt x="223389" y="74782"/>
                    </a:cubicBezTo>
                    <a:lnTo>
                      <a:pt x="198344" y="91306"/>
                    </a:lnTo>
                    <a:lnTo>
                      <a:pt x="200029" y="93571"/>
                    </a:lnTo>
                    <a:lnTo>
                      <a:pt x="236343" y="75830"/>
                    </a:lnTo>
                    <a:cubicBezTo>
                      <a:pt x="239200" y="74401"/>
                      <a:pt x="242629" y="75735"/>
                      <a:pt x="243868" y="78687"/>
                    </a:cubicBezTo>
                    <a:cubicBezTo>
                      <a:pt x="245106" y="81640"/>
                      <a:pt x="243868" y="85260"/>
                      <a:pt x="241010" y="86593"/>
                    </a:cubicBezTo>
                    <a:lnTo>
                      <a:pt x="207145" y="103137"/>
                    </a:lnTo>
                    <a:lnTo>
                      <a:pt x="207552" y="103684"/>
                    </a:lnTo>
                    <a:lnTo>
                      <a:pt x="253774" y="94499"/>
                    </a:lnTo>
                    <a:cubicBezTo>
                      <a:pt x="256822" y="93927"/>
                      <a:pt x="259775" y="96023"/>
                      <a:pt x="260346" y="99261"/>
                    </a:cubicBezTo>
                    <a:cubicBezTo>
                      <a:pt x="260822" y="102500"/>
                      <a:pt x="258727" y="105643"/>
                      <a:pt x="255679" y="106215"/>
                    </a:cubicBezTo>
                    <a:lnTo>
                      <a:pt x="237878" y="109752"/>
                    </a:lnTo>
                    <a:lnTo>
                      <a:pt x="238438" y="110025"/>
                    </a:lnTo>
                    <a:cubicBezTo>
                      <a:pt x="239486" y="113168"/>
                      <a:pt x="237867" y="116597"/>
                      <a:pt x="234914" y="117645"/>
                    </a:cubicBezTo>
                    <a:lnTo>
                      <a:pt x="222905" y="122259"/>
                    </a:lnTo>
                    <a:lnTo>
                      <a:pt x="257489" y="120407"/>
                    </a:lnTo>
                    <a:cubicBezTo>
                      <a:pt x="260632" y="120217"/>
                      <a:pt x="263299" y="122788"/>
                      <a:pt x="263299" y="126027"/>
                    </a:cubicBezTo>
                    <a:cubicBezTo>
                      <a:pt x="263395" y="129360"/>
                      <a:pt x="260918" y="132123"/>
                      <a:pt x="257775" y="132313"/>
                    </a:cubicBezTo>
                    <a:lnTo>
                      <a:pt x="210998" y="134818"/>
                    </a:lnTo>
                    <a:lnTo>
                      <a:pt x="211286" y="139117"/>
                    </a:lnTo>
                    <a:lnTo>
                      <a:pt x="221008" y="139933"/>
                    </a:lnTo>
                    <a:cubicBezTo>
                      <a:pt x="234724" y="140600"/>
                      <a:pt x="248821" y="141362"/>
                      <a:pt x="260822" y="143266"/>
                    </a:cubicBezTo>
                    <a:cubicBezTo>
                      <a:pt x="264061" y="143647"/>
                      <a:pt x="265966" y="146791"/>
                      <a:pt x="265394" y="150125"/>
                    </a:cubicBezTo>
                    <a:cubicBezTo>
                      <a:pt x="264823" y="153363"/>
                      <a:pt x="261870" y="155649"/>
                      <a:pt x="258822" y="155077"/>
                    </a:cubicBezTo>
                    <a:cubicBezTo>
                      <a:pt x="247392" y="153172"/>
                      <a:pt x="233581" y="152506"/>
                      <a:pt x="220151" y="151839"/>
                    </a:cubicBezTo>
                    <a:lnTo>
                      <a:pt x="216872" y="151648"/>
                    </a:lnTo>
                    <a:lnTo>
                      <a:pt x="248916" y="160983"/>
                    </a:lnTo>
                    <a:cubicBezTo>
                      <a:pt x="251964" y="161840"/>
                      <a:pt x="253679" y="165174"/>
                      <a:pt x="252726" y="168317"/>
                    </a:cubicBezTo>
                    <a:cubicBezTo>
                      <a:pt x="251774" y="171460"/>
                      <a:pt x="248630" y="173270"/>
                      <a:pt x="245678" y="172508"/>
                    </a:cubicBezTo>
                    <a:lnTo>
                      <a:pt x="227173" y="167119"/>
                    </a:lnTo>
                    <a:lnTo>
                      <a:pt x="256917" y="187748"/>
                    </a:lnTo>
                    <a:cubicBezTo>
                      <a:pt x="259489" y="189558"/>
                      <a:pt x="260155" y="193273"/>
                      <a:pt x="258441" y="196035"/>
                    </a:cubicBezTo>
                    <a:cubicBezTo>
                      <a:pt x="257203" y="198130"/>
                      <a:pt x="254821" y="199083"/>
                      <a:pt x="252536" y="198607"/>
                    </a:cubicBezTo>
                    <a:cubicBezTo>
                      <a:pt x="251869" y="198416"/>
                      <a:pt x="251202" y="198226"/>
                      <a:pt x="250630" y="197750"/>
                    </a:cubicBezTo>
                    <a:lnTo>
                      <a:pt x="205299" y="166338"/>
                    </a:lnTo>
                    <a:lnTo>
                      <a:pt x="204855" y="167374"/>
                    </a:lnTo>
                    <a:lnTo>
                      <a:pt x="233676" y="212132"/>
                    </a:lnTo>
                    <a:cubicBezTo>
                      <a:pt x="235391" y="214799"/>
                      <a:pt x="234724" y="218514"/>
                      <a:pt x="232057" y="220419"/>
                    </a:cubicBezTo>
                    <a:cubicBezTo>
                      <a:pt x="230629" y="221371"/>
                      <a:pt x="229009" y="221657"/>
                      <a:pt x="227580" y="221371"/>
                    </a:cubicBezTo>
                    <a:cubicBezTo>
                      <a:pt x="226247" y="221086"/>
                      <a:pt x="225009" y="220228"/>
                      <a:pt x="224151" y="218990"/>
                    </a:cubicBezTo>
                    <a:lnTo>
                      <a:pt x="209935" y="196913"/>
                    </a:lnTo>
                    <a:lnTo>
                      <a:pt x="205863" y="198702"/>
                    </a:lnTo>
                    <a:lnTo>
                      <a:pt x="204444" y="198117"/>
                    </a:lnTo>
                    <a:lnTo>
                      <a:pt x="221770" y="235374"/>
                    </a:lnTo>
                    <a:cubicBezTo>
                      <a:pt x="222818" y="238517"/>
                      <a:pt x="221198" y="241946"/>
                      <a:pt x="218245" y="242994"/>
                    </a:cubicBezTo>
                    <a:cubicBezTo>
                      <a:pt x="215293" y="244137"/>
                      <a:pt x="212054" y="242517"/>
                      <a:pt x="211007" y="239470"/>
                    </a:cubicBezTo>
                    <a:cubicBezTo>
                      <a:pt x="206626" y="226183"/>
                      <a:pt x="200125" y="211895"/>
                      <a:pt x="192683" y="197988"/>
                    </a:cubicBezTo>
                    <a:lnTo>
                      <a:pt x="188153" y="190580"/>
                    </a:lnTo>
                    <a:lnTo>
                      <a:pt x="180878" y="197853"/>
                    </a:lnTo>
                    <a:lnTo>
                      <a:pt x="198148" y="234325"/>
                    </a:lnTo>
                    <a:cubicBezTo>
                      <a:pt x="199577" y="237278"/>
                      <a:pt x="198339" y="240898"/>
                      <a:pt x="195577" y="242422"/>
                    </a:cubicBezTo>
                    <a:cubicBezTo>
                      <a:pt x="194339" y="242993"/>
                      <a:pt x="193005" y="243089"/>
                      <a:pt x="191767" y="242898"/>
                    </a:cubicBezTo>
                    <a:cubicBezTo>
                      <a:pt x="190147" y="242517"/>
                      <a:pt x="188719" y="241469"/>
                      <a:pt x="187957" y="239850"/>
                    </a:cubicBezTo>
                    <a:lnTo>
                      <a:pt x="171245" y="204558"/>
                    </a:lnTo>
                    <a:lnTo>
                      <a:pt x="171368" y="206776"/>
                    </a:lnTo>
                    <a:lnTo>
                      <a:pt x="175193" y="220609"/>
                    </a:lnTo>
                    <a:lnTo>
                      <a:pt x="172427" y="225941"/>
                    </a:lnTo>
                    <a:lnTo>
                      <a:pt x="172571" y="228560"/>
                    </a:lnTo>
                    <a:lnTo>
                      <a:pt x="173955" y="234326"/>
                    </a:lnTo>
                    <a:cubicBezTo>
                      <a:pt x="174717" y="237469"/>
                      <a:pt x="172907" y="240803"/>
                      <a:pt x="169763" y="241660"/>
                    </a:cubicBezTo>
                    <a:cubicBezTo>
                      <a:pt x="168906" y="241946"/>
                      <a:pt x="168049" y="241946"/>
                      <a:pt x="167192" y="241755"/>
                    </a:cubicBezTo>
                    <a:cubicBezTo>
                      <a:pt x="165192" y="241279"/>
                      <a:pt x="163477" y="239755"/>
                      <a:pt x="162905" y="237469"/>
                    </a:cubicBezTo>
                    <a:lnTo>
                      <a:pt x="161758" y="232689"/>
                    </a:lnTo>
                    <a:lnTo>
                      <a:pt x="161381" y="232230"/>
                    </a:lnTo>
                    <a:lnTo>
                      <a:pt x="161300" y="230781"/>
                    </a:lnTo>
                    <a:lnTo>
                      <a:pt x="158296" y="218262"/>
                    </a:lnTo>
                    <a:lnTo>
                      <a:pt x="158310" y="218442"/>
                    </a:lnTo>
                    <a:cubicBezTo>
                      <a:pt x="157452" y="229372"/>
                      <a:pt x="154904" y="240183"/>
                      <a:pt x="150713" y="250327"/>
                    </a:cubicBezTo>
                    <a:cubicBezTo>
                      <a:pt x="149570" y="252994"/>
                      <a:pt x="146808" y="254423"/>
                      <a:pt x="144236" y="253851"/>
                    </a:cubicBezTo>
                    <a:cubicBezTo>
                      <a:pt x="143855" y="253756"/>
                      <a:pt x="143570" y="253661"/>
                      <a:pt x="143189" y="253566"/>
                    </a:cubicBezTo>
                    <a:cubicBezTo>
                      <a:pt x="140331" y="252328"/>
                      <a:pt x="138998" y="248803"/>
                      <a:pt x="140236" y="245755"/>
                    </a:cubicBezTo>
                    <a:cubicBezTo>
                      <a:pt x="143951" y="236802"/>
                      <a:pt x="146213" y="227277"/>
                      <a:pt x="146975" y="217656"/>
                    </a:cubicBezTo>
                    <a:lnTo>
                      <a:pt x="146417" y="210587"/>
                    </a:lnTo>
                    <a:lnTo>
                      <a:pt x="135544" y="210506"/>
                    </a:lnTo>
                    <a:lnTo>
                      <a:pt x="134141" y="257853"/>
                    </a:lnTo>
                    <a:cubicBezTo>
                      <a:pt x="134045" y="261187"/>
                      <a:pt x="131378" y="263758"/>
                      <a:pt x="128235" y="263758"/>
                    </a:cubicBezTo>
                    <a:cubicBezTo>
                      <a:pt x="127854" y="263854"/>
                      <a:pt x="127473" y="263758"/>
                      <a:pt x="127092" y="263663"/>
                    </a:cubicBezTo>
                    <a:cubicBezTo>
                      <a:pt x="124520" y="263091"/>
                      <a:pt x="122615" y="260615"/>
                      <a:pt x="122710" y="257757"/>
                    </a:cubicBezTo>
                    <a:lnTo>
                      <a:pt x="124113" y="210421"/>
                    </a:lnTo>
                    <a:lnTo>
                      <a:pt x="123663" y="210418"/>
                    </a:lnTo>
                    <a:lnTo>
                      <a:pt x="119911" y="208713"/>
                    </a:lnTo>
                    <a:lnTo>
                      <a:pt x="108708" y="257377"/>
                    </a:lnTo>
                    <a:cubicBezTo>
                      <a:pt x="107851" y="260615"/>
                      <a:pt x="104803" y="262711"/>
                      <a:pt x="101755" y="262044"/>
                    </a:cubicBezTo>
                    <a:cubicBezTo>
                      <a:pt x="98612" y="261282"/>
                      <a:pt x="96802" y="258138"/>
                      <a:pt x="97469" y="254900"/>
                    </a:cubicBezTo>
                    <a:lnTo>
                      <a:pt x="104616" y="223907"/>
                    </a:lnTo>
                    <a:lnTo>
                      <a:pt x="98231" y="237183"/>
                    </a:lnTo>
                    <a:cubicBezTo>
                      <a:pt x="97564" y="240326"/>
                      <a:pt x="94516" y="242231"/>
                      <a:pt x="91563" y="241659"/>
                    </a:cubicBezTo>
                    <a:cubicBezTo>
                      <a:pt x="91468" y="241659"/>
                      <a:pt x="91468" y="241659"/>
                      <a:pt x="91373" y="241659"/>
                    </a:cubicBezTo>
                    <a:cubicBezTo>
                      <a:pt x="88325" y="240898"/>
                      <a:pt x="86515" y="237659"/>
                      <a:pt x="87277" y="234421"/>
                    </a:cubicBezTo>
                    <a:lnTo>
                      <a:pt x="103272" y="201154"/>
                    </a:lnTo>
                    <a:lnTo>
                      <a:pt x="102009" y="200580"/>
                    </a:lnTo>
                    <a:lnTo>
                      <a:pt x="73180" y="253090"/>
                    </a:lnTo>
                    <a:cubicBezTo>
                      <a:pt x="71846" y="255471"/>
                      <a:pt x="69275" y="256614"/>
                      <a:pt x="66989" y="256043"/>
                    </a:cubicBezTo>
                    <a:cubicBezTo>
                      <a:pt x="66417" y="255947"/>
                      <a:pt x="65941" y="255757"/>
                      <a:pt x="65370" y="255376"/>
                    </a:cubicBezTo>
                    <a:cubicBezTo>
                      <a:pt x="62607" y="253757"/>
                      <a:pt x="61750" y="250137"/>
                      <a:pt x="63369" y="247280"/>
                    </a:cubicBezTo>
                    <a:lnTo>
                      <a:pt x="78485" y="219749"/>
                    </a:lnTo>
                    <a:lnTo>
                      <a:pt x="75752" y="220515"/>
                    </a:lnTo>
                    <a:cubicBezTo>
                      <a:pt x="73085" y="218895"/>
                      <a:pt x="72228" y="215181"/>
                      <a:pt x="73847" y="212323"/>
                    </a:cubicBezTo>
                    <a:lnTo>
                      <a:pt x="90304" y="190861"/>
                    </a:lnTo>
                    <a:lnTo>
                      <a:pt x="86321" y="186466"/>
                    </a:lnTo>
                    <a:lnTo>
                      <a:pt x="83563" y="190891"/>
                    </a:lnTo>
                    <a:cubicBezTo>
                      <a:pt x="78229" y="200226"/>
                      <a:pt x="72704" y="209941"/>
                      <a:pt x="65465" y="219943"/>
                    </a:cubicBezTo>
                    <a:cubicBezTo>
                      <a:pt x="64131" y="221848"/>
                      <a:pt x="61846" y="222610"/>
                      <a:pt x="59750" y="222133"/>
                    </a:cubicBezTo>
                    <a:cubicBezTo>
                      <a:pt x="58988" y="221943"/>
                      <a:pt x="58226" y="221657"/>
                      <a:pt x="57559" y="221085"/>
                    </a:cubicBezTo>
                    <a:cubicBezTo>
                      <a:pt x="55083" y="219085"/>
                      <a:pt x="54606" y="215370"/>
                      <a:pt x="56512" y="212703"/>
                    </a:cubicBezTo>
                    <a:cubicBezTo>
                      <a:pt x="63274" y="203369"/>
                      <a:pt x="68418" y="194320"/>
                      <a:pt x="73847" y="184890"/>
                    </a:cubicBezTo>
                    <a:lnTo>
                      <a:pt x="75962" y="181159"/>
                    </a:lnTo>
                    <a:lnTo>
                      <a:pt x="32699" y="221943"/>
                    </a:lnTo>
                    <a:cubicBezTo>
                      <a:pt x="31175" y="223276"/>
                      <a:pt x="29270" y="223753"/>
                      <a:pt x="27555" y="223372"/>
                    </a:cubicBezTo>
                    <a:cubicBezTo>
                      <a:pt x="26412" y="223086"/>
                      <a:pt x="25364" y="222514"/>
                      <a:pt x="24602" y="221562"/>
                    </a:cubicBezTo>
                    <a:cubicBezTo>
                      <a:pt x="22507" y="219085"/>
                      <a:pt x="22793" y="215371"/>
                      <a:pt x="25174" y="213085"/>
                    </a:cubicBezTo>
                    <a:lnTo>
                      <a:pt x="47639" y="191907"/>
                    </a:lnTo>
                    <a:lnTo>
                      <a:pt x="42605" y="190415"/>
                    </a:lnTo>
                    <a:cubicBezTo>
                      <a:pt x="41081" y="187557"/>
                      <a:pt x="42224" y="183938"/>
                      <a:pt x="44986" y="182319"/>
                    </a:cubicBezTo>
                    <a:lnTo>
                      <a:pt x="73668" y="165815"/>
                    </a:lnTo>
                    <a:lnTo>
                      <a:pt x="71887" y="160990"/>
                    </a:lnTo>
                    <a:lnTo>
                      <a:pt x="23935" y="174985"/>
                    </a:lnTo>
                    <a:cubicBezTo>
                      <a:pt x="22983" y="175271"/>
                      <a:pt x="22030" y="175271"/>
                      <a:pt x="21173" y="175080"/>
                    </a:cubicBezTo>
                    <a:cubicBezTo>
                      <a:pt x="19173" y="174604"/>
                      <a:pt x="17458" y="173080"/>
                      <a:pt x="16982" y="170889"/>
                    </a:cubicBezTo>
                    <a:cubicBezTo>
                      <a:pt x="16220" y="167746"/>
                      <a:pt x="18030" y="164412"/>
                      <a:pt x="21078" y="163555"/>
                    </a:cubicBezTo>
                    <a:lnTo>
                      <a:pt x="67541" y="149995"/>
                    </a:lnTo>
                    <a:lnTo>
                      <a:pt x="58630" y="149624"/>
                    </a:lnTo>
                    <a:cubicBezTo>
                      <a:pt x="48486" y="150529"/>
                      <a:pt x="38413" y="152744"/>
                      <a:pt x="28698" y="156221"/>
                    </a:cubicBezTo>
                    <a:cubicBezTo>
                      <a:pt x="27555" y="156601"/>
                      <a:pt x="26507" y="156697"/>
                      <a:pt x="25555" y="156411"/>
                    </a:cubicBezTo>
                    <a:cubicBezTo>
                      <a:pt x="23650" y="156030"/>
                      <a:pt x="22031" y="154601"/>
                      <a:pt x="21459" y="152506"/>
                    </a:cubicBezTo>
                    <a:cubicBezTo>
                      <a:pt x="20507" y="149363"/>
                      <a:pt x="22126" y="146029"/>
                      <a:pt x="25174" y="144886"/>
                    </a:cubicBezTo>
                    <a:cubicBezTo>
                      <a:pt x="35794" y="141076"/>
                      <a:pt x="46796" y="138671"/>
                      <a:pt x="57881" y="137695"/>
                    </a:cubicBezTo>
                    <a:lnTo>
                      <a:pt x="68016" y="138116"/>
                    </a:lnTo>
                    <a:lnTo>
                      <a:pt x="68165" y="132408"/>
                    </a:lnTo>
                    <a:lnTo>
                      <a:pt x="5172" y="127646"/>
                    </a:lnTo>
                    <a:cubicBezTo>
                      <a:pt x="4886" y="127646"/>
                      <a:pt x="4600" y="127551"/>
                      <a:pt x="4410" y="127551"/>
                    </a:cubicBezTo>
                    <a:cubicBezTo>
                      <a:pt x="1648" y="126979"/>
                      <a:pt x="-257" y="124312"/>
                      <a:pt x="28" y="121264"/>
                    </a:cubicBezTo>
                    <a:cubicBezTo>
                      <a:pt x="314" y="118026"/>
                      <a:pt x="3076" y="115454"/>
                      <a:pt x="6220" y="115740"/>
                    </a:cubicBezTo>
                    <a:lnTo>
                      <a:pt x="44911" y="118665"/>
                    </a:lnTo>
                    <a:lnTo>
                      <a:pt x="9934" y="106596"/>
                    </a:lnTo>
                    <a:cubicBezTo>
                      <a:pt x="6981" y="105548"/>
                      <a:pt x="5362" y="102214"/>
                      <a:pt x="6410" y="99071"/>
                    </a:cubicBezTo>
                    <a:cubicBezTo>
                      <a:pt x="7457" y="95928"/>
                      <a:pt x="10696" y="94213"/>
                      <a:pt x="13649" y="95261"/>
                    </a:cubicBezTo>
                    <a:lnTo>
                      <a:pt x="62527" y="112095"/>
                    </a:lnTo>
                    <a:lnTo>
                      <a:pt x="30127" y="79354"/>
                    </a:lnTo>
                    <a:cubicBezTo>
                      <a:pt x="27841" y="77068"/>
                      <a:pt x="27841" y="73353"/>
                      <a:pt x="30031" y="70876"/>
                    </a:cubicBezTo>
                    <a:cubicBezTo>
                      <a:pt x="32222" y="68495"/>
                      <a:pt x="35842" y="68400"/>
                      <a:pt x="38127" y="70591"/>
                    </a:cubicBezTo>
                    <a:lnTo>
                      <a:pt x="74763" y="107611"/>
                    </a:lnTo>
                    <a:lnTo>
                      <a:pt x="75220" y="106773"/>
                    </a:lnTo>
                    <a:lnTo>
                      <a:pt x="41176" y="67543"/>
                    </a:lnTo>
                    <a:cubicBezTo>
                      <a:pt x="38700" y="65542"/>
                      <a:pt x="38224" y="61828"/>
                      <a:pt x="40129" y="59161"/>
                    </a:cubicBezTo>
                    <a:cubicBezTo>
                      <a:pt x="42034" y="56494"/>
                      <a:pt x="45653" y="55922"/>
                      <a:pt x="48130" y="57922"/>
                    </a:cubicBezTo>
                    <a:lnTo>
                      <a:pt x="81133" y="95930"/>
                    </a:lnTo>
                    <a:lnTo>
                      <a:pt x="82178" y="94014"/>
                    </a:lnTo>
                    <a:lnTo>
                      <a:pt x="57654" y="44968"/>
                    </a:lnTo>
                    <a:cubicBezTo>
                      <a:pt x="56226" y="42111"/>
                      <a:pt x="57273" y="38491"/>
                      <a:pt x="60131" y="36872"/>
                    </a:cubicBezTo>
                    <a:cubicBezTo>
                      <a:pt x="62893" y="35348"/>
                      <a:pt x="66322" y="36300"/>
                      <a:pt x="67846" y="39253"/>
                    </a:cubicBezTo>
                    <a:lnTo>
                      <a:pt x="88985" y="81530"/>
                    </a:lnTo>
                    <a:lnTo>
                      <a:pt x="90077" y="79527"/>
                    </a:lnTo>
                    <a:lnTo>
                      <a:pt x="95718" y="76461"/>
                    </a:lnTo>
                    <a:lnTo>
                      <a:pt x="70799" y="30395"/>
                    </a:lnTo>
                    <a:cubicBezTo>
                      <a:pt x="69275" y="27538"/>
                      <a:pt x="70228" y="23918"/>
                      <a:pt x="72990" y="22204"/>
                    </a:cubicBezTo>
                    <a:cubicBezTo>
                      <a:pt x="75752" y="20584"/>
                      <a:pt x="79181" y="21442"/>
                      <a:pt x="80705" y="24299"/>
                    </a:cubicBezTo>
                    <a:lnTo>
                      <a:pt x="105922" y="70916"/>
                    </a:lnTo>
                    <a:lnTo>
                      <a:pt x="113681" y="66699"/>
                    </a:lnTo>
                    <a:lnTo>
                      <a:pt x="104612" y="34110"/>
                    </a:lnTo>
                    <a:cubicBezTo>
                      <a:pt x="103755" y="30967"/>
                      <a:pt x="105470" y="27633"/>
                      <a:pt x="108518" y="26586"/>
                    </a:cubicBezTo>
                    <a:cubicBezTo>
                      <a:pt x="111566" y="25633"/>
                      <a:pt x="114709" y="27348"/>
                      <a:pt x="115566" y="30491"/>
                    </a:cubicBezTo>
                    <a:lnTo>
                      <a:pt x="124071" y="61053"/>
                    </a:lnTo>
                    <a:lnTo>
                      <a:pt x="127704" y="59079"/>
                    </a:lnTo>
                    <a:lnTo>
                      <a:pt x="129178" y="59088"/>
                    </a:lnTo>
                    <a:lnTo>
                      <a:pt x="121663" y="23347"/>
                    </a:lnTo>
                    <a:cubicBezTo>
                      <a:pt x="120996" y="20109"/>
                      <a:pt x="122901" y="16965"/>
                      <a:pt x="126044" y="16108"/>
                    </a:cubicBezTo>
                    <a:cubicBezTo>
                      <a:pt x="129092" y="15346"/>
                      <a:pt x="132140" y="17346"/>
                      <a:pt x="132807" y="20490"/>
                    </a:cubicBezTo>
                    <a:lnTo>
                      <a:pt x="140938" y="59159"/>
                    </a:lnTo>
                    <a:lnTo>
                      <a:pt x="143692" y="59176"/>
                    </a:lnTo>
                    <a:lnTo>
                      <a:pt x="141856" y="6297"/>
                    </a:lnTo>
                    <a:cubicBezTo>
                      <a:pt x="141760" y="2963"/>
                      <a:pt x="144237" y="201"/>
                      <a:pt x="147380" y="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 flipH="1">
                <a:off x="9822945" y="3870300"/>
                <a:ext cx="202604" cy="201543"/>
              </a:xfrm>
              <a:custGeom>
                <a:avLst/>
                <a:gdLst/>
                <a:ahLst/>
                <a:cxnLst/>
                <a:rect l="l" t="t" r="r" b="b"/>
                <a:pathLst>
                  <a:path w="230232" h="229026" extrusionOk="0">
                    <a:moveTo>
                      <a:pt x="137266" y="72"/>
                    </a:moveTo>
                    <a:cubicBezTo>
                      <a:pt x="140028" y="548"/>
                      <a:pt x="141933" y="3120"/>
                      <a:pt x="141457" y="5882"/>
                    </a:cubicBezTo>
                    <a:lnTo>
                      <a:pt x="134759" y="48992"/>
                    </a:lnTo>
                    <a:lnTo>
                      <a:pt x="142372" y="51329"/>
                    </a:lnTo>
                    <a:lnTo>
                      <a:pt x="152697" y="25599"/>
                    </a:lnTo>
                    <a:cubicBezTo>
                      <a:pt x="153745" y="23027"/>
                      <a:pt x="156697" y="21789"/>
                      <a:pt x="159269" y="22837"/>
                    </a:cubicBezTo>
                    <a:cubicBezTo>
                      <a:pt x="161841" y="23884"/>
                      <a:pt x="163079" y="26837"/>
                      <a:pt x="162031" y="29409"/>
                    </a:cubicBezTo>
                    <a:lnTo>
                      <a:pt x="152044" y="54299"/>
                    </a:lnTo>
                    <a:lnTo>
                      <a:pt x="155529" y="55369"/>
                    </a:lnTo>
                    <a:lnTo>
                      <a:pt x="156499" y="56173"/>
                    </a:lnTo>
                    <a:lnTo>
                      <a:pt x="170032" y="28075"/>
                    </a:lnTo>
                    <a:cubicBezTo>
                      <a:pt x="171270" y="25598"/>
                      <a:pt x="174223" y="24551"/>
                      <a:pt x="176794" y="25694"/>
                    </a:cubicBezTo>
                    <a:cubicBezTo>
                      <a:pt x="179271" y="26932"/>
                      <a:pt x="180319" y="29885"/>
                      <a:pt x="179176" y="32456"/>
                    </a:cubicBezTo>
                    <a:lnTo>
                      <a:pt x="164542" y="62839"/>
                    </a:lnTo>
                    <a:lnTo>
                      <a:pt x="166403" y="64382"/>
                    </a:lnTo>
                    <a:lnTo>
                      <a:pt x="192701" y="28171"/>
                    </a:lnTo>
                    <a:cubicBezTo>
                      <a:pt x="194320" y="25884"/>
                      <a:pt x="197464" y="25408"/>
                      <a:pt x="199750" y="27028"/>
                    </a:cubicBezTo>
                    <a:cubicBezTo>
                      <a:pt x="202036" y="28647"/>
                      <a:pt x="202512" y="31790"/>
                      <a:pt x="200893" y="34076"/>
                    </a:cubicBezTo>
                    <a:lnTo>
                      <a:pt x="174193" y="70839"/>
                    </a:lnTo>
                    <a:lnTo>
                      <a:pt x="175461" y="71890"/>
                    </a:lnTo>
                    <a:lnTo>
                      <a:pt x="176557" y="75625"/>
                    </a:lnTo>
                    <a:lnTo>
                      <a:pt x="209180" y="46649"/>
                    </a:lnTo>
                    <a:cubicBezTo>
                      <a:pt x="211275" y="44840"/>
                      <a:pt x="214419" y="45030"/>
                      <a:pt x="216324" y="47030"/>
                    </a:cubicBezTo>
                    <a:cubicBezTo>
                      <a:pt x="218133" y="49126"/>
                      <a:pt x="217943" y="52269"/>
                      <a:pt x="215943" y="54174"/>
                    </a:cubicBezTo>
                    <a:lnTo>
                      <a:pt x="186611" y="80226"/>
                    </a:lnTo>
                    <a:lnTo>
                      <a:pt x="219943" y="69413"/>
                    </a:lnTo>
                    <a:cubicBezTo>
                      <a:pt x="222610" y="68556"/>
                      <a:pt x="225372" y="69985"/>
                      <a:pt x="226325" y="72652"/>
                    </a:cubicBezTo>
                    <a:cubicBezTo>
                      <a:pt x="227182" y="75319"/>
                      <a:pt x="225753" y="78177"/>
                      <a:pt x="223086" y="79034"/>
                    </a:cubicBezTo>
                    <a:lnTo>
                      <a:pt x="184836" y="91442"/>
                    </a:lnTo>
                    <a:lnTo>
                      <a:pt x="224991" y="90083"/>
                    </a:lnTo>
                    <a:cubicBezTo>
                      <a:pt x="227754" y="89988"/>
                      <a:pt x="230135" y="92179"/>
                      <a:pt x="230230" y="94941"/>
                    </a:cubicBezTo>
                    <a:cubicBezTo>
                      <a:pt x="230325" y="97703"/>
                      <a:pt x="228134" y="100084"/>
                      <a:pt x="225372" y="100179"/>
                    </a:cubicBezTo>
                    <a:lnTo>
                      <a:pt x="184167" y="101574"/>
                    </a:lnTo>
                    <a:lnTo>
                      <a:pt x="185493" y="106096"/>
                    </a:lnTo>
                    <a:lnTo>
                      <a:pt x="214228" y="109514"/>
                    </a:lnTo>
                    <a:cubicBezTo>
                      <a:pt x="216990" y="109895"/>
                      <a:pt x="218990" y="112372"/>
                      <a:pt x="218609" y="115134"/>
                    </a:cubicBezTo>
                    <a:cubicBezTo>
                      <a:pt x="218324" y="117896"/>
                      <a:pt x="215752" y="119897"/>
                      <a:pt x="212990" y="119516"/>
                    </a:cubicBezTo>
                    <a:lnTo>
                      <a:pt x="188577" y="116612"/>
                    </a:lnTo>
                    <a:lnTo>
                      <a:pt x="189418" y="119483"/>
                    </a:lnTo>
                    <a:lnTo>
                      <a:pt x="221372" y="127516"/>
                    </a:lnTo>
                    <a:cubicBezTo>
                      <a:pt x="224039" y="128183"/>
                      <a:pt x="225754" y="130945"/>
                      <a:pt x="224992" y="133612"/>
                    </a:cubicBezTo>
                    <a:cubicBezTo>
                      <a:pt x="224325" y="136279"/>
                      <a:pt x="221563" y="137994"/>
                      <a:pt x="218896" y="137232"/>
                    </a:cubicBezTo>
                    <a:lnTo>
                      <a:pt x="185101" y="128736"/>
                    </a:lnTo>
                    <a:lnTo>
                      <a:pt x="223658" y="149709"/>
                    </a:lnTo>
                    <a:cubicBezTo>
                      <a:pt x="226134" y="151043"/>
                      <a:pt x="226992" y="154091"/>
                      <a:pt x="225658" y="156567"/>
                    </a:cubicBezTo>
                    <a:cubicBezTo>
                      <a:pt x="224325" y="159044"/>
                      <a:pt x="221277" y="159901"/>
                      <a:pt x="218800" y="158568"/>
                    </a:cubicBezTo>
                    <a:lnTo>
                      <a:pt x="204870" y="150990"/>
                    </a:lnTo>
                    <a:lnTo>
                      <a:pt x="205084" y="151425"/>
                    </a:lnTo>
                    <a:cubicBezTo>
                      <a:pt x="204132" y="154092"/>
                      <a:pt x="201274" y="155425"/>
                      <a:pt x="198702" y="154568"/>
                    </a:cubicBezTo>
                    <a:lnTo>
                      <a:pt x="187959" y="150852"/>
                    </a:lnTo>
                    <a:lnTo>
                      <a:pt x="212704" y="169045"/>
                    </a:lnTo>
                    <a:cubicBezTo>
                      <a:pt x="214990" y="170664"/>
                      <a:pt x="215466" y="173903"/>
                      <a:pt x="213752" y="176093"/>
                    </a:cubicBezTo>
                    <a:cubicBezTo>
                      <a:pt x="212133" y="178379"/>
                      <a:pt x="208894" y="178856"/>
                      <a:pt x="206703" y="177141"/>
                    </a:cubicBezTo>
                    <a:lnTo>
                      <a:pt x="172161" y="151746"/>
                    </a:lnTo>
                    <a:lnTo>
                      <a:pt x="170547" y="154711"/>
                    </a:lnTo>
                    <a:lnTo>
                      <a:pt x="177556" y="161425"/>
                    </a:lnTo>
                    <a:cubicBezTo>
                      <a:pt x="186605" y="169617"/>
                      <a:pt x="195940" y="177999"/>
                      <a:pt x="203179" y="186000"/>
                    </a:cubicBezTo>
                    <a:cubicBezTo>
                      <a:pt x="205179" y="188095"/>
                      <a:pt x="204893" y="191238"/>
                      <a:pt x="202798" y="193144"/>
                    </a:cubicBezTo>
                    <a:cubicBezTo>
                      <a:pt x="200702" y="195048"/>
                      <a:pt x="197559" y="194858"/>
                      <a:pt x="195654" y="192762"/>
                    </a:cubicBezTo>
                    <a:cubicBezTo>
                      <a:pt x="188796" y="185142"/>
                      <a:pt x="179652" y="176856"/>
                      <a:pt x="170794" y="168950"/>
                    </a:cubicBezTo>
                    <a:lnTo>
                      <a:pt x="168056" y="166454"/>
                    </a:lnTo>
                    <a:lnTo>
                      <a:pt x="185558" y="191239"/>
                    </a:lnTo>
                    <a:cubicBezTo>
                      <a:pt x="187177" y="193525"/>
                      <a:pt x="186606" y="196668"/>
                      <a:pt x="184320" y="198287"/>
                    </a:cubicBezTo>
                    <a:cubicBezTo>
                      <a:pt x="182034" y="199906"/>
                      <a:pt x="178986" y="199335"/>
                      <a:pt x="177271" y="197049"/>
                    </a:cubicBezTo>
                    <a:lnTo>
                      <a:pt x="167862" y="183753"/>
                    </a:lnTo>
                    <a:lnTo>
                      <a:pt x="177366" y="213622"/>
                    </a:lnTo>
                    <a:cubicBezTo>
                      <a:pt x="178223" y="216289"/>
                      <a:pt x="176699" y="219147"/>
                      <a:pt x="174032" y="220004"/>
                    </a:cubicBezTo>
                    <a:cubicBezTo>
                      <a:pt x="171937" y="220671"/>
                      <a:pt x="169746" y="220004"/>
                      <a:pt x="168508" y="218385"/>
                    </a:cubicBezTo>
                    <a:cubicBezTo>
                      <a:pt x="168127" y="217908"/>
                      <a:pt x="167841" y="217337"/>
                      <a:pt x="167650" y="216765"/>
                    </a:cubicBezTo>
                    <a:lnTo>
                      <a:pt x="152905" y="170329"/>
                    </a:lnTo>
                    <a:lnTo>
                      <a:pt x="151965" y="170817"/>
                    </a:lnTo>
                    <a:lnTo>
                      <a:pt x="148411" y="216765"/>
                    </a:lnTo>
                    <a:cubicBezTo>
                      <a:pt x="148220" y="219527"/>
                      <a:pt x="145744" y="221623"/>
                      <a:pt x="142981" y="221432"/>
                    </a:cubicBezTo>
                    <a:cubicBezTo>
                      <a:pt x="141553" y="221242"/>
                      <a:pt x="140314" y="220575"/>
                      <a:pt x="139457" y="219527"/>
                    </a:cubicBezTo>
                    <a:cubicBezTo>
                      <a:pt x="138695" y="218575"/>
                      <a:pt x="138219" y="217336"/>
                      <a:pt x="138314" y="216003"/>
                    </a:cubicBezTo>
                    <a:lnTo>
                      <a:pt x="140072" y="193279"/>
                    </a:lnTo>
                    <a:lnTo>
                      <a:pt x="136409" y="192286"/>
                    </a:lnTo>
                    <a:lnTo>
                      <a:pt x="135743" y="191120"/>
                    </a:lnTo>
                    <a:lnTo>
                      <a:pt x="128217" y="225624"/>
                    </a:lnTo>
                    <a:cubicBezTo>
                      <a:pt x="127265" y="228291"/>
                      <a:pt x="124407" y="229625"/>
                      <a:pt x="121836" y="228768"/>
                    </a:cubicBezTo>
                    <a:cubicBezTo>
                      <a:pt x="119169" y="227815"/>
                      <a:pt x="117835" y="224958"/>
                      <a:pt x="118692" y="222386"/>
                    </a:cubicBezTo>
                    <a:cubicBezTo>
                      <a:pt x="122598" y="211051"/>
                      <a:pt x="125575" y="197859"/>
                      <a:pt x="127718" y="184405"/>
                    </a:cubicBezTo>
                    <a:lnTo>
                      <a:pt x="128486" y="176854"/>
                    </a:lnTo>
                    <a:lnTo>
                      <a:pt x="119636" y="177611"/>
                    </a:lnTo>
                    <a:lnTo>
                      <a:pt x="112501" y="211622"/>
                    </a:lnTo>
                    <a:cubicBezTo>
                      <a:pt x="111929" y="214384"/>
                      <a:pt x="109262" y="216099"/>
                      <a:pt x="106500" y="215527"/>
                    </a:cubicBezTo>
                    <a:cubicBezTo>
                      <a:pt x="105357" y="215242"/>
                      <a:pt x="104404" y="214575"/>
                      <a:pt x="103643" y="213717"/>
                    </a:cubicBezTo>
                    <a:cubicBezTo>
                      <a:pt x="102690" y="212575"/>
                      <a:pt x="102309" y="211050"/>
                      <a:pt x="102595" y="209526"/>
                    </a:cubicBezTo>
                    <a:lnTo>
                      <a:pt x="109391" y="177130"/>
                    </a:lnTo>
                    <a:lnTo>
                      <a:pt x="108140" y="178937"/>
                    </a:lnTo>
                    <a:lnTo>
                      <a:pt x="103834" y="189619"/>
                    </a:lnTo>
                    <a:lnTo>
                      <a:pt x="99475" y="191451"/>
                    </a:lnTo>
                    <a:lnTo>
                      <a:pt x="97715" y="193992"/>
                    </a:lnTo>
                    <a:lnTo>
                      <a:pt x="95927" y="198001"/>
                    </a:lnTo>
                    <a:cubicBezTo>
                      <a:pt x="94784" y="200573"/>
                      <a:pt x="91832" y="201716"/>
                      <a:pt x="89260" y="200573"/>
                    </a:cubicBezTo>
                    <a:cubicBezTo>
                      <a:pt x="88498" y="200288"/>
                      <a:pt x="87831" y="199811"/>
                      <a:pt x="87355" y="199144"/>
                    </a:cubicBezTo>
                    <a:cubicBezTo>
                      <a:pt x="86212" y="197716"/>
                      <a:pt x="85831" y="195716"/>
                      <a:pt x="86688" y="193906"/>
                    </a:cubicBezTo>
                    <a:lnTo>
                      <a:pt x="88419" y="190025"/>
                    </a:lnTo>
                    <a:lnTo>
                      <a:pt x="88403" y="189525"/>
                    </a:lnTo>
                    <a:lnTo>
                      <a:pt x="89074" y="188556"/>
                    </a:lnTo>
                    <a:lnTo>
                      <a:pt x="93491" y="178654"/>
                    </a:lnTo>
                    <a:lnTo>
                      <a:pt x="71734" y="195525"/>
                    </a:lnTo>
                    <a:cubicBezTo>
                      <a:pt x="69448" y="196763"/>
                      <a:pt x="66781" y="196191"/>
                      <a:pt x="65352" y="194287"/>
                    </a:cubicBezTo>
                    <a:cubicBezTo>
                      <a:pt x="65162" y="194096"/>
                      <a:pt x="64971" y="193810"/>
                      <a:pt x="64876" y="193524"/>
                    </a:cubicBezTo>
                    <a:cubicBezTo>
                      <a:pt x="63542" y="191048"/>
                      <a:pt x="64495" y="188000"/>
                      <a:pt x="66971" y="186666"/>
                    </a:cubicBezTo>
                    <a:lnTo>
                      <a:pt x="87109" y="164885"/>
                    </a:lnTo>
                    <a:lnTo>
                      <a:pt x="81921" y="160593"/>
                    </a:lnTo>
                    <a:lnTo>
                      <a:pt x="56303" y="191334"/>
                    </a:lnTo>
                    <a:cubicBezTo>
                      <a:pt x="54493" y="193430"/>
                      <a:pt x="51350" y="193810"/>
                      <a:pt x="49159" y="192001"/>
                    </a:cubicBezTo>
                    <a:cubicBezTo>
                      <a:pt x="48874" y="191810"/>
                      <a:pt x="48683" y="191525"/>
                      <a:pt x="48397" y="191239"/>
                    </a:cubicBezTo>
                    <a:cubicBezTo>
                      <a:pt x="46873" y="189429"/>
                      <a:pt x="46873" y="186762"/>
                      <a:pt x="48493" y="184857"/>
                    </a:cubicBezTo>
                    <a:lnTo>
                      <a:pt x="74102" y="154126"/>
                    </a:lnTo>
                    <a:lnTo>
                      <a:pt x="73829" y="153900"/>
                    </a:lnTo>
                    <a:lnTo>
                      <a:pt x="72691" y="150020"/>
                    </a:lnTo>
                    <a:lnTo>
                      <a:pt x="38968" y="176665"/>
                    </a:lnTo>
                    <a:cubicBezTo>
                      <a:pt x="36778" y="178475"/>
                      <a:pt x="33634" y="178094"/>
                      <a:pt x="31920" y="175903"/>
                    </a:cubicBezTo>
                    <a:cubicBezTo>
                      <a:pt x="30205" y="173712"/>
                      <a:pt x="30491" y="170474"/>
                      <a:pt x="32682" y="168759"/>
                    </a:cubicBezTo>
                    <a:lnTo>
                      <a:pt x="53531" y="152282"/>
                    </a:lnTo>
                    <a:lnTo>
                      <a:pt x="42492" y="157425"/>
                    </a:lnTo>
                    <a:cubicBezTo>
                      <a:pt x="40302" y="159044"/>
                      <a:pt x="37254" y="158663"/>
                      <a:pt x="35539" y="156567"/>
                    </a:cubicBezTo>
                    <a:cubicBezTo>
                      <a:pt x="35539" y="156567"/>
                      <a:pt x="35444" y="156472"/>
                      <a:pt x="35444" y="156472"/>
                    </a:cubicBezTo>
                    <a:cubicBezTo>
                      <a:pt x="33729" y="154281"/>
                      <a:pt x="34206" y="151043"/>
                      <a:pt x="36396" y="149423"/>
                    </a:cubicBezTo>
                    <a:lnTo>
                      <a:pt x="68176" y="134624"/>
                    </a:lnTo>
                    <a:lnTo>
                      <a:pt x="67887" y="133637"/>
                    </a:lnTo>
                    <a:lnTo>
                      <a:pt x="16870" y="153900"/>
                    </a:lnTo>
                    <a:cubicBezTo>
                      <a:pt x="14775" y="154758"/>
                      <a:pt x="12489" y="154091"/>
                      <a:pt x="11060" y="152376"/>
                    </a:cubicBezTo>
                    <a:cubicBezTo>
                      <a:pt x="10775" y="151996"/>
                      <a:pt x="10489" y="151519"/>
                      <a:pt x="10298" y="151043"/>
                    </a:cubicBezTo>
                    <a:cubicBezTo>
                      <a:pt x="9250" y="148471"/>
                      <a:pt x="10489" y="145519"/>
                      <a:pt x="13156" y="144471"/>
                    </a:cubicBezTo>
                    <a:lnTo>
                      <a:pt x="37897" y="134644"/>
                    </a:lnTo>
                    <a:lnTo>
                      <a:pt x="35634" y="133612"/>
                    </a:lnTo>
                    <a:cubicBezTo>
                      <a:pt x="34682" y="131040"/>
                      <a:pt x="35920" y="128087"/>
                      <a:pt x="38587" y="127135"/>
                    </a:cubicBezTo>
                    <a:lnTo>
                      <a:pt x="64289" y="121371"/>
                    </a:lnTo>
                    <a:lnTo>
                      <a:pt x="62773" y="116201"/>
                    </a:lnTo>
                    <a:lnTo>
                      <a:pt x="56589" y="118277"/>
                    </a:lnTo>
                    <a:cubicBezTo>
                      <a:pt x="48017" y="121515"/>
                      <a:pt x="39159" y="124849"/>
                      <a:pt x="29062" y="127421"/>
                    </a:cubicBezTo>
                    <a:cubicBezTo>
                      <a:pt x="27062" y="127992"/>
                      <a:pt x="25062" y="127231"/>
                      <a:pt x="23823" y="125706"/>
                    </a:cubicBezTo>
                    <a:cubicBezTo>
                      <a:pt x="23347" y="125135"/>
                      <a:pt x="23061" y="124468"/>
                      <a:pt x="22871" y="123801"/>
                    </a:cubicBezTo>
                    <a:cubicBezTo>
                      <a:pt x="22204" y="121134"/>
                      <a:pt x="23823" y="118372"/>
                      <a:pt x="26490" y="117706"/>
                    </a:cubicBezTo>
                    <a:cubicBezTo>
                      <a:pt x="36015" y="115324"/>
                      <a:pt x="44207" y="112181"/>
                      <a:pt x="52875" y="108847"/>
                    </a:cubicBezTo>
                    <a:lnTo>
                      <a:pt x="56338" y="107538"/>
                    </a:lnTo>
                    <a:lnTo>
                      <a:pt x="5345" y="110371"/>
                    </a:lnTo>
                    <a:cubicBezTo>
                      <a:pt x="3630" y="110466"/>
                      <a:pt x="2106" y="109704"/>
                      <a:pt x="1154" y="108466"/>
                    </a:cubicBezTo>
                    <a:cubicBezTo>
                      <a:pt x="487" y="107704"/>
                      <a:pt x="106" y="106656"/>
                      <a:pt x="11" y="105609"/>
                    </a:cubicBezTo>
                    <a:cubicBezTo>
                      <a:pt x="-180" y="102846"/>
                      <a:pt x="2011" y="100465"/>
                      <a:pt x="4773" y="100275"/>
                    </a:cubicBezTo>
                    <a:lnTo>
                      <a:pt x="31265" y="98803"/>
                    </a:lnTo>
                    <a:lnTo>
                      <a:pt x="28586" y="94941"/>
                    </a:lnTo>
                    <a:cubicBezTo>
                      <a:pt x="29062" y="92179"/>
                      <a:pt x="31729" y="90369"/>
                      <a:pt x="34491" y="90845"/>
                    </a:cubicBezTo>
                    <a:lnTo>
                      <a:pt x="62833" y="95974"/>
                    </a:lnTo>
                    <a:lnTo>
                      <a:pt x="64106" y="91827"/>
                    </a:lnTo>
                    <a:lnTo>
                      <a:pt x="23823" y="74176"/>
                    </a:lnTo>
                    <a:cubicBezTo>
                      <a:pt x="23061" y="73795"/>
                      <a:pt x="22394" y="73319"/>
                      <a:pt x="21918" y="72748"/>
                    </a:cubicBezTo>
                    <a:cubicBezTo>
                      <a:pt x="20775" y="71319"/>
                      <a:pt x="20394" y="69319"/>
                      <a:pt x="21251" y="67509"/>
                    </a:cubicBezTo>
                    <a:cubicBezTo>
                      <a:pt x="22394" y="64937"/>
                      <a:pt x="25347" y="63794"/>
                      <a:pt x="27919" y="64937"/>
                    </a:cubicBezTo>
                    <a:lnTo>
                      <a:pt x="55016" y="76810"/>
                    </a:lnTo>
                    <a:lnTo>
                      <a:pt x="36777" y="64271"/>
                    </a:lnTo>
                    <a:cubicBezTo>
                      <a:pt x="35920" y="63985"/>
                      <a:pt x="35158" y="63413"/>
                      <a:pt x="34587" y="62747"/>
                    </a:cubicBezTo>
                    <a:cubicBezTo>
                      <a:pt x="33539" y="61413"/>
                      <a:pt x="33158" y="59508"/>
                      <a:pt x="33825" y="57794"/>
                    </a:cubicBezTo>
                    <a:cubicBezTo>
                      <a:pt x="34777" y="55222"/>
                      <a:pt x="37730" y="53888"/>
                      <a:pt x="40302" y="54841"/>
                    </a:cubicBezTo>
                    <a:lnTo>
                      <a:pt x="71749" y="76426"/>
                    </a:lnTo>
                    <a:lnTo>
                      <a:pt x="76497" y="70697"/>
                    </a:lnTo>
                    <a:lnTo>
                      <a:pt x="35634" y="32076"/>
                    </a:lnTo>
                    <a:cubicBezTo>
                      <a:pt x="35443" y="31885"/>
                      <a:pt x="35348" y="31790"/>
                      <a:pt x="35158" y="31599"/>
                    </a:cubicBezTo>
                    <a:cubicBezTo>
                      <a:pt x="33634" y="29694"/>
                      <a:pt x="33634" y="26837"/>
                      <a:pt x="35443" y="24932"/>
                    </a:cubicBezTo>
                    <a:cubicBezTo>
                      <a:pt x="37348" y="22931"/>
                      <a:pt x="40587" y="22836"/>
                      <a:pt x="42587" y="24741"/>
                    </a:cubicBezTo>
                    <a:lnTo>
                      <a:pt x="67546" y="48330"/>
                    </a:lnTo>
                    <a:lnTo>
                      <a:pt x="49921" y="20836"/>
                    </a:lnTo>
                    <a:cubicBezTo>
                      <a:pt x="48397" y="18455"/>
                      <a:pt x="49064" y="15407"/>
                      <a:pt x="51445" y="13883"/>
                    </a:cubicBezTo>
                    <a:cubicBezTo>
                      <a:pt x="53827" y="12359"/>
                      <a:pt x="56875" y="13026"/>
                      <a:pt x="58399" y="15407"/>
                    </a:cubicBezTo>
                    <a:lnTo>
                      <a:pt x="83204" y="54130"/>
                    </a:lnTo>
                    <a:lnTo>
                      <a:pt x="78021" y="13978"/>
                    </a:lnTo>
                    <a:cubicBezTo>
                      <a:pt x="77640" y="11216"/>
                      <a:pt x="79640" y="8644"/>
                      <a:pt x="82402" y="8359"/>
                    </a:cubicBezTo>
                    <a:cubicBezTo>
                      <a:pt x="85164" y="7978"/>
                      <a:pt x="87736" y="9978"/>
                      <a:pt x="88022" y="12740"/>
                    </a:cubicBezTo>
                    <a:lnTo>
                      <a:pt x="93716" y="56850"/>
                    </a:lnTo>
                    <a:lnTo>
                      <a:pt x="94580" y="56402"/>
                    </a:lnTo>
                    <a:lnTo>
                      <a:pt x="91737" y="12359"/>
                    </a:lnTo>
                    <a:cubicBezTo>
                      <a:pt x="91070" y="9692"/>
                      <a:pt x="92689" y="6930"/>
                      <a:pt x="95356" y="6263"/>
                    </a:cubicBezTo>
                    <a:cubicBezTo>
                      <a:pt x="98023" y="5596"/>
                      <a:pt x="100786" y="7215"/>
                      <a:pt x="101452" y="9882"/>
                    </a:cubicBezTo>
                    <a:lnTo>
                      <a:pt x="104160" y="51431"/>
                    </a:lnTo>
                    <a:lnTo>
                      <a:pt x="106619" y="50155"/>
                    </a:lnTo>
                    <a:lnTo>
                      <a:pt x="114787" y="6549"/>
                    </a:lnTo>
                    <a:cubicBezTo>
                      <a:pt x="115263" y="3787"/>
                      <a:pt x="117930" y="1977"/>
                      <a:pt x="120692" y="2548"/>
                    </a:cubicBezTo>
                    <a:cubicBezTo>
                      <a:pt x="123454" y="3025"/>
                      <a:pt x="125264" y="5692"/>
                      <a:pt x="124693" y="8454"/>
                    </a:cubicBezTo>
                    <a:lnTo>
                      <a:pt x="117049" y="49260"/>
                    </a:lnTo>
                    <a:lnTo>
                      <a:pt x="124564" y="48618"/>
                    </a:lnTo>
                    <a:lnTo>
                      <a:pt x="131456" y="4263"/>
                    </a:lnTo>
                    <a:cubicBezTo>
                      <a:pt x="131837" y="1501"/>
                      <a:pt x="134504" y="-404"/>
                      <a:pt x="137266" y="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 flipH="1">
                <a:off x="9029806" y="3728256"/>
                <a:ext cx="216406" cy="210253"/>
              </a:xfrm>
              <a:custGeom>
                <a:avLst/>
                <a:gdLst/>
                <a:ahLst/>
                <a:cxnLst/>
                <a:rect l="l" t="t" r="r" b="b"/>
                <a:pathLst>
                  <a:path w="245916" h="238924" extrusionOk="0">
                    <a:moveTo>
                      <a:pt x="112202" y="26"/>
                    </a:moveTo>
                    <a:cubicBezTo>
                      <a:pt x="115155" y="-260"/>
                      <a:pt x="117822" y="1836"/>
                      <a:pt x="118107" y="4789"/>
                    </a:cubicBezTo>
                    <a:lnTo>
                      <a:pt x="123023" y="50805"/>
                    </a:lnTo>
                    <a:lnTo>
                      <a:pt x="131511" y="51134"/>
                    </a:lnTo>
                    <a:lnTo>
                      <a:pt x="135061" y="22124"/>
                    </a:lnTo>
                    <a:cubicBezTo>
                      <a:pt x="135442" y="19171"/>
                      <a:pt x="138109" y="17076"/>
                      <a:pt x="141062" y="17457"/>
                    </a:cubicBezTo>
                    <a:cubicBezTo>
                      <a:pt x="144015" y="17838"/>
                      <a:pt x="146110" y="20505"/>
                      <a:pt x="145729" y="23457"/>
                    </a:cubicBezTo>
                    <a:lnTo>
                      <a:pt x="142291" y="51552"/>
                    </a:lnTo>
                    <a:lnTo>
                      <a:pt x="146262" y="51705"/>
                    </a:lnTo>
                    <a:lnTo>
                      <a:pt x="147414" y="52239"/>
                    </a:lnTo>
                    <a:lnTo>
                      <a:pt x="153635" y="19744"/>
                    </a:lnTo>
                    <a:cubicBezTo>
                      <a:pt x="154207" y="16791"/>
                      <a:pt x="156969" y="14886"/>
                      <a:pt x="159922" y="15457"/>
                    </a:cubicBezTo>
                    <a:cubicBezTo>
                      <a:pt x="162780" y="16029"/>
                      <a:pt x="164780" y="18791"/>
                      <a:pt x="164208" y="21744"/>
                    </a:cubicBezTo>
                    <a:lnTo>
                      <a:pt x="157478" y="56896"/>
                    </a:lnTo>
                    <a:lnTo>
                      <a:pt x="159842" y="57990"/>
                    </a:lnTo>
                    <a:lnTo>
                      <a:pt x="176972" y="13648"/>
                    </a:lnTo>
                    <a:cubicBezTo>
                      <a:pt x="178019" y="10885"/>
                      <a:pt x="181163" y="9552"/>
                      <a:pt x="183925" y="10600"/>
                    </a:cubicBezTo>
                    <a:cubicBezTo>
                      <a:pt x="186687" y="11647"/>
                      <a:pt x="188116" y="14791"/>
                      <a:pt x="186973" y="17553"/>
                    </a:cubicBezTo>
                    <a:lnTo>
                      <a:pt x="169607" y="62508"/>
                    </a:lnTo>
                    <a:lnTo>
                      <a:pt x="171257" y="63272"/>
                    </a:lnTo>
                    <a:lnTo>
                      <a:pt x="173823" y="66085"/>
                    </a:lnTo>
                    <a:lnTo>
                      <a:pt x="198974" y="28126"/>
                    </a:lnTo>
                    <a:cubicBezTo>
                      <a:pt x="200594" y="25649"/>
                      <a:pt x="203927" y="24982"/>
                      <a:pt x="206404" y="26602"/>
                    </a:cubicBezTo>
                    <a:cubicBezTo>
                      <a:pt x="208881" y="28221"/>
                      <a:pt x="209547" y="31555"/>
                      <a:pt x="207928" y="34031"/>
                    </a:cubicBezTo>
                    <a:lnTo>
                      <a:pt x="184915" y="68764"/>
                    </a:lnTo>
                    <a:lnTo>
                      <a:pt x="216120" y="48604"/>
                    </a:lnTo>
                    <a:cubicBezTo>
                      <a:pt x="218596" y="46985"/>
                      <a:pt x="221930" y="47747"/>
                      <a:pt x="223549" y="50223"/>
                    </a:cubicBezTo>
                    <a:cubicBezTo>
                      <a:pt x="225169" y="52700"/>
                      <a:pt x="224406" y="56034"/>
                      <a:pt x="221930" y="57653"/>
                    </a:cubicBezTo>
                    <a:lnTo>
                      <a:pt x="186819" y="80336"/>
                    </a:lnTo>
                    <a:lnTo>
                      <a:pt x="186984" y="80517"/>
                    </a:lnTo>
                    <a:lnTo>
                      <a:pt x="226978" y="68416"/>
                    </a:lnTo>
                    <a:cubicBezTo>
                      <a:pt x="229836" y="67559"/>
                      <a:pt x="232788" y="69179"/>
                      <a:pt x="233646" y="72036"/>
                    </a:cubicBezTo>
                    <a:cubicBezTo>
                      <a:pt x="234503" y="74893"/>
                      <a:pt x="232884" y="77846"/>
                      <a:pt x="230026" y="78704"/>
                    </a:cubicBezTo>
                    <a:lnTo>
                      <a:pt x="191522" y="90354"/>
                    </a:lnTo>
                    <a:lnTo>
                      <a:pt x="192792" y="95335"/>
                    </a:lnTo>
                    <a:lnTo>
                      <a:pt x="221263" y="91275"/>
                    </a:lnTo>
                    <a:cubicBezTo>
                      <a:pt x="224216" y="90895"/>
                      <a:pt x="226883" y="92895"/>
                      <a:pt x="227359" y="95848"/>
                    </a:cubicBezTo>
                    <a:cubicBezTo>
                      <a:pt x="227740" y="98800"/>
                      <a:pt x="225740" y="101467"/>
                      <a:pt x="222787" y="101944"/>
                    </a:cubicBezTo>
                    <a:lnTo>
                      <a:pt x="195471" y="105838"/>
                    </a:lnTo>
                    <a:lnTo>
                      <a:pt x="196091" y="108267"/>
                    </a:lnTo>
                    <a:lnTo>
                      <a:pt x="233550" y="107754"/>
                    </a:lnTo>
                    <a:cubicBezTo>
                      <a:pt x="236503" y="107754"/>
                      <a:pt x="238979" y="110135"/>
                      <a:pt x="238979" y="113088"/>
                    </a:cubicBezTo>
                    <a:cubicBezTo>
                      <a:pt x="238979" y="116041"/>
                      <a:pt x="236693" y="118517"/>
                      <a:pt x="233645" y="118517"/>
                    </a:cubicBezTo>
                    <a:lnTo>
                      <a:pt x="198826" y="118994"/>
                    </a:lnTo>
                    <a:lnTo>
                      <a:pt x="199009" y="119710"/>
                    </a:lnTo>
                    <a:lnTo>
                      <a:pt x="241837" y="130138"/>
                    </a:lnTo>
                    <a:cubicBezTo>
                      <a:pt x="244694" y="130804"/>
                      <a:pt x="246504" y="133757"/>
                      <a:pt x="245742" y="136615"/>
                    </a:cubicBezTo>
                    <a:cubicBezTo>
                      <a:pt x="245075" y="139472"/>
                      <a:pt x="242123" y="141282"/>
                      <a:pt x="239265" y="140520"/>
                    </a:cubicBezTo>
                    <a:lnTo>
                      <a:pt x="222961" y="136550"/>
                    </a:lnTo>
                    <a:lnTo>
                      <a:pt x="223264" y="136900"/>
                    </a:lnTo>
                    <a:cubicBezTo>
                      <a:pt x="223073" y="139853"/>
                      <a:pt x="220502" y="142044"/>
                      <a:pt x="217549" y="141853"/>
                    </a:cubicBezTo>
                    <a:lnTo>
                      <a:pt x="205546" y="140985"/>
                    </a:lnTo>
                    <a:lnTo>
                      <a:pt x="235836" y="152903"/>
                    </a:lnTo>
                    <a:cubicBezTo>
                      <a:pt x="238599" y="153951"/>
                      <a:pt x="239932" y="157094"/>
                      <a:pt x="238884" y="159856"/>
                    </a:cubicBezTo>
                    <a:cubicBezTo>
                      <a:pt x="237837" y="162619"/>
                      <a:pt x="234693" y="163952"/>
                      <a:pt x="231931" y="162904"/>
                    </a:cubicBezTo>
                    <a:lnTo>
                      <a:pt x="190915" y="146766"/>
                    </a:lnTo>
                    <a:lnTo>
                      <a:pt x="189667" y="150340"/>
                    </a:lnTo>
                    <a:lnTo>
                      <a:pt x="197737" y="154807"/>
                    </a:lnTo>
                    <a:cubicBezTo>
                      <a:pt x="209262" y="160713"/>
                      <a:pt x="221168" y="166809"/>
                      <a:pt x="230693" y="173095"/>
                    </a:cubicBezTo>
                    <a:cubicBezTo>
                      <a:pt x="233360" y="174715"/>
                      <a:pt x="233836" y="178048"/>
                      <a:pt x="232217" y="180525"/>
                    </a:cubicBezTo>
                    <a:cubicBezTo>
                      <a:pt x="230598" y="183001"/>
                      <a:pt x="227264" y="183668"/>
                      <a:pt x="224788" y="182049"/>
                    </a:cubicBezTo>
                    <a:cubicBezTo>
                      <a:pt x="215644" y="176048"/>
                      <a:pt x="204023" y="170142"/>
                      <a:pt x="192784" y="164332"/>
                    </a:cubicBezTo>
                    <a:lnTo>
                      <a:pt x="190402" y="163091"/>
                    </a:lnTo>
                    <a:lnTo>
                      <a:pt x="214215" y="183002"/>
                    </a:lnTo>
                    <a:cubicBezTo>
                      <a:pt x="216501" y="184907"/>
                      <a:pt x="216786" y="188241"/>
                      <a:pt x="214881" y="190527"/>
                    </a:cubicBezTo>
                    <a:cubicBezTo>
                      <a:pt x="212976" y="192813"/>
                      <a:pt x="209643" y="193003"/>
                      <a:pt x="207357" y="191194"/>
                    </a:cubicBezTo>
                    <a:lnTo>
                      <a:pt x="193187" y="179358"/>
                    </a:lnTo>
                    <a:lnTo>
                      <a:pt x="211643" y="208338"/>
                    </a:lnTo>
                    <a:cubicBezTo>
                      <a:pt x="213262" y="210814"/>
                      <a:pt x="212500" y="214148"/>
                      <a:pt x="210024" y="215767"/>
                    </a:cubicBezTo>
                    <a:cubicBezTo>
                      <a:pt x="208119" y="217101"/>
                      <a:pt x="205738" y="216910"/>
                      <a:pt x="204023" y="215672"/>
                    </a:cubicBezTo>
                    <a:cubicBezTo>
                      <a:pt x="203452" y="215291"/>
                      <a:pt x="203071" y="214815"/>
                      <a:pt x="202690" y="214243"/>
                    </a:cubicBezTo>
                    <a:lnTo>
                      <a:pt x="174873" y="170570"/>
                    </a:lnTo>
                    <a:lnTo>
                      <a:pt x="174023" y="171344"/>
                    </a:lnTo>
                    <a:lnTo>
                      <a:pt x="182972" y="219387"/>
                    </a:lnTo>
                    <a:cubicBezTo>
                      <a:pt x="183544" y="222340"/>
                      <a:pt x="181543" y="225102"/>
                      <a:pt x="178686" y="225674"/>
                    </a:cubicBezTo>
                    <a:cubicBezTo>
                      <a:pt x="177162" y="225960"/>
                      <a:pt x="175638" y="225579"/>
                      <a:pt x="174495" y="224721"/>
                    </a:cubicBezTo>
                    <a:cubicBezTo>
                      <a:pt x="173447" y="223959"/>
                      <a:pt x="172685" y="222816"/>
                      <a:pt x="172399" y="221388"/>
                    </a:cubicBezTo>
                    <a:lnTo>
                      <a:pt x="167952" y="197514"/>
                    </a:lnTo>
                    <a:lnTo>
                      <a:pt x="163923" y="197575"/>
                    </a:lnTo>
                    <a:lnTo>
                      <a:pt x="162909" y="196476"/>
                    </a:lnTo>
                    <a:lnTo>
                      <a:pt x="164589" y="233960"/>
                    </a:lnTo>
                    <a:cubicBezTo>
                      <a:pt x="164399" y="236913"/>
                      <a:pt x="161827" y="239104"/>
                      <a:pt x="158874" y="238913"/>
                    </a:cubicBezTo>
                    <a:cubicBezTo>
                      <a:pt x="155922" y="238723"/>
                      <a:pt x="153731" y="236151"/>
                      <a:pt x="153921" y="233198"/>
                    </a:cubicBezTo>
                    <a:cubicBezTo>
                      <a:pt x="154874" y="220530"/>
                      <a:pt x="154350" y="206171"/>
                      <a:pt x="152874" y="191764"/>
                    </a:cubicBezTo>
                    <a:lnTo>
                      <a:pt x="151598" y="183891"/>
                    </a:lnTo>
                    <a:lnTo>
                      <a:pt x="142656" y="187100"/>
                    </a:lnTo>
                    <a:lnTo>
                      <a:pt x="144587" y="223959"/>
                    </a:lnTo>
                    <a:cubicBezTo>
                      <a:pt x="144778" y="226912"/>
                      <a:pt x="142492" y="229484"/>
                      <a:pt x="139539" y="229579"/>
                    </a:cubicBezTo>
                    <a:cubicBezTo>
                      <a:pt x="138301" y="229579"/>
                      <a:pt x="137158" y="229198"/>
                      <a:pt x="136110" y="228531"/>
                    </a:cubicBezTo>
                    <a:cubicBezTo>
                      <a:pt x="134872" y="227579"/>
                      <a:pt x="134014" y="226150"/>
                      <a:pt x="133919" y="224531"/>
                    </a:cubicBezTo>
                    <a:lnTo>
                      <a:pt x="132063" y="189102"/>
                    </a:lnTo>
                    <a:lnTo>
                      <a:pt x="131265" y="191321"/>
                    </a:lnTo>
                    <a:lnTo>
                      <a:pt x="129727" y="203766"/>
                    </a:lnTo>
                    <a:lnTo>
                      <a:pt x="125647" y="206940"/>
                    </a:lnTo>
                    <a:lnTo>
                      <a:pt x="124937" y="208913"/>
                    </a:lnTo>
                    <a:lnTo>
                      <a:pt x="124013" y="214625"/>
                    </a:lnTo>
                    <a:cubicBezTo>
                      <a:pt x="123536" y="217578"/>
                      <a:pt x="120774" y="219578"/>
                      <a:pt x="117822" y="219102"/>
                    </a:cubicBezTo>
                    <a:cubicBezTo>
                      <a:pt x="116869" y="218816"/>
                      <a:pt x="116107" y="218530"/>
                      <a:pt x="115440" y="218054"/>
                    </a:cubicBezTo>
                    <a:cubicBezTo>
                      <a:pt x="113821" y="216911"/>
                      <a:pt x="112964" y="214911"/>
                      <a:pt x="113345" y="212911"/>
                    </a:cubicBezTo>
                    <a:lnTo>
                      <a:pt x="114055" y="208525"/>
                    </a:lnTo>
                    <a:lnTo>
                      <a:pt x="113821" y="207766"/>
                    </a:lnTo>
                    <a:lnTo>
                      <a:pt x="114467" y="205973"/>
                    </a:lnTo>
                    <a:lnTo>
                      <a:pt x="116356" y="194297"/>
                    </a:lnTo>
                    <a:lnTo>
                      <a:pt x="116083" y="195110"/>
                    </a:lnTo>
                    <a:cubicBezTo>
                      <a:pt x="111488" y="203814"/>
                      <a:pt x="105487" y="211767"/>
                      <a:pt x="98295" y="218530"/>
                    </a:cubicBezTo>
                    <a:cubicBezTo>
                      <a:pt x="96390" y="220435"/>
                      <a:pt x="93533" y="220530"/>
                      <a:pt x="91533" y="219006"/>
                    </a:cubicBezTo>
                    <a:cubicBezTo>
                      <a:pt x="91247" y="218816"/>
                      <a:pt x="91056" y="218625"/>
                      <a:pt x="90770" y="218339"/>
                    </a:cubicBezTo>
                    <a:cubicBezTo>
                      <a:pt x="88770" y="216149"/>
                      <a:pt x="88866" y="212815"/>
                      <a:pt x="90961" y="210719"/>
                    </a:cubicBezTo>
                    <a:lnTo>
                      <a:pt x="105746" y="182799"/>
                    </a:lnTo>
                    <a:lnTo>
                      <a:pt x="99337" y="179844"/>
                    </a:lnTo>
                    <a:lnTo>
                      <a:pt x="81340" y="218530"/>
                    </a:lnTo>
                    <a:cubicBezTo>
                      <a:pt x="80102" y="221197"/>
                      <a:pt x="76864" y="222340"/>
                      <a:pt x="74197" y="221102"/>
                    </a:cubicBezTo>
                    <a:cubicBezTo>
                      <a:pt x="73911" y="220911"/>
                      <a:pt x="73625" y="220721"/>
                      <a:pt x="73339" y="220530"/>
                    </a:cubicBezTo>
                    <a:cubicBezTo>
                      <a:pt x="71339" y="219006"/>
                      <a:pt x="70577" y="216339"/>
                      <a:pt x="71625" y="213958"/>
                    </a:cubicBezTo>
                    <a:lnTo>
                      <a:pt x="89586" y="175347"/>
                    </a:lnTo>
                    <a:lnTo>
                      <a:pt x="89247" y="175191"/>
                    </a:lnTo>
                    <a:lnTo>
                      <a:pt x="86439" y="172111"/>
                    </a:lnTo>
                    <a:lnTo>
                      <a:pt x="59434" y="208148"/>
                    </a:lnTo>
                    <a:cubicBezTo>
                      <a:pt x="57910" y="210529"/>
                      <a:pt x="54576" y="211005"/>
                      <a:pt x="52195" y="209291"/>
                    </a:cubicBezTo>
                    <a:cubicBezTo>
                      <a:pt x="49813" y="207481"/>
                      <a:pt x="49337" y="204147"/>
                      <a:pt x="51052" y="201766"/>
                    </a:cubicBezTo>
                    <a:lnTo>
                      <a:pt x="68083" y="178985"/>
                    </a:lnTo>
                    <a:lnTo>
                      <a:pt x="58004" y="187384"/>
                    </a:lnTo>
                    <a:cubicBezTo>
                      <a:pt x="56195" y="189670"/>
                      <a:pt x="52956" y="190146"/>
                      <a:pt x="50575" y="188431"/>
                    </a:cubicBezTo>
                    <a:cubicBezTo>
                      <a:pt x="50575" y="188431"/>
                      <a:pt x="50480" y="188336"/>
                      <a:pt x="50480" y="188336"/>
                    </a:cubicBezTo>
                    <a:cubicBezTo>
                      <a:pt x="48098" y="186526"/>
                      <a:pt x="47717" y="183097"/>
                      <a:pt x="49527" y="180812"/>
                    </a:cubicBezTo>
                    <a:lnTo>
                      <a:pt x="75004" y="159573"/>
                    </a:lnTo>
                    <a:lnTo>
                      <a:pt x="74142" y="158628"/>
                    </a:lnTo>
                    <a:lnTo>
                      <a:pt x="30763" y="190812"/>
                    </a:lnTo>
                    <a:cubicBezTo>
                      <a:pt x="28858" y="192241"/>
                      <a:pt x="26191" y="192145"/>
                      <a:pt x="24381" y="190812"/>
                    </a:cubicBezTo>
                    <a:cubicBezTo>
                      <a:pt x="24000" y="190526"/>
                      <a:pt x="23619" y="190145"/>
                      <a:pt x="23238" y="189669"/>
                    </a:cubicBezTo>
                    <a:cubicBezTo>
                      <a:pt x="21429" y="187288"/>
                      <a:pt x="22000" y="183954"/>
                      <a:pt x="24381" y="182144"/>
                    </a:cubicBezTo>
                    <a:lnTo>
                      <a:pt x="47031" y="165340"/>
                    </a:lnTo>
                    <a:lnTo>
                      <a:pt x="44384" y="164904"/>
                    </a:lnTo>
                    <a:cubicBezTo>
                      <a:pt x="42670" y="162523"/>
                      <a:pt x="43241" y="159189"/>
                      <a:pt x="45622" y="157379"/>
                    </a:cubicBezTo>
                    <a:lnTo>
                      <a:pt x="67509" y="145977"/>
                    </a:lnTo>
                    <a:lnTo>
                      <a:pt x="65633" y="140761"/>
                    </a:lnTo>
                    <a:lnTo>
                      <a:pt x="61814" y="143282"/>
                    </a:lnTo>
                    <a:cubicBezTo>
                      <a:pt x="53908" y="148997"/>
                      <a:pt x="45717" y="154807"/>
                      <a:pt x="36097" y="160237"/>
                    </a:cubicBezTo>
                    <a:cubicBezTo>
                      <a:pt x="34097" y="161380"/>
                      <a:pt x="31811" y="161189"/>
                      <a:pt x="30191" y="159951"/>
                    </a:cubicBezTo>
                    <a:cubicBezTo>
                      <a:pt x="29620" y="159475"/>
                      <a:pt x="29048" y="158903"/>
                      <a:pt x="28667" y="158236"/>
                    </a:cubicBezTo>
                    <a:cubicBezTo>
                      <a:pt x="27239" y="155665"/>
                      <a:pt x="28191" y="152426"/>
                      <a:pt x="30763" y="150902"/>
                    </a:cubicBezTo>
                    <a:cubicBezTo>
                      <a:pt x="39907" y="145759"/>
                      <a:pt x="47432" y="140425"/>
                      <a:pt x="55432" y="134614"/>
                    </a:cubicBezTo>
                    <a:lnTo>
                      <a:pt x="58567" y="132387"/>
                    </a:lnTo>
                    <a:lnTo>
                      <a:pt x="7046" y="149188"/>
                    </a:lnTo>
                    <a:cubicBezTo>
                      <a:pt x="5332" y="149759"/>
                      <a:pt x="3522" y="149378"/>
                      <a:pt x="2188" y="148425"/>
                    </a:cubicBezTo>
                    <a:cubicBezTo>
                      <a:pt x="1331" y="147759"/>
                      <a:pt x="664" y="146901"/>
                      <a:pt x="283" y="145758"/>
                    </a:cubicBezTo>
                    <a:cubicBezTo>
                      <a:pt x="-669" y="142901"/>
                      <a:pt x="855" y="139948"/>
                      <a:pt x="3713" y="138996"/>
                    </a:cubicBezTo>
                    <a:lnTo>
                      <a:pt x="30569" y="130239"/>
                    </a:lnTo>
                    <a:lnTo>
                      <a:pt x="26762" y="126994"/>
                    </a:lnTo>
                    <a:cubicBezTo>
                      <a:pt x="26476" y="124042"/>
                      <a:pt x="28763" y="121470"/>
                      <a:pt x="31715" y="121184"/>
                    </a:cubicBezTo>
                    <a:lnTo>
                      <a:pt x="62126" y="118719"/>
                    </a:lnTo>
                    <a:lnTo>
                      <a:pt x="62305" y="114097"/>
                    </a:lnTo>
                    <a:lnTo>
                      <a:pt x="16190" y="106992"/>
                    </a:lnTo>
                    <a:cubicBezTo>
                      <a:pt x="15237" y="106897"/>
                      <a:pt x="14475" y="106516"/>
                      <a:pt x="13809" y="106039"/>
                    </a:cubicBezTo>
                    <a:cubicBezTo>
                      <a:pt x="12285" y="104896"/>
                      <a:pt x="11332" y="102896"/>
                      <a:pt x="11713" y="100896"/>
                    </a:cubicBezTo>
                    <a:cubicBezTo>
                      <a:pt x="12189" y="97943"/>
                      <a:pt x="14952" y="95943"/>
                      <a:pt x="17809" y="96419"/>
                    </a:cubicBezTo>
                    <a:lnTo>
                      <a:pt x="49051" y="101233"/>
                    </a:lnTo>
                    <a:lnTo>
                      <a:pt x="26763" y="93276"/>
                    </a:lnTo>
                    <a:cubicBezTo>
                      <a:pt x="25715" y="93276"/>
                      <a:pt x="24763" y="92895"/>
                      <a:pt x="24096" y="92324"/>
                    </a:cubicBezTo>
                    <a:cubicBezTo>
                      <a:pt x="22667" y="91276"/>
                      <a:pt x="21715" y="89466"/>
                      <a:pt x="21905" y="87466"/>
                    </a:cubicBezTo>
                    <a:cubicBezTo>
                      <a:pt x="22191" y="84513"/>
                      <a:pt x="24763" y="82322"/>
                      <a:pt x="27715" y="82608"/>
                    </a:cubicBezTo>
                    <a:lnTo>
                      <a:pt x="65962" y="96228"/>
                    </a:lnTo>
                    <a:lnTo>
                      <a:pt x="69262" y="89097"/>
                    </a:lnTo>
                    <a:lnTo>
                      <a:pt x="16761" y="60606"/>
                    </a:lnTo>
                    <a:cubicBezTo>
                      <a:pt x="16571" y="60511"/>
                      <a:pt x="16285" y="60320"/>
                      <a:pt x="16094" y="60225"/>
                    </a:cubicBezTo>
                    <a:cubicBezTo>
                      <a:pt x="13999" y="58701"/>
                      <a:pt x="13237" y="55748"/>
                      <a:pt x="14570" y="53367"/>
                    </a:cubicBezTo>
                    <a:cubicBezTo>
                      <a:pt x="15999" y="50795"/>
                      <a:pt x="19238" y="49843"/>
                      <a:pt x="21809" y="51176"/>
                    </a:cubicBezTo>
                    <a:lnTo>
                      <a:pt x="54308" y="68813"/>
                    </a:lnTo>
                    <a:lnTo>
                      <a:pt x="28382" y="45080"/>
                    </a:lnTo>
                    <a:cubicBezTo>
                      <a:pt x="26191" y="43079"/>
                      <a:pt x="26001" y="39650"/>
                      <a:pt x="28096" y="37460"/>
                    </a:cubicBezTo>
                    <a:cubicBezTo>
                      <a:pt x="30097" y="35269"/>
                      <a:pt x="33430" y="35174"/>
                      <a:pt x="35716" y="37174"/>
                    </a:cubicBezTo>
                    <a:lnTo>
                      <a:pt x="71369" y="69824"/>
                    </a:lnTo>
                    <a:lnTo>
                      <a:pt x="55243" y="30411"/>
                    </a:lnTo>
                    <a:cubicBezTo>
                      <a:pt x="54100" y="27649"/>
                      <a:pt x="55433" y="24505"/>
                      <a:pt x="58195" y="23458"/>
                    </a:cubicBezTo>
                    <a:cubicBezTo>
                      <a:pt x="60958" y="22315"/>
                      <a:pt x="64101" y="23648"/>
                      <a:pt x="65149" y="26410"/>
                    </a:cubicBezTo>
                    <a:lnTo>
                      <a:pt x="83073" y="70218"/>
                    </a:lnTo>
                    <a:lnTo>
                      <a:pt x="83931" y="69436"/>
                    </a:lnTo>
                    <a:lnTo>
                      <a:pt x="68958" y="24982"/>
                    </a:lnTo>
                    <a:cubicBezTo>
                      <a:pt x="67529" y="22411"/>
                      <a:pt x="68482" y="19077"/>
                      <a:pt x="71054" y="17648"/>
                    </a:cubicBezTo>
                    <a:cubicBezTo>
                      <a:pt x="73625" y="16219"/>
                      <a:pt x="76864" y="17172"/>
                      <a:pt x="78388" y="19744"/>
                    </a:cubicBezTo>
                    <a:lnTo>
                      <a:pt x="92489" y="61632"/>
                    </a:lnTo>
                    <a:lnTo>
                      <a:pt x="94499" y="59800"/>
                    </a:lnTo>
                    <a:lnTo>
                      <a:pt x="90962" y="12790"/>
                    </a:lnTo>
                    <a:cubicBezTo>
                      <a:pt x="90771" y="9837"/>
                      <a:pt x="92962" y="7265"/>
                      <a:pt x="95914" y="7075"/>
                    </a:cubicBezTo>
                    <a:cubicBezTo>
                      <a:pt x="98867" y="6884"/>
                      <a:pt x="101439" y="9075"/>
                      <a:pt x="101630" y="12028"/>
                    </a:cubicBezTo>
                    <a:lnTo>
                      <a:pt x="104936" y="55974"/>
                    </a:lnTo>
                    <a:lnTo>
                      <a:pt x="112494" y="53256"/>
                    </a:lnTo>
                    <a:lnTo>
                      <a:pt x="107439" y="5932"/>
                    </a:lnTo>
                    <a:cubicBezTo>
                      <a:pt x="107153" y="2979"/>
                      <a:pt x="109249" y="312"/>
                      <a:pt x="112202" y="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5" name="Google Shape;235;p2"/>
            <p:cNvSpPr/>
            <p:nvPr/>
          </p:nvSpPr>
          <p:spPr>
            <a:xfrm flipH="1">
              <a:off x="11321598" y="4785477"/>
              <a:ext cx="120489" cy="217980"/>
            </a:xfrm>
            <a:custGeom>
              <a:avLst/>
              <a:gdLst/>
              <a:ahLst/>
              <a:cxnLst/>
              <a:rect l="l" t="t" r="r" b="b"/>
              <a:pathLst>
                <a:path w="120829" h="218595" extrusionOk="0">
                  <a:moveTo>
                    <a:pt x="11289" y="158324"/>
                  </a:moveTo>
                  <a:cubicBezTo>
                    <a:pt x="11670" y="158610"/>
                    <a:pt x="12051" y="158801"/>
                    <a:pt x="12432" y="158896"/>
                  </a:cubicBezTo>
                  <a:cubicBezTo>
                    <a:pt x="13766" y="159277"/>
                    <a:pt x="15385" y="158896"/>
                    <a:pt x="16242" y="157658"/>
                  </a:cubicBezTo>
                  <a:lnTo>
                    <a:pt x="40245" y="126511"/>
                  </a:lnTo>
                  <a:lnTo>
                    <a:pt x="13099" y="164706"/>
                  </a:lnTo>
                  <a:cubicBezTo>
                    <a:pt x="11956" y="166325"/>
                    <a:pt x="12337" y="168516"/>
                    <a:pt x="13956" y="169659"/>
                  </a:cubicBezTo>
                  <a:cubicBezTo>
                    <a:pt x="14242" y="169850"/>
                    <a:pt x="14623" y="170040"/>
                    <a:pt x="15004" y="170136"/>
                  </a:cubicBezTo>
                  <a:cubicBezTo>
                    <a:pt x="16433" y="170516"/>
                    <a:pt x="18052" y="170040"/>
                    <a:pt x="18909" y="168802"/>
                  </a:cubicBezTo>
                  <a:lnTo>
                    <a:pt x="43293" y="134512"/>
                  </a:lnTo>
                  <a:lnTo>
                    <a:pt x="526" y="206807"/>
                  </a:lnTo>
                  <a:cubicBezTo>
                    <a:pt x="-522" y="208521"/>
                    <a:pt x="50" y="210712"/>
                    <a:pt x="1764" y="211665"/>
                  </a:cubicBezTo>
                  <a:cubicBezTo>
                    <a:pt x="2050" y="211855"/>
                    <a:pt x="2336" y="211950"/>
                    <a:pt x="2526" y="212046"/>
                  </a:cubicBezTo>
                  <a:cubicBezTo>
                    <a:pt x="4050" y="212522"/>
                    <a:pt x="5765" y="211855"/>
                    <a:pt x="6622" y="210426"/>
                  </a:cubicBezTo>
                  <a:lnTo>
                    <a:pt x="45770" y="144228"/>
                  </a:lnTo>
                  <a:lnTo>
                    <a:pt x="17671" y="195948"/>
                  </a:lnTo>
                  <a:cubicBezTo>
                    <a:pt x="16718" y="197663"/>
                    <a:pt x="17385" y="199854"/>
                    <a:pt x="19100" y="200806"/>
                  </a:cubicBezTo>
                  <a:cubicBezTo>
                    <a:pt x="19290" y="200901"/>
                    <a:pt x="19576" y="200997"/>
                    <a:pt x="19766" y="201092"/>
                  </a:cubicBezTo>
                  <a:cubicBezTo>
                    <a:pt x="21386" y="201568"/>
                    <a:pt x="23100" y="200901"/>
                    <a:pt x="23957" y="199377"/>
                  </a:cubicBezTo>
                  <a:lnTo>
                    <a:pt x="43769" y="162897"/>
                  </a:lnTo>
                  <a:cubicBezTo>
                    <a:pt x="43674" y="163182"/>
                    <a:pt x="43484" y="163563"/>
                    <a:pt x="43388" y="163849"/>
                  </a:cubicBezTo>
                  <a:cubicBezTo>
                    <a:pt x="42531" y="165659"/>
                    <a:pt x="43388" y="167754"/>
                    <a:pt x="45198" y="168612"/>
                  </a:cubicBezTo>
                  <a:cubicBezTo>
                    <a:pt x="46913" y="169469"/>
                    <a:pt x="49103" y="168612"/>
                    <a:pt x="49961" y="166802"/>
                  </a:cubicBezTo>
                  <a:cubicBezTo>
                    <a:pt x="52056" y="162230"/>
                    <a:pt x="54247" y="156229"/>
                    <a:pt x="56533" y="149847"/>
                  </a:cubicBezTo>
                  <a:cubicBezTo>
                    <a:pt x="60057" y="140227"/>
                    <a:pt x="64248" y="128892"/>
                    <a:pt x="69296" y="119082"/>
                  </a:cubicBezTo>
                  <a:lnTo>
                    <a:pt x="47579" y="178041"/>
                  </a:lnTo>
                  <a:cubicBezTo>
                    <a:pt x="46913" y="179851"/>
                    <a:pt x="47865" y="181947"/>
                    <a:pt x="49675" y="182613"/>
                  </a:cubicBezTo>
                  <a:cubicBezTo>
                    <a:pt x="49770" y="182613"/>
                    <a:pt x="49865" y="182708"/>
                    <a:pt x="49865" y="182708"/>
                  </a:cubicBezTo>
                  <a:cubicBezTo>
                    <a:pt x="51675" y="183280"/>
                    <a:pt x="53580" y="182328"/>
                    <a:pt x="54247" y="180518"/>
                  </a:cubicBezTo>
                  <a:lnTo>
                    <a:pt x="65391" y="150228"/>
                  </a:lnTo>
                  <a:lnTo>
                    <a:pt x="50627" y="204711"/>
                  </a:lnTo>
                  <a:cubicBezTo>
                    <a:pt x="50151" y="206616"/>
                    <a:pt x="51199" y="208521"/>
                    <a:pt x="53104" y="209093"/>
                  </a:cubicBezTo>
                  <a:cubicBezTo>
                    <a:pt x="53104" y="209093"/>
                    <a:pt x="53199" y="209093"/>
                    <a:pt x="53199" y="209093"/>
                  </a:cubicBezTo>
                  <a:cubicBezTo>
                    <a:pt x="55104" y="209569"/>
                    <a:pt x="57104" y="208521"/>
                    <a:pt x="57581" y="206616"/>
                  </a:cubicBezTo>
                  <a:lnTo>
                    <a:pt x="79869" y="124035"/>
                  </a:lnTo>
                  <a:cubicBezTo>
                    <a:pt x="77393" y="135655"/>
                    <a:pt x="74345" y="147466"/>
                    <a:pt x="71297" y="158991"/>
                  </a:cubicBezTo>
                  <a:cubicBezTo>
                    <a:pt x="68725" y="168802"/>
                    <a:pt x="66153" y="178422"/>
                    <a:pt x="64058" y="187852"/>
                  </a:cubicBezTo>
                  <a:cubicBezTo>
                    <a:pt x="63677" y="189662"/>
                    <a:pt x="64724" y="191567"/>
                    <a:pt x="66534" y="192043"/>
                  </a:cubicBezTo>
                  <a:cubicBezTo>
                    <a:pt x="66629" y="192043"/>
                    <a:pt x="66725" y="192043"/>
                    <a:pt x="66725" y="192138"/>
                  </a:cubicBezTo>
                  <a:cubicBezTo>
                    <a:pt x="68630" y="192615"/>
                    <a:pt x="70535" y="191376"/>
                    <a:pt x="71011" y="189471"/>
                  </a:cubicBezTo>
                  <a:cubicBezTo>
                    <a:pt x="73106" y="180137"/>
                    <a:pt x="75678" y="170516"/>
                    <a:pt x="78250" y="160801"/>
                  </a:cubicBezTo>
                  <a:cubicBezTo>
                    <a:pt x="80441" y="152419"/>
                    <a:pt x="82631" y="144037"/>
                    <a:pt x="84632" y="135560"/>
                  </a:cubicBezTo>
                  <a:lnTo>
                    <a:pt x="67106" y="214236"/>
                  </a:lnTo>
                  <a:cubicBezTo>
                    <a:pt x="66725" y="216046"/>
                    <a:pt x="67772" y="217951"/>
                    <a:pt x="69582" y="218427"/>
                  </a:cubicBezTo>
                  <a:cubicBezTo>
                    <a:pt x="69677" y="218427"/>
                    <a:pt x="69773" y="218523"/>
                    <a:pt x="69868" y="218523"/>
                  </a:cubicBezTo>
                  <a:cubicBezTo>
                    <a:pt x="71773" y="218904"/>
                    <a:pt x="73678" y="217761"/>
                    <a:pt x="74154" y="215856"/>
                  </a:cubicBezTo>
                  <a:lnTo>
                    <a:pt x="85584" y="164516"/>
                  </a:lnTo>
                  <a:lnTo>
                    <a:pt x="82822" y="198806"/>
                  </a:lnTo>
                  <a:cubicBezTo>
                    <a:pt x="82727" y="200520"/>
                    <a:pt x="83774" y="202044"/>
                    <a:pt x="85394" y="202521"/>
                  </a:cubicBezTo>
                  <a:cubicBezTo>
                    <a:pt x="85584" y="202616"/>
                    <a:pt x="85870" y="202616"/>
                    <a:pt x="86156" y="202616"/>
                  </a:cubicBezTo>
                  <a:cubicBezTo>
                    <a:pt x="88156" y="202806"/>
                    <a:pt x="89870" y="201282"/>
                    <a:pt x="89966" y="199377"/>
                  </a:cubicBezTo>
                  <a:lnTo>
                    <a:pt x="94633" y="141465"/>
                  </a:lnTo>
                  <a:lnTo>
                    <a:pt x="96728" y="201187"/>
                  </a:lnTo>
                  <a:cubicBezTo>
                    <a:pt x="96824" y="202806"/>
                    <a:pt x="97871" y="204045"/>
                    <a:pt x="99300" y="204521"/>
                  </a:cubicBezTo>
                  <a:cubicBezTo>
                    <a:pt x="99681" y="204616"/>
                    <a:pt x="100062" y="204711"/>
                    <a:pt x="100443" y="204711"/>
                  </a:cubicBezTo>
                  <a:cubicBezTo>
                    <a:pt x="102443" y="204616"/>
                    <a:pt x="103967" y="202997"/>
                    <a:pt x="103872" y="200997"/>
                  </a:cubicBezTo>
                  <a:lnTo>
                    <a:pt x="101586" y="135274"/>
                  </a:lnTo>
                  <a:cubicBezTo>
                    <a:pt x="101967" y="136893"/>
                    <a:pt x="102253" y="138513"/>
                    <a:pt x="102634" y="140132"/>
                  </a:cubicBezTo>
                  <a:cubicBezTo>
                    <a:pt x="106444" y="157848"/>
                    <a:pt x="110254" y="176136"/>
                    <a:pt x="113016" y="194615"/>
                  </a:cubicBezTo>
                  <a:cubicBezTo>
                    <a:pt x="113302" y="196520"/>
                    <a:pt x="115112" y="197949"/>
                    <a:pt x="117112" y="197663"/>
                  </a:cubicBezTo>
                  <a:cubicBezTo>
                    <a:pt x="119017" y="197377"/>
                    <a:pt x="120446" y="195567"/>
                    <a:pt x="120160" y="193567"/>
                  </a:cubicBezTo>
                  <a:cubicBezTo>
                    <a:pt x="117398" y="174898"/>
                    <a:pt x="113492" y="156515"/>
                    <a:pt x="109682" y="138703"/>
                  </a:cubicBezTo>
                  <a:cubicBezTo>
                    <a:pt x="107111" y="126511"/>
                    <a:pt x="104539" y="113938"/>
                    <a:pt x="102253" y="101365"/>
                  </a:cubicBezTo>
                  <a:cubicBezTo>
                    <a:pt x="110254" y="97555"/>
                    <a:pt x="116731" y="90602"/>
                    <a:pt x="119493" y="81458"/>
                  </a:cubicBezTo>
                  <a:cubicBezTo>
                    <a:pt x="124065" y="66027"/>
                    <a:pt x="116540" y="50025"/>
                    <a:pt x="102539" y="43263"/>
                  </a:cubicBezTo>
                  <a:lnTo>
                    <a:pt x="113111" y="4496"/>
                  </a:lnTo>
                  <a:cubicBezTo>
                    <a:pt x="113588" y="2591"/>
                    <a:pt x="112540" y="686"/>
                    <a:pt x="110635" y="114"/>
                  </a:cubicBezTo>
                  <a:cubicBezTo>
                    <a:pt x="108730" y="-362"/>
                    <a:pt x="106730" y="686"/>
                    <a:pt x="106253" y="2591"/>
                  </a:cubicBezTo>
                  <a:lnTo>
                    <a:pt x="95776" y="40881"/>
                  </a:lnTo>
                  <a:cubicBezTo>
                    <a:pt x="79298" y="37071"/>
                    <a:pt x="62534" y="46596"/>
                    <a:pt x="57676" y="62979"/>
                  </a:cubicBezTo>
                  <a:cubicBezTo>
                    <a:pt x="55009" y="71838"/>
                    <a:pt x="56438" y="80982"/>
                    <a:pt x="60819" y="88411"/>
                  </a:cubicBezTo>
                  <a:lnTo>
                    <a:pt x="10813" y="153467"/>
                  </a:lnTo>
                  <a:cubicBezTo>
                    <a:pt x="9479" y="154800"/>
                    <a:pt x="9765" y="157086"/>
                    <a:pt x="11289" y="158324"/>
                  </a:cubicBezTo>
                  <a:close/>
                  <a:moveTo>
                    <a:pt x="90156" y="108414"/>
                  </a:moveTo>
                  <a:lnTo>
                    <a:pt x="89775" y="112795"/>
                  </a:lnTo>
                  <a:lnTo>
                    <a:pt x="87394" y="123463"/>
                  </a:lnTo>
                  <a:cubicBezTo>
                    <a:pt x="88442" y="118415"/>
                    <a:pt x="89394" y="113462"/>
                    <a:pt x="90156" y="1084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6" name="Google Shape;236;p2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7C7A74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7C7A74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3118985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9"/>
          <p:cNvSpPr/>
          <p:nvPr/>
        </p:nvSpPr>
        <p:spPr>
          <a:xfrm flipH="1">
            <a:off x="10" y="663276"/>
            <a:ext cx="12099237" cy="6194720"/>
          </a:xfrm>
          <a:custGeom>
            <a:avLst/>
            <a:gdLst/>
            <a:ahLst/>
            <a:cxnLst/>
            <a:rect l="l" t="t" r="r" b="b"/>
            <a:pathLst>
              <a:path w="7075577" h="3622643" extrusionOk="0">
                <a:moveTo>
                  <a:pt x="7075577" y="0"/>
                </a:moveTo>
                <a:cubicBezTo>
                  <a:pt x="7075577" y="1207580"/>
                  <a:pt x="7075577" y="2415159"/>
                  <a:pt x="7075577" y="3622643"/>
                </a:cubicBezTo>
                <a:lnTo>
                  <a:pt x="0" y="3622643"/>
                </a:lnTo>
                <a:lnTo>
                  <a:pt x="0" y="3402001"/>
                </a:lnTo>
                <a:lnTo>
                  <a:pt x="7660" y="3279480"/>
                </a:lnTo>
                <a:cubicBezTo>
                  <a:pt x="58344" y="2939887"/>
                  <a:pt x="304542" y="2671989"/>
                  <a:pt x="607912" y="2616232"/>
                </a:cubicBezTo>
                <a:cubicBezTo>
                  <a:pt x="865754" y="2568798"/>
                  <a:pt x="1137979" y="2679668"/>
                  <a:pt x="1319144" y="2895600"/>
                </a:cubicBezTo>
                <a:cubicBezTo>
                  <a:pt x="1240182" y="2668810"/>
                  <a:pt x="1377247" y="2434304"/>
                  <a:pt x="1573176" y="2387632"/>
                </a:cubicBezTo>
                <a:cubicBezTo>
                  <a:pt x="1774439" y="2339721"/>
                  <a:pt x="2008087" y="2497170"/>
                  <a:pt x="2030376" y="2743200"/>
                </a:cubicBezTo>
                <a:cubicBezTo>
                  <a:pt x="2019041" y="2582132"/>
                  <a:pt x="2131912" y="2439162"/>
                  <a:pt x="2284408" y="2412968"/>
                </a:cubicBezTo>
                <a:cubicBezTo>
                  <a:pt x="2446809" y="2385155"/>
                  <a:pt x="2609020" y="2497455"/>
                  <a:pt x="2639976" y="2667000"/>
                </a:cubicBezTo>
                <a:cubicBezTo>
                  <a:pt x="2652454" y="2357247"/>
                  <a:pt x="2849811" y="2091595"/>
                  <a:pt x="3122608" y="2006632"/>
                </a:cubicBezTo>
                <a:cubicBezTo>
                  <a:pt x="3452553" y="1903762"/>
                  <a:pt x="3837268" y="2082737"/>
                  <a:pt x="3986239" y="2438400"/>
                </a:cubicBezTo>
                <a:cubicBezTo>
                  <a:pt x="3993287" y="2423446"/>
                  <a:pt x="4083680" y="2240757"/>
                  <a:pt x="4291039" y="2209800"/>
                </a:cubicBezTo>
                <a:cubicBezTo>
                  <a:pt x="4474681" y="2182368"/>
                  <a:pt x="4604030" y="2295811"/>
                  <a:pt x="4621271" y="2311432"/>
                </a:cubicBezTo>
                <a:cubicBezTo>
                  <a:pt x="4554405" y="2014538"/>
                  <a:pt x="4652322" y="1708118"/>
                  <a:pt x="4875302" y="1524000"/>
                </a:cubicBezTo>
                <a:cubicBezTo>
                  <a:pt x="5147337" y="1299496"/>
                  <a:pt x="5560913" y="1293781"/>
                  <a:pt x="5865902" y="1524000"/>
                </a:cubicBezTo>
                <a:cubicBezTo>
                  <a:pt x="5852377" y="1442561"/>
                  <a:pt x="5779225" y="950309"/>
                  <a:pt x="6119934" y="507968"/>
                </a:cubicBezTo>
                <a:cubicBezTo>
                  <a:pt x="6474264" y="48006"/>
                  <a:pt x="6996520" y="5144"/>
                  <a:pt x="70755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5" name="Google Shape;1155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/>
              <a:buNone/>
              <a:defRPr sz="2100" b="1">
                <a:solidFill>
                  <a:schemeClr val="accent2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/>
              <a:buNone/>
              <a:defRPr sz="2100" b="1">
                <a:solidFill>
                  <a:schemeClr val="accent2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/>
              <a:buNone/>
              <a:defRPr sz="2100" b="1">
                <a:solidFill>
                  <a:schemeClr val="accent2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/>
              <a:buNone/>
              <a:defRPr sz="2100" b="1">
                <a:solidFill>
                  <a:schemeClr val="accent2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/>
              <a:buNone/>
              <a:defRPr sz="2100" b="1">
                <a:solidFill>
                  <a:schemeClr val="accent2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/>
              <a:buNone/>
              <a:defRPr sz="2100" b="1">
                <a:solidFill>
                  <a:schemeClr val="accent2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/>
              <a:buNone/>
              <a:defRPr sz="2100" b="1">
                <a:solidFill>
                  <a:schemeClr val="accent2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/>
              <a:buNone/>
              <a:defRPr sz="2100" b="1">
                <a:solidFill>
                  <a:schemeClr val="accent2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100"/>
              <a:buFont typeface="Ribeye"/>
              <a:buNone/>
              <a:defRPr sz="2100" b="1">
                <a:solidFill>
                  <a:schemeClr val="accent2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1156" name="Google Shape;1156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/>
              <a:buNone/>
              <a:defRPr sz="2100" b="1">
                <a:solidFill>
                  <a:schemeClr val="accent2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/>
              <a:buNone/>
              <a:defRPr sz="2100" b="1">
                <a:solidFill>
                  <a:schemeClr val="accent2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/>
              <a:buNone/>
              <a:defRPr sz="2100" b="1">
                <a:solidFill>
                  <a:schemeClr val="accent2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/>
              <a:buNone/>
              <a:defRPr sz="2100" b="1">
                <a:solidFill>
                  <a:schemeClr val="accent2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/>
              <a:buNone/>
              <a:defRPr sz="2100" b="1">
                <a:solidFill>
                  <a:schemeClr val="accent2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/>
              <a:buNone/>
              <a:defRPr sz="2100" b="1">
                <a:solidFill>
                  <a:schemeClr val="accent2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/>
              <a:buNone/>
              <a:defRPr sz="2100" b="1">
                <a:solidFill>
                  <a:schemeClr val="accent2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/>
              <a:buNone/>
              <a:defRPr sz="2100" b="1">
                <a:solidFill>
                  <a:schemeClr val="accent2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100"/>
              <a:buFont typeface="Ribeye"/>
              <a:buNone/>
              <a:defRPr sz="2100" b="1">
                <a:solidFill>
                  <a:schemeClr val="accent2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1157" name="Google Shape;1157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58" name="Google Shape;1158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59" name="Google Shape;1159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60" name="Google Shape;1160;p9"/>
          <p:cNvSpPr/>
          <p:nvPr/>
        </p:nvSpPr>
        <p:spPr>
          <a:xfrm>
            <a:off x="10427126" y="1115502"/>
            <a:ext cx="1611171" cy="951747"/>
          </a:xfrm>
          <a:custGeom>
            <a:avLst/>
            <a:gdLst/>
            <a:ahLst/>
            <a:cxnLst/>
            <a:rect l="l" t="t" r="r" b="b"/>
            <a:pathLst>
              <a:path w="2072246" h="1224112" extrusionOk="0">
                <a:moveTo>
                  <a:pt x="821417" y="373300"/>
                </a:moveTo>
                <a:cubicBezTo>
                  <a:pt x="810844" y="235188"/>
                  <a:pt x="878757" y="104696"/>
                  <a:pt x="994296" y="41354"/>
                </a:cubicBezTo>
                <a:cubicBezTo>
                  <a:pt x="1124598" y="-30083"/>
                  <a:pt x="1304906" y="-10176"/>
                  <a:pt x="1402252" y="110506"/>
                </a:cubicBezTo>
                <a:cubicBezTo>
                  <a:pt x="1504645" y="237379"/>
                  <a:pt x="1455115" y="400828"/>
                  <a:pt x="1450639" y="414734"/>
                </a:cubicBezTo>
                <a:cubicBezTo>
                  <a:pt x="1467021" y="395303"/>
                  <a:pt x="1534744" y="319580"/>
                  <a:pt x="1644282" y="311007"/>
                </a:cubicBezTo>
                <a:cubicBezTo>
                  <a:pt x="1675809" y="308531"/>
                  <a:pt x="1786204" y="299958"/>
                  <a:pt x="1837925" y="380158"/>
                </a:cubicBezTo>
                <a:cubicBezTo>
                  <a:pt x="1888027" y="457882"/>
                  <a:pt x="1840973" y="553895"/>
                  <a:pt x="1837925" y="559990"/>
                </a:cubicBezTo>
                <a:cubicBezTo>
                  <a:pt x="1861547" y="561324"/>
                  <a:pt x="1954606" y="569420"/>
                  <a:pt x="2017757" y="642953"/>
                </a:cubicBezTo>
                <a:cubicBezTo>
                  <a:pt x="2098910" y="737537"/>
                  <a:pt x="2081384" y="882983"/>
                  <a:pt x="2017757" y="967946"/>
                </a:cubicBezTo>
                <a:cubicBezTo>
                  <a:pt x="1915744" y="1104249"/>
                  <a:pt x="1708480" y="1067864"/>
                  <a:pt x="1651235" y="1057862"/>
                </a:cubicBezTo>
                <a:cubicBezTo>
                  <a:pt x="1502549" y="1031764"/>
                  <a:pt x="1405966" y="944515"/>
                  <a:pt x="1367676" y="905748"/>
                </a:cubicBezTo>
                <a:cubicBezTo>
                  <a:pt x="1361389" y="941467"/>
                  <a:pt x="1346435" y="999950"/>
                  <a:pt x="1305477" y="1057862"/>
                </a:cubicBezTo>
                <a:cubicBezTo>
                  <a:pt x="1183462" y="1230646"/>
                  <a:pt x="954195" y="1225026"/>
                  <a:pt x="925144" y="1223788"/>
                </a:cubicBezTo>
                <a:cubicBezTo>
                  <a:pt x="875519" y="1221788"/>
                  <a:pt x="758838" y="1217120"/>
                  <a:pt x="662350" y="1127014"/>
                </a:cubicBezTo>
                <a:cubicBezTo>
                  <a:pt x="592626" y="1061863"/>
                  <a:pt x="567766" y="984329"/>
                  <a:pt x="558622" y="947182"/>
                </a:cubicBezTo>
                <a:cubicBezTo>
                  <a:pt x="536810" y="972423"/>
                  <a:pt x="498424" y="1009380"/>
                  <a:pt x="441083" y="1030145"/>
                </a:cubicBezTo>
                <a:cubicBezTo>
                  <a:pt x="309353" y="1077960"/>
                  <a:pt x="156096" y="1012142"/>
                  <a:pt x="74562" y="912606"/>
                </a:cubicBezTo>
                <a:cubicBezTo>
                  <a:pt x="-40881" y="771636"/>
                  <a:pt x="-5449" y="571706"/>
                  <a:pt x="67609" y="449310"/>
                </a:cubicBezTo>
                <a:cubicBezTo>
                  <a:pt x="173717" y="271573"/>
                  <a:pt x="369360" y="240046"/>
                  <a:pt x="406413" y="234902"/>
                </a:cubicBezTo>
                <a:cubicBezTo>
                  <a:pt x="638346" y="202993"/>
                  <a:pt x="800557" y="353298"/>
                  <a:pt x="821417" y="3733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1" name="Google Shape;1161;p9"/>
          <p:cNvSpPr/>
          <p:nvPr/>
        </p:nvSpPr>
        <p:spPr>
          <a:xfrm>
            <a:off x="8282574" y="354425"/>
            <a:ext cx="1992408" cy="1175111"/>
          </a:xfrm>
          <a:custGeom>
            <a:avLst/>
            <a:gdLst/>
            <a:ahLst/>
            <a:cxnLst/>
            <a:rect l="l" t="t" r="r" b="b"/>
            <a:pathLst>
              <a:path w="1786913" h="1175111" extrusionOk="0">
                <a:moveTo>
                  <a:pt x="311926" y="495440"/>
                </a:moveTo>
                <a:cubicBezTo>
                  <a:pt x="284970" y="351803"/>
                  <a:pt x="363932" y="213976"/>
                  <a:pt x="484805" y="170447"/>
                </a:cubicBezTo>
                <a:cubicBezTo>
                  <a:pt x="627775" y="118917"/>
                  <a:pt x="805511" y="207880"/>
                  <a:pt x="851327" y="377902"/>
                </a:cubicBezTo>
                <a:cubicBezTo>
                  <a:pt x="869424" y="132538"/>
                  <a:pt x="1091738" y="-29578"/>
                  <a:pt x="1287000" y="4522"/>
                </a:cubicBezTo>
                <a:cubicBezTo>
                  <a:pt x="1488740" y="39764"/>
                  <a:pt x="1644759" y="281604"/>
                  <a:pt x="1563606" y="523158"/>
                </a:cubicBezTo>
                <a:cubicBezTo>
                  <a:pt x="1655904" y="525158"/>
                  <a:pt x="1738009" y="573355"/>
                  <a:pt x="1771061" y="647649"/>
                </a:cubicBezTo>
                <a:cubicBezTo>
                  <a:pt x="1821829" y="761664"/>
                  <a:pt x="1744581" y="908825"/>
                  <a:pt x="1625804" y="945020"/>
                </a:cubicBezTo>
                <a:cubicBezTo>
                  <a:pt x="1505885" y="981596"/>
                  <a:pt x="1402062" y="887013"/>
                  <a:pt x="1397585" y="882822"/>
                </a:cubicBezTo>
                <a:cubicBezTo>
                  <a:pt x="1381964" y="989502"/>
                  <a:pt x="1315670" y="1079418"/>
                  <a:pt x="1224707" y="1111041"/>
                </a:cubicBezTo>
                <a:cubicBezTo>
                  <a:pt x="1097453" y="1155237"/>
                  <a:pt x="934861" y="1080751"/>
                  <a:pt x="871996" y="924351"/>
                </a:cubicBezTo>
                <a:cubicBezTo>
                  <a:pt x="865995" y="1040080"/>
                  <a:pt x="791700" y="1137711"/>
                  <a:pt x="692164" y="1166381"/>
                </a:cubicBezTo>
                <a:cubicBezTo>
                  <a:pt x="567196" y="1202386"/>
                  <a:pt x="419844" y="1124471"/>
                  <a:pt x="374029" y="979691"/>
                </a:cubicBezTo>
                <a:cubicBezTo>
                  <a:pt x="359456" y="992073"/>
                  <a:pt x="272778" y="1063892"/>
                  <a:pt x="173528" y="1041889"/>
                </a:cubicBezTo>
                <a:cubicBezTo>
                  <a:pt x="47988" y="1014076"/>
                  <a:pt x="-6685" y="856342"/>
                  <a:pt x="649" y="744519"/>
                </a:cubicBezTo>
                <a:cubicBezTo>
                  <a:pt x="1506" y="731946"/>
                  <a:pt x="15508" y="559543"/>
                  <a:pt x="152763" y="502489"/>
                </a:cubicBezTo>
                <a:cubicBezTo>
                  <a:pt x="220391" y="474295"/>
                  <a:pt x="284589" y="487915"/>
                  <a:pt x="311926" y="4954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Google Shape;1162;p9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7C7A74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7C7A74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390437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6" name="Google Shape;1356;p11"/>
          <p:cNvGrpSpPr/>
          <p:nvPr/>
        </p:nvGrpSpPr>
        <p:grpSpPr>
          <a:xfrm flipH="1">
            <a:off x="9713529" y="4595612"/>
            <a:ext cx="395813" cy="1095793"/>
            <a:chOff x="2092779" y="2646725"/>
            <a:chExt cx="1565718" cy="4334625"/>
          </a:xfrm>
        </p:grpSpPr>
        <p:sp>
          <p:nvSpPr>
            <p:cNvPr id="1357" name="Google Shape;1357;p11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5" name="Google Shape;1365;p11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11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11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p11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1370;p11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1371;p11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11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3" name="Google Shape;1373;p11"/>
          <p:cNvSpPr/>
          <p:nvPr/>
        </p:nvSpPr>
        <p:spPr>
          <a:xfrm>
            <a:off x="0" y="5609124"/>
            <a:ext cx="12181522" cy="1250347"/>
          </a:xfrm>
          <a:custGeom>
            <a:avLst/>
            <a:gdLst/>
            <a:ahLst/>
            <a:cxnLst/>
            <a:rect l="l" t="t" r="r" b="b"/>
            <a:pathLst>
              <a:path w="12181522" h="2348069" extrusionOk="0">
                <a:moveTo>
                  <a:pt x="0" y="617663"/>
                </a:moveTo>
                <a:cubicBezTo>
                  <a:pt x="480441" y="665002"/>
                  <a:pt x="876776" y="647285"/>
                  <a:pt x="1167384" y="617663"/>
                </a:cubicBezTo>
                <a:cubicBezTo>
                  <a:pt x="1725644" y="560703"/>
                  <a:pt x="1822609" y="466977"/>
                  <a:pt x="2310384" y="452594"/>
                </a:cubicBezTo>
                <a:cubicBezTo>
                  <a:pt x="2857500" y="436497"/>
                  <a:pt x="2904744" y="549464"/>
                  <a:pt x="3440716" y="528794"/>
                </a:cubicBezTo>
                <a:cubicBezTo>
                  <a:pt x="3942303" y="509459"/>
                  <a:pt x="3974211" y="407732"/>
                  <a:pt x="4494848" y="350963"/>
                </a:cubicBezTo>
                <a:cubicBezTo>
                  <a:pt x="5079111" y="287336"/>
                  <a:pt x="5213985" y="396397"/>
                  <a:pt x="6031516" y="427163"/>
                </a:cubicBezTo>
                <a:cubicBezTo>
                  <a:pt x="6649212" y="450404"/>
                  <a:pt x="7112603" y="408398"/>
                  <a:pt x="7466648" y="376394"/>
                </a:cubicBezTo>
                <a:cubicBezTo>
                  <a:pt x="8393049" y="292479"/>
                  <a:pt x="8809577" y="139603"/>
                  <a:pt x="9308116" y="58926"/>
                </a:cubicBezTo>
                <a:cubicBezTo>
                  <a:pt x="9950578" y="-45087"/>
                  <a:pt x="10904030" y="-57469"/>
                  <a:pt x="12181523" y="414494"/>
                </a:cubicBezTo>
                <a:cubicBezTo>
                  <a:pt x="12181523" y="1059051"/>
                  <a:pt x="12181523" y="1703513"/>
                  <a:pt x="12181523" y="2348069"/>
                </a:cubicBezTo>
                <a:cubicBezTo>
                  <a:pt x="8121015" y="2348069"/>
                  <a:pt x="4060603" y="2348069"/>
                  <a:pt x="95" y="2348069"/>
                </a:cubicBezTo>
                <a:cubicBezTo>
                  <a:pt x="0" y="1771235"/>
                  <a:pt x="0" y="1194401"/>
                  <a:pt x="0" y="61766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11"/>
          <p:cNvSpPr txBox="1">
            <a:spLocks noGrp="1"/>
          </p:cNvSpPr>
          <p:nvPr>
            <p:ph type="title"/>
          </p:nvPr>
        </p:nvSpPr>
        <p:spPr>
          <a:xfrm>
            <a:off x="4460775" y="1873525"/>
            <a:ext cx="71928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grpSp>
        <p:nvGrpSpPr>
          <p:cNvPr id="1375" name="Google Shape;1375;p11"/>
          <p:cNvGrpSpPr/>
          <p:nvPr/>
        </p:nvGrpSpPr>
        <p:grpSpPr>
          <a:xfrm>
            <a:off x="413436" y="286863"/>
            <a:ext cx="3796290" cy="6571129"/>
            <a:chOff x="413436" y="286863"/>
            <a:chExt cx="3796290" cy="6571129"/>
          </a:xfrm>
        </p:grpSpPr>
        <p:grpSp>
          <p:nvGrpSpPr>
            <p:cNvPr id="1376" name="Google Shape;1376;p11"/>
            <p:cNvGrpSpPr/>
            <p:nvPr/>
          </p:nvGrpSpPr>
          <p:grpSpPr>
            <a:xfrm>
              <a:off x="413436" y="888570"/>
              <a:ext cx="3551372" cy="5969422"/>
              <a:chOff x="6083206" y="494419"/>
              <a:chExt cx="3551372" cy="5969422"/>
            </a:xfrm>
          </p:grpSpPr>
          <p:grpSp>
            <p:nvGrpSpPr>
              <p:cNvPr id="1377" name="Google Shape;1377;p11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1378" name="Google Shape;1378;p11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9" name="Google Shape;1379;p11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80" name="Google Shape;1380;p11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81" name="Google Shape;1381;p11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1382" name="Google Shape;1382;p11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3" name="Google Shape;1383;p11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84" name="Google Shape;1384;p11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85" name="Google Shape;1385;p11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1386" name="Google Shape;1386;p11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7" name="Google Shape;1387;p11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88" name="Google Shape;1388;p11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1389" name="Google Shape;1389;p11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0" name="Google Shape;1390;p11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91" name="Google Shape;1391;p11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1392" name="Google Shape;1392;p11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3" name="Google Shape;1393;p11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94" name="Google Shape;1394;p11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95" name="Google Shape;1395;p11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1396" name="Google Shape;1396;p11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7" name="Google Shape;1397;p11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98" name="Google Shape;1398;p11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1399" name="Google Shape;1399;p11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0" name="Google Shape;1400;p11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01" name="Google Shape;1401;p11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1402" name="Google Shape;1402;p11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3" name="Google Shape;1403;p11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04" name="Google Shape;1404;p11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8834604" y="494419"/>
                <a:ext cx="406091" cy="579033"/>
              </a:xfrm>
              <a:custGeom>
                <a:avLst/>
                <a:gdLst/>
                <a:ahLst/>
                <a:cxnLst/>
                <a:rect l="l" t="t" r="r" b="b"/>
                <a:pathLst>
                  <a:path w="406091" h="579033" extrusionOk="0">
                    <a:moveTo>
                      <a:pt x="99111" y="535123"/>
                    </a:moveTo>
                    <a:cubicBezTo>
                      <a:pt x="89967" y="481688"/>
                      <a:pt x="102349" y="422442"/>
                      <a:pt x="104635" y="372055"/>
                    </a:cubicBezTo>
                    <a:cubicBezTo>
                      <a:pt x="108160" y="295569"/>
                      <a:pt x="85014" y="218131"/>
                      <a:pt x="39294" y="153933"/>
                    </a:cubicBezTo>
                    <a:cubicBezTo>
                      <a:pt x="19863" y="126596"/>
                      <a:pt x="-4807" y="97354"/>
                      <a:pt x="813" y="65160"/>
                    </a:cubicBezTo>
                    <a:cubicBezTo>
                      <a:pt x="7290" y="28298"/>
                      <a:pt x="51105" y="6771"/>
                      <a:pt x="91491" y="1723"/>
                    </a:cubicBezTo>
                    <a:cubicBezTo>
                      <a:pt x="201124" y="-11898"/>
                      <a:pt x="308566" y="56968"/>
                      <a:pt x="359048" y="146979"/>
                    </a:cubicBezTo>
                    <a:cubicBezTo>
                      <a:pt x="409531" y="236991"/>
                      <a:pt x="412579" y="343099"/>
                      <a:pt x="399530" y="443493"/>
                    </a:cubicBezTo>
                    <a:cubicBezTo>
                      <a:pt x="393433" y="490356"/>
                      <a:pt x="382766" y="539314"/>
                      <a:pt x="356667" y="579033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7892434" y="720192"/>
                <a:ext cx="338526" cy="618627"/>
              </a:xfrm>
              <a:custGeom>
                <a:avLst/>
                <a:gdLst/>
                <a:ahLst/>
                <a:cxnLst/>
                <a:rect l="l" t="t" r="r" b="b"/>
                <a:pathLst>
                  <a:path w="338526" h="618627" extrusionOk="0">
                    <a:moveTo>
                      <a:pt x="179936" y="618627"/>
                    </a:moveTo>
                    <a:cubicBezTo>
                      <a:pt x="123833" y="576336"/>
                      <a:pt x="72779" y="509661"/>
                      <a:pt x="49538" y="466132"/>
                    </a:cubicBezTo>
                    <a:cubicBezTo>
                      <a:pt x="294" y="374216"/>
                      <a:pt x="-13041" y="261154"/>
                      <a:pt x="13153" y="159141"/>
                    </a:cubicBezTo>
                    <a:cubicBezTo>
                      <a:pt x="27345" y="103991"/>
                      <a:pt x="54682" y="49699"/>
                      <a:pt x="100402" y="19886"/>
                    </a:cubicBezTo>
                    <a:cubicBezTo>
                      <a:pt x="146122" y="-9928"/>
                      <a:pt x="212606" y="-7546"/>
                      <a:pt x="247277" y="36078"/>
                    </a:cubicBezTo>
                    <a:cubicBezTo>
                      <a:pt x="273757" y="69416"/>
                      <a:pt x="276519" y="117231"/>
                      <a:pt x="272423" y="160665"/>
                    </a:cubicBezTo>
                    <a:cubicBezTo>
                      <a:pt x="268328" y="204099"/>
                      <a:pt x="258707" y="247819"/>
                      <a:pt x="264994" y="290967"/>
                    </a:cubicBezTo>
                    <a:cubicBezTo>
                      <a:pt x="270709" y="330115"/>
                      <a:pt x="289187" y="365548"/>
                      <a:pt x="308237" y="399552"/>
                    </a:cubicBezTo>
                    <a:cubicBezTo>
                      <a:pt x="317572" y="416221"/>
                      <a:pt x="328811" y="439843"/>
                      <a:pt x="338527" y="466132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19" name="Google Shape;1419;p11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1420" name="Google Shape;1420;p11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1" name="Google Shape;1421;p11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22" name="Google Shape;1422;p11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1423" name="Google Shape;1423;p11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4" name="Google Shape;1424;p11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425" name="Google Shape;1425;p11"/>
            <p:cNvSpPr/>
            <p:nvPr/>
          </p:nvSpPr>
          <p:spPr>
            <a:xfrm rot="-439219">
              <a:off x="3472943" y="1997128"/>
              <a:ext cx="199016" cy="185673"/>
            </a:xfrm>
            <a:custGeom>
              <a:avLst/>
              <a:gdLst/>
              <a:ahLst/>
              <a:cxnLst/>
              <a:rect l="l" t="t" r="r" b="b"/>
              <a:pathLst>
                <a:path w="198886" h="185551" extrusionOk="0">
                  <a:moveTo>
                    <a:pt x="198886" y="92776"/>
                  </a:moveTo>
                  <a:cubicBezTo>
                    <a:pt x="198886" y="144014"/>
                    <a:pt x="154364" y="185551"/>
                    <a:pt x="99443" y="185551"/>
                  </a:cubicBezTo>
                  <a:cubicBezTo>
                    <a:pt x="44522" y="185551"/>
                    <a:pt x="0" y="144014"/>
                    <a:pt x="0" y="92776"/>
                  </a:cubicBezTo>
                  <a:cubicBezTo>
                    <a:pt x="0" y="41537"/>
                    <a:pt x="44522" y="0"/>
                    <a:pt x="99443" y="0"/>
                  </a:cubicBezTo>
                  <a:cubicBezTo>
                    <a:pt x="154364" y="0"/>
                    <a:pt x="198886" y="41537"/>
                    <a:pt x="198886" y="92776"/>
                  </a:cubicBez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11"/>
            <p:cNvSpPr/>
            <p:nvPr/>
          </p:nvSpPr>
          <p:spPr>
            <a:xfrm rot="-439219">
              <a:off x="2546694" y="2246647"/>
              <a:ext cx="199016" cy="185673"/>
            </a:xfrm>
            <a:custGeom>
              <a:avLst/>
              <a:gdLst/>
              <a:ahLst/>
              <a:cxnLst/>
              <a:rect l="l" t="t" r="r" b="b"/>
              <a:pathLst>
                <a:path w="198886" h="185551" extrusionOk="0">
                  <a:moveTo>
                    <a:pt x="198887" y="92776"/>
                  </a:moveTo>
                  <a:cubicBezTo>
                    <a:pt x="198887" y="144014"/>
                    <a:pt x="154364" y="185551"/>
                    <a:pt x="99443" y="185551"/>
                  </a:cubicBezTo>
                  <a:cubicBezTo>
                    <a:pt x="44522" y="185551"/>
                    <a:pt x="0" y="144014"/>
                    <a:pt x="0" y="92776"/>
                  </a:cubicBezTo>
                  <a:cubicBezTo>
                    <a:pt x="0" y="41537"/>
                    <a:pt x="44522" y="0"/>
                    <a:pt x="99443" y="0"/>
                  </a:cubicBezTo>
                  <a:cubicBezTo>
                    <a:pt x="154364" y="0"/>
                    <a:pt x="198887" y="41537"/>
                    <a:pt x="198887" y="92776"/>
                  </a:cubicBez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1427;p11"/>
            <p:cNvSpPr/>
            <p:nvPr/>
          </p:nvSpPr>
          <p:spPr>
            <a:xfrm rot="-612915">
              <a:off x="3203476" y="1867219"/>
              <a:ext cx="93805" cy="160917"/>
            </a:xfrm>
            <a:custGeom>
              <a:avLst/>
              <a:gdLst/>
              <a:ahLst/>
              <a:cxnLst/>
              <a:rect l="l" t="t" r="r" b="b"/>
              <a:pathLst>
                <a:path w="93724" h="160778" extrusionOk="0">
                  <a:moveTo>
                    <a:pt x="93724" y="80389"/>
                  </a:moveTo>
                  <a:cubicBezTo>
                    <a:pt x="93724" y="124787"/>
                    <a:pt x="72743" y="160779"/>
                    <a:pt x="46862" y="160779"/>
                  </a:cubicBezTo>
                  <a:cubicBezTo>
                    <a:pt x="20980" y="160779"/>
                    <a:pt x="0" y="124787"/>
                    <a:pt x="0" y="80389"/>
                  </a:cubicBezTo>
                  <a:cubicBezTo>
                    <a:pt x="0" y="35991"/>
                    <a:pt x="20980" y="0"/>
                    <a:pt x="46862" y="0"/>
                  </a:cubicBezTo>
                  <a:cubicBezTo>
                    <a:pt x="72743" y="0"/>
                    <a:pt x="93724" y="35991"/>
                    <a:pt x="93724" y="80389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2898560" y="2124478"/>
              <a:ext cx="532818" cy="497852"/>
            </a:xfrm>
            <a:custGeom>
              <a:avLst/>
              <a:gdLst/>
              <a:ahLst/>
              <a:cxnLst/>
              <a:rect l="l" t="t" r="r" b="b"/>
              <a:pathLst>
                <a:path w="532818" h="497852" extrusionOk="0">
                  <a:moveTo>
                    <a:pt x="55870" y="78260"/>
                  </a:moveTo>
                  <a:cubicBezTo>
                    <a:pt x="9388" y="123980"/>
                    <a:pt x="-10043" y="189702"/>
                    <a:pt x="5006" y="249424"/>
                  </a:cubicBezTo>
                  <a:cubicBezTo>
                    <a:pt x="20342" y="310003"/>
                    <a:pt x="67395" y="360485"/>
                    <a:pt x="116925" y="404872"/>
                  </a:cubicBezTo>
                  <a:cubicBezTo>
                    <a:pt x="176552" y="458403"/>
                    <a:pt x="255800" y="510600"/>
                    <a:pt x="339429" y="495074"/>
                  </a:cubicBezTo>
                  <a:cubicBezTo>
                    <a:pt x="417534" y="480596"/>
                    <a:pt x="465921" y="412587"/>
                    <a:pt x="495734" y="347722"/>
                  </a:cubicBezTo>
                  <a:cubicBezTo>
                    <a:pt x="523071" y="288381"/>
                    <a:pt x="542693" y="223421"/>
                    <a:pt x="527548" y="160841"/>
                  </a:cubicBezTo>
                  <a:cubicBezTo>
                    <a:pt x="513546" y="103120"/>
                    <a:pt x="468969" y="51685"/>
                    <a:pt x="409152" y="24539"/>
                  </a:cubicBezTo>
                  <a:cubicBezTo>
                    <a:pt x="304663" y="-22991"/>
                    <a:pt x="134928" y="440"/>
                    <a:pt x="55870" y="78260"/>
                  </a:cubicBez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29" name="Google Shape;1429;p11"/>
            <p:cNvGrpSpPr/>
            <p:nvPr/>
          </p:nvGrpSpPr>
          <p:grpSpPr>
            <a:xfrm>
              <a:off x="3017104" y="2234830"/>
              <a:ext cx="285096" cy="95161"/>
              <a:chOff x="6904862" y="1761355"/>
              <a:chExt cx="285096" cy="95161"/>
            </a:xfrm>
          </p:grpSpPr>
          <p:sp>
            <p:nvSpPr>
              <p:cNvPr id="1430" name="Google Shape;1430;p11"/>
              <p:cNvSpPr/>
              <p:nvPr/>
            </p:nvSpPr>
            <p:spPr>
              <a:xfrm>
                <a:off x="6904862" y="1801281"/>
                <a:ext cx="82742" cy="37177"/>
              </a:xfrm>
              <a:custGeom>
                <a:avLst/>
                <a:gdLst/>
                <a:ahLst/>
                <a:cxnLst/>
                <a:rect l="l" t="t" r="r" b="b"/>
                <a:pathLst>
                  <a:path w="82742" h="37177" extrusionOk="0">
                    <a:moveTo>
                      <a:pt x="30099" y="276"/>
                    </a:moveTo>
                    <a:cubicBezTo>
                      <a:pt x="22765" y="943"/>
                      <a:pt x="15430" y="2943"/>
                      <a:pt x="9715" y="6753"/>
                    </a:cubicBezTo>
                    <a:cubicBezTo>
                      <a:pt x="4000" y="10563"/>
                      <a:pt x="0" y="16278"/>
                      <a:pt x="0" y="22279"/>
                    </a:cubicBezTo>
                    <a:cubicBezTo>
                      <a:pt x="0" y="28280"/>
                      <a:pt x="4572" y="34281"/>
                      <a:pt x="11525" y="36376"/>
                    </a:cubicBezTo>
                    <a:cubicBezTo>
                      <a:pt x="17145" y="37995"/>
                      <a:pt x="23336" y="36948"/>
                      <a:pt x="28861" y="35138"/>
                    </a:cubicBezTo>
                    <a:cubicBezTo>
                      <a:pt x="34290" y="33233"/>
                      <a:pt x="39338" y="30566"/>
                      <a:pt x="44767" y="28661"/>
                    </a:cubicBezTo>
                    <a:cubicBezTo>
                      <a:pt x="54292" y="25327"/>
                      <a:pt x="63817" y="25041"/>
                      <a:pt x="73914" y="25994"/>
                    </a:cubicBezTo>
                    <a:cubicBezTo>
                      <a:pt x="84677" y="27041"/>
                      <a:pt x="84963" y="22470"/>
                      <a:pt x="78200" y="16183"/>
                    </a:cubicBezTo>
                    <a:cubicBezTo>
                      <a:pt x="66484" y="4944"/>
                      <a:pt x="48006" y="-1438"/>
                      <a:pt x="30099" y="276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31" name="Google Shape;1431;p11"/>
              <p:cNvGrpSpPr/>
              <p:nvPr/>
            </p:nvGrpSpPr>
            <p:grpSpPr>
              <a:xfrm>
                <a:off x="6968965" y="1761355"/>
                <a:ext cx="220992" cy="95161"/>
                <a:chOff x="6968965" y="1761355"/>
                <a:chExt cx="220992" cy="95161"/>
              </a:xfrm>
            </p:grpSpPr>
            <p:sp>
              <p:nvSpPr>
                <p:cNvPr id="1432" name="Google Shape;1432;p11"/>
                <p:cNvSpPr/>
                <p:nvPr/>
              </p:nvSpPr>
              <p:spPr>
                <a:xfrm>
                  <a:off x="7113020" y="1761355"/>
                  <a:ext cx="76937" cy="42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37" h="42033" extrusionOk="0">
                      <a:moveTo>
                        <a:pt x="36539" y="1912"/>
                      </a:moveTo>
                      <a:cubicBezTo>
                        <a:pt x="43588" y="7"/>
                        <a:pt x="51208" y="-660"/>
                        <a:pt x="58352" y="769"/>
                      </a:cubicBezTo>
                      <a:cubicBezTo>
                        <a:pt x="65495" y="2197"/>
                        <a:pt x="72163" y="6103"/>
                        <a:pt x="75211" y="11532"/>
                      </a:cubicBezTo>
                      <a:cubicBezTo>
                        <a:pt x="78259" y="16961"/>
                        <a:pt x="77306" y="24010"/>
                        <a:pt x="72068" y="28201"/>
                      </a:cubicBezTo>
                      <a:cubicBezTo>
                        <a:pt x="67877" y="31630"/>
                        <a:pt x="61685" y="32773"/>
                        <a:pt x="55685" y="32963"/>
                      </a:cubicBezTo>
                      <a:cubicBezTo>
                        <a:pt x="49779" y="33154"/>
                        <a:pt x="43874" y="32392"/>
                        <a:pt x="37873" y="32487"/>
                      </a:cubicBezTo>
                      <a:cubicBezTo>
                        <a:pt x="27491" y="32678"/>
                        <a:pt x="18727" y="35725"/>
                        <a:pt x="10060" y="40107"/>
                      </a:cubicBezTo>
                      <a:cubicBezTo>
                        <a:pt x="820" y="44679"/>
                        <a:pt x="-1751" y="40678"/>
                        <a:pt x="1106" y="32678"/>
                      </a:cubicBezTo>
                      <a:cubicBezTo>
                        <a:pt x="5964" y="18676"/>
                        <a:pt x="19490" y="6579"/>
                        <a:pt x="36539" y="191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3" name="Google Shape;1433;p11"/>
                <p:cNvSpPr/>
                <p:nvPr/>
              </p:nvSpPr>
              <p:spPr>
                <a:xfrm>
                  <a:off x="6968965" y="1788413"/>
                  <a:ext cx="160305" cy="68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05" h="68103" extrusionOk="0">
                      <a:moveTo>
                        <a:pt x="73343" y="68104"/>
                      </a:moveTo>
                      <a:cubicBezTo>
                        <a:pt x="62008" y="68104"/>
                        <a:pt x="52769" y="66008"/>
                        <a:pt x="44672" y="61817"/>
                      </a:cubicBezTo>
                      <a:cubicBezTo>
                        <a:pt x="38862" y="58769"/>
                        <a:pt x="34100" y="54769"/>
                        <a:pt x="29528" y="50959"/>
                      </a:cubicBezTo>
                      <a:cubicBezTo>
                        <a:pt x="27908" y="49625"/>
                        <a:pt x="26289" y="48197"/>
                        <a:pt x="24575" y="46958"/>
                      </a:cubicBezTo>
                      <a:cubicBezTo>
                        <a:pt x="17240" y="41243"/>
                        <a:pt x="10859" y="38291"/>
                        <a:pt x="4477" y="37624"/>
                      </a:cubicBezTo>
                      <a:lnTo>
                        <a:pt x="4858" y="33623"/>
                      </a:lnTo>
                      <a:lnTo>
                        <a:pt x="0" y="33814"/>
                      </a:lnTo>
                      <a:lnTo>
                        <a:pt x="571" y="29242"/>
                      </a:lnTo>
                      <a:lnTo>
                        <a:pt x="5334" y="28099"/>
                      </a:lnTo>
                      <a:cubicBezTo>
                        <a:pt x="16193" y="29147"/>
                        <a:pt x="24860" y="35052"/>
                        <a:pt x="30385" y="39338"/>
                      </a:cubicBezTo>
                      <a:cubicBezTo>
                        <a:pt x="32195" y="40767"/>
                        <a:pt x="33909" y="42100"/>
                        <a:pt x="35528" y="43529"/>
                      </a:cubicBezTo>
                      <a:cubicBezTo>
                        <a:pt x="39910" y="47244"/>
                        <a:pt x="44101" y="50673"/>
                        <a:pt x="49054" y="53245"/>
                      </a:cubicBezTo>
                      <a:cubicBezTo>
                        <a:pt x="59436" y="58674"/>
                        <a:pt x="72485" y="59817"/>
                        <a:pt x="91345" y="56960"/>
                      </a:cubicBezTo>
                      <a:cubicBezTo>
                        <a:pt x="100679" y="55531"/>
                        <a:pt x="117538" y="51530"/>
                        <a:pt x="126492" y="39910"/>
                      </a:cubicBezTo>
                      <a:cubicBezTo>
                        <a:pt x="129540" y="36004"/>
                        <a:pt x="131445" y="31433"/>
                        <a:pt x="133541" y="26670"/>
                      </a:cubicBezTo>
                      <a:cubicBezTo>
                        <a:pt x="134303" y="24765"/>
                        <a:pt x="135160" y="22860"/>
                        <a:pt x="136017" y="21050"/>
                      </a:cubicBezTo>
                      <a:cubicBezTo>
                        <a:pt x="138875" y="15050"/>
                        <a:pt x="143732" y="6477"/>
                        <a:pt x="153353" y="1810"/>
                      </a:cubicBezTo>
                      <a:lnTo>
                        <a:pt x="156972" y="0"/>
                      </a:lnTo>
                      <a:lnTo>
                        <a:pt x="160306" y="4477"/>
                      </a:lnTo>
                      <a:lnTo>
                        <a:pt x="156305" y="7525"/>
                      </a:lnTo>
                      <a:lnTo>
                        <a:pt x="157639" y="10287"/>
                      </a:lnTo>
                      <a:cubicBezTo>
                        <a:pt x="152400" y="12859"/>
                        <a:pt x="148304" y="17621"/>
                        <a:pt x="144685" y="25146"/>
                      </a:cubicBezTo>
                      <a:cubicBezTo>
                        <a:pt x="143828" y="26861"/>
                        <a:pt x="143066" y="28670"/>
                        <a:pt x="142304" y="30480"/>
                      </a:cubicBezTo>
                      <a:cubicBezTo>
                        <a:pt x="140113" y="35624"/>
                        <a:pt x="137827" y="40862"/>
                        <a:pt x="134017" y="45720"/>
                      </a:cubicBezTo>
                      <a:cubicBezTo>
                        <a:pt x="122968" y="60008"/>
                        <a:pt x="103442" y="64770"/>
                        <a:pt x="92774" y="66389"/>
                      </a:cubicBezTo>
                      <a:cubicBezTo>
                        <a:pt x="85725" y="67532"/>
                        <a:pt x="79248" y="68104"/>
                        <a:pt x="73343" y="68104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434" name="Google Shape;1434;p11"/>
            <p:cNvSpPr/>
            <p:nvPr/>
          </p:nvSpPr>
          <p:spPr>
            <a:xfrm>
              <a:off x="3160455" y="2319610"/>
              <a:ext cx="39528" cy="155257"/>
            </a:xfrm>
            <a:custGeom>
              <a:avLst/>
              <a:gdLst/>
              <a:ahLst/>
              <a:cxnLst/>
              <a:rect l="l" t="t" r="r" b="b"/>
              <a:pathLst>
                <a:path w="39528" h="155257" extrusionOk="0">
                  <a:moveTo>
                    <a:pt x="30099" y="155257"/>
                  </a:moveTo>
                  <a:cubicBezTo>
                    <a:pt x="26194" y="103537"/>
                    <a:pt x="16097" y="52292"/>
                    <a:pt x="0" y="2953"/>
                  </a:cubicBezTo>
                  <a:lnTo>
                    <a:pt x="9049" y="0"/>
                  </a:lnTo>
                  <a:cubicBezTo>
                    <a:pt x="25337" y="50006"/>
                    <a:pt x="35623" y="102013"/>
                    <a:pt x="39529" y="154495"/>
                  </a:cubicBezTo>
                  <a:lnTo>
                    <a:pt x="30099" y="155257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3081684" y="2415907"/>
              <a:ext cx="218250" cy="104013"/>
            </a:xfrm>
            <a:custGeom>
              <a:avLst/>
              <a:gdLst/>
              <a:ahLst/>
              <a:cxnLst/>
              <a:rect l="l" t="t" r="r" b="b"/>
              <a:pathLst>
                <a:path w="218250" h="104013" extrusionOk="0">
                  <a:moveTo>
                    <a:pt x="58007" y="104013"/>
                  </a:moveTo>
                  <a:cubicBezTo>
                    <a:pt x="32480" y="104013"/>
                    <a:pt x="7525" y="85916"/>
                    <a:pt x="0" y="61532"/>
                  </a:cubicBezTo>
                  <a:lnTo>
                    <a:pt x="9144" y="58769"/>
                  </a:lnTo>
                  <a:cubicBezTo>
                    <a:pt x="15811" y="80296"/>
                    <a:pt x="38576" y="96012"/>
                    <a:pt x="61150" y="94393"/>
                  </a:cubicBezTo>
                  <a:cubicBezTo>
                    <a:pt x="83629" y="92869"/>
                    <a:pt x="104108" y="74105"/>
                    <a:pt x="107632" y="51816"/>
                  </a:cubicBezTo>
                  <a:lnTo>
                    <a:pt x="109538" y="40196"/>
                  </a:lnTo>
                  <a:lnTo>
                    <a:pt x="116300" y="49816"/>
                  </a:lnTo>
                  <a:cubicBezTo>
                    <a:pt x="130207" y="69628"/>
                    <a:pt x="160020" y="76962"/>
                    <a:pt x="181546" y="65818"/>
                  </a:cubicBezTo>
                  <a:cubicBezTo>
                    <a:pt x="202978" y="54674"/>
                    <a:pt x="214217" y="26003"/>
                    <a:pt x="205930" y="3239"/>
                  </a:cubicBezTo>
                  <a:lnTo>
                    <a:pt x="214884" y="0"/>
                  </a:lnTo>
                  <a:cubicBezTo>
                    <a:pt x="224885" y="27432"/>
                    <a:pt x="211836" y="60770"/>
                    <a:pt x="185928" y="74295"/>
                  </a:cubicBezTo>
                  <a:cubicBezTo>
                    <a:pt x="162877" y="86297"/>
                    <a:pt x="132874" y="80867"/>
                    <a:pt x="114681" y="62675"/>
                  </a:cubicBezTo>
                  <a:cubicBezTo>
                    <a:pt x="106966" y="84868"/>
                    <a:pt x="85344" y="102203"/>
                    <a:pt x="61817" y="103823"/>
                  </a:cubicBezTo>
                  <a:cubicBezTo>
                    <a:pt x="60484" y="104013"/>
                    <a:pt x="59246" y="104013"/>
                    <a:pt x="58007" y="104013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36" name="Google Shape;1436;p11"/>
            <p:cNvGrpSpPr/>
            <p:nvPr/>
          </p:nvGrpSpPr>
          <p:grpSpPr>
            <a:xfrm>
              <a:off x="3202146" y="1814118"/>
              <a:ext cx="238631" cy="133635"/>
              <a:chOff x="7166104" y="1340643"/>
              <a:chExt cx="238631" cy="133635"/>
            </a:xfrm>
          </p:grpSpPr>
          <p:sp>
            <p:nvSpPr>
              <p:cNvPr id="1437" name="Google Shape;1437;p11"/>
              <p:cNvSpPr/>
              <p:nvPr/>
            </p:nvSpPr>
            <p:spPr>
              <a:xfrm>
                <a:off x="7166104" y="1347982"/>
                <a:ext cx="194487" cy="126296"/>
              </a:xfrm>
              <a:custGeom>
                <a:avLst/>
                <a:gdLst/>
                <a:ahLst/>
                <a:cxnLst/>
                <a:rect l="l" t="t" r="r" b="b"/>
                <a:pathLst>
                  <a:path w="194487" h="126296" extrusionOk="0">
                    <a:moveTo>
                      <a:pt x="17651" y="42286"/>
                    </a:moveTo>
                    <a:cubicBezTo>
                      <a:pt x="39368" y="14092"/>
                      <a:pt x="77753" y="-3434"/>
                      <a:pt x="115186" y="567"/>
                    </a:cubicBezTo>
                    <a:cubicBezTo>
                      <a:pt x="152620" y="4567"/>
                      <a:pt x="186624" y="31428"/>
                      <a:pt x="193672" y="65337"/>
                    </a:cubicBezTo>
                    <a:cubicBezTo>
                      <a:pt x="196244" y="77529"/>
                      <a:pt x="193006" y="93435"/>
                      <a:pt x="179956" y="96864"/>
                    </a:cubicBezTo>
                    <a:cubicBezTo>
                      <a:pt x="170146" y="99436"/>
                      <a:pt x="159859" y="93150"/>
                      <a:pt x="154334" y="85244"/>
                    </a:cubicBezTo>
                    <a:cubicBezTo>
                      <a:pt x="148810" y="77338"/>
                      <a:pt x="146333" y="68004"/>
                      <a:pt x="141761" y="59717"/>
                    </a:cubicBezTo>
                    <a:cubicBezTo>
                      <a:pt x="132236" y="42381"/>
                      <a:pt x="112805" y="29904"/>
                      <a:pt x="91755" y="27618"/>
                    </a:cubicBezTo>
                    <a:cubicBezTo>
                      <a:pt x="70705" y="25332"/>
                      <a:pt x="48702" y="33333"/>
                      <a:pt x="34986" y="48192"/>
                    </a:cubicBezTo>
                    <a:cubicBezTo>
                      <a:pt x="14412" y="70575"/>
                      <a:pt x="14317" y="94483"/>
                      <a:pt x="4125" y="126297"/>
                    </a:cubicBezTo>
                    <a:cubicBezTo>
                      <a:pt x="-5876" y="101436"/>
                      <a:pt x="3744" y="60384"/>
                      <a:pt x="17651" y="42286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11"/>
              <p:cNvSpPr/>
              <p:nvPr/>
            </p:nvSpPr>
            <p:spPr>
              <a:xfrm>
                <a:off x="7335202" y="1340643"/>
                <a:ext cx="40790" cy="44077"/>
              </a:xfrm>
              <a:custGeom>
                <a:avLst/>
                <a:gdLst/>
                <a:ahLst/>
                <a:cxnLst/>
                <a:rect l="l" t="t" r="r" b="b"/>
                <a:pathLst>
                  <a:path w="40790" h="44077" extrusionOk="0">
                    <a:moveTo>
                      <a:pt x="0" y="43148"/>
                    </a:moveTo>
                    <a:cubicBezTo>
                      <a:pt x="10192" y="38671"/>
                      <a:pt x="17812" y="33052"/>
                      <a:pt x="24289" y="25908"/>
                    </a:cubicBezTo>
                    <a:cubicBezTo>
                      <a:pt x="30766" y="18764"/>
                      <a:pt x="35528" y="10668"/>
                      <a:pt x="39053" y="0"/>
                    </a:cubicBezTo>
                    <a:cubicBezTo>
                      <a:pt x="41243" y="5239"/>
                      <a:pt x="41243" y="11335"/>
                      <a:pt x="39719" y="16954"/>
                    </a:cubicBezTo>
                    <a:cubicBezTo>
                      <a:pt x="38290" y="22669"/>
                      <a:pt x="35242" y="27813"/>
                      <a:pt x="31337" y="32194"/>
                    </a:cubicBezTo>
                    <a:cubicBezTo>
                      <a:pt x="27337" y="36481"/>
                      <a:pt x="22479" y="40005"/>
                      <a:pt x="16954" y="42005"/>
                    </a:cubicBezTo>
                    <a:cubicBezTo>
                      <a:pt x="11525" y="44196"/>
                      <a:pt x="5429" y="44767"/>
                      <a:pt x="0" y="43148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11"/>
              <p:cNvSpPr/>
              <p:nvPr/>
            </p:nvSpPr>
            <p:spPr>
              <a:xfrm>
                <a:off x="7344917" y="1371789"/>
                <a:ext cx="59818" cy="44768"/>
              </a:xfrm>
              <a:custGeom>
                <a:avLst/>
                <a:gdLst/>
                <a:ahLst/>
                <a:cxnLst/>
                <a:rect l="l" t="t" r="r" b="b"/>
                <a:pathLst>
                  <a:path w="59818" h="44768" extrusionOk="0">
                    <a:moveTo>
                      <a:pt x="0" y="36100"/>
                    </a:moveTo>
                    <a:cubicBezTo>
                      <a:pt x="7048" y="37719"/>
                      <a:pt x="13621" y="38005"/>
                      <a:pt x="19907" y="37148"/>
                    </a:cubicBezTo>
                    <a:cubicBezTo>
                      <a:pt x="26194" y="36195"/>
                      <a:pt x="32195" y="34290"/>
                      <a:pt x="37243" y="31052"/>
                    </a:cubicBezTo>
                    <a:cubicBezTo>
                      <a:pt x="42386" y="27908"/>
                      <a:pt x="46863" y="23432"/>
                      <a:pt x="50483" y="18288"/>
                    </a:cubicBezTo>
                    <a:cubicBezTo>
                      <a:pt x="54102" y="13049"/>
                      <a:pt x="56769" y="6953"/>
                      <a:pt x="58484" y="0"/>
                    </a:cubicBezTo>
                    <a:cubicBezTo>
                      <a:pt x="60770" y="6953"/>
                      <a:pt x="60008" y="14859"/>
                      <a:pt x="57055" y="21812"/>
                    </a:cubicBezTo>
                    <a:cubicBezTo>
                      <a:pt x="54197" y="28861"/>
                      <a:pt x="48863" y="35052"/>
                      <a:pt x="42291" y="39243"/>
                    </a:cubicBezTo>
                    <a:cubicBezTo>
                      <a:pt x="35528" y="43244"/>
                      <a:pt x="27718" y="45244"/>
                      <a:pt x="20098" y="44672"/>
                    </a:cubicBezTo>
                    <a:cubicBezTo>
                      <a:pt x="12573" y="44006"/>
                      <a:pt x="5144" y="41148"/>
                      <a:pt x="0" y="36100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0" name="Google Shape;1440;p11"/>
            <p:cNvGrpSpPr/>
            <p:nvPr/>
          </p:nvGrpSpPr>
          <p:grpSpPr>
            <a:xfrm>
              <a:off x="2630006" y="2036204"/>
              <a:ext cx="254889" cy="127723"/>
              <a:chOff x="6442614" y="1510794"/>
              <a:chExt cx="254889" cy="127723"/>
            </a:xfrm>
          </p:grpSpPr>
          <p:sp>
            <p:nvSpPr>
              <p:cNvPr id="1441" name="Google Shape;1441;p11"/>
              <p:cNvSpPr/>
              <p:nvPr/>
            </p:nvSpPr>
            <p:spPr>
              <a:xfrm>
                <a:off x="6497938" y="1510794"/>
                <a:ext cx="199565" cy="127723"/>
              </a:xfrm>
              <a:custGeom>
                <a:avLst/>
                <a:gdLst/>
                <a:ahLst/>
                <a:cxnLst/>
                <a:rect l="l" t="t" r="r" b="b"/>
                <a:pathLst>
                  <a:path w="199565" h="127723" extrusionOk="0">
                    <a:moveTo>
                      <a:pt x="153750" y="13205"/>
                    </a:moveTo>
                    <a:cubicBezTo>
                      <a:pt x="122603" y="-4036"/>
                      <a:pt x="80407" y="-4893"/>
                      <a:pt x="47737" y="13586"/>
                    </a:cubicBezTo>
                    <a:cubicBezTo>
                      <a:pt x="14971" y="32064"/>
                      <a:pt x="-5603" y="70164"/>
                      <a:pt x="1350" y="104073"/>
                    </a:cubicBezTo>
                    <a:cubicBezTo>
                      <a:pt x="3826" y="116265"/>
                      <a:pt x="13161" y="129600"/>
                      <a:pt x="26496" y="127505"/>
                    </a:cubicBezTo>
                    <a:cubicBezTo>
                      <a:pt x="36497" y="125981"/>
                      <a:pt x="43450" y="116075"/>
                      <a:pt x="45451" y="106740"/>
                    </a:cubicBezTo>
                    <a:cubicBezTo>
                      <a:pt x="47451" y="97310"/>
                      <a:pt x="45927" y="87785"/>
                      <a:pt x="46879" y="78260"/>
                    </a:cubicBezTo>
                    <a:cubicBezTo>
                      <a:pt x="48785" y="58544"/>
                      <a:pt x="61643" y="39398"/>
                      <a:pt x="80026" y="29016"/>
                    </a:cubicBezTo>
                    <a:cubicBezTo>
                      <a:pt x="98410" y="18634"/>
                      <a:pt x="121841" y="17205"/>
                      <a:pt x="140224" y="25397"/>
                    </a:cubicBezTo>
                    <a:cubicBezTo>
                      <a:pt x="168037" y="37779"/>
                      <a:pt x="177562" y="59687"/>
                      <a:pt x="199565" y="84833"/>
                    </a:cubicBezTo>
                    <a:cubicBezTo>
                      <a:pt x="198708" y="58163"/>
                      <a:pt x="173752" y="24349"/>
                      <a:pt x="153750" y="13205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11"/>
              <p:cNvSpPr/>
              <p:nvPr/>
            </p:nvSpPr>
            <p:spPr>
              <a:xfrm>
                <a:off x="6457282" y="1554003"/>
                <a:ext cx="52863" cy="29972"/>
              </a:xfrm>
              <a:custGeom>
                <a:avLst/>
                <a:gdLst/>
                <a:ahLst/>
                <a:cxnLst/>
                <a:rect l="l" t="t" r="r" b="b"/>
                <a:pathLst>
                  <a:path w="52863" h="29972" extrusionOk="0">
                    <a:moveTo>
                      <a:pt x="52864" y="24098"/>
                    </a:moveTo>
                    <a:cubicBezTo>
                      <a:pt x="48482" y="27813"/>
                      <a:pt x="42672" y="29623"/>
                      <a:pt x="36862" y="29908"/>
                    </a:cubicBezTo>
                    <a:cubicBezTo>
                      <a:pt x="31052" y="30290"/>
                      <a:pt x="25146" y="28956"/>
                      <a:pt x="19812" y="26575"/>
                    </a:cubicBezTo>
                    <a:cubicBezTo>
                      <a:pt x="14478" y="24098"/>
                      <a:pt x="9620" y="20479"/>
                      <a:pt x="6096" y="15811"/>
                    </a:cubicBezTo>
                    <a:cubicBezTo>
                      <a:pt x="2477" y="11240"/>
                      <a:pt x="95" y="5715"/>
                      <a:pt x="0" y="0"/>
                    </a:cubicBezTo>
                    <a:cubicBezTo>
                      <a:pt x="7430" y="8382"/>
                      <a:pt x="15050" y="13906"/>
                      <a:pt x="23813" y="17907"/>
                    </a:cubicBezTo>
                    <a:cubicBezTo>
                      <a:pt x="32480" y="21907"/>
                      <a:pt x="41624" y="24003"/>
                      <a:pt x="52864" y="24098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11"/>
              <p:cNvSpPr/>
              <p:nvPr/>
            </p:nvSpPr>
            <p:spPr>
              <a:xfrm>
                <a:off x="6442614" y="1594008"/>
                <a:ext cx="68103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68103" h="29875" extrusionOk="0">
                    <a:moveTo>
                      <a:pt x="68104" y="10001"/>
                    </a:moveTo>
                    <a:cubicBezTo>
                      <a:pt x="65437" y="16764"/>
                      <a:pt x="59722" y="22289"/>
                      <a:pt x="52959" y="25718"/>
                    </a:cubicBezTo>
                    <a:cubicBezTo>
                      <a:pt x="46196" y="29242"/>
                      <a:pt x="38291" y="30575"/>
                      <a:pt x="30480" y="29527"/>
                    </a:cubicBezTo>
                    <a:cubicBezTo>
                      <a:pt x="22670" y="28289"/>
                      <a:pt x="15430" y="24765"/>
                      <a:pt x="10001" y="19431"/>
                    </a:cubicBezTo>
                    <a:cubicBezTo>
                      <a:pt x="4477" y="14192"/>
                      <a:pt x="667" y="7239"/>
                      <a:pt x="0" y="0"/>
                    </a:cubicBezTo>
                    <a:cubicBezTo>
                      <a:pt x="4382" y="5715"/>
                      <a:pt x="9239" y="10192"/>
                      <a:pt x="14573" y="13621"/>
                    </a:cubicBezTo>
                    <a:cubicBezTo>
                      <a:pt x="20003" y="16954"/>
                      <a:pt x="25813" y="19336"/>
                      <a:pt x="31813" y="20098"/>
                    </a:cubicBezTo>
                    <a:cubicBezTo>
                      <a:pt x="37814" y="21050"/>
                      <a:pt x="44005" y="20479"/>
                      <a:pt x="50197" y="18764"/>
                    </a:cubicBezTo>
                    <a:cubicBezTo>
                      <a:pt x="56388" y="17145"/>
                      <a:pt x="62293" y="14288"/>
                      <a:pt x="68104" y="10001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11"/>
            <p:cNvSpPr/>
            <p:nvPr/>
          </p:nvSpPr>
          <p:spPr>
            <a:xfrm>
              <a:off x="1375791" y="4776996"/>
              <a:ext cx="261301" cy="94507"/>
            </a:xfrm>
            <a:custGeom>
              <a:avLst/>
              <a:gdLst/>
              <a:ahLst/>
              <a:cxnLst/>
              <a:rect l="l" t="t" r="r" b="b"/>
              <a:pathLst>
                <a:path w="251502" h="90963" extrusionOk="0">
                  <a:moveTo>
                    <a:pt x="134655" y="90964"/>
                  </a:moveTo>
                  <a:cubicBezTo>
                    <a:pt x="134560" y="90964"/>
                    <a:pt x="134370" y="90964"/>
                    <a:pt x="134274" y="90964"/>
                  </a:cubicBezTo>
                  <a:cubicBezTo>
                    <a:pt x="122368" y="90773"/>
                    <a:pt x="110843" y="84011"/>
                    <a:pt x="103604" y="72676"/>
                  </a:cubicBezTo>
                  <a:cubicBezTo>
                    <a:pt x="100937" y="68485"/>
                    <a:pt x="99032" y="64008"/>
                    <a:pt x="97889" y="59436"/>
                  </a:cubicBezTo>
                  <a:cubicBezTo>
                    <a:pt x="93126" y="66104"/>
                    <a:pt x="86745" y="71819"/>
                    <a:pt x="79029" y="76105"/>
                  </a:cubicBezTo>
                  <a:cubicBezTo>
                    <a:pt x="64170" y="84487"/>
                    <a:pt x="47406" y="86011"/>
                    <a:pt x="33119" y="80296"/>
                  </a:cubicBezTo>
                  <a:cubicBezTo>
                    <a:pt x="18831" y="74581"/>
                    <a:pt x="7782" y="62008"/>
                    <a:pt x="2734" y="45720"/>
                  </a:cubicBezTo>
                  <a:cubicBezTo>
                    <a:pt x="-2314" y="29432"/>
                    <a:pt x="-314" y="12763"/>
                    <a:pt x="8259" y="0"/>
                  </a:cubicBezTo>
                  <a:lnTo>
                    <a:pt x="14164" y="4001"/>
                  </a:lnTo>
                  <a:cubicBezTo>
                    <a:pt x="6925" y="14859"/>
                    <a:pt x="5211" y="29623"/>
                    <a:pt x="9497" y="43625"/>
                  </a:cubicBezTo>
                  <a:cubicBezTo>
                    <a:pt x="13878" y="57626"/>
                    <a:pt x="23689" y="68866"/>
                    <a:pt x="35690" y="73628"/>
                  </a:cubicBezTo>
                  <a:cubicBezTo>
                    <a:pt x="47787" y="78391"/>
                    <a:pt x="62646" y="77057"/>
                    <a:pt x="75410" y="69818"/>
                  </a:cubicBezTo>
                  <a:cubicBezTo>
                    <a:pt x="85506" y="64103"/>
                    <a:pt x="93222" y="55436"/>
                    <a:pt x="97032" y="45720"/>
                  </a:cubicBezTo>
                  <a:cubicBezTo>
                    <a:pt x="97413" y="42672"/>
                    <a:pt x="98270" y="39814"/>
                    <a:pt x="99508" y="37052"/>
                  </a:cubicBezTo>
                  <a:lnTo>
                    <a:pt x="111128" y="10763"/>
                  </a:lnTo>
                  <a:lnTo>
                    <a:pt x="106366" y="39053"/>
                  </a:lnTo>
                  <a:cubicBezTo>
                    <a:pt x="105890" y="42005"/>
                    <a:pt x="105128" y="44863"/>
                    <a:pt x="104080" y="47625"/>
                  </a:cubicBezTo>
                  <a:cubicBezTo>
                    <a:pt x="103318" y="54578"/>
                    <a:pt x="105223" y="62008"/>
                    <a:pt x="109509" y="68771"/>
                  </a:cubicBezTo>
                  <a:cubicBezTo>
                    <a:pt x="115510" y="78105"/>
                    <a:pt x="124749" y="83725"/>
                    <a:pt x="134274" y="83820"/>
                  </a:cubicBezTo>
                  <a:cubicBezTo>
                    <a:pt x="134370" y="83820"/>
                    <a:pt x="134465" y="83820"/>
                    <a:pt x="134560" y="83820"/>
                  </a:cubicBezTo>
                  <a:cubicBezTo>
                    <a:pt x="143990" y="83820"/>
                    <a:pt x="153229" y="78486"/>
                    <a:pt x="159420" y="69437"/>
                  </a:cubicBezTo>
                  <a:cubicBezTo>
                    <a:pt x="165611" y="60293"/>
                    <a:pt x="167136" y="49530"/>
                    <a:pt x="163516" y="40767"/>
                  </a:cubicBezTo>
                  <a:lnTo>
                    <a:pt x="169898" y="37529"/>
                  </a:lnTo>
                  <a:cubicBezTo>
                    <a:pt x="177041" y="49244"/>
                    <a:pt x="185614" y="62294"/>
                    <a:pt x="198092" y="70199"/>
                  </a:cubicBezTo>
                  <a:cubicBezTo>
                    <a:pt x="208569" y="76771"/>
                    <a:pt x="225047" y="79820"/>
                    <a:pt x="236478" y="71057"/>
                  </a:cubicBezTo>
                  <a:cubicBezTo>
                    <a:pt x="241811" y="66961"/>
                    <a:pt x="244859" y="59531"/>
                    <a:pt x="244288" y="52102"/>
                  </a:cubicBezTo>
                  <a:cubicBezTo>
                    <a:pt x="243812" y="46101"/>
                    <a:pt x="241049" y="41243"/>
                    <a:pt x="236668" y="38767"/>
                  </a:cubicBezTo>
                  <a:lnTo>
                    <a:pt x="240192" y="32576"/>
                  </a:lnTo>
                  <a:cubicBezTo>
                    <a:pt x="246765" y="36290"/>
                    <a:pt x="250860" y="43148"/>
                    <a:pt x="251432" y="51626"/>
                  </a:cubicBezTo>
                  <a:cubicBezTo>
                    <a:pt x="252099" y="61341"/>
                    <a:pt x="248003" y="71247"/>
                    <a:pt x="240859" y="76771"/>
                  </a:cubicBezTo>
                  <a:cubicBezTo>
                    <a:pt x="226762" y="87630"/>
                    <a:pt x="206855" y="84201"/>
                    <a:pt x="194282" y="76295"/>
                  </a:cubicBezTo>
                  <a:cubicBezTo>
                    <a:pt x="185233" y="70676"/>
                    <a:pt x="178280" y="62770"/>
                    <a:pt x="172374" y="54578"/>
                  </a:cubicBezTo>
                  <a:cubicBezTo>
                    <a:pt x="171707" y="61055"/>
                    <a:pt x="169326" y="67532"/>
                    <a:pt x="165326" y="73533"/>
                  </a:cubicBezTo>
                  <a:cubicBezTo>
                    <a:pt x="157896" y="84487"/>
                    <a:pt x="146466" y="90964"/>
                    <a:pt x="134655" y="90964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1796232" y="4376506"/>
              <a:ext cx="272544" cy="129144"/>
            </a:xfrm>
            <a:custGeom>
              <a:avLst/>
              <a:gdLst/>
              <a:ahLst/>
              <a:cxnLst/>
              <a:rect l="l" t="t" r="r" b="b"/>
              <a:pathLst>
                <a:path w="262324" h="124301" extrusionOk="0">
                  <a:moveTo>
                    <a:pt x="61532" y="124206"/>
                  </a:moveTo>
                  <a:cubicBezTo>
                    <a:pt x="32195" y="124206"/>
                    <a:pt x="4382" y="100679"/>
                    <a:pt x="0" y="71533"/>
                  </a:cubicBezTo>
                  <a:lnTo>
                    <a:pt x="7049" y="70485"/>
                  </a:lnTo>
                  <a:cubicBezTo>
                    <a:pt x="11049" y="97155"/>
                    <a:pt x="36957" y="118586"/>
                    <a:pt x="64103" y="116967"/>
                  </a:cubicBezTo>
                  <a:cubicBezTo>
                    <a:pt x="91059" y="115443"/>
                    <a:pt x="114681" y="91440"/>
                    <a:pt x="115729" y="64484"/>
                  </a:cubicBezTo>
                  <a:lnTo>
                    <a:pt x="116586" y="42386"/>
                  </a:lnTo>
                  <a:lnTo>
                    <a:pt x="122777" y="63627"/>
                  </a:lnTo>
                  <a:cubicBezTo>
                    <a:pt x="128016" y="81724"/>
                    <a:pt x="142113" y="97060"/>
                    <a:pt x="161449" y="105537"/>
                  </a:cubicBezTo>
                  <a:cubicBezTo>
                    <a:pt x="180785" y="114014"/>
                    <a:pt x="201549" y="114110"/>
                    <a:pt x="218504" y="105823"/>
                  </a:cubicBezTo>
                  <a:cubicBezTo>
                    <a:pt x="235458" y="97441"/>
                    <a:pt x="248031" y="80867"/>
                    <a:pt x="252984" y="60388"/>
                  </a:cubicBezTo>
                  <a:cubicBezTo>
                    <a:pt x="257937" y="39814"/>
                    <a:pt x="254413" y="19336"/>
                    <a:pt x="243269" y="4191"/>
                  </a:cubicBezTo>
                  <a:lnTo>
                    <a:pt x="248984" y="0"/>
                  </a:lnTo>
                  <a:cubicBezTo>
                    <a:pt x="261461" y="16954"/>
                    <a:pt x="265367" y="39529"/>
                    <a:pt x="259937" y="62198"/>
                  </a:cubicBezTo>
                  <a:cubicBezTo>
                    <a:pt x="254413" y="84772"/>
                    <a:pt x="240506" y="103061"/>
                    <a:pt x="221647" y="112395"/>
                  </a:cubicBezTo>
                  <a:cubicBezTo>
                    <a:pt x="202787" y="121729"/>
                    <a:pt x="179832" y="121634"/>
                    <a:pt x="158591" y="112300"/>
                  </a:cubicBezTo>
                  <a:cubicBezTo>
                    <a:pt x="141732" y="104870"/>
                    <a:pt x="128492" y="92773"/>
                    <a:pt x="120777" y="78010"/>
                  </a:cubicBezTo>
                  <a:cubicBezTo>
                    <a:pt x="113824" y="102870"/>
                    <a:pt x="90488" y="122872"/>
                    <a:pt x="64484" y="124301"/>
                  </a:cubicBezTo>
                  <a:cubicBezTo>
                    <a:pt x="63627" y="124111"/>
                    <a:pt x="62579" y="124206"/>
                    <a:pt x="61532" y="124206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1144813" y="4698159"/>
              <a:ext cx="121586" cy="244636"/>
            </a:xfrm>
            <a:custGeom>
              <a:avLst/>
              <a:gdLst/>
              <a:ahLst/>
              <a:cxnLst/>
              <a:rect l="l" t="t" r="r" b="b"/>
              <a:pathLst>
                <a:path w="117027" h="235462" extrusionOk="0">
                  <a:moveTo>
                    <a:pt x="116864" y="177265"/>
                  </a:moveTo>
                  <a:lnTo>
                    <a:pt x="90480" y="99636"/>
                  </a:lnTo>
                  <a:cubicBezTo>
                    <a:pt x="96957" y="94016"/>
                    <a:pt x="101243" y="85825"/>
                    <a:pt x="101624" y="76586"/>
                  </a:cubicBezTo>
                  <a:cubicBezTo>
                    <a:pt x="102291" y="59441"/>
                    <a:pt x="89432" y="45153"/>
                    <a:pt x="72668" y="43438"/>
                  </a:cubicBezTo>
                  <a:lnTo>
                    <a:pt x="75049" y="3814"/>
                  </a:lnTo>
                  <a:cubicBezTo>
                    <a:pt x="75144" y="1814"/>
                    <a:pt x="73620" y="195"/>
                    <a:pt x="71715" y="4"/>
                  </a:cubicBezTo>
                  <a:cubicBezTo>
                    <a:pt x="69715" y="-91"/>
                    <a:pt x="68096" y="1338"/>
                    <a:pt x="67905" y="3338"/>
                  </a:cubicBezTo>
                  <a:lnTo>
                    <a:pt x="65524" y="43438"/>
                  </a:lnTo>
                  <a:cubicBezTo>
                    <a:pt x="50094" y="45344"/>
                    <a:pt x="37806" y="58107"/>
                    <a:pt x="37140" y="74204"/>
                  </a:cubicBezTo>
                  <a:cubicBezTo>
                    <a:pt x="36759" y="83729"/>
                    <a:pt x="40664" y="92397"/>
                    <a:pt x="47045" y="98588"/>
                  </a:cubicBezTo>
                  <a:cubicBezTo>
                    <a:pt x="40854" y="109828"/>
                    <a:pt x="34377" y="120877"/>
                    <a:pt x="27995" y="131640"/>
                  </a:cubicBezTo>
                  <a:cubicBezTo>
                    <a:pt x="18661" y="147261"/>
                    <a:pt x="9041" y="163454"/>
                    <a:pt x="373" y="180218"/>
                  </a:cubicBezTo>
                  <a:cubicBezTo>
                    <a:pt x="-484" y="182027"/>
                    <a:pt x="182" y="184123"/>
                    <a:pt x="1897" y="185075"/>
                  </a:cubicBezTo>
                  <a:cubicBezTo>
                    <a:pt x="3707" y="185933"/>
                    <a:pt x="5802" y="185266"/>
                    <a:pt x="6660" y="183551"/>
                  </a:cubicBezTo>
                  <a:cubicBezTo>
                    <a:pt x="15137" y="166978"/>
                    <a:pt x="24757" y="150880"/>
                    <a:pt x="33996" y="135260"/>
                  </a:cubicBezTo>
                  <a:cubicBezTo>
                    <a:pt x="34853" y="133831"/>
                    <a:pt x="35711" y="132402"/>
                    <a:pt x="36473" y="130973"/>
                  </a:cubicBezTo>
                  <a:lnTo>
                    <a:pt x="13232" y="192505"/>
                  </a:lnTo>
                  <a:cubicBezTo>
                    <a:pt x="12565" y="194314"/>
                    <a:pt x="13422" y="196410"/>
                    <a:pt x="15327" y="197077"/>
                  </a:cubicBezTo>
                  <a:cubicBezTo>
                    <a:pt x="15708" y="197267"/>
                    <a:pt x="16089" y="197267"/>
                    <a:pt x="16470" y="197267"/>
                  </a:cubicBezTo>
                  <a:cubicBezTo>
                    <a:pt x="17994" y="197362"/>
                    <a:pt x="19423" y="196410"/>
                    <a:pt x="19899" y="194981"/>
                  </a:cubicBezTo>
                  <a:lnTo>
                    <a:pt x="41045" y="139070"/>
                  </a:lnTo>
                  <a:lnTo>
                    <a:pt x="26853" y="195362"/>
                  </a:lnTo>
                  <a:cubicBezTo>
                    <a:pt x="26376" y="197267"/>
                    <a:pt x="27519" y="199268"/>
                    <a:pt x="29424" y="199744"/>
                  </a:cubicBezTo>
                  <a:cubicBezTo>
                    <a:pt x="29710" y="199839"/>
                    <a:pt x="29901" y="199839"/>
                    <a:pt x="30186" y="199839"/>
                  </a:cubicBezTo>
                  <a:cubicBezTo>
                    <a:pt x="31805" y="199934"/>
                    <a:pt x="33330" y="198791"/>
                    <a:pt x="33806" y="197172"/>
                  </a:cubicBezTo>
                  <a:lnTo>
                    <a:pt x="42188" y="163835"/>
                  </a:lnTo>
                  <a:lnTo>
                    <a:pt x="36473" y="216127"/>
                  </a:lnTo>
                  <a:cubicBezTo>
                    <a:pt x="36282" y="218127"/>
                    <a:pt x="37711" y="219842"/>
                    <a:pt x="39616" y="220032"/>
                  </a:cubicBezTo>
                  <a:cubicBezTo>
                    <a:pt x="39711" y="220032"/>
                    <a:pt x="39807" y="220032"/>
                    <a:pt x="39902" y="220032"/>
                  </a:cubicBezTo>
                  <a:cubicBezTo>
                    <a:pt x="41712" y="220127"/>
                    <a:pt x="43426" y="218699"/>
                    <a:pt x="43617" y="216889"/>
                  </a:cubicBezTo>
                  <a:lnTo>
                    <a:pt x="52284" y="136784"/>
                  </a:lnTo>
                  <a:cubicBezTo>
                    <a:pt x="51427" y="145451"/>
                    <a:pt x="50760" y="154119"/>
                    <a:pt x="50189" y="162692"/>
                  </a:cubicBezTo>
                  <a:cubicBezTo>
                    <a:pt x="49522" y="172693"/>
                    <a:pt x="48760" y="182599"/>
                    <a:pt x="47808" y="192124"/>
                  </a:cubicBezTo>
                  <a:cubicBezTo>
                    <a:pt x="47617" y="194124"/>
                    <a:pt x="49046" y="195838"/>
                    <a:pt x="50951" y="196029"/>
                  </a:cubicBezTo>
                  <a:cubicBezTo>
                    <a:pt x="51046" y="196029"/>
                    <a:pt x="51141" y="196029"/>
                    <a:pt x="51237" y="196029"/>
                  </a:cubicBezTo>
                  <a:cubicBezTo>
                    <a:pt x="53142" y="196124"/>
                    <a:pt x="54761" y="194696"/>
                    <a:pt x="54951" y="192791"/>
                  </a:cubicBezTo>
                  <a:cubicBezTo>
                    <a:pt x="55999" y="183170"/>
                    <a:pt x="56666" y="173169"/>
                    <a:pt x="57333" y="163072"/>
                  </a:cubicBezTo>
                  <a:cubicBezTo>
                    <a:pt x="58190" y="151166"/>
                    <a:pt x="59047" y="139070"/>
                    <a:pt x="60476" y="127163"/>
                  </a:cubicBezTo>
                  <a:lnTo>
                    <a:pt x="55047" y="212507"/>
                  </a:lnTo>
                  <a:cubicBezTo>
                    <a:pt x="54951" y="214508"/>
                    <a:pt x="56380" y="216127"/>
                    <a:pt x="58380" y="216317"/>
                  </a:cubicBezTo>
                  <a:cubicBezTo>
                    <a:pt x="58380" y="216317"/>
                    <a:pt x="58476" y="216317"/>
                    <a:pt x="58476" y="216317"/>
                  </a:cubicBezTo>
                  <a:cubicBezTo>
                    <a:pt x="60380" y="216412"/>
                    <a:pt x="62095" y="214888"/>
                    <a:pt x="62190" y="212984"/>
                  </a:cubicBezTo>
                  <a:lnTo>
                    <a:pt x="65715" y="156596"/>
                  </a:lnTo>
                  <a:lnTo>
                    <a:pt x="66572" y="188885"/>
                  </a:lnTo>
                  <a:cubicBezTo>
                    <a:pt x="66572" y="190790"/>
                    <a:pt x="68096" y="192314"/>
                    <a:pt x="70001" y="192410"/>
                  </a:cubicBezTo>
                  <a:cubicBezTo>
                    <a:pt x="70096" y="192410"/>
                    <a:pt x="70191" y="192410"/>
                    <a:pt x="70191" y="192410"/>
                  </a:cubicBezTo>
                  <a:cubicBezTo>
                    <a:pt x="72192" y="192410"/>
                    <a:pt x="73716" y="190695"/>
                    <a:pt x="73620" y="188790"/>
                  </a:cubicBezTo>
                  <a:lnTo>
                    <a:pt x="72001" y="125925"/>
                  </a:lnTo>
                  <a:cubicBezTo>
                    <a:pt x="73620" y="136879"/>
                    <a:pt x="74001" y="148880"/>
                    <a:pt x="74192" y="159167"/>
                  </a:cubicBezTo>
                  <a:cubicBezTo>
                    <a:pt x="74382" y="165930"/>
                    <a:pt x="74478" y="172312"/>
                    <a:pt x="74954" y="177265"/>
                  </a:cubicBezTo>
                  <a:cubicBezTo>
                    <a:pt x="75144" y="179265"/>
                    <a:pt x="76954" y="180694"/>
                    <a:pt x="78859" y="180503"/>
                  </a:cubicBezTo>
                  <a:cubicBezTo>
                    <a:pt x="80859" y="180313"/>
                    <a:pt x="82288" y="178598"/>
                    <a:pt x="82097" y="176598"/>
                  </a:cubicBezTo>
                  <a:cubicBezTo>
                    <a:pt x="82097" y="176312"/>
                    <a:pt x="82002" y="175931"/>
                    <a:pt x="82002" y="175550"/>
                  </a:cubicBezTo>
                  <a:lnTo>
                    <a:pt x="89051" y="216508"/>
                  </a:lnTo>
                  <a:cubicBezTo>
                    <a:pt x="89337" y="218222"/>
                    <a:pt x="90765" y="219365"/>
                    <a:pt x="92385" y="219461"/>
                  </a:cubicBezTo>
                  <a:cubicBezTo>
                    <a:pt x="92670" y="219461"/>
                    <a:pt x="92861" y="219461"/>
                    <a:pt x="93147" y="219461"/>
                  </a:cubicBezTo>
                  <a:cubicBezTo>
                    <a:pt x="95051" y="219079"/>
                    <a:pt x="96385" y="217270"/>
                    <a:pt x="96099" y="215365"/>
                  </a:cubicBezTo>
                  <a:lnTo>
                    <a:pt x="86098" y="157358"/>
                  </a:lnTo>
                  <a:lnTo>
                    <a:pt x="101910" y="232605"/>
                  </a:lnTo>
                  <a:cubicBezTo>
                    <a:pt x="102291" y="234224"/>
                    <a:pt x="103624" y="235367"/>
                    <a:pt x="105243" y="235462"/>
                  </a:cubicBezTo>
                  <a:cubicBezTo>
                    <a:pt x="105529" y="235462"/>
                    <a:pt x="105815" y="235462"/>
                    <a:pt x="106101" y="235367"/>
                  </a:cubicBezTo>
                  <a:cubicBezTo>
                    <a:pt x="108005" y="234986"/>
                    <a:pt x="109244" y="233081"/>
                    <a:pt x="108863" y="231176"/>
                  </a:cubicBezTo>
                  <a:lnTo>
                    <a:pt x="91622" y="148976"/>
                  </a:lnTo>
                  <a:lnTo>
                    <a:pt x="103719" y="189266"/>
                  </a:lnTo>
                  <a:cubicBezTo>
                    <a:pt x="104195" y="190790"/>
                    <a:pt x="105529" y="191743"/>
                    <a:pt x="107053" y="191838"/>
                  </a:cubicBezTo>
                  <a:cubicBezTo>
                    <a:pt x="107434" y="191838"/>
                    <a:pt x="107815" y="191838"/>
                    <a:pt x="108196" y="191647"/>
                  </a:cubicBezTo>
                  <a:cubicBezTo>
                    <a:pt x="110101" y="191076"/>
                    <a:pt x="111149" y="189076"/>
                    <a:pt x="110577" y="187171"/>
                  </a:cubicBezTo>
                  <a:lnTo>
                    <a:pt x="97147" y="142308"/>
                  </a:lnTo>
                  <a:lnTo>
                    <a:pt x="109815" y="179551"/>
                  </a:lnTo>
                  <a:cubicBezTo>
                    <a:pt x="110292" y="180979"/>
                    <a:pt x="111625" y="181932"/>
                    <a:pt x="113054" y="181932"/>
                  </a:cubicBezTo>
                  <a:cubicBezTo>
                    <a:pt x="113435" y="181932"/>
                    <a:pt x="113911" y="181932"/>
                    <a:pt x="114387" y="181742"/>
                  </a:cubicBezTo>
                  <a:cubicBezTo>
                    <a:pt x="116483" y="181170"/>
                    <a:pt x="117435" y="179075"/>
                    <a:pt x="116864" y="177265"/>
                  </a:cubicBezTo>
                  <a:close/>
                  <a:moveTo>
                    <a:pt x="53713" y="124401"/>
                  </a:moveTo>
                  <a:lnTo>
                    <a:pt x="54856" y="113543"/>
                  </a:lnTo>
                  <a:lnTo>
                    <a:pt x="55904" y="109256"/>
                  </a:lnTo>
                  <a:cubicBezTo>
                    <a:pt x="55142" y="114209"/>
                    <a:pt x="54380" y="119258"/>
                    <a:pt x="53713" y="124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1456298" y="4953732"/>
              <a:ext cx="120773" cy="234978"/>
            </a:xfrm>
            <a:custGeom>
              <a:avLst/>
              <a:gdLst/>
              <a:ahLst/>
              <a:cxnLst/>
              <a:rect l="l" t="t" r="r" b="b"/>
              <a:pathLst>
                <a:path w="116244" h="226167" extrusionOk="0">
                  <a:moveTo>
                    <a:pt x="3217" y="171659"/>
                  </a:moveTo>
                  <a:cubicBezTo>
                    <a:pt x="3598" y="171849"/>
                    <a:pt x="4074" y="172040"/>
                    <a:pt x="4455" y="172040"/>
                  </a:cubicBezTo>
                  <a:cubicBezTo>
                    <a:pt x="5884" y="172230"/>
                    <a:pt x="7313" y="171563"/>
                    <a:pt x="8075" y="170230"/>
                  </a:cubicBezTo>
                  <a:lnTo>
                    <a:pt x="27030" y="135749"/>
                  </a:lnTo>
                  <a:lnTo>
                    <a:pt x="6075" y="177660"/>
                  </a:lnTo>
                  <a:cubicBezTo>
                    <a:pt x="5217" y="179469"/>
                    <a:pt x="5884" y="181565"/>
                    <a:pt x="7694" y="182422"/>
                  </a:cubicBezTo>
                  <a:cubicBezTo>
                    <a:pt x="8075" y="182612"/>
                    <a:pt x="8456" y="182708"/>
                    <a:pt x="8837" y="182803"/>
                  </a:cubicBezTo>
                  <a:cubicBezTo>
                    <a:pt x="10266" y="182994"/>
                    <a:pt x="11790" y="182231"/>
                    <a:pt x="12552" y="180898"/>
                  </a:cubicBezTo>
                  <a:lnTo>
                    <a:pt x="31411" y="143274"/>
                  </a:lnTo>
                  <a:lnTo>
                    <a:pt x="264" y="221284"/>
                  </a:lnTo>
                  <a:cubicBezTo>
                    <a:pt x="-498" y="223094"/>
                    <a:pt x="455" y="225189"/>
                    <a:pt x="2265" y="225951"/>
                  </a:cubicBezTo>
                  <a:cubicBezTo>
                    <a:pt x="2550" y="226046"/>
                    <a:pt x="2836" y="226142"/>
                    <a:pt x="3122" y="226142"/>
                  </a:cubicBezTo>
                  <a:cubicBezTo>
                    <a:pt x="4741" y="226332"/>
                    <a:pt x="6265" y="225475"/>
                    <a:pt x="6932" y="223951"/>
                  </a:cubicBezTo>
                  <a:lnTo>
                    <a:pt x="35507" y="152513"/>
                  </a:lnTo>
                  <a:lnTo>
                    <a:pt x="15695" y="207949"/>
                  </a:lnTo>
                  <a:cubicBezTo>
                    <a:pt x="15028" y="209759"/>
                    <a:pt x="15981" y="211854"/>
                    <a:pt x="17886" y="212521"/>
                  </a:cubicBezTo>
                  <a:cubicBezTo>
                    <a:pt x="18076" y="212616"/>
                    <a:pt x="18362" y="212616"/>
                    <a:pt x="18648" y="212711"/>
                  </a:cubicBezTo>
                  <a:cubicBezTo>
                    <a:pt x="20267" y="212902"/>
                    <a:pt x="21886" y="211949"/>
                    <a:pt x="22458" y="210330"/>
                  </a:cubicBezTo>
                  <a:lnTo>
                    <a:pt x="36459" y="171182"/>
                  </a:lnTo>
                  <a:cubicBezTo>
                    <a:pt x="36364" y="171468"/>
                    <a:pt x="36269" y="171849"/>
                    <a:pt x="36174" y="172135"/>
                  </a:cubicBezTo>
                  <a:cubicBezTo>
                    <a:pt x="35602" y="174040"/>
                    <a:pt x="36745" y="176040"/>
                    <a:pt x="38650" y="176516"/>
                  </a:cubicBezTo>
                  <a:cubicBezTo>
                    <a:pt x="40460" y="177088"/>
                    <a:pt x="42555" y="175945"/>
                    <a:pt x="43032" y="174040"/>
                  </a:cubicBezTo>
                  <a:cubicBezTo>
                    <a:pt x="44365" y="169182"/>
                    <a:pt x="45603" y="162896"/>
                    <a:pt x="46937" y="156323"/>
                  </a:cubicBezTo>
                  <a:cubicBezTo>
                    <a:pt x="48937" y="146227"/>
                    <a:pt x="51414" y="134416"/>
                    <a:pt x="54843" y="123938"/>
                  </a:cubicBezTo>
                  <a:lnTo>
                    <a:pt x="42365" y="185565"/>
                  </a:lnTo>
                  <a:cubicBezTo>
                    <a:pt x="41984" y="187470"/>
                    <a:pt x="43222" y="189375"/>
                    <a:pt x="45127" y="189756"/>
                  </a:cubicBezTo>
                  <a:cubicBezTo>
                    <a:pt x="45222" y="189756"/>
                    <a:pt x="45318" y="189756"/>
                    <a:pt x="45318" y="189756"/>
                  </a:cubicBezTo>
                  <a:cubicBezTo>
                    <a:pt x="47127" y="190042"/>
                    <a:pt x="48937" y="188804"/>
                    <a:pt x="49318" y="186899"/>
                  </a:cubicBezTo>
                  <a:lnTo>
                    <a:pt x="55700" y="155276"/>
                  </a:lnTo>
                  <a:lnTo>
                    <a:pt x="49509" y="211378"/>
                  </a:lnTo>
                  <a:cubicBezTo>
                    <a:pt x="49318" y="213283"/>
                    <a:pt x="50652" y="215093"/>
                    <a:pt x="52557" y="215283"/>
                  </a:cubicBezTo>
                  <a:cubicBezTo>
                    <a:pt x="52557" y="215283"/>
                    <a:pt x="52652" y="215283"/>
                    <a:pt x="52652" y="215283"/>
                  </a:cubicBezTo>
                  <a:cubicBezTo>
                    <a:pt x="54652" y="215474"/>
                    <a:pt x="56367" y="214045"/>
                    <a:pt x="56557" y="212140"/>
                  </a:cubicBezTo>
                  <a:lnTo>
                    <a:pt x="65987" y="127177"/>
                  </a:lnTo>
                  <a:cubicBezTo>
                    <a:pt x="65320" y="139083"/>
                    <a:pt x="64177" y="151180"/>
                    <a:pt x="62844" y="163086"/>
                  </a:cubicBezTo>
                  <a:cubicBezTo>
                    <a:pt x="61796" y="173183"/>
                    <a:pt x="60748" y="183089"/>
                    <a:pt x="60081" y="192709"/>
                  </a:cubicBezTo>
                  <a:cubicBezTo>
                    <a:pt x="59986" y="194614"/>
                    <a:pt x="61320" y="196233"/>
                    <a:pt x="63129" y="196519"/>
                  </a:cubicBezTo>
                  <a:cubicBezTo>
                    <a:pt x="63225" y="196519"/>
                    <a:pt x="63320" y="196519"/>
                    <a:pt x="63415" y="196519"/>
                  </a:cubicBezTo>
                  <a:cubicBezTo>
                    <a:pt x="65415" y="196614"/>
                    <a:pt x="67130" y="195186"/>
                    <a:pt x="67225" y="193185"/>
                  </a:cubicBezTo>
                  <a:cubicBezTo>
                    <a:pt x="67892" y="183660"/>
                    <a:pt x="68940" y="173754"/>
                    <a:pt x="69987" y="163753"/>
                  </a:cubicBezTo>
                  <a:cubicBezTo>
                    <a:pt x="70845" y="155180"/>
                    <a:pt x="71702" y="146513"/>
                    <a:pt x="72369" y="137845"/>
                  </a:cubicBezTo>
                  <a:lnTo>
                    <a:pt x="67130" y="218236"/>
                  </a:lnTo>
                  <a:cubicBezTo>
                    <a:pt x="67035" y="220141"/>
                    <a:pt x="68368" y="221760"/>
                    <a:pt x="70178" y="222046"/>
                  </a:cubicBezTo>
                  <a:cubicBezTo>
                    <a:pt x="70273" y="222046"/>
                    <a:pt x="70368" y="222046"/>
                    <a:pt x="70464" y="222046"/>
                  </a:cubicBezTo>
                  <a:cubicBezTo>
                    <a:pt x="72464" y="222141"/>
                    <a:pt x="74178" y="220712"/>
                    <a:pt x="74274" y="218712"/>
                  </a:cubicBezTo>
                  <a:lnTo>
                    <a:pt x="77703" y="166229"/>
                  </a:lnTo>
                  <a:lnTo>
                    <a:pt x="80179" y="200519"/>
                  </a:lnTo>
                  <a:cubicBezTo>
                    <a:pt x="80274" y="202234"/>
                    <a:pt x="81608" y="203568"/>
                    <a:pt x="83227" y="203758"/>
                  </a:cubicBezTo>
                  <a:cubicBezTo>
                    <a:pt x="83513" y="203758"/>
                    <a:pt x="83703" y="203758"/>
                    <a:pt x="83989" y="203758"/>
                  </a:cubicBezTo>
                  <a:cubicBezTo>
                    <a:pt x="85989" y="203568"/>
                    <a:pt x="87418" y="201853"/>
                    <a:pt x="87323" y="199948"/>
                  </a:cubicBezTo>
                  <a:lnTo>
                    <a:pt x="83037" y="142036"/>
                  </a:lnTo>
                  <a:lnTo>
                    <a:pt x="94181" y="200805"/>
                  </a:lnTo>
                  <a:cubicBezTo>
                    <a:pt x="94467" y="202329"/>
                    <a:pt x="95705" y="203472"/>
                    <a:pt x="97229" y="203663"/>
                  </a:cubicBezTo>
                  <a:cubicBezTo>
                    <a:pt x="97610" y="203758"/>
                    <a:pt x="97991" y="203758"/>
                    <a:pt x="98372" y="203663"/>
                  </a:cubicBezTo>
                  <a:cubicBezTo>
                    <a:pt x="100277" y="203282"/>
                    <a:pt x="101610" y="201472"/>
                    <a:pt x="101229" y="199472"/>
                  </a:cubicBezTo>
                  <a:lnTo>
                    <a:pt x="88942" y="134892"/>
                  </a:lnTo>
                  <a:cubicBezTo>
                    <a:pt x="89514" y="136416"/>
                    <a:pt x="90085" y="138036"/>
                    <a:pt x="90657" y="139560"/>
                  </a:cubicBezTo>
                  <a:cubicBezTo>
                    <a:pt x="97134" y="156514"/>
                    <a:pt x="103706" y="174040"/>
                    <a:pt x="109230" y="191852"/>
                  </a:cubicBezTo>
                  <a:cubicBezTo>
                    <a:pt x="109802" y="193757"/>
                    <a:pt x="111802" y="194804"/>
                    <a:pt x="113707" y="194233"/>
                  </a:cubicBezTo>
                  <a:cubicBezTo>
                    <a:pt x="115612" y="193661"/>
                    <a:pt x="116660" y="191661"/>
                    <a:pt x="116088" y="189756"/>
                  </a:cubicBezTo>
                  <a:cubicBezTo>
                    <a:pt x="110469" y="171754"/>
                    <a:pt x="103801" y="154133"/>
                    <a:pt x="97324" y="137083"/>
                  </a:cubicBezTo>
                  <a:cubicBezTo>
                    <a:pt x="92847" y="125367"/>
                    <a:pt x="88466" y="113366"/>
                    <a:pt x="84275" y="101269"/>
                  </a:cubicBezTo>
                  <a:cubicBezTo>
                    <a:pt x="91609" y="96316"/>
                    <a:pt x="96943" y="88505"/>
                    <a:pt x="98277" y="78980"/>
                  </a:cubicBezTo>
                  <a:cubicBezTo>
                    <a:pt x="100467" y="63074"/>
                    <a:pt x="90561" y="48310"/>
                    <a:pt x="75702" y="43833"/>
                  </a:cubicBezTo>
                  <a:lnTo>
                    <a:pt x="80274" y="3923"/>
                  </a:lnTo>
                  <a:cubicBezTo>
                    <a:pt x="80465" y="1923"/>
                    <a:pt x="79131" y="209"/>
                    <a:pt x="77131" y="18"/>
                  </a:cubicBezTo>
                  <a:cubicBezTo>
                    <a:pt x="75131" y="-172"/>
                    <a:pt x="73416" y="1161"/>
                    <a:pt x="73131" y="3161"/>
                  </a:cubicBezTo>
                  <a:lnTo>
                    <a:pt x="68654" y="42595"/>
                  </a:lnTo>
                  <a:cubicBezTo>
                    <a:pt x="51795" y="41357"/>
                    <a:pt x="36650" y="53263"/>
                    <a:pt x="34364" y="70313"/>
                  </a:cubicBezTo>
                  <a:cubicBezTo>
                    <a:pt x="33126" y="79457"/>
                    <a:pt x="35888" y="88220"/>
                    <a:pt x="41317" y="94982"/>
                  </a:cubicBezTo>
                  <a:lnTo>
                    <a:pt x="1884" y="166896"/>
                  </a:lnTo>
                  <a:cubicBezTo>
                    <a:pt x="931" y="168515"/>
                    <a:pt x="1503" y="170706"/>
                    <a:pt x="3217" y="171659"/>
                  </a:cubicBezTo>
                  <a:close/>
                  <a:moveTo>
                    <a:pt x="73512" y="110318"/>
                  </a:moveTo>
                  <a:lnTo>
                    <a:pt x="73797" y="114699"/>
                  </a:lnTo>
                  <a:lnTo>
                    <a:pt x="73131" y="125558"/>
                  </a:lnTo>
                  <a:cubicBezTo>
                    <a:pt x="73416" y="120510"/>
                    <a:pt x="73512" y="115366"/>
                    <a:pt x="73512" y="1103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1807466" y="5052063"/>
              <a:ext cx="121009" cy="240683"/>
            </a:xfrm>
            <a:custGeom>
              <a:avLst/>
              <a:gdLst/>
              <a:ahLst/>
              <a:cxnLst/>
              <a:rect l="l" t="t" r="r" b="b"/>
              <a:pathLst>
                <a:path w="116471" h="231658" extrusionOk="0">
                  <a:moveTo>
                    <a:pt x="2042" y="177359"/>
                  </a:moveTo>
                  <a:cubicBezTo>
                    <a:pt x="2422" y="177550"/>
                    <a:pt x="2899" y="177645"/>
                    <a:pt x="3280" y="177645"/>
                  </a:cubicBezTo>
                  <a:cubicBezTo>
                    <a:pt x="4709" y="177741"/>
                    <a:pt x="6137" y="176883"/>
                    <a:pt x="6709" y="175550"/>
                  </a:cubicBezTo>
                  <a:lnTo>
                    <a:pt x="22616" y="139545"/>
                  </a:lnTo>
                  <a:lnTo>
                    <a:pt x="5280" y="183075"/>
                  </a:lnTo>
                  <a:cubicBezTo>
                    <a:pt x="4518" y="184884"/>
                    <a:pt x="5471" y="186980"/>
                    <a:pt x="7280" y="187742"/>
                  </a:cubicBezTo>
                  <a:cubicBezTo>
                    <a:pt x="7661" y="187932"/>
                    <a:pt x="8042" y="187932"/>
                    <a:pt x="8423" y="188028"/>
                  </a:cubicBezTo>
                  <a:cubicBezTo>
                    <a:pt x="9947" y="188123"/>
                    <a:pt x="11376" y="187266"/>
                    <a:pt x="11947" y="185741"/>
                  </a:cubicBezTo>
                  <a:lnTo>
                    <a:pt x="27568" y="146594"/>
                  </a:lnTo>
                  <a:lnTo>
                    <a:pt x="3089" y="226985"/>
                  </a:lnTo>
                  <a:cubicBezTo>
                    <a:pt x="2518" y="228890"/>
                    <a:pt x="3566" y="230890"/>
                    <a:pt x="5471" y="231462"/>
                  </a:cubicBezTo>
                  <a:cubicBezTo>
                    <a:pt x="5756" y="231557"/>
                    <a:pt x="6042" y="231557"/>
                    <a:pt x="6328" y="231652"/>
                  </a:cubicBezTo>
                  <a:cubicBezTo>
                    <a:pt x="7947" y="231747"/>
                    <a:pt x="9471" y="230700"/>
                    <a:pt x="9947" y="229080"/>
                  </a:cubicBezTo>
                  <a:lnTo>
                    <a:pt x="32331" y="155547"/>
                  </a:lnTo>
                  <a:lnTo>
                    <a:pt x="17282" y="212507"/>
                  </a:lnTo>
                  <a:cubicBezTo>
                    <a:pt x="16805" y="214412"/>
                    <a:pt x="17948" y="216412"/>
                    <a:pt x="19853" y="216888"/>
                  </a:cubicBezTo>
                  <a:cubicBezTo>
                    <a:pt x="20139" y="216983"/>
                    <a:pt x="20330" y="216983"/>
                    <a:pt x="20615" y="216983"/>
                  </a:cubicBezTo>
                  <a:cubicBezTo>
                    <a:pt x="22235" y="217079"/>
                    <a:pt x="23759" y="216031"/>
                    <a:pt x="24235" y="214316"/>
                  </a:cubicBezTo>
                  <a:lnTo>
                    <a:pt x="34903" y="174121"/>
                  </a:lnTo>
                  <a:cubicBezTo>
                    <a:pt x="34808" y="174407"/>
                    <a:pt x="34808" y="174788"/>
                    <a:pt x="34712" y="175169"/>
                  </a:cubicBezTo>
                  <a:cubicBezTo>
                    <a:pt x="34331" y="177074"/>
                    <a:pt x="35665" y="178979"/>
                    <a:pt x="37570" y="179360"/>
                  </a:cubicBezTo>
                  <a:cubicBezTo>
                    <a:pt x="39475" y="179741"/>
                    <a:pt x="41380" y="178503"/>
                    <a:pt x="41761" y="176502"/>
                  </a:cubicBezTo>
                  <a:cubicBezTo>
                    <a:pt x="42713" y="171549"/>
                    <a:pt x="43380" y="165167"/>
                    <a:pt x="44142" y="158500"/>
                  </a:cubicBezTo>
                  <a:cubicBezTo>
                    <a:pt x="45285" y="148308"/>
                    <a:pt x="46714" y="136307"/>
                    <a:pt x="49286" y="125544"/>
                  </a:cubicBezTo>
                  <a:lnTo>
                    <a:pt x="42142" y="187932"/>
                  </a:lnTo>
                  <a:cubicBezTo>
                    <a:pt x="41951" y="189933"/>
                    <a:pt x="43285" y="191647"/>
                    <a:pt x="45285" y="191838"/>
                  </a:cubicBezTo>
                  <a:cubicBezTo>
                    <a:pt x="45380" y="191838"/>
                    <a:pt x="45476" y="191838"/>
                    <a:pt x="45476" y="191838"/>
                  </a:cubicBezTo>
                  <a:cubicBezTo>
                    <a:pt x="47380" y="191933"/>
                    <a:pt x="49000" y="190599"/>
                    <a:pt x="49190" y="188694"/>
                  </a:cubicBezTo>
                  <a:lnTo>
                    <a:pt x="52905" y="156595"/>
                  </a:lnTo>
                  <a:lnTo>
                    <a:pt x="51476" y="213078"/>
                  </a:lnTo>
                  <a:cubicBezTo>
                    <a:pt x="51381" y="214983"/>
                    <a:pt x="52905" y="216603"/>
                    <a:pt x="54905" y="216698"/>
                  </a:cubicBezTo>
                  <a:cubicBezTo>
                    <a:pt x="54905" y="216698"/>
                    <a:pt x="55001" y="216698"/>
                    <a:pt x="55001" y="216698"/>
                  </a:cubicBezTo>
                  <a:cubicBezTo>
                    <a:pt x="57001" y="216698"/>
                    <a:pt x="58620" y="215174"/>
                    <a:pt x="58620" y="213174"/>
                  </a:cubicBezTo>
                  <a:lnTo>
                    <a:pt x="60811" y="127734"/>
                  </a:lnTo>
                  <a:cubicBezTo>
                    <a:pt x="61192" y="139641"/>
                    <a:pt x="61001" y="151833"/>
                    <a:pt x="60811" y="163739"/>
                  </a:cubicBezTo>
                  <a:cubicBezTo>
                    <a:pt x="60620" y="173835"/>
                    <a:pt x="60430" y="183837"/>
                    <a:pt x="60620" y="193552"/>
                  </a:cubicBezTo>
                  <a:cubicBezTo>
                    <a:pt x="60620" y="195457"/>
                    <a:pt x="62144" y="196981"/>
                    <a:pt x="64049" y="197076"/>
                  </a:cubicBezTo>
                  <a:cubicBezTo>
                    <a:pt x="64145" y="197076"/>
                    <a:pt x="64240" y="197076"/>
                    <a:pt x="64335" y="197076"/>
                  </a:cubicBezTo>
                  <a:cubicBezTo>
                    <a:pt x="66335" y="197076"/>
                    <a:pt x="67859" y="195457"/>
                    <a:pt x="67859" y="193457"/>
                  </a:cubicBezTo>
                  <a:cubicBezTo>
                    <a:pt x="67669" y="183837"/>
                    <a:pt x="67859" y="173931"/>
                    <a:pt x="68050" y="163929"/>
                  </a:cubicBezTo>
                  <a:cubicBezTo>
                    <a:pt x="68240" y="155262"/>
                    <a:pt x="68336" y="146594"/>
                    <a:pt x="68240" y="137926"/>
                  </a:cubicBezTo>
                  <a:lnTo>
                    <a:pt x="69764" y="218508"/>
                  </a:lnTo>
                  <a:cubicBezTo>
                    <a:pt x="69764" y="220413"/>
                    <a:pt x="71288" y="221937"/>
                    <a:pt x="73193" y="222032"/>
                  </a:cubicBezTo>
                  <a:cubicBezTo>
                    <a:pt x="73289" y="222032"/>
                    <a:pt x="73384" y="222032"/>
                    <a:pt x="73479" y="222032"/>
                  </a:cubicBezTo>
                  <a:cubicBezTo>
                    <a:pt x="75479" y="222032"/>
                    <a:pt x="77003" y="220317"/>
                    <a:pt x="77003" y="218412"/>
                  </a:cubicBezTo>
                  <a:lnTo>
                    <a:pt x="75955" y="165739"/>
                  </a:lnTo>
                  <a:lnTo>
                    <a:pt x="81385" y="199743"/>
                  </a:lnTo>
                  <a:cubicBezTo>
                    <a:pt x="81671" y="201458"/>
                    <a:pt x="83099" y="202696"/>
                    <a:pt x="84718" y="202791"/>
                  </a:cubicBezTo>
                  <a:cubicBezTo>
                    <a:pt x="85004" y="202791"/>
                    <a:pt x="85195" y="202791"/>
                    <a:pt x="85480" y="202791"/>
                  </a:cubicBezTo>
                  <a:cubicBezTo>
                    <a:pt x="87386" y="202506"/>
                    <a:pt x="88719" y="200696"/>
                    <a:pt x="88433" y="198696"/>
                  </a:cubicBezTo>
                  <a:lnTo>
                    <a:pt x="79289" y="141355"/>
                  </a:lnTo>
                  <a:lnTo>
                    <a:pt x="95387" y="198886"/>
                  </a:lnTo>
                  <a:cubicBezTo>
                    <a:pt x="95768" y="200410"/>
                    <a:pt x="97196" y="201458"/>
                    <a:pt x="98625" y="201458"/>
                  </a:cubicBezTo>
                  <a:cubicBezTo>
                    <a:pt x="99006" y="201458"/>
                    <a:pt x="99387" y="201458"/>
                    <a:pt x="99768" y="201363"/>
                  </a:cubicBezTo>
                  <a:cubicBezTo>
                    <a:pt x="101673" y="200791"/>
                    <a:pt x="102816" y="198886"/>
                    <a:pt x="102245" y="196981"/>
                  </a:cubicBezTo>
                  <a:lnTo>
                    <a:pt x="84528" y="133640"/>
                  </a:lnTo>
                  <a:cubicBezTo>
                    <a:pt x="85195" y="135164"/>
                    <a:pt x="85957" y="136688"/>
                    <a:pt x="86624" y="138116"/>
                  </a:cubicBezTo>
                  <a:cubicBezTo>
                    <a:pt x="94434" y="154404"/>
                    <a:pt x="102530" y="171359"/>
                    <a:pt x="109579" y="188599"/>
                  </a:cubicBezTo>
                  <a:cubicBezTo>
                    <a:pt x="110341" y="190409"/>
                    <a:pt x="112341" y="191266"/>
                    <a:pt x="114246" y="190599"/>
                  </a:cubicBezTo>
                  <a:cubicBezTo>
                    <a:pt x="116056" y="189837"/>
                    <a:pt x="116913" y="187742"/>
                    <a:pt x="116246" y="185932"/>
                  </a:cubicBezTo>
                  <a:cubicBezTo>
                    <a:pt x="109103" y="168501"/>
                    <a:pt x="101006" y="151452"/>
                    <a:pt x="93101" y="135069"/>
                  </a:cubicBezTo>
                  <a:cubicBezTo>
                    <a:pt x="87671" y="123829"/>
                    <a:pt x="82337" y="112208"/>
                    <a:pt x="77099" y="100493"/>
                  </a:cubicBezTo>
                  <a:cubicBezTo>
                    <a:pt x="84052" y="94968"/>
                    <a:pt x="88719" y="86682"/>
                    <a:pt x="89195" y="77061"/>
                  </a:cubicBezTo>
                  <a:cubicBezTo>
                    <a:pt x="90053" y="60964"/>
                    <a:pt x="78908" y="47153"/>
                    <a:pt x="63668" y="43914"/>
                  </a:cubicBezTo>
                  <a:lnTo>
                    <a:pt x="64811" y="3719"/>
                  </a:lnTo>
                  <a:cubicBezTo>
                    <a:pt x="64907" y="1719"/>
                    <a:pt x="63383" y="99"/>
                    <a:pt x="61382" y="4"/>
                  </a:cubicBezTo>
                  <a:cubicBezTo>
                    <a:pt x="59382" y="-91"/>
                    <a:pt x="57763" y="1528"/>
                    <a:pt x="57668" y="3433"/>
                  </a:cubicBezTo>
                  <a:lnTo>
                    <a:pt x="56525" y="43152"/>
                  </a:lnTo>
                  <a:cubicBezTo>
                    <a:pt x="39665" y="43343"/>
                    <a:pt x="25568" y="56487"/>
                    <a:pt x="24711" y="73632"/>
                  </a:cubicBezTo>
                  <a:cubicBezTo>
                    <a:pt x="24235" y="82872"/>
                    <a:pt x="27759" y="91349"/>
                    <a:pt x="33760" y="97635"/>
                  </a:cubicBezTo>
                  <a:lnTo>
                    <a:pt x="518" y="172692"/>
                  </a:lnTo>
                  <a:cubicBezTo>
                    <a:pt x="-625" y="174502"/>
                    <a:pt x="232" y="176598"/>
                    <a:pt x="2042" y="177359"/>
                  </a:cubicBezTo>
                  <a:close/>
                  <a:moveTo>
                    <a:pt x="66812" y="110399"/>
                  </a:moveTo>
                  <a:lnTo>
                    <a:pt x="67478" y="114780"/>
                  </a:lnTo>
                  <a:lnTo>
                    <a:pt x="67669" y="125639"/>
                  </a:lnTo>
                  <a:cubicBezTo>
                    <a:pt x="67574" y="120495"/>
                    <a:pt x="67288" y="115352"/>
                    <a:pt x="66812" y="1103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2185902" y="4973618"/>
              <a:ext cx="124713" cy="227892"/>
            </a:xfrm>
            <a:custGeom>
              <a:avLst/>
              <a:gdLst/>
              <a:ahLst/>
              <a:cxnLst/>
              <a:rect l="l" t="t" r="r" b="b"/>
              <a:pathLst>
                <a:path w="120036" h="219346" extrusionOk="0">
                  <a:moveTo>
                    <a:pt x="109671" y="154222"/>
                  </a:moveTo>
                  <a:lnTo>
                    <a:pt x="60141" y="88881"/>
                  </a:lnTo>
                  <a:cubicBezTo>
                    <a:pt x="64523" y="81451"/>
                    <a:pt x="66047" y="72403"/>
                    <a:pt x="63380" y="63449"/>
                  </a:cubicBezTo>
                  <a:cubicBezTo>
                    <a:pt x="58617" y="46971"/>
                    <a:pt x="41853" y="37446"/>
                    <a:pt x="25375" y="41065"/>
                  </a:cubicBezTo>
                  <a:lnTo>
                    <a:pt x="15183" y="2680"/>
                  </a:lnTo>
                  <a:cubicBezTo>
                    <a:pt x="14707" y="775"/>
                    <a:pt x="12707" y="-368"/>
                    <a:pt x="10802" y="108"/>
                  </a:cubicBezTo>
                  <a:cubicBezTo>
                    <a:pt x="8802" y="679"/>
                    <a:pt x="7754" y="2584"/>
                    <a:pt x="8230" y="4489"/>
                  </a:cubicBezTo>
                  <a:lnTo>
                    <a:pt x="18612" y="43351"/>
                  </a:lnTo>
                  <a:cubicBezTo>
                    <a:pt x="4515" y="50019"/>
                    <a:pt x="-3105" y="66021"/>
                    <a:pt x="1372" y="81451"/>
                  </a:cubicBezTo>
                  <a:cubicBezTo>
                    <a:pt x="4039" y="90596"/>
                    <a:pt x="10516" y="97644"/>
                    <a:pt x="18517" y="101454"/>
                  </a:cubicBezTo>
                  <a:cubicBezTo>
                    <a:pt x="16136" y="114027"/>
                    <a:pt x="13564" y="126600"/>
                    <a:pt x="10897" y="138792"/>
                  </a:cubicBezTo>
                  <a:cubicBezTo>
                    <a:pt x="6992" y="156604"/>
                    <a:pt x="2991" y="174987"/>
                    <a:pt x="39" y="193656"/>
                  </a:cubicBezTo>
                  <a:cubicBezTo>
                    <a:pt x="-247" y="195656"/>
                    <a:pt x="1086" y="197466"/>
                    <a:pt x="2991" y="197752"/>
                  </a:cubicBezTo>
                  <a:cubicBezTo>
                    <a:pt x="4991" y="198038"/>
                    <a:pt x="6801" y="196704"/>
                    <a:pt x="7087" y="194799"/>
                  </a:cubicBezTo>
                  <a:cubicBezTo>
                    <a:pt x="9945" y="176321"/>
                    <a:pt x="13945" y="158128"/>
                    <a:pt x="17850" y="140411"/>
                  </a:cubicBezTo>
                  <a:cubicBezTo>
                    <a:pt x="18231" y="138792"/>
                    <a:pt x="18517" y="137173"/>
                    <a:pt x="18898" y="135554"/>
                  </a:cubicBezTo>
                  <a:lnTo>
                    <a:pt x="16231" y="201276"/>
                  </a:lnTo>
                  <a:cubicBezTo>
                    <a:pt x="16136" y="203276"/>
                    <a:pt x="17660" y="204896"/>
                    <a:pt x="19660" y="204991"/>
                  </a:cubicBezTo>
                  <a:cubicBezTo>
                    <a:pt x="20041" y="204991"/>
                    <a:pt x="20422" y="204991"/>
                    <a:pt x="20803" y="204896"/>
                  </a:cubicBezTo>
                  <a:cubicBezTo>
                    <a:pt x="22232" y="204514"/>
                    <a:pt x="23280" y="203181"/>
                    <a:pt x="23375" y="201657"/>
                  </a:cubicBezTo>
                  <a:lnTo>
                    <a:pt x="25851" y="141935"/>
                  </a:lnTo>
                  <a:lnTo>
                    <a:pt x="30138" y="199847"/>
                  </a:lnTo>
                  <a:cubicBezTo>
                    <a:pt x="30328" y="201847"/>
                    <a:pt x="32043" y="203276"/>
                    <a:pt x="33948" y="203181"/>
                  </a:cubicBezTo>
                  <a:cubicBezTo>
                    <a:pt x="34233" y="203181"/>
                    <a:pt x="34424" y="203086"/>
                    <a:pt x="34710" y="203086"/>
                  </a:cubicBezTo>
                  <a:cubicBezTo>
                    <a:pt x="36329" y="202609"/>
                    <a:pt x="37377" y="201086"/>
                    <a:pt x="37281" y="199371"/>
                  </a:cubicBezTo>
                  <a:lnTo>
                    <a:pt x="34710" y="165081"/>
                  </a:lnTo>
                  <a:lnTo>
                    <a:pt x="45759" y="216516"/>
                  </a:lnTo>
                  <a:cubicBezTo>
                    <a:pt x="46140" y="218421"/>
                    <a:pt x="48045" y="219659"/>
                    <a:pt x="50045" y="219278"/>
                  </a:cubicBezTo>
                  <a:cubicBezTo>
                    <a:pt x="50140" y="219278"/>
                    <a:pt x="50235" y="219278"/>
                    <a:pt x="50331" y="219183"/>
                  </a:cubicBezTo>
                  <a:cubicBezTo>
                    <a:pt x="52140" y="218707"/>
                    <a:pt x="53188" y="216802"/>
                    <a:pt x="52807" y="214992"/>
                  </a:cubicBezTo>
                  <a:lnTo>
                    <a:pt x="35853" y="136220"/>
                  </a:lnTo>
                  <a:cubicBezTo>
                    <a:pt x="37757" y="144697"/>
                    <a:pt x="39853" y="153175"/>
                    <a:pt x="42044" y="161462"/>
                  </a:cubicBezTo>
                  <a:cubicBezTo>
                    <a:pt x="44520" y="171177"/>
                    <a:pt x="46997" y="180797"/>
                    <a:pt x="49092" y="190132"/>
                  </a:cubicBezTo>
                  <a:cubicBezTo>
                    <a:pt x="49473" y="192037"/>
                    <a:pt x="51378" y="193275"/>
                    <a:pt x="53378" y="192894"/>
                  </a:cubicBezTo>
                  <a:cubicBezTo>
                    <a:pt x="53474" y="192894"/>
                    <a:pt x="53569" y="192894"/>
                    <a:pt x="53569" y="192799"/>
                  </a:cubicBezTo>
                  <a:cubicBezTo>
                    <a:pt x="55379" y="192322"/>
                    <a:pt x="56427" y="190417"/>
                    <a:pt x="56045" y="188608"/>
                  </a:cubicBezTo>
                  <a:cubicBezTo>
                    <a:pt x="53950" y="179178"/>
                    <a:pt x="51474" y="169463"/>
                    <a:pt x="48997" y="159652"/>
                  </a:cubicBezTo>
                  <a:cubicBezTo>
                    <a:pt x="46044" y="148031"/>
                    <a:pt x="43091" y="136315"/>
                    <a:pt x="40710" y="124600"/>
                  </a:cubicBezTo>
                  <a:lnTo>
                    <a:pt x="62427" y="207277"/>
                  </a:lnTo>
                  <a:cubicBezTo>
                    <a:pt x="62903" y="209182"/>
                    <a:pt x="64904" y="210325"/>
                    <a:pt x="66809" y="209848"/>
                  </a:cubicBezTo>
                  <a:cubicBezTo>
                    <a:pt x="66809" y="209848"/>
                    <a:pt x="66904" y="209848"/>
                    <a:pt x="66904" y="209848"/>
                  </a:cubicBezTo>
                  <a:cubicBezTo>
                    <a:pt x="68714" y="209277"/>
                    <a:pt x="69857" y="207372"/>
                    <a:pt x="69381" y="205467"/>
                  </a:cubicBezTo>
                  <a:lnTo>
                    <a:pt x="54998" y="150889"/>
                  </a:lnTo>
                  <a:lnTo>
                    <a:pt x="65952" y="181273"/>
                  </a:lnTo>
                  <a:cubicBezTo>
                    <a:pt x="66618" y="183083"/>
                    <a:pt x="68523" y="184036"/>
                    <a:pt x="70333" y="183464"/>
                  </a:cubicBezTo>
                  <a:cubicBezTo>
                    <a:pt x="70428" y="183464"/>
                    <a:pt x="70524" y="183464"/>
                    <a:pt x="70524" y="183369"/>
                  </a:cubicBezTo>
                  <a:cubicBezTo>
                    <a:pt x="72333" y="182702"/>
                    <a:pt x="73381" y="180607"/>
                    <a:pt x="72714" y="178797"/>
                  </a:cubicBezTo>
                  <a:lnTo>
                    <a:pt x="51378" y="119647"/>
                  </a:lnTo>
                  <a:cubicBezTo>
                    <a:pt x="56331" y="129457"/>
                    <a:pt x="60522" y="140792"/>
                    <a:pt x="63951" y="150508"/>
                  </a:cubicBezTo>
                  <a:cubicBezTo>
                    <a:pt x="66237" y="156889"/>
                    <a:pt x="68428" y="162890"/>
                    <a:pt x="70428" y="167462"/>
                  </a:cubicBezTo>
                  <a:cubicBezTo>
                    <a:pt x="71286" y="169272"/>
                    <a:pt x="73381" y="170129"/>
                    <a:pt x="75191" y="169272"/>
                  </a:cubicBezTo>
                  <a:cubicBezTo>
                    <a:pt x="77001" y="168510"/>
                    <a:pt x="77763" y="166319"/>
                    <a:pt x="77001" y="164605"/>
                  </a:cubicBezTo>
                  <a:cubicBezTo>
                    <a:pt x="76905" y="164319"/>
                    <a:pt x="76715" y="163938"/>
                    <a:pt x="76620" y="163652"/>
                  </a:cubicBezTo>
                  <a:lnTo>
                    <a:pt x="96241" y="200323"/>
                  </a:lnTo>
                  <a:cubicBezTo>
                    <a:pt x="97003" y="201847"/>
                    <a:pt x="98813" y="202514"/>
                    <a:pt x="100337" y="202038"/>
                  </a:cubicBezTo>
                  <a:cubicBezTo>
                    <a:pt x="100527" y="201943"/>
                    <a:pt x="100813" y="201847"/>
                    <a:pt x="101003" y="201752"/>
                  </a:cubicBezTo>
                  <a:cubicBezTo>
                    <a:pt x="102718" y="200800"/>
                    <a:pt x="103385" y="198609"/>
                    <a:pt x="102432" y="196895"/>
                  </a:cubicBezTo>
                  <a:lnTo>
                    <a:pt x="74715" y="144983"/>
                  </a:lnTo>
                  <a:lnTo>
                    <a:pt x="113386" y="211468"/>
                  </a:lnTo>
                  <a:cubicBezTo>
                    <a:pt x="114243" y="212896"/>
                    <a:pt x="115958" y="213563"/>
                    <a:pt x="117482" y="213087"/>
                  </a:cubicBezTo>
                  <a:cubicBezTo>
                    <a:pt x="117768" y="212992"/>
                    <a:pt x="118053" y="212896"/>
                    <a:pt x="118244" y="212706"/>
                  </a:cubicBezTo>
                  <a:cubicBezTo>
                    <a:pt x="119958" y="211754"/>
                    <a:pt x="120530" y="209563"/>
                    <a:pt x="119577" y="207848"/>
                  </a:cubicBezTo>
                  <a:lnTo>
                    <a:pt x="77286" y="135268"/>
                  </a:lnTo>
                  <a:lnTo>
                    <a:pt x="101480" y="169748"/>
                  </a:lnTo>
                  <a:cubicBezTo>
                    <a:pt x="102337" y="171082"/>
                    <a:pt x="103956" y="171558"/>
                    <a:pt x="105385" y="171082"/>
                  </a:cubicBezTo>
                  <a:cubicBezTo>
                    <a:pt x="105766" y="170987"/>
                    <a:pt x="106147" y="170796"/>
                    <a:pt x="106433" y="170605"/>
                  </a:cubicBezTo>
                  <a:cubicBezTo>
                    <a:pt x="108052" y="169463"/>
                    <a:pt x="108433" y="167272"/>
                    <a:pt x="107290" y="165653"/>
                  </a:cubicBezTo>
                  <a:lnTo>
                    <a:pt x="80430" y="127267"/>
                  </a:lnTo>
                  <a:lnTo>
                    <a:pt x="104147" y="158604"/>
                  </a:lnTo>
                  <a:cubicBezTo>
                    <a:pt x="105099" y="159842"/>
                    <a:pt x="106623" y="160319"/>
                    <a:pt x="107957" y="159842"/>
                  </a:cubicBezTo>
                  <a:cubicBezTo>
                    <a:pt x="108338" y="159747"/>
                    <a:pt x="108719" y="159556"/>
                    <a:pt x="109100" y="159271"/>
                  </a:cubicBezTo>
                  <a:cubicBezTo>
                    <a:pt x="110528" y="158032"/>
                    <a:pt x="110814" y="155746"/>
                    <a:pt x="109671" y="154222"/>
                  </a:cubicBezTo>
                  <a:close/>
                  <a:moveTo>
                    <a:pt x="33090" y="123933"/>
                  </a:moveTo>
                  <a:lnTo>
                    <a:pt x="30804" y="113265"/>
                  </a:lnTo>
                  <a:lnTo>
                    <a:pt x="30519" y="108883"/>
                  </a:lnTo>
                  <a:cubicBezTo>
                    <a:pt x="31185" y="113837"/>
                    <a:pt x="32138" y="118885"/>
                    <a:pt x="33090" y="1239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2446525" y="4712965"/>
              <a:ext cx="141836" cy="221038"/>
            </a:xfrm>
            <a:custGeom>
              <a:avLst/>
              <a:gdLst/>
              <a:ahLst/>
              <a:cxnLst/>
              <a:rect l="l" t="t" r="r" b="b"/>
              <a:pathLst>
                <a:path w="136517" h="212749" extrusionOk="0">
                  <a:moveTo>
                    <a:pt x="119490" y="140909"/>
                  </a:moveTo>
                  <a:lnTo>
                    <a:pt x="62245" y="82140"/>
                  </a:lnTo>
                  <a:cubicBezTo>
                    <a:pt x="65674" y="74234"/>
                    <a:pt x="66055" y="65090"/>
                    <a:pt x="62340" y="56518"/>
                  </a:cubicBezTo>
                  <a:cubicBezTo>
                    <a:pt x="55577" y="40802"/>
                    <a:pt x="37766" y="33372"/>
                    <a:pt x="21859" y="39087"/>
                  </a:cubicBezTo>
                  <a:lnTo>
                    <a:pt x="6905" y="2225"/>
                  </a:lnTo>
                  <a:cubicBezTo>
                    <a:pt x="6143" y="416"/>
                    <a:pt x="4047" y="-442"/>
                    <a:pt x="2237" y="225"/>
                  </a:cubicBezTo>
                  <a:cubicBezTo>
                    <a:pt x="332" y="987"/>
                    <a:pt x="-430" y="3083"/>
                    <a:pt x="237" y="4892"/>
                  </a:cubicBezTo>
                  <a:lnTo>
                    <a:pt x="15287" y="42135"/>
                  </a:lnTo>
                  <a:cubicBezTo>
                    <a:pt x="2142" y="50517"/>
                    <a:pt x="-3478" y="67281"/>
                    <a:pt x="2904" y="82045"/>
                  </a:cubicBezTo>
                  <a:cubicBezTo>
                    <a:pt x="6714" y="90808"/>
                    <a:pt x="13953" y="96999"/>
                    <a:pt x="22335" y="99761"/>
                  </a:cubicBezTo>
                  <a:cubicBezTo>
                    <a:pt x="21573" y="112525"/>
                    <a:pt x="20525" y="125288"/>
                    <a:pt x="19382" y="137766"/>
                  </a:cubicBezTo>
                  <a:cubicBezTo>
                    <a:pt x="17668" y="155864"/>
                    <a:pt x="15953" y="174628"/>
                    <a:pt x="15382" y="193487"/>
                  </a:cubicBezTo>
                  <a:cubicBezTo>
                    <a:pt x="15287" y="195488"/>
                    <a:pt x="16906" y="197107"/>
                    <a:pt x="18811" y="197202"/>
                  </a:cubicBezTo>
                  <a:cubicBezTo>
                    <a:pt x="20811" y="197297"/>
                    <a:pt x="22430" y="195678"/>
                    <a:pt x="22526" y="193773"/>
                  </a:cubicBezTo>
                  <a:cubicBezTo>
                    <a:pt x="23097" y="175104"/>
                    <a:pt x="24812" y="156530"/>
                    <a:pt x="26431" y="138433"/>
                  </a:cubicBezTo>
                  <a:cubicBezTo>
                    <a:pt x="26621" y="136814"/>
                    <a:pt x="26717" y="135099"/>
                    <a:pt x="26907" y="133480"/>
                  </a:cubicBezTo>
                  <a:lnTo>
                    <a:pt x="32432" y="199012"/>
                  </a:lnTo>
                  <a:cubicBezTo>
                    <a:pt x="32622" y="201012"/>
                    <a:pt x="34337" y="202441"/>
                    <a:pt x="36337" y="202250"/>
                  </a:cubicBezTo>
                  <a:cubicBezTo>
                    <a:pt x="36718" y="202250"/>
                    <a:pt x="37099" y="202155"/>
                    <a:pt x="37480" y="201965"/>
                  </a:cubicBezTo>
                  <a:cubicBezTo>
                    <a:pt x="38813" y="201393"/>
                    <a:pt x="39766" y="199964"/>
                    <a:pt x="39671" y="198345"/>
                  </a:cubicBezTo>
                  <a:lnTo>
                    <a:pt x="34718" y="138814"/>
                  </a:lnTo>
                  <a:lnTo>
                    <a:pt x="46148" y="195773"/>
                  </a:lnTo>
                  <a:cubicBezTo>
                    <a:pt x="46529" y="197678"/>
                    <a:pt x="48434" y="199012"/>
                    <a:pt x="50339" y="198535"/>
                  </a:cubicBezTo>
                  <a:cubicBezTo>
                    <a:pt x="50624" y="198440"/>
                    <a:pt x="50815" y="198440"/>
                    <a:pt x="51101" y="198345"/>
                  </a:cubicBezTo>
                  <a:cubicBezTo>
                    <a:pt x="52625" y="197678"/>
                    <a:pt x="53482" y="196059"/>
                    <a:pt x="53196" y="194344"/>
                  </a:cubicBezTo>
                  <a:lnTo>
                    <a:pt x="46433" y="160626"/>
                  </a:lnTo>
                  <a:lnTo>
                    <a:pt x="63864" y="210347"/>
                  </a:lnTo>
                  <a:cubicBezTo>
                    <a:pt x="64531" y="212252"/>
                    <a:pt x="66531" y="213204"/>
                    <a:pt x="68436" y="212537"/>
                  </a:cubicBezTo>
                  <a:cubicBezTo>
                    <a:pt x="68531" y="212537"/>
                    <a:pt x="68627" y="212442"/>
                    <a:pt x="68722" y="212442"/>
                  </a:cubicBezTo>
                  <a:cubicBezTo>
                    <a:pt x="70436" y="211680"/>
                    <a:pt x="71294" y="209775"/>
                    <a:pt x="70627" y="207965"/>
                  </a:cubicBezTo>
                  <a:lnTo>
                    <a:pt x="44052" y="131956"/>
                  </a:lnTo>
                  <a:cubicBezTo>
                    <a:pt x="47005" y="140147"/>
                    <a:pt x="50148" y="148244"/>
                    <a:pt x="53291" y="156244"/>
                  </a:cubicBezTo>
                  <a:cubicBezTo>
                    <a:pt x="57006" y="165579"/>
                    <a:pt x="60626" y="174818"/>
                    <a:pt x="63769" y="183867"/>
                  </a:cubicBezTo>
                  <a:cubicBezTo>
                    <a:pt x="64436" y="185772"/>
                    <a:pt x="66436" y="186725"/>
                    <a:pt x="68341" y="186058"/>
                  </a:cubicBezTo>
                  <a:cubicBezTo>
                    <a:pt x="68436" y="186058"/>
                    <a:pt x="68531" y="185963"/>
                    <a:pt x="68531" y="185963"/>
                  </a:cubicBezTo>
                  <a:cubicBezTo>
                    <a:pt x="70246" y="185201"/>
                    <a:pt x="71103" y="183296"/>
                    <a:pt x="70436" y="181486"/>
                  </a:cubicBezTo>
                  <a:cubicBezTo>
                    <a:pt x="67198" y="172342"/>
                    <a:pt x="63578" y="163102"/>
                    <a:pt x="59864" y="153673"/>
                  </a:cubicBezTo>
                  <a:cubicBezTo>
                    <a:pt x="55482" y="142529"/>
                    <a:pt x="51101" y="131194"/>
                    <a:pt x="47291" y="119954"/>
                  </a:cubicBezTo>
                  <a:lnTo>
                    <a:pt x="79104" y="199298"/>
                  </a:lnTo>
                  <a:cubicBezTo>
                    <a:pt x="79866" y="201107"/>
                    <a:pt x="81962" y="202060"/>
                    <a:pt x="83771" y="201298"/>
                  </a:cubicBezTo>
                  <a:cubicBezTo>
                    <a:pt x="83771" y="201298"/>
                    <a:pt x="83867" y="201298"/>
                    <a:pt x="83867" y="201298"/>
                  </a:cubicBezTo>
                  <a:cubicBezTo>
                    <a:pt x="85676" y="200536"/>
                    <a:pt x="86534" y="198440"/>
                    <a:pt x="85772" y="196726"/>
                  </a:cubicBezTo>
                  <a:lnTo>
                    <a:pt x="64721" y="144338"/>
                  </a:lnTo>
                  <a:lnTo>
                    <a:pt x="79390" y="173104"/>
                  </a:lnTo>
                  <a:cubicBezTo>
                    <a:pt x="80247" y="174818"/>
                    <a:pt x="82247" y="175485"/>
                    <a:pt x="83962" y="174723"/>
                  </a:cubicBezTo>
                  <a:cubicBezTo>
                    <a:pt x="84057" y="174723"/>
                    <a:pt x="84057" y="174628"/>
                    <a:pt x="84152" y="174628"/>
                  </a:cubicBezTo>
                  <a:cubicBezTo>
                    <a:pt x="85867" y="173771"/>
                    <a:pt x="86629" y="171580"/>
                    <a:pt x="85676" y="169865"/>
                  </a:cubicBezTo>
                  <a:lnTo>
                    <a:pt x="57197" y="113858"/>
                  </a:lnTo>
                  <a:cubicBezTo>
                    <a:pt x="63388" y="123002"/>
                    <a:pt x="68817" y="133766"/>
                    <a:pt x="73484" y="142910"/>
                  </a:cubicBezTo>
                  <a:cubicBezTo>
                    <a:pt x="76532" y="148910"/>
                    <a:pt x="79390" y="154625"/>
                    <a:pt x="82057" y="158912"/>
                  </a:cubicBezTo>
                  <a:cubicBezTo>
                    <a:pt x="83105" y="160626"/>
                    <a:pt x="85295" y="161198"/>
                    <a:pt x="86915" y="160150"/>
                  </a:cubicBezTo>
                  <a:cubicBezTo>
                    <a:pt x="88629" y="159102"/>
                    <a:pt x="89105" y="156911"/>
                    <a:pt x="88153" y="155292"/>
                  </a:cubicBezTo>
                  <a:cubicBezTo>
                    <a:pt x="87962" y="155006"/>
                    <a:pt x="87772" y="154721"/>
                    <a:pt x="87677" y="154435"/>
                  </a:cubicBezTo>
                  <a:lnTo>
                    <a:pt x="111680" y="188344"/>
                  </a:lnTo>
                  <a:cubicBezTo>
                    <a:pt x="112632" y="189773"/>
                    <a:pt x="114537" y="190249"/>
                    <a:pt x="115966" y="189582"/>
                  </a:cubicBezTo>
                  <a:cubicBezTo>
                    <a:pt x="116156" y="189487"/>
                    <a:pt x="116442" y="189392"/>
                    <a:pt x="116633" y="189201"/>
                  </a:cubicBezTo>
                  <a:cubicBezTo>
                    <a:pt x="118252" y="188058"/>
                    <a:pt x="118633" y="185867"/>
                    <a:pt x="117490" y="184248"/>
                  </a:cubicBezTo>
                  <a:lnTo>
                    <a:pt x="83486" y="136147"/>
                  </a:lnTo>
                  <a:lnTo>
                    <a:pt x="130063" y="197297"/>
                  </a:lnTo>
                  <a:cubicBezTo>
                    <a:pt x="131111" y="198631"/>
                    <a:pt x="132825" y="199012"/>
                    <a:pt x="134349" y="198440"/>
                  </a:cubicBezTo>
                  <a:cubicBezTo>
                    <a:pt x="134635" y="198345"/>
                    <a:pt x="134825" y="198155"/>
                    <a:pt x="135111" y="197964"/>
                  </a:cubicBezTo>
                  <a:cubicBezTo>
                    <a:pt x="136635" y="196726"/>
                    <a:pt x="137016" y="194535"/>
                    <a:pt x="135778" y="192916"/>
                  </a:cubicBezTo>
                  <a:lnTo>
                    <a:pt x="84819" y="126146"/>
                  </a:lnTo>
                  <a:lnTo>
                    <a:pt x="113108" y="157388"/>
                  </a:lnTo>
                  <a:cubicBezTo>
                    <a:pt x="114156" y="158531"/>
                    <a:pt x="115775" y="158816"/>
                    <a:pt x="117204" y="158245"/>
                  </a:cubicBezTo>
                  <a:cubicBezTo>
                    <a:pt x="117585" y="158054"/>
                    <a:pt x="117871" y="157864"/>
                    <a:pt x="118157" y="157578"/>
                  </a:cubicBezTo>
                  <a:cubicBezTo>
                    <a:pt x="119585" y="156244"/>
                    <a:pt x="119776" y="153959"/>
                    <a:pt x="118442" y="152530"/>
                  </a:cubicBezTo>
                  <a:lnTo>
                    <a:pt x="87010" y="117859"/>
                  </a:lnTo>
                  <a:lnTo>
                    <a:pt x="114442" y="146053"/>
                  </a:lnTo>
                  <a:cubicBezTo>
                    <a:pt x="115490" y="147101"/>
                    <a:pt x="117109" y="147386"/>
                    <a:pt x="118442" y="146815"/>
                  </a:cubicBezTo>
                  <a:cubicBezTo>
                    <a:pt x="118823" y="146624"/>
                    <a:pt x="119204" y="146434"/>
                    <a:pt x="119490" y="146053"/>
                  </a:cubicBezTo>
                  <a:cubicBezTo>
                    <a:pt x="120824" y="144529"/>
                    <a:pt x="120824" y="142243"/>
                    <a:pt x="119490" y="140909"/>
                  </a:cubicBezTo>
                  <a:close/>
                  <a:moveTo>
                    <a:pt x="39766" y="120335"/>
                  </a:moveTo>
                  <a:lnTo>
                    <a:pt x="36146" y="110048"/>
                  </a:lnTo>
                  <a:lnTo>
                    <a:pt x="35289" y="105762"/>
                  </a:lnTo>
                  <a:cubicBezTo>
                    <a:pt x="36623" y="110620"/>
                    <a:pt x="38147" y="115477"/>
                    <a:pt x="39766" y="1203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2583090" y="4285823"/>
              <a:ext cx="173647" cy="206964"/>
            </a:xfrm>
            <a:custGeom>
              <a:avLst/>
              <a:gdLst/>
              <a:ahLst/>
              <a:cxnLst/>
              <a:rect l="l" t="t" r="r" b="b"/>
              <a:pathLst>
                <a:path w="167135" h="199203" extrusionOk="0">
                  <a:moveTo>
                    <a:pt x="141142" y="119139"/>
                  </a:moveTo>
                  <a:lnTo>
                    <a:pt x="74752" y="71038"/>
                  </a:lnTo>
                  <a:cubicBezTo>
                    <a:pt x="76752" y="62656"/>
                    <a:pt x="75609" y="53607"/>
                    <a:pt x="70466" y="45796"/>
                  </a:cubicBezTo>
                  <a:cubicBezTo>
                    <a:pt x="61131" y="31414"/>
                    <a:pt x="42367" y="27127"/>
                    <a:pt x="27604" y="35414"/>
                  </a:cubicBezTo>
                  <a:lnTo>
                    <a:pt x="6648" y="1696"/>
                  </a:lnTo>
                  <a:cubicBezTo>
                    <a:pt x="5601" y="-19"/>
                    <a:pt x="3410" y="-495"/>
                    <a:pt x="1696" y="552"/>
                  </a:cubicBezTo>
                  <a:cubicBezTo>
                    <a:pt x="-19" y="1600"/>
                    <a:pt x="-495" y="3791"/>
                    <a:pt x="552" y="5506"/>
                  </a:cubicBezTo>
                  <a:lnTo>
                    <a:pt x="21793" y="39700"/>
                  </a:lnTo>
                  <a:cubicBezTo>
                    <a:pt x="10268" y="50178"/>
                    <a:pt x="7601" y="67704"/>
                    <a:pt x="16364" y="81134"/>
                  </a:cubicBezTo>
                  <a:cubicBezTo>
                    <a:pt x="21603" y="89135"/>
                    <a:pt x="29794" y="93993"/>
                    <a:pt x="38557" y="95326"/>
                  </a:cubicBezTo>
                  <a:cubicBezTo>
                    <a:pt x="39986" y="108090"/>
                    <a:pt x="41129" y="120853"/>
                    <a:pt x="42081" y="133236"/>
                  </a:cubicBezTo>
                  <a:cubicBezTo>
                    <a:pt x="43510" y="151429"/>
                    <a:pt x="45034" y="170193"/>
                    <a:pt x="47606" y="188862"/>
                  </a:cubicBezTo>
                  <a:cubicBezTo>
                    <a:pt x="47892" y="190862"/>
                    <a:pt x="49701" y="192196"/>
                    <a:pt x="51606" y="191910"/>
                  </a:cubicBezTo>
                  <a:cubicBezTo>
                    <a:pt x="53607" y="191624"/>
                    <a:pt x="54940" y="189814"/>
                    <a:pt x="54655" y="187909"/>
                  </a:cubicBezTo>
                  <a:cubicBezTo>
                    <a:pt x="51988" y="169431"/>
                    <a:pt x="50559" y="150762"/>
                    <a:pt x="49130" y="132759"/>
                  </a:cubicBezTo>
                  <a:cubicBezTo>
                    <a:pt x="49035" y="131140"/>
                    <a:pt x="48844" y="129426"/>
                    <a:pt x="48749" y="127807"/>
                  </a:cubicBezTo>
                  <a:lnTo>
                    <a:pt x="65322" y="191433"/>
                  </a:lnTo>
                  <a:cubicBezTo>
                    <a:pt x="65799" y="193339"/>
                    <a:pt x="67799" y="194482"/>
                    <a:pt x="69704" y="194005"/>
                  </a:cubicBezTo>
                  <a:cubicBezTo>
                    <a:pt x="70085" y="193910"/>
                    <a:pt x="70466" y="193719"/>
                    <a:pt x="70752" y="193529"/>
                  </a:cubicBezTo>
                  <a:cubicBezTo>
                    <a:pt x="71990" y="192672"/>
                    <a:pt x="72657" y="191148"/>
                    <a:pt x="72276" y="189624"/>
                  </a:cubicBezTo>
                  <a:lnTo>
                    <a:pt x="57226" y="131807"/>
                  </a:lnTo>
                  <a:lnTo>
                    <a:pt x="78181" y="186004"/>
                  </a:lnTo>
                  <a:cubicBezTo>
                    <a:pt x="78943" y="187814"/>
                    <a:pt x="80943" y="188766"/>
                    <a:pt x="82848" y="188100"/>
                  </a:cubicBezTo>
                  <a:cubicBezTo>
                    <a:pt x="83039" y="188005"/>
                    <a:pt x="83325" y="187909"/>
                    <a:pt x="83515" y="187719"/>
                  </a:cubicBezTo>
                  <a:cubicBezTo>
                    <a:pt x="84944" y="186862"/>
                    <a:pt x="85515" y="185052"/>
                    <a:pt x="84849" y="183432"/>
                  </a:cubicBezTo>
                  <a:lnTo>
                    <a:pt x="72466" y="151333"/>
                  </a:lnTo>
                  <a:lnTo>
                    <a:pt x="98089" y="197339"/>
                  </a:lnTo>
                  <a:cubicBezTo>
                    <a:pt x="99041" y="199054"/>
                    <a:pt x="101232" y="199720"/>
                    <a:pt x="102946" y="198768"/>
                  </a:cubicBezTo>
                  <a:cubicBezTo>
                    <a:pt x="103042" y="198768"/>
                    <a:pt x="103137" y="198673"/>
                    <a:pt x="103137" y="198673"/>
                  </a:cubicBezTo>
                  <a:cubicBezTo>
                    <a:pt x="104661" y="197625"/>
                    <a:pt x="105232" y="195624"/>
                    <a:pt x="104280" y="193910"/>
                  </a:cubicBezTo>
                  <a:lnTo>
                    <a:pt x="65132" y="123520"/>
                  </a:lnTo>
                  <a:cubicBezTo>
                    <a:pt x="69418" y="131045"/>
                    <a:pt x="73895" y="138570"/>
                    <a:pt x="78372" y="145904"/>
                  </a:cubicBezTo>
                  <a:cubicBezTo>
                    <a:pt x="83610" y="154476"/>
                    <a:pt x="88754" y="162954"/>
                    <a:pt x="93421" y="171336"/>
                  </a:cubicBezTo>
                  <a:cubicBezTo>
                    <a:pt x="94374" y="173050"/>
                    <a:pt x="96564" y="173717"/>
                    <a:pt x="98279" y="172669"/>
                  </a:cubicBezTo>
                  <a:cubicBezTo>
                    <a:pt x="98374" y="172669"/>
                    <a:pt x="98374" y="172574"/>
                    <a:pt x="98469" y="172574"/>
                  </a:cubicBezTo>
                  <a:cubicBezTo>
                    <a:pt x="99993" y="171526"/>
                    <a:pt x="100565" y="169526"/>
                    <a:pt x="99613" y="167812"/>
                  </a:cubicBezTo>
                  <a:cubicBezTo>
                    <a:pt x="94850" y="159334"/>
                    <a:pt x="89706" y="150857"/>
                    <a:pt x="84468" y="142189"/>
                  </a:cubicBezTo>
                  <a:cubicBezTo>
                    <a:pt x="78276" y="131998"/>
                    <a:pt x="71990" y="121520"/>
                    <a:pt x="66275" y="111042"/>
                  </a:cubicBezTo>
                  <a:lnTo>
                    <a:pt x="111138" y="183814"/>
                  </a:lnTo>
                  <a:cubicBezTo>
                    <a:pt x="112185" y="185528"/>
                    <a:pt x="114376" y="186004"/>
                    <a:pt x="116091" y="184957"/>
                  </a:cubicBezTo>
                  <a:cubicBezTo>
                    <a:pt x="116091" y="184957"/>
                    <a:pt x="116186" y="184957"/>
                    <a:pt x="116186" y="184861"/>
                  </a:cubicBezTo>
                  <a:cubicBezTo>
                    <a:pt x="117805" y="183814"/>
                    <a:pt x="118281" y="181623"/>
                    <a:pt x="117234" y="180004"/>
                  </a:cubicBezTo>
                  <a:lnTo>
                    <a:pt x="87611" y="131902"/>
                  </a:lnTo>
                  <a:lnTo>
                    <a:pt x="106947" y="157715"/>
                  </a:lnTo>
                  <a:cubicBezTo>
                    <a:pt x="108090" y="159239"/>
                    <a:pt x="110185" y="159620"/>
                    <a:pt x="111709" y="158572"/>
                  </a:cubicBezTo>
                  <a:cubicBezTo>
                    <a:pt x="111805" y="158572"/>
                    <a:pt x="111805" y="158477"/>
                    <a:pt x="111900" y="158477"/>
                  </a:cubicBezTo>
                  <a:cubicBezTo>
                    <a:pt x="113519" y="157334"/>
                    <a:pt x="113805" y="155048"/>
                    <a:pt x="112662" y="153524"/>
                  </a:cubicBezTo>
                  <a:lnTo>
                    <a:pt x="75038" y="103137"/>
                  </a:lnTo>
                  <a:cubicBezTo>
                    <a:pt x="82658" y="111138"/>
                    <a:pt x="89897" y="120758"/>
                    <a:pt x="96088" y="129045"/>
                  </a:cubicBezTo>
                  <a:cubicBezTo>
                    <a:pt x="100089" y="134474"/>
                    <a:pt x="103899" y="139617"/>
                    <a:pt x="107233" y="143427"/>
                  </a:cubicBezTo>
                  <a:cubicBezTo>
                    <a:pt x="108566" y="144951"/>
                    <a:pt x="110852" y="145142"/>
                    <a:pt x="112281" y="143808"/>
                  </a:cubicBezTo>
                  <a:cubicBezTo>
                    <a:pt x="113805" y="142570"/>
                    <a:pt x="113900" y="140284"/>
                    <a:pt x="112662" y="138760"/>
                  </a:cubicBezTo>
                  <a:cubicBezTo>
                    <a:pt x="112471" y="138474"/>
                    <a:pt x="112185" y="138189"/>
                    <a:pt x="111995" y="137998"/>
                  </a:cubicBezTo>
                  <a:lnTo>
                    <a:pt x="141427" y="167335"/>
                  </a:lnTo>
                  <a:cubicBezTo>
                    <a:pt x="142665" y="168574"/>
                    <a:pt x="144475" y="168669"/>
                    <a:pt x="145904" y="167812"/>
                  </a:cubicBezTo>
                  <a:cubicBezTo>
                    <a:pt x="146094" y="167716"/>
                    <a:pt x="146285" y="167526"/>
                    <a:pt x="146476" y="167335"/>
                  </a:cubicBezTo>
                  <a:cubicBezTo>
                    <a:pt x="147904" y="165907"/>
                    <a:pt x="147904" y="163716"/>
                    <a:pt x="146476" y="162287"/>
                  </a:cubicBezTo>
                  <a:lnTo>
                    <a:pt x="104851" y="120663"/>
                  </a:lnTo>
                  <a:lnTo>
                    <a:pt x="161144" y="172955"/>
                  </a:lnTo>
                  <a:cubicBezTo>
                    <a:pt x="162382" y="174098"/>
                    <a:pt x="164192" y="174193"/>
                    <a:pt x="165526" y="173336"/>
                  </a:cubicBezTo>
                  <a:cubicBezTo>
                    <a:pt x="165811" y="173146"/>
                    <a:pt x="166002" y="172955"/>
                    <a:pt x="166192" y="172765"/>
                  </a:cubicBezTo>
                  <a:cubicBezTo>
                    <a:pt x="167526" y="171336"/>
                    <a:pt x="167430" y="169050"/>
                    <a:pt x="166002" y="167716"/>
                  </a:cubicBezTo>
                  <a:lnTo>
                    <a:pt x="104470" y="110566"/>
                  </a:lnTo>
                  <a:lnTo>
                    <a:pt x="137617" y="136474"/>
                  </a:lnTo>
                  <a:cubicBezTo>
                    <a:pt x="138855" y="137427"/>
                    <a:pt x="140570" y="137427"/>
                    <a:pt x="141808" y="136665"/>
                  </a:cubicBezTo>
                  <a:cubicBezTo>
                    <a:pt x="142094" y="136474"/>
                    <a:pt x="142380" y="136189"/>
                    <a:pt x="142665" y="135903"/>
                  </a:cubicBezTo>
                  <a:cubicBezTo>
                    <a:pt x="143904" y="134379"/>
                    <a:pt x="143618" y="132093"/>
                    <a:pt x="142094" y="130855"/>
                  </a:cubicBezTo>
                  <a:lnTo>
                    <a:pt x="105232" y="101994"/>
                  </a:lnTo>
                  <a:lnTo>
                    <a:pt x="137046" y="125044"/>
                  </a:lnTo>
                  <a:cubicBezTo>
                    <a:pt x="138284" y="125901"/>
                    <a:pt x="139903" y="125901"/>
                    <a:pt x="141142" y="125140"/>
                  </a:cubicBezTo>
                  <a:cubicBezTo>
                    <a:pt x="141522" y="124949"/>
                    <a:pt x="141808" y="124568"/>
                    <a:pt x="142094" y="124282"/>
                  </a:cubicBezTo>
                  <a:cubicBezTo>
                    <a:pt x="143047" y="122568"/>
                    <a:pt x="142665" y="120282"/>
                    <a:pt x="141142" y="119139"/>
                  </a:cubicBezTo>
                  <a:close/>
                  <a:moveTo>
                    <a:pt x="59036" y="112471"/>
                  </a:moveTo>
                  <a:lnTo>
                    <a:pt x="53702" y="102946"/>
                  </a:lnTo>
                  <a:lnTo>
                    <a:pt x="52083" y="98850"/>
                  </a:lnTo>
                  <a:cubicBezTo>
                    <a:pt x="54273" y="103327"/>
                    <a:pt x="56655" y="107899"/>
                    <a:pt x="59036" y="1124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1006549" y="3838627"/>
              <a:ext cx="1586000" cy="1235104"/>
            </a:xfrm>
            <a:custGeom>
              <a:avLst/>
              <a:gdLst/>
              <a:ahLst/>
              <a:cxnLst/>
              <a:rect l="l" t="t" r="r" b="b"/>
              <a:pathLst>
                <a:path w="1527996" h="1189933" extrusionOk="0">
                  <a:moveTo>
                    <a:pt x="1468734" y="690467"/>
                  </a:moveTo>
                  <a:cubicBezTo>
                    <a:pt x="1396058" y="911066"/>
                    <a:pt x="1229942" y="1112901"/>
                    <a:pt x="1005248" y="1171956"/>
                  </a:cubicBezTo>
                  <a:cubicBezTo>
                    <a:pt x="793412" y="1227582"/>
                    <a:pt x="564335" y="1148239"/>
                    <a:pt x="390599" y="1014889"/>
                  </a:cubicBezTo>
                  <a:cubicBezTo>
                    <a:pt x="283538" y="932688"/>
                    <a:pt x="193432" y="831437"/>
                    <a:pt x="111041" y="725138"/>
                  </a:cubicBezTo>
                  <a:cubicBezTo>
                    <a:pt x="32174" y="623506"/>
                    <a:pt x="-62314" y="541687"/>
                    <a:pt x="55510" y="438817"/>
                  </a:cubicBezTo>
                  <a:cubicBezTo>
                    <a:pt x="74750" y="422053"/>
                    <a:pt x="95134" y="406813"/>
                    <a:pt x="116470" y="393002"/>
                  </a:cubicBezTo>
                  <a:cubicBezTo>
                    <a:pt x="159332" y="365284"/>
                    <a:pt x="206005" y="343281"/>
                    <a:pt x="255058" y="325850"/>
                  </a:cubicBezTo>
                  <a:cubicBezTo>
                    <a:pt x="411935" y="269557"/>
                    <a:pt x="592720" y="258509"/>
                    <a:pt x="748644" y="248793"/>
                  </a:cubicBezTo>
                  <a:cubicBezTo>
                    <a:pt x="913046" y="238506"/>
                    <a:pt x="1087829" y="224028"/>
                    <a:pt x="1241753" y="170593"/>
                  </a:cubicBezTo>
                  <a:cubicBezTo>
                    <a:pt x="1297665" y="151257"/>
                    <a:pt x="1350910" y="126682"/>
                    <a:pt x="1399773" y="95440"/>
                  </a:cubicBezTo>
                  <a:cubicBezTo>
                    <a:pt x="1441207" y="68866"/>
                    <a:pt x="1479593" y="37338"/>
                    <a:pt x="1513978" y="0"/>
                  </a:cubicBezTo>
                  <a:cubicBezTo>
                    <a:pt x="1534742" y="231362"/>
                    <a:pt x="1541505" y="469868"/>
                    <a:pt x="1468734" y="6904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1127495" y="3937736"/>
              <a:ext cx="1332018" cy="912340"/>
            </a:xfrm>
            <a:custGeom>
              <a:avLst/>
              <a:gdLst/>
              <a:ahLst/>
              <a:cxnLst/>
              <a:rect l="l" t="t" r="r" b="b"/>
              <a:pathLst>
                <a:path w="1283303" h="878973" extrusionOk="0">
                  <a:moveTo>
                    <a:pt x="1283303" y="0"/>
                  </a:moveTo>
                  <a:cubicBezTo>
                    <a:pt x="1282351" y="457295"/>
                    <a:pt x="1051941" y="832866"/>
                    <a:pt x="722757" y="875062"/>
                  </a:cubicBezTo>
                  <a:cubicBezTo>
                    <a:pt x="426244" y="913162"/>
                    <a:pt x="139065" y="669417"/>
                    <a:pt x="0" y="297561"/>
                  </a:cubicBezTo>
                  <a:cubicBezTo>
                    <a:pt x="42863" y="269843"/>
                    <a:pt x="89535" y="247841"/>
                    <a:pt x="138589" y="230410"/>
                  </a:cubicBezTo>
                  <a:cubicBezTo>
                    <a:pt x="295465" y="174117"/>
                    <a:pt x="476250" y="163068"/>
                    <a:pt x="632174" y="153353"/>
                  </a:cubicBezTo>
                  <a:cubicBezTo>
                    <a:pt x="796576" y="143066"/>
                    <a:pt x="971360" y="128588"/>
                    <a:pt x="1125283" y="75152"/>
                  </a:cubicBezTo>
                  <a:cubicBezTo>
                    <a:pt x="1181195" y="55817"/>
                    <a:pt x="1234440" y="31242"/>
                    <a:pt x="1283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54" name="Google Shape;1454;p11"/>
            <p:cNvGrpSpPr/>
            <p:nvPr/>
          </p:nvGrpSpPr>
          <p:grpSpPr>
            <a:xfrm>
              <a:off x="1184346" y="3978008"/>
              <a:ext cx="1224569" cy="778135"/>
              <a:chOff x="5061541" y="3523296"/>
              <a:chExt cx="1179238" cy="749331"/>
            </a:xfrm>
          </p:grpSpPr>
          <p:sp>
            <p:nvSpPr>
              <p:cNvPr id="1455" name="Google Shape;1455;p11"/>
              <p:cNvSpPr/>
              <p:nvPr/>
            </p:nvSpPr>
            <p:spPr>
              <a:xfrm>
                <a:off x="6221342" y="3523296"/>
                <a:ext cx="19437" cy="42957"/>
              </a:xfrm>
              <a:custGeom>
                <a:avLst/>
                <a:gdLst/>
                <a:ahLst/>
                <a:cxnLst/>
                <a:rect l="l" t="t" r="r" b="b"/>
                <a:pathLst>
                  <a:path w="19437" h="42957" extrusionOk="0">
                    <a:moveTo>
                      <a:pt x="9531" y="42958"/>
                    </a:moveTo>
                    <a:cubicBezTo>
                      <a:pt x="9436" y="42958"/>
                      <a:pt x="9341" y="42958"/>
                      <a:pt x="9246" y="42958"/>
                    </a:cubicBezTo>
                    <a:cubicBezTo>
                      <a:pt x="4007" y="42863"/>
                      <a:pt x="-184" y="38481"/>
                      <a:pt x="6" y="33147"/>
                    </a:cubicBezTo>
                    <a:cubicBezTo>
                      <a:pt x="197" y="25337"/>
                      <a:pt x="292" y="17431"/>
                      <a:pt x="387" y="9525"/>
                    </a:cubicBezTo>
                    <a:cubicBezTo>
                      <a:pt x="387" y="4286"/>
                      <a:pt x="4673" y="0"/>
                      <a:pt x="9912" y="0"/>
                    </a:cubicBezTo>
                    <a:cubicBezTo>
                      <a:pt x="9912" y="0"/>
                      <a:pt x="9912" y="0"/>
                      <a:pt x="9912" y="0"/>
                    </a:cubicBezTo>
                    <a:cubicBezTo>
                      <a:pt x="15151" y="0"/>
                      <a:pt x="19437" y="4286"/>
                      <a:pt x="19437" y="9525"/>
                    </a:cubicBezTo>
                    <a:cubicBezTo>
                      <a:pt x="19437" y="17526"/>
                      <a:pt x="19342" y="25622"/>
                      <a:pt x="19056" y="33528"/>
                    </a:cubicBezTo>
                    <a:cubicBezTo>
                      <a:pt x="18866" y="38862"/>
                      <a:pt x="14675" y="42958"/>
                      <a:pt x="9531" y="42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6" name="Google Shape;1456;p11"/>
              <p:cNvSpPr/>
              <p:nvPr/>
            </p:nvSpPr>
            <p:spPr>
              <a:xfrm>
                <a:off x="5091437" y="3595470"/>
                <a:ext cx="1146605" cy="677157"/>
              </a:xfrm>
              <a:custGeom>
                <a:avLst/>
                <a:gdLst/>
                <a:ahLst/>
                <a:cxnLst/>
                <a:rect l="l" t="t" r="r" b="b"/>
                <a:pathLst>
                  <a:path w="1146605" h="677157" extrusionOk="0">
                    <a:moveTo>
                      <a:pt x="561554" y="677158"/>
                    </a:moveTo>
                    <a:cubicBezTo>
                      <a:pt x="561459" y="677158"/>
                      <a:pt x="561364" y="677158"/>
                      <a:pt x="561173" y="677158"/>
                    </a:cubicBezTo>
                    <a:cubicBezTo>
                      <a:pt x="544886" y="676586"/>
                      <a:pt x="528407" y="675157"/>
                      <a:pt x="512024" y="672967"/>
                    </a:cubicBezTo>
                    <a:cubicBezTo>
                      <a:pt x="506786" y="672300"/>
                      <a:pt x="503166" y="667442"/>
                      <a:pt x="503833" y="662299"/>
                    </a:cubicBezTo>
                    <a:cubicBezTo>
                      <a:pt x="504595" y="657060"/>
                      <a:pt x="509357" y="653440"/>
                      <a:pt x="514596" y="654107"/>
                    </a:cubicBezTo>
                    <a:cubicBezTo>
                      <a:pt x="530312" y="656203"/>
                      <a:pt x="546124" y="657631"/>
                      <a:pt x="561840" y="658108"/>
                    </a:cubicBezTo>
                    <a:cubicBezTo>
                      <a:pt x="567079" y="658298"/>
                      <a:pt x="571175" y="662680"/>
                      <a:pt x="570984" y="667919"/>
                    </a:cubicBezTo>
                    <a:cubicBezTo>
                      <a:pt x="570889" y="673062"/>
                      <a:pt x="566698" y="677158"/>
                      <a:pt x="561554" y="677158"/>
                    </a:cubicBezTo>
                    <a:close/>
                    <a:moveTo>
                      <a:pt x="609941" y="676301"/>
                    </a:moveTo>
                    <a:cubicBezTo>
                      <a:pt x="604988" y="676301"/>
                      <a:pt x="600797" y="672490"/>
                      <a:pt x="600416" y="667442"/>
                    </a:cubicBezTo>
                    <a:cubicBezTo>
                      <a:pt x="600035" y="662204"/>
                      <a:pt x="604036" y="657631"/>
                      <a:pt x="609275" y="657251"/>
                    </a:cubicBezTo>
                    <a:cubicBezTo>
                      <a:pt x="616799" y="656774"/>
                      <a:pt x="624324" y="656012"/>
                      <a:pt x="631944" y="655155"/>
                    </a:cubicBezTo>
                    <a:cubicBezTo>
                      <a:pt x="640136" y="654203"/>
                      <a:pt x="648327" y="652964"/>
                      <a:pt x="656328" y="651631"/>
                    </a:cubicBezTo>
                    <a:cubicBezTo>
                      <a:pt x="661567" y="650678"/>
                      <a:pt x="666425" y="654203"/>
                      <a:pt x="667377" y="659441"/>
                    </a:cubicBezTo>
                    <a:cubicBezTo>
                      <a:pt x="668234" y="664585"/>
                      <a:pt x="664805" y="669538"/>
                      <a:pt x="659567" y="670490"/>
                    </a:cubicBezTo>
                    <a:cubicBezTo>
                      <a:pt x="651185" y="671919"/>
                      <a:pt x="642707" y="673157"/>
                      <a:pt x="634135" y="674205"/>
                    </a:cubicBezTo>
                    <a:cubicBezTo>
                      <a:pt x="626229" y="675157"/>
                      <a:pt x="618419" y="675824"/>
                      <a:pt x="610513" y="676396"/>
                    </a:cubicBezTo>
                    <a:cubicBezTo>
                      <a:pt x="610322" y="676301"/>
                      <a:pt x="610132" y="676301"/>
                      <a:pt x="609941" y="676301"/>
                    </a:cubicBezTo>
                    <a:close/>
                    <a:moveTo>
                      <a:pt x="465923" y="664204"/>
                    </a:moveTo>
                    <a:cubicBezTo>
                      <a:pt x="465161" y="664204"/>
                      <a:pt x="464495" y="664109"/>
                      <a:pt x="463733" y="663918"/>
                    </a:cubicBezTo>
                    <a:cubicBezTo>
                      <a:pt x="447921" y="660203"/>
                      <a:pt x="432014" y="655631"/>
                      <a:pt x="416393" y="650297"/>
                    </a:cubicBezTo>
                    <a:cubicBezTo>
                      <a:pt x="411440" y="648583"/>
                      <a:pt x="408773" y="643249"/>
                      <a:pt x="410393" y="638201"/>
                    </a:cubicBezTo>
                    <a:cubicBezTo>
                      <a:pt x="412107" y="633248"/>
                      <a:pt x="417441" y="630581"/>
                      <a:pt x="422489" y="632200"/>
                    </a:cubicBezTo>
                    <a:cubicBezTo>
                      <a:pt x="437539" y="637248"/>
                      <a:pt x="452874" y="641725"/>
                      <a:pt x="468114" y="645249"/>
                    </a:cubicBezTo>
                    <a:cubicBezTo>
                      <a:pt x="473258" y="646487"/>
                      <a:pt x="476401" y="651631"/>
                      <a:pt x="475163" y="656679"/>
                    </a:cubicBezTo>
                    <a:cubicBezTo>
                      <a:pt x="474115" y="661251"/>
                      <a:pt x="470210" y="664204"/>
                      <a:pt x="465923" y="664204"/>
                    </a:cubicBezTo>
                    <a:close/>
                    <a:moveTo>
                      <a:pt x="705001" y="659822"/>
                    </a:moveTo>
                    <a:cubicBezTo>
                      <a:pt x="700810" y="659822"/>
                      <a:pt x="697000" y="657060"/>
                      <a:pt x="695857" y="652869"/>
                    </a:cubicBezTo>
                    <a:cubicBezTo>
                      <a:pt x="694428" y="647821"/>
                      <a:pt x="697381" y="642582"/>
                      <a:pt x="702429" y="641153"/>
                    </a:cubicBezTo>
                    <a:cubicBezTo>
                      <a:pt x="717479" y="636867"/>
                      <a:pt x="732623" y="631819"/>
                      <a:pt x="747292" y="626009"/>
                    </a:cubicBezTo>
                    <a:cubicBezTo>
                      <a:pt x="752150" y="624008"/>
                      <a:pt x="757674" y="626485"/>
                      <a:pt x="759674" y="631343"/>
                    </a:cubicBezTo>
                    <a:cubicBezTo>
                      <a:pt x="761579" y="636200"/>
                      <a:pt x="759198" y="641725"/>
                      <a:pt x="754340" y="643725"/>
                    </a:cubicBezTo>
                    <a:cubicBezTo>
                      <a:pt x="739100" y="649821"/>
                      <a:pt x="723384" y="655155"/>
                      <a:pt x="707668" y="659537"/>
                    </a:cubicBezTo>
                    <a:cubicBezTo>
                      <a:pt x="706715" y="659727"/>
                      <a:pt x="705858" y="659822"/>
                      <a:pt x="705001" y="659822"/>
                    </a:cubicBezTo>
                    <a:close/>
                    <a:moveTo>
                      <a:pt x="374388" y="633343"/>
                    </a:moveTo>
                    <a:cubicBezTo>
                      <a:pt x="373150" y="633343"/>
                      <a:pt x="371816" y="633057"/>
                      <a:pt x="370578" y="632581"/>
                    </a:cubicBezTo>
                    <a:cubicBezTo>
                      <a:pt x="355814" y="626104"/>
                      <a:pt x="340955" y="618770"/>
                      <a:pt x="326477" y="610959"/>
                    </a:cubicBezTo>
                    <a:cubicBezTo>
                      <a:pt x="321810" y="608482"/>
                      <a:pt x="320096" y="602672"/>
                      <a:pt x="322667" y="598005"/>
                    </a:cubicBezTo>
                    <a:cubicBezTo>
                      <a:pt x="325144" y="593338"/>
                      <a:pt x="330954" y="591623"/>
                      <a:pt x="335621" y="594195"/>
                    </a:cubicBezTo>
                    <a:cubicBezTo>
                      <a:pt x="349623" y="601815"/>
                      <a:pt x="364006" y="608864"/>
                      <a:pt x="378293" y="615150"/>
                    </a:cubicBezTo>
                    <a:cubicBezTo>
                      <a:pt x="383151" y="617246"/>
                      <a:pt x="385342" y="622865"/>
                      <a:pt x="383151" y="627723"/>
                    </a:cubicBezTo>
                    <a:cubicBezTo>
                      <a:pt x="381532" y="631247"/>
                      <a:pt x="378103" y="633343"/>
                      <a:pt x="374388" y="633343"/>
                    </a:cubicBezTo>
                    <a:close/>
                    <a:moveTo>
                      <a:pt x="794726" y="624294"/>
                    </a:moveTo>
                    <a:cubicBezTo>
                      <a:pt x="791297" y="624294"/>
                      <a:pt x="787964" y="622389"/>
                      <a:pt x="786249" y="619151"/>
                    </a:cubicBezTo>
                    <a:cubicBezTo>
                      <a:pt x="783868" y="614483"/>
                      <a:pt x="785678" y="608768"/>
                      <a:pt x="790345" y="606292"/>
                    </a:cubicBezTo>
                    <a:cubicBezTo>
                      <a:pt x="804251" y="599053"/>
                      <a:pt x="817967" y="591052"/>
                      <a:pt x="831302" y="582384"/>
                    </a:cubicBezTo>
                    <a:cubicBezTo>
                      <a:pt x="835684" y="579527"/>
                      <a:pt x="841589" y="580765"/>
                      <a:pt x="844447" y="585146"/>
                    </a:cubicBezTo>
                    <a:cubicBezTo>
                      <a:pt x="847304" y="589528"/>
                      <a:pt x="846066" y="595433"/>
                      <a:pt x="841685" y="598291"/>
                    </a:cubicBezTo>
                    <a:cubicBezTo>
                      <a:pt x="827873" y="607244"/>
                      <a:pt x="813586" y="615626"/>
                      <a:pt x="799108" y="623151"/>
                    </a:cubicBezTo>
                    <a:cubicBezTo>
                      <a:pt x="797679" y="623913"/>
                      <a:pt x="796250" y="624294"/>
                      <a:pt x="794726" y="624294"/>
                    </a:cubicBezTo>
                    <a:close/>
                    <a:moveTo>
                      <a:pt x="289425" y="587337"/>
                    </a:moveTo>
                    <a:cubicBezTo>
                      <a:pt x="287615" y="587337"/>
                      <a:pt x="285806" y="586861"/>
                      <a:pt x="284282" y="585813"/>
                    </a:cubicBezTo>
                    <a:cubicBezTo>
                      <a:pt x="270756" y="577050"/>
                      <a:pt x="257231" y="567525"/>
                      <a:pt x="244086" y="557619"/>
                    </a:cubicBezTo>
                    <a:cubicBezTo>
                      <a:pt x="239895" y="554476"/>
                      <a:pt x="239038" y="548475"/>
                      <a:pt x="242276" y="544284"/>
                    </a:cubicBezTo>
                    <a:cubicBezTo>
                      <a:pt x="245515" y="540093"/>
                      <a:pt x="251420" y="539236"/>
                      <a:pt x="255611" y="542474"/>
                    </a:cubicBezTo>
                    <a:cubicBezTo>
                      <a:pt x="268280" y="552095"/>
                      <a:pt x="281424" y="561334"/>
                      <a:pt x="294664" y="569811"/>
                    </a:cubicBezTo>
                    <a:cubicBezTo>
                      <a:pt x="299045" y="572669"/>
                      <a:pt x="300379" y="578574"/>
                      <a:pt x="297426" y="582956"/>
                    </a:cubicBezTo>
                    <a:cubicBezTo>
                      <a:pt x="295616" y="585813"/>
                      <a:pt x="292568" y="587337"/>
                      <a:pt x="289425" y="587337"/>
                    </a:cubicBezTo>
                    <a:close/>
                    <a:moveTo>
                      <a:pt x="875689" y="571716"/>
                    </a:moveTo>
                    <a:cubicBezTo>
                      <a:pt x="872831" y="571716"/>
                      <a:pt x="870069" y="570478"/>
                      <a:pt x="868164" y="568097"/>
                    </a:cubicBezTo>
                    <a:cubicBezTo>
                      <a:pt x="864926" y="564001"/>
                      <a:pt x="865592" y="558000"/>
                      <a:pt x="869688" y="554762"/>
                    </a:cubicBezTo>
                    <a:cubicBezTo>
                      <a:pt x="881975" y="545046"/>
                      <a:pt x="894072" y="534664"/>
                      <a:pt x="905597" y="523710"/>
                    </a:cubicBezTo>
                    <a:cubicBezTo>
                      <a:pt x="909407" y="520090"/>
                      <a:pt x="915503" y="520281"/>
                      <a:pt x="919028" y="524091"/>
                    </a:cubicBezTo>
                    <a:cubicBezTo>
                      <a:pt x="922647" y="527901"/>
                      <a:pt x="922457" y="533902"/>
                      <a:pt x="918647" y="537521"/>
                    </a:cubicBezTo>
                    <a:cubicBezTo>
                      <a:pt x="906645" y="548856"/>
                      <a:pt x="894167" y="559619"/>
                      <a:pt x="881404" y="569716"/>
                    </a:cubicBezTo>
                    <a:cubicBezTo>
                      <a:pt x="879880" y="571049"/>
                      <a:pt x="877784" y="571716"/>
                      <a:pt x="875689" y="571716"/>
                    </a:cubicBezTo>
                    <a:close/>
                    <a:moveTo>
                      <a:pt x="212273" y="529139"/>
                    </a:moveTo>
                    <a:cubicBezTo>
                      <a:pt x="210082" y="529139"/>
                      <a:pt x="207796" y="528377"/>
                      <a:pt x="205986" y="526758"/>
                    </a:cubicBezTo>
                    <a:cubicBezTo>
                      <a:pt x="193794" y="516185"/>
                      <a:pt x="181793" y="504946"/>
                      <a:pt x="170077" y="493421"/>
                    </a:cubicBezTo>
                    <a:cubicBezTo>
                      <a:pt x="166362" y="489706"/>
                      <a:pt x="166362" y="483705"/>
                      <a:pt x="169982" y="479990"/>
                    </a:cubicBezTo>
                    <a:cubicBezTo>
                      <a:pt x="173696" y="476276"/>
                      <a:pt x="179697" y="476276"/>
                      <a:pt x="183412" y="479895"/>
                    </a:cubicBezTo>
                    <a:cubicBezTo>
                      <a:pt x="194747" y="491135"/>
                      <a:pt x="206558" y="502088"/>
                      <a:pt x="218369" y="512375"/>
                    </a:cubicBezTo>
                    <a:cubicBezTo>
                      <a:pt x="222369" y="515804"/>
                      <a:pt x="222750" y="521805"/>
                      <a:pt x="219321" y="525806"/>
                    </a:cubicBezTo>
                    <a:cubicBezTo>
                      <a:pt x="217607" y="527996"/>
                      <a:pt x="214940" y="529139"/>
                      <a:pt x="212273" y="529139"/>
                    </a:cubicBezTo>
                    <a:close/>
                    <a:moveTo>
                      <a:pt x="946079" y="505517"/>
                    </a:moveTo>
                    <a:cubicBezTo>
                      <a:pt x="943793" y="505517"/>
                      <a:pt x="941507" y="504755"/>
                      <a:pt x="939697" y="503041"/>
                    </a:cubicBezTo>
                    <a:cubicBezTo>
                      <a:pt x="935792" y="499517"/>
                      <a:pt x="935506" y="493516"/>
                      <a:pt x="939030" y="489611"/>
                    </a:cubicBezTo>
                    <a:cubicBezTo>
                      <a:pt x="949508" y="477990"/>
                      <a:pt x="959699" y="465703"/>
                      <a:pt x="969510" y="453035"/>
                    </a:cubicBezTo>
                    <a:cubicBezTo>
                      <a:pt x="972749" y="448844"/>
                      <a:pt x="978654" y="448081"/>
                      <a:pt x="982845" y="451320"/>
                    </a:cubicBezTo>
                    <a:cubicBezTo>
                      <a:pt x="987036" y="454559"/>
                      <a:pt x="987798" y="460464"/>
                      <a:pt x="984560" y="464655"/>
                    </a:cubicBezTo>
                    <a:cubicBezTo>
                      <a:pt x="974558" y="477704"/>
                      <a:pt x="963986" y="490373"/>
                      <a:pt x="953222" y="502374"/>
                    </a:cubicBezTo>
                    <a:cubicBezTo>
                      <a:pt x="951222" y="504470"/>
                      <a:pt x="948650" y="505517"/>
                      <a:pt x="946079" y="505517"/>
                    </a:cubicBezTo>
                    <a:close/>
                    <a:moveTo>
                      <a:pt x="143597" y="461131"/>
                    </a:moveTo>
                    <a:cubicBezTo>
                      <a:pt x="141026" y="461131"/>
                      <a:pt x="138359" y="460083"/>
                      <a:pt x="136454" y="457988"/>
                    </a:cubicBezTo>
                    <a:cubicBezTo>
                      <a:pt x="125690" y="445986"/>
                      <a:pt x="115118" y="433318"/>
                      <a:pt x="104926" y="420554"/>
                    </a:cubicBezTo>
                    <a:cubicBezTo>
                      <a:pt x="101687" y="416459"/>
                      <a:pt x="102354" y="410458"/>
                      <a:pt x="106450" y="407219"/>
                    </a:cubicBezTo>
                    <a:cubicBezTo>
                      <a:pt x="110546" y="403981"/>
                      <a:pt x="116546" y="404648"/>
                      <a:pt x="119880" y="408743"/>
                    </a:cubicBezTo>
                    <a:cubicBezTo>
                      <a:pt x="129786" y="421221"/>
                      <a:pt x="140168" y="433604"/>
                      <a:pt x="150646" y="445319"/>
                    </a:cubicBezTo>
                    <a:cubicBezTo>
                      <a:pt x="154170" y="449225"/>
                      <a:pt x="153789" y="455225"/>
                      <a:pt x="149884" y="458750"/>
                    </a:cubicBezTo>
                    <a:cubicBezTo>
                      <a:pt x="148169" y="460273"/>
                      <a:pt x="145883" y="461131"/>
                      <a:pt x="143597" y="461131"/>
                    </a:cubicBezTo>
                    <a:close/>
                    <a:moveTo>
                      <a:pt x="1005038" y="428936"/>
                    </a:moveTo>
                    <a:cubicBezTo>
                      <a:pt x="1003229" y="428936"/>
                      <a:pt x="1001419" y="428460"/>
                      <a:pt x="999800" y="427317"/>
                    </a:cubicBezTo>
                    <a:cubicBezTo>
                      <a:pt x="995418" y="424460"/>
                      <a:pt x="994180" y="418554"/>
                      <a:pt x="997133" y="414077"/>
                    </a:cubicBezTo>
                    <a:cubicBezTo>
                      <a:pt x="1005800" y="400933"/>
                      <a:pt x="1014182" y="387217"/>
                      <a:pt x="1021993" y="373406"/>
                    </a:cubicBezTo>
                    <a:cubicBezTo>
                      <a:pt x="1024565" y="368834"/>
                      <a:pt x="1030375" y="367214"/>
                      <a:pt x="1034947" y="369786"/>
                    </a:cubicBezTo>
                    <a:cubicBezTo>
                      <a:pt x="1039519" y="372358"/>
                      <a:pt x="1041138" y="378168"/>
                      <a:pt x="1038566" y="382740"/>
                    </a:cubicBezTo>
                    <a:cubicBezTo>
                      <a:pt x="1030470" y="396932"/>
                      <a:pt x="1021898" y="411029"/>
                      <a:pt x="1013039" y="424555"/>
                    </a:cubicBezTo>
                    <a:cubicBezTo>
                      <a:pt x="1011134" y="427412"/>
                      <a:pt x="1008086" y="428936"/>
                      <a:pt x="1005038" y="428936"/>
                    </a:cubicBezTo>
                    <a:close/>
                    <a:moveTo>
                      <a:pt x="83495" y="385312"/>
                    </a:moveTo>
                    <a:cubicBezTo>
                      <a:pt x="80542" y="385312"/>
                      <a:pt x="77589" y="383883"/>
                      <a:pt x="75684" y="381311"/>
                    </a:cubicBezTo>
                    <a:cubicBezTo>
                      <a:pt x="66445" y="368167"/>
                      <a:pt x="57301" y="354451"/>
                      <a:pt x="48633" y="340639"/>
                    </a:cubicBezTo>
                    <a:cubicBezTo>
                      <a:pt x="45871" y="336163"/>
                      <a:pt x="47204" y="330353"/>
                      <a:pt x="51586" y="327495"/>
                    </a:cubicBezTo>
                    <a:cubicBezTo>
                      <a:pt x="56063" y="324733"/>
                      <a:pt x="61873" y="326066"/>
                      <a:pt x="64730" y="330448"/>
                    </a:cubicBezTo>
                    <a:cubicBezTo>
                      <a:pt x="73303" y="343973"/>
                      <a:pt x="82161" y="357404"/>
                      <a:pt x="91305" y="370262"/>
                    </a:cubicBezTo>
                    <a:cubicBezTo>
                      <a:pt x="94353" y="374548"/>
                      <a:pt x="93305" y="380549"/>
                      <a:pt x="89019" y="383502"/>
                    </a:cubicBezTo>
                    <a:cubicBezTo>
                      <a:pt x="87305" y="384740"/>
                      <a:pt x="85400" y="385312"/>
                      <a:pt x="83495" y="385312"/>
                    </a:cubicBezTo>
                    <a:close/>
                    <a:moveTo>
                      <a:pt x="1052663" y="344926"/>
                    </a:moveTo>
                    <a:cubicBezTo>
                      <a:pt x="1051235" y="344926"/>
                      <a:pt x="1049901" y="344640"/>
                      <a:pt x="1048568" y="343973"/>
                    </a:cubicBezTo>
                    <a:cubicBezTo>
                      <a:pt x="1043805" y="341687"/>
                      <a:pt x="1041805" y="335972"/>
                      <a:pt x="1044186" y="331210"/>
                    </a:cubicBezTo>
                    <a:cubicBezTo>
                      <a:pt x="1051044" y="317113"/>
                      <a:pt x="1057616" y="302444"/>
                      <a:pt x="1063712" y="287585"/>
                    </a:cubicBezTo>
                    <a:cubicBezTo>
                      <a:pt x="1065713" y="282728"/>
                      <a:pt x="1071332" y="280442"/>
                      <a:pt x="1076095" y="282442"/>
                    </a:cubicBezTo>
                    <a:cubicBezTo>
                      <a:pt x="1080953" y="284442"/>
                      <a:pt x="1083239" y="289967"/>
                      <a:pt x="1081238" y="294920"/>
                    </a:cubicBezTo>
                    <a:cubicBezTo>
                      <a:pt x="1074952" y="310160"/>
                      <a:pt x="1068284" y="325114"/>
                      <a:pt x="1061236" y="339592"/>
                    </a:cubicBezTo>
                    <a:cubicBezTo>
                      <a:pt x="1059617" y="342926"/>
                      <a:pt x="1056188" y="344926"/>
                      <a:pt x="1052663" y="344926"/>
                    </a:cubicBezTo>
                    <a:close/>
                    <a:moveTo>
                      <a:pt x="32060" y="303492"/>
                    </a:moveTo>
                    <a:cubicBezTo>
                      <a:pt x="28726" y="303492"/>
                      <a:pt x="25487" y="301778"/>
                      <a:pt x="23773" y="298634"/>
                    </a:cubicBezTo>
                    <a:cubicBezTo>
                      <a:pt x="15962" y="284537"/>
                      <a:pt x="8247" y="270059"/>
                      <a:pt x="1008" y="255391"/>
                    </a:cubicBezTo>
                    <a:cubicBezTo>
                      <a:pt x="-1373" y="250628"/>
                      <a:pt x="627" y="244913"/>
                      <a:pt x="5294" y="242627"/>
                    </a:cubicBezTo>
                    <a:cubicBezTo>
                      <a:pt x="10057" y="240341"/>
                      <a:pt x="15677" y="242246"/>
                      <a:pt x="18058" y="246914"/>
                    </a:cubicBezTo>
                    <a:cubicBezTo>
                      <a:pt x="25106" y="261296"/>
                      <a:pt x="32631" y="275489"/>
                      <a:pt x="40346" y="289300"/>
                    </a:cubicBezTo>
                    <a:cubicBezTo>
                      <a:pt x="42918" y="293872"/>
                      <a:pt x="41299" y="299682"/>
                      <a:pt x="36632" y="302254"/>
                    </a:cubicBezTo>
                    <a:cubicBezTo>
                      <a:pt x="35203" y="303111"/>
                      <a:pt x="33679" y="303492"/>
                      <a:pt x="32060" y="303492"/>
                    </a:cubicBezTo>
                    <a:close/>
                    <a:moveTo>
                      <a:pt x="1089525" y="255486"/>
                    </a:moveTo>
                    <a:cubicBezTo>
                      <a:pt x="1088477" y="255486"/>
                      <a:pt x="1087430" y="255296"/>
                      <a:pt x="1086382" y="254914"/>
                    </a:cubicBezTo>
                    <a:cubicBezTo>
                      <a:pt x="1081429" y="253200"/>
                      <a:pt x="1078762" y="247771"/>
                      <a:pt x="1080476" y="242818"/>
                    </a:cubicBezTo>
                    <a:cubicBezTo>
                      <a:pt x="1085620" y="227959"/>
                      <a:pt x="1090382" y="212623"/>
                      <a:pt x="1094764" y="197193"/>
                    </a:cubicBezTo>
                    <a:cubicBezTo>
                      <a:pt x="1096193" y="192145"/>
                      <a:pt x="1101527" y="189192"/>
                      <a:pt x="1106480" y="190621"/>
                    </a:cubicBezTo>
                    <a:cubicBezTo>
                      <a:pt x="1111528" y="192050"/>
                      <a:pt x="1114481" y="197288"/>
                      <a:pt x="1113052" y="202337"/>
                    </a:cubicBezTo>
                    <a:cubicBezTo>
                      <a:pt x="1108575" y="218053"/>
                      <a:pt x="1103622" y="233769"/>
                      <a:pt x="1098383" y="249009"/>
                    </a:cubicBezTo>
                    <a:cubicBezTo>
                      <a:pt x="1097145" y="253010"/>
                      <a:pt x="1093430" y="255486"/>
                      <a:pt x="1089525" y="255486"/>
                    </a:cubicBezTo>
                    <a:close/>
                    <a:moveTo>
                      <a:pt x="1115909" y="162427"/>
                    </a:moveTo>
                    <a:cubicBezTo>
                      <a:pt x="1115243" y="162427"/>
                      <a:pt x="1114481" y="162331"/>
                      <a:pt x="1113814" y="162236"/>
                    </a:cubicBezTo>
                    <a:cubicBezTo>
                      <a:pt x="1108670" y="161093"/>
                      <a:pt x="1105432" y="155950"/>
                      <a:pt x="1106670" y="150806"/>
                    </a:cubicBezTo>
                    <a:cubicBezTo>
                      <a:pt x="1110194" y="135471"/>
                      <a:pt x="1113338" y="119660"/>
                      <a:pt x="1116005" y="103848"/>
                    </a:cubicBezTo>
                    <a:cubicBezTo>
                      <a:pt x="1116862" y="98705"/>
                      <a:pt x="1121815" y="95180"/>
                      <a:pt x="1127054" y="96133"/>
                    </a:cubicBezTo>
                    <a:cubicBezTo>
                      <a:pt x="1132197" y="96990"/>
                      <a:pt x="1135721" y="101943"/>
                      <a:pt x="1134769" y="107182"/>
                    </a:cubicBezTo>
                    <a:cubicBezTo>
                      <a:pt x="1132007" y="123279"/>
                      <a:pt x="1128768" y="139472"/>
                      <a:pt x="1125244" y="155093"/>
                    </a:cubicBezTo>
                    <a:cubicBezTo>
                      <a:pt x="1124196" y="159474"/>
                      <a:pt x="1120291" y="162427"/>
                      <a:pt x="1115909" y="162427"/>
                    </a:cubicBezTo>
                    <a:close/>
                    <a:moveTo>
                      <a:pt x="1132388" y="67177"/>
                    </a:moveTo>
                    <a:cubicBezTo>
                      <a:pt x="1132007" y="67177"/>
                      <a:pt x="1131626" y="67177"/>
                      <a:pt x="1131245" y="67081"/>
                    </a:cubicBezTo>
                    <a:cubicBezTo>
                      <a:pt x="1126006" y="66415"/>
                      <a:pt x="1122291" y="61747"/>
                      <a:pt x="1122958" y="56509"/>
                    </a:cubicBezTo>
                    <a:cubicBezTo>
                      <a:pt x="1124863" y="40697"/>
                      <a:pt x="1126387" y="24695"/>
                      <a:pt x="1127625" y="8789"/>
                    </a:cubicBezTo>
                    <a:cubicBezTo>
                      <a:pt x="1128006" y="3550"/>
                      <a:pt x="1132673" y="-355"/>
                      <a:pt x="1137817" y="26"/>
                    </a:cubicBezTo>
                    <a:cubicBezTo>
                      <a:pt x="1143056" y="406"/>
                      <a:pt x="1146961" y="4979"/>
                      <a:pt x="1146580" y="10217"/>
                    </a:cubicBezTo>
                    <a:cubicBezTo>
                      <a:pt x="1145437" y="26410"/>
                      <a:pt x="1143818" y="42697"/>
                      <a:pt x="1141913" y="58795"/>
                    </a:cubicBezTo>
                    <a:cubicBezTo>
                      <a:pt x="1141246" y="63653"/>
                      <a:pt x="1137150" y="67177"/>
                      <a:pt x="1132388" y="6717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7" name="Google Shape;1457;p11"/>
              <p:cNvSpPr/>
              <p:nvPr/>
            </p:nvSpPr>
            <p:spPr>
              <a:xfrm>
                <a:off x="5061541" y="3770618"/>
                <a:ext cx="28268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28268" h="41000" extrusionOk="0">
                    <a:moveTo>
                      <a:pt x="18807" y="41000"/>
                    </a:moveTo>
                    <a:cubicBezTo>
                      <a:pt x="15092" y="41000"/>
                      <a:pt x="11663" y="38809"/>
                      <a:pt x="10044" y="35285"/>
                    </a:cubicBezTo>
                    <a:cubicBezTo>
                      <a:pt x="6901" y="27951"/>
                      <a:pt x="3757" y="20617"/>
                      <a:pt x="709" y="13092"/>
                    </a:cubicBezTo>
                    <a:cubicBezTo>
                      <a:pt x="-1291" y="8234"/>
                      <a:pt x="1090" y="2710"/>
                      <a:pt x="5948" y="709"/>
                    </a:cubicBezTo>
                    <a:cubicBezTo>
                      <a:pt x="10806" y="-1291"/>
                      <a:pt x="16426" y="1090"/>
                      <a:pt x="18331" y="5948"/>
                    </a:cubicBezTo>
                    <a:cubicBezTo>
                      <a:pt x="21283" y="13282"/>
                      <a:pt x="24331" y="20521"/>
                      <a:pt x="27475" y="27665"/>
                    </a:cubicBezTo>
                    <a:cubicBezTo>
                      <a:pt x="29570" y="32523"/>
                      <a:pt x="27379" y="38143"/>
                      <a:pt x="22522" y="40238"/>
                    </a:cubicBezTo>
                    <a:cubicBezTo>
                      <a:pt x="21283" y="40810"/>
                      <a:pt x="20045" y="41000"/>
                      <a:pt x="18807" y="4100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58" name="Google Shape;1458;p11"/>
            <p:cNvSpPr/>
            <p:nvPr/>
          </p:nvSpPr>
          <p:spPr>
            <a:xfrm>
              <a:off x="1271411" y="4015777"/>
              <a:ext cx="1024150" cy="636239"/>
            </a:xfrm>
            <a:custGeom>
              <a:avLst/>
              <a:gdLst/>
              <a:ahLst/>
              <a:cxnLst/>
              <a:rect l="l" t="t" r="r" b="b"/>
              <a:pathLst>
                <a:path w="986694" h="612970" extrusionOk="0">
                  <a:moveTo>
                    <a:pt x="986695" y="0"/>
                  </a:moveTo>
                  <a:cubicBezTo>
                    <a:pt x="954119" y="307562"/>
                    <a:pt x="827627" y="542449"/>
                    <a:pt x="635032" y="599789"/>
                  </a:cubicBezTo>
                  <a:cubicBezTo>
                    <a:pt x="413766" y="665702"/>
                    <a:pt x="166878" y="479298"/>
                    <a:pt x="0" y="155257"/>
                  </a:cubicBezTo>
                  <a:cubicBezTo>
                    <a:pt x="156877" y="98965"/>
                    <a:pt x="337661" y="87916"/>
                    <a:pt x="493586" y="78200"/>
                  </a:cubicBezTo>
                  <a:cubicBezTo>
                    <a:pt x="657987" y="67913"/>
                    <a:pt x="832771" y="53435"/>
                    <a:pt x="986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59" name="Google Shape;1459;p11"/>
            <p:cNvGrpSpPr/>
            <p:nvPr/>
          </p:nvGrpSpPr>
          <p:grpSpPr>
            <a:xfrm>
              <a:off x="1318856" y="4122097"/>
              <a:ext cx="934779" cy="511258"/>
              <a:chOff x="3639811" y="1037669"/>
              <a:chExt cx="3202308" cy="1751437"/>
            </a:xfrm>
          </p:grpSpPr>
          <p:sp>
            <p:nvSpPr>
              <p:cNvPr id="1460" name="Google Shape;1460;p11"/>
              <p:cNvSpPr/>
              <p:nvPr/>
            </p:nvSpPr>
            <p:spPr>
              <a:xfrm>
                <a:off x="6420957" y="189932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1" name="Google Shape;1461;p11"/>
              <p:cNvSpPr/>
              <p:nvPr/>
            </p:nvSpPr>
            <p:spPr>
              <a:xfrm>
                <a:off x="3639811" y="121318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11"/>
              <p:cNvSpPr/>
              <p:nvPr/>
            </p:nvSpPr>
            <p:spPr>
              <a:xfrm>
                <a:off x="3850566" y="1564556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11"/>
              <p:cNvSpPr/>
              <p:nvPr/>
            </p:nvSpPr>
            <p:spPr>
              <a:xfrm>
                <a:off x="4091816" y="1885770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4352716" y="2197156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4704087" y="2489232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5091711" y="2625441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5449858" y="2648823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5838497" y="2508207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6189865" y="222392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6600184" y="1494416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6701836" y="1037669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2" name="Google Shape;1472;p11"/>
            <p:cNvGrpSpPr/>
            <p:nvPr/>
          </p:nvGrpSpPr>
          <p:grpSpPr>
            <a:xfrm>
              <a:off x="1347338" y="4050289"/>
              <a:ext cx="917569" cy="583064"/>
              <a:chOff x="3737380" y="791674"/>
              <a:chExt cx="3143354" cy="1997427"/>
            </a:xfrm>
          </p:grpSpPr>
          <p:sp>
            <p:nvSpPr>
              <p:cNvPr id="1473" name="Google Shape;1473;p11"/>
              <p:cNvSpPr/>
              <p:nvPr/>
            </p:nvSpPr>
            <p:spPr>
              <a:xfrm>
                <a:off x="3737380" y="1393782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3951184" y="1735325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4212083" y="2036546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8" y="39433"/>
                      <a:pt x="0" y="30606"/>
                      <a:pt x="0" y="19717"/>
                    </a:cubicBezTo>
                    <a:cubicBezTo>
                      <a:pt x="0" y="8827"/>
                      <a:pt x="8828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4523470" y="2348949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3"/>
                      <a:pt x="19717" y="39433"/>
                    </a:cubicBezTo>
                    <a:cubicBezTo>
                      <a:pt x="8828" y="39433"/>
                      <a:pt x="0" y="30606"/>
                      <a:pt x="0" y="19717"/>
                    </a:cubicBezTo>
                    <a:cubicBezTo>
                      <a:pt x="0" y="8827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4886022" y="2578678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5261788" y="2648818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5671774" y="2578678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6012978" y="238520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6740451" y="79167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6330465" y="2083303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6491081" y="1735325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6670326" y="1266041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5" name="Google Shape;1485;p11"/>
            <p:cNvGrpSpPr/>
            <p:nvPr/>
          </p:nvGrpSpPr>
          <p:grpSpPr>
            <a:xfrm>
              <a:off x="1110065" y="4085214"/>
              <a:ext cx="1447014" cy="916110"/>
              <a:chOff x="2924547" y="911317"/>
              <a:chExt cx="4957094" cy="3138355"/>
            </a:xfrm>
          </p:grpSpPr>
          <p:sp>
            <p:nvSpPr>
              <p:cNvPr id="1486" name="Google Shape;1486;p11"/>
              <p:cNvSpPr/>
              <p:nvPr/>
            </p:nvSpPr>
            <p:spPr>
              <a:xfrm>
                <a:off x="2924547" y="2147830"/>
                <a:ext cx="327639" cy="314871"/>
              </a:xfrm>
              <a:custGeom>
                <a:avLst/>
                <a:gdLst/>
                <a:ahLst/>
                <a:cxnLst/>
                <a:rect l="l" t="t" r="r" b="b"/>
                <a:pathLst>
                  <a:path w="92098" h="88509" extrusionOk="0">
                    <a:moveTo>
                      <a:pt x="81434" y="41582"/>
                    </a:moveTo>
                    <a:cubicBezTo>
                      <a:pt x="86006" y="43487"/>
                      <a:pt x="89626" y="47106"/>
                      <a:pt x="91245" y="51964"/>
                    </a:cubicBezTo>
                    <a:cubicBezTo>
                      <a:pt x="94388" y="61299"/>
                      <a:pt x="88578" y="71681"/>
                      <a:pt x="78196" y="75205"/>
                    </a:cubicBezTo>
                    <a:cubicBezTo>
                      <a:pt x="69338" y="78158"/>
                      <a:pt x="60003" y="75014"/>
                      <a:pt x="55622" y="68157"/>
                    </a:cubicBezTo>
                    <a:cubicBezTo>
                      <a:pt x="56193" y="76253"/>
                      <a:pt x="50669" y="84444"/>
                      <a:pt x="41715" y="87397"/>
                    </a:cubicBezTo>
                    <a:cubicBezTo>
                      <a:pt x="31428" y="90826"/>
                      <a:pt x="20474" y="86063"/>
                      <a:pt x="17426" y="76729"/>
                    </a:cubicBezTo>
                    <a:cubicBezTo>
                      <a:pt x="15902" y="72062"/>
                      <a:pt x="16569" y="67299"/>
                      <a:pt x="18760" y="63108"/>
                    </a:cubicBezTo>
                    <a:cubicBezTo>
                      <a:pt x="10664" y="63299"/>
                      <a:pt x="3329" y="58632"/>
                      <a:pt x="853" y="51297"/>
                    </a:cubicBezTo>
                    <a:cubicBezTo>
                      <a:pt x="-2290" y="41963"/>
                      <a:pt x="3520" y="31580"/>
                      <a:pt x="13902" y="28152"/>
                    </a:cubicBezTo>
                    <a:cubicBezTo>
                      <a:pt x="15902" y="27485"/>
                      <a:pt x="17903" y="27104"/>
                      <a:pt x="19808" y="27104"/>
                    </a:cubicBezTo>
                    <a:cubicBezTo>
                      <a:pt x="19331" y="26246"/>
                      <a:pt x="18950" y="25294"/>
                      <a:pt x="18569" y="24342"/>
                    </a:cubicBezTo>
                    <a:cubicBezTo>
                      <a:pt x="15426" y="15007"/>
                      <a:pt x="21236" y="4530"/>
                      <a:pt x="31619" y="1101"/>
                    </a:cubicBezTo>
                    <a:cubicBezTo>
                      <a:pt x="41906" y="-2329"/>
                      <a:pt x="52859" y="2529"/>
                      <a:pt x="56003" y="11864"/>
                    </a:cubicBezTo>
                    <a:cubicBezTo>
                      <a:pt x="56384" y="13007"/>
                      <a:pt x="56669" y="14055"/>
                      <a:pt x="56765" y="15197"/>
                    </a:cubicBezTo>
                    <a:cubicBezTo>
                      <a:pt x="58574" y="13674"/>
                      <a:pt x="60860" y="12435"/>
                      <a:pt x="63242" y="11673"/>
                    </a:cubicBezTo>
                    <a:cubicBezTo>
                      <a:pt x="73624" y="8244"/>
                      <a:pt x="84482" y="13007"/>
                      <a:pt x="87626" y="22341"/>
                    </a:cubicBezTo>
                    <a:cubicBezTo>
                      <a:pt x="90007" y="29104"/>
                      <a:pt x="87245" y="36819"/>
                      <a:pt x="81434" y="4158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3462792" y="2892504"/>
                <a:ext cx="318254" cy="325465"/>
              </a:xfrm>
              <a:custGeom>
                <a:avLst/>
                <a:gdLst/>
                <a:ahLst/>
                <a:cxnLst/>
                <a:rect l="l" t="t" r="r" b="b"/>
                <a:pathLst>
                  <a:path w="89460" h="91487" extrusionOk="0">
                    <a:moveTo>
                      <a:pt x="63953" y="73704"/>
                    </a:moveTo>
                    <a:cubicBezTo>
                      <a:pt x="64144" y="78657"/>
                      <a:pt x="62429" y="83515"/>
                      <a:pt x="58714" y="86944"/>
                    </a:cubicBezTo>
                    <a:cubicBezTo>
                      <a:pt x="51571" y="93707"/>
                      <a:pt x="39664" y="92849"/>
                      <a:pt x="32140" y="84848"/>
                    </a:cubicBezTo>
                    <a:cubicBezTo>
                      <a:pt x="25663" y="78086"/>
                      <a:pt x="24615" y="68275"/>
                      <a:pt x="28996" y="61417"/>
                    </a:cubicBezTo>
                    <a:cubicBezTo>
                      <a:pt x="21853" y="65417"/>
                      <a:pt x="12137" y="63798"/>
                      <a:pt x="5755" y="56940"/>
                    </a:cubicBezTo>
                    <a:cubicBezTo>
                      <a:pt x="-1674" y="49034"/>
                      <a:pt x="-1960" y="37128"/>
                      <a:pt x="5184" y="30365"/>
                    </a:cubicBezTo>
                    <a:cubicBezTo>
                      <a:pt x="8803" y="26936"/>
                      <a:pt x="13375" y="25603"/>
                      <a:pt x="18138" y="25793"/>
                    </a:cubicBezTo>
                    <a:cubicBezTo>
                      <a:pt x="14614" y="18554"/>
                      <a:pt x="15661" y="9982"/>
                      <a:pt x="21376" y="4553"/>
                    </a:cubicBezTo>
                    <a:cubicBezTo>
                      <a:pt x="28520" y="-2210"/>
                      <a:pt x="40426" y="-1353"/>
                      <a:pt x="47856" y="6553"/>
                    </a:cubicBezTo>
                    <a:cubicBezTo>
                      <a:pt x="49285" y="8077"/>
                      <a:pt x="50428" y="9696"/>
                      <a:pt x="51380" y="11506"/>
                    </a:cubicBezTo>
                    <a:cubicBezTo>
                      <a:pt x="51952" y="10744"/>
                      <a:pt x="52618" y="9982"/>
                      <a:pt x="53380" y="9220"/>
                    </a:cubicBezTo>
                    <a:cubicBezTo>
                      <a:pt x="60524" y="2457"/>
                      <a:pt x="72430" y="3314"/>
                      <a:pt x="79955" y="11220"/>
                    </a:cubicBezTo>
                    <a:cubicBezTo>
                      <a:pt x="87385" y="19126"/>
                      <a:pt x="87670" y="31032"/>
                      <a:pt x="80431" y="37795"/>
                    </a:cubicBezTo>
                    <a:cubicBezTo>
                      <a:pt x="79574" y="38557"/>
                      <a:pt x="78717" y="39319"/>
                      <a:pt x="77764" y="39890"/>
                    </a:cubicBezTo>
                    <a:cubicBezTo>
                      <a:pt x="79955" y="40938"/>
                      <a:pt x="81955" y="42462"/>
                      <a:pt x="83670" y="44272"/>
                    </a:cubicBezTo>
                    <a:cubicBezTo>
                      <a:pt x="91195" y="52178"/>
                      <a:pt x="91385" y="64084"/>
                      <a:pt x="84241" y="70847"/>
                    </a:cubicBezTo>
                    <a:cubicBezTo>
                      <a:pt x="78907" y="76181"/>
                      <a:pt x="70811" y="76943"/>
                      <a:pt x="63953" y="737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4305336" y="3530993"/>
                <a:ext cx="326468" cy="320581"/>
              </a:xfrm>
              <a:custGeom>
                <a:avLst/>
                <a:gdLst/>
                <a:ahLst/>
                <a:cxnLst/>
                <a:rect l="l" t="t" r="r" b="b"/>
                <a:pathLst>
                  <a:path w="91769" h="90114" extrusionOk="0">
                    <a:moveTo>
                      <a:pt x="71706" y="66525"/>
                    </a:moveTo>
                    <a:cubicBezTo>
                      <a:pt x="73516" y="71096"/>
                      <a:pt x="73516" y="76240"/>
                      <a:pt x="71230" y="80812"/>
                    </a:cubicBezTo>
                    <a:cubicBezTo>
                      <a:pt x="66753" y="89575"/>
                      <a:pt x="55323" y="92718"/>
                      <a:pt x="45512" y="87765"/>
                    </a:cubicBezTo>
                    <a:cubicBezTo>
                      <a:pt x="37130" y="83479"/>
                      <a:pt x="32844" y="74716"/>
                      <a:pt x="34654" y="66715"/>
                    </a:cubicBezTo>
                    <a:cubicBezTo>
                      <a:pt x="29320" y="72811"/>
                      <a:pt x="19604" y="74621"/>
                      <a:pt x="11222" y="70334"/>
                    </a:cubicBezTo>
                    <a:cubicBezTo>
                      <a:pt x="1507" y="65382"/>
                      <a:pt x="-2684" y="54237"/>
                      <a:pt x="1792" y="45474"/>
                    </a:cubicBezTo>
                    <a:cubicBezTo>
                      <a:pt x="3983" y="41093"/>
                      <a:pt x="7888" y="38235"/>
                      <a:pt x="12460" y="36807"/>
                    </a:cubicBezTo>
                    <a:cubicBezTo>
                      <a:pt x="6650" y="31187"/>
                      <a:pt x="4840" y="22709"/>
                      <a:pt x="8365" y="15756"/>
                    </a:cubicBezTo>
                    <a:cubicBezTo>
                      <a:pt x="12841" y="6993"/>
                      <a:pt x="24271" y="3850"/>
                      <a:pt x="33987" y="8708"/>
                    </a:cubicBezTo>
                    <a:cubicBezTo>
                      <a:pt x="35892" y="9660"/>
                      <a:pt x="37511" y="10803"/>
                      <a:pt x="38940" y="12137"/>
                    </a:cubicBezTo>
                    <a:cubicBezTo>
                      <a:pt x="39226" y="11184"/>
                      <a:pt x="39607" y="10232"/>
                      <a:pt x="40083" y="9375"/>
                    </a:cubicBezTo>
                    <a:cubicBezTo>
                      <a:pt x="44560" y="611"/>
                      <a:pt x="56085" y="-2627"/>
                      <a:pt x="65800" y="2326"/>
                    </a:cubicBezTo>
                    <a:cubicBezTo>
                      <a:pt x="75516" y="7279"/>
                      <a:pt x="79707" y="18423"/>
                      <a:pt x="75230" y="27186"/>
                    </a:cubicBezTo>
                    <a:cubicBezTo>
                      <a:pt x="74659" y="28234"/>
                      <a:pt x="74087" y="29186"/>
                      <a:pt x="73420" y="30044"/>
                    </a:cubicBezTo>
                    <a:cubicBezTo>
                      <a:pt x="75802" y="30329"/>
                      <a:pt x="78183" y="30996"/>
                      <a:pt x="80469" y="32139"/>
                    </a:cubicBezTo>
                    <a:cubicBezTo>
                      <a:pt x="90184" y="37092"/>
                      <a:pt x="94471" y="48236"/>
                      <a:pt x="89994" y="57000"/>
                    </a:cubicBezTo>
                    <a:cubicBezTo>
                      <a:pt x="86565" y="63953"/>
                      <a:pt x="79231" y="67382"/>
                      <a:pt x="71706" y="665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5239669" y="3742759"/>
                <a:ext cx="325166" cy="306913"/>
              </a:xfrm>
              <a:custGeom>
                <a:avLst/>
                <a:gdLst/>
                <a:ahLst/>
                <a:cxnLst/>
                <a:rect l="l" t="t" r="r" b="b"/>
                <a:pathLst>
                  <a:path w="91403" h="86272" extrusionOk="0">
                    <a:moveTo>
                      <a:pt x="78326" y="56238"/>
                    </a:moveTo>
                    <a:cubicBezTo>
                      <a:pt x="81850" y="59667"/>
                      <a:pt x="83946" y="64430"/>
                      <a:pt x="83660" y="69478"/>
                    </a:cubicBezTo>
                    <a:cubicBezTo>
                      <a:pt x="83089" y="79289"/>
                      <a:pt x="73849" y="86814"/>
                      <a:pt x="62991" y="86242"/>
                    </a:cubicBezTo>
                    <a:cubicBezTo>
                      <a:pt x="53656" y="85766"/>
                      <a:pt x="46131" y="79384"/>
                      <a:pt x="44607" y="71383"/>
                    </a:cubicBezTo>
                    <a:cubicBezTo>
                      <a:pt x="42131" y="79193"/>
                      <a:pt x="33940" y="84623"/>
                      <a:pt x="24605" y="84147"/>
                    </a:cubicBezTo>
                    <a:cubicBezTo>
                      <a:pt x="13747" y="83575"/>
                      <a:pt x="5365" y="75098"/>
                      <a:pt x="5936" y="65192"/>
                    </a:cubicBezTo>
                    <a:cubicBezTo>
                      <a:pt x="6222" y="60239"/>
                      <a:pt x="8603" y="56048"/>
                      <a:pt x="12223" y="53000"/>
                    </a:cubicBezTo>
                    <a:cubicBezTo>
                      <a:pt x="4698" y="50142"/>
                      <a:pt x="-446" y="43189"/>
                      <a:pt x="31" y="35378"/>
                    </a:cubicBezTo>
                    <a:cubicBezTo>
                      <a:pt x="602" y="25568"/>
                      <a:pt x="9841" y="18043"/>
                      <a:pt x="20700" y="18615"/>
                    </a:cubicBezTo>
                    <a:cubicBezTo>
                      <a:pt x="22795" y="18710"/>
                      <a:pt x="24796" y="19186"/>
                      <a:pt x="26605" y="19757"/>
                    </a:cubicBezTo>
                    <a:cubicBezTo>
                      <a:pt x="26510" y="18805"/>
                      <a:pt x="26415" y="17757"/>
                      <a:pt x="26510" y="16805"/>
                    </a:cubicBezTo>
                    <a:cubicBezTo>
                      <a:pt x="27081" y="6994"/>
                      <a:pt x="36321" y="-626"/>
                      <a:pt x="47179" y="41"/>
                    </a:cubicBezTo>
                    <a:cubicBezTo>
                      <a:pt x="58038" y="612"/>
                      <a:pt x="66420" y="9185"/>
                      <a:pt x="65848" y="18995"/>
                    </a:cubicBezTo>
                    <a:cubicBezTo>
                      <a:pt x="65753" y="20139"/>
                      <a:pt x="65563" y="21282"/>
                      <a:pt x="65372" y="22424"/>
                    </a:cubicBezTo>
                    <a:cubicBezTo>
                      <a:pt x="67658" y="21662"/>
                      <a:pt x="70135" y="21377"/>
                      <a:pt x="72706" y="21567"/>
                    </a:cubicBezTo>
                    <a:cubicBezTo>
                      <a:pt x="83660" y="22139"/>
                      <a:pt x="91947" y="30616"/>
                      <a:pt x="91375" y="40522"/>
                    </a:cubicBezTo>
                    <a:cubicBezTo>
                      <a:pt x="90899" y="47761"/>
                      <a:pt x="85565" y="53857"/>
                      <a:pt x="78326" y="5623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6189540" y="3590240"/>
                <a:ext cx="327639" cy="314871"/>
              </a:xfrm>
              <a:custGeom>
                <a:avLst/>
                <a:gdLst/>
                <a:ahLst/>
                <a:cxnLst/>
                <a:rect l="l" t="t" r="r" b="b"/>
                <a:pathLst>
                  <a:path w="92098" h="88509" extrusionOk="0">
                    <a:moveTo>
                      <a:pt x="81435" y="41582"/>
                    </a:moveTo>
                    <a:cubicBezTo>
                      <a:pt x="86007" y="43487"/>
                      <a:pt x="89626" y="47106"/>
                      <a:pt x="91245" y="51964"/>
                    </a:cubicBezTo>
                    <a:cubicBezTo>
                      <a:pt x="94389" y="61298"/>
                      <a:pt x="88578" y="71681"/>
                      <a:pt x="78196" y="75205"/>
                    </a:cubicBezTo>
                    <a:cubicBezTo>
                      <a:pt x="69338" y="78158"/>
                      <a:pt x="60003" y="75014"/>
                      <a:pt x="55622" y="68156"/>
                    </a:cubicBezTo>
                    <a:cubicBezTo>
                      <a:pt x="56193" y="76253"/>
                      <a:pt x="50669" y="84444"/>
                      <a:pt x="41715" y="87397"/>
                    </a:cubicBezTo>
                    <a:cubicBezTo>
                      <a:pt x="31428" y="90826"/>
                      <a:pt x="20474" y="86063"/>
                      <a:pt x="17427" y="76729"/>
                    </a:cubicBezTo>
                    <a:cubicBezTo>
                      <a:pt x="15903" y="72062"/>
                      <a:pt x="16569" y="67299"/>
                      <a:pt x="18760" y="63108"/>
                    </a:cubicBezTo>
                    <a:cubicBezTo>
                      <a:pt x="10664" y="63299"/>
                      <a:pt x="3330" y="58631"/>
                      <a:pt x="853" y="51297"/>
                    </a:cubicBezTo>
                    <a:cubicBezTo>
                      <a:pt x="-2290" y="41963"/>
                      <a:pt x="3520" y="31580"/>
                      <a:pt x="13902" y="28152"/>
                    </a:cubicBezTo>
                    <a:cubicBezTo>
                      <a:pt x="15903" y="27485"/>
                      <a:pt x="17903" y="27104"/>
                      <a:pt x="19808" y="27104"/>
                    </a:cubicBezTo>
                    <a:cubicBezTo>
                      <a:pt x="19332" y="26247"/>
                      <a:pt x="18951" y="25294"/>
                      <a:pt x="18569" y="24341"/>
                    </a:cubicBezTo>
                    <a:cubicBezTo>
                      <a:pt x="15426" y="15007"/>
                      <a:pt x="21236" y="4530"/>
                      <a:pt x="31619" y="1101"/>
                    </a:cubicBezTo>
                    <a:cubicBezTo>
                      <a:pt x="41906" y="-2329"/>
                      <a:pt x="52860" y="2529"/>
                      <a:pt x="56003" y="11864"/>
                    </a:cubicBezTo>
                    <a:cubicBezTo>
                      <a:pt x="56384" y="13007"/>
                      <a:pt x="56669" y="14055"/>
                      <a:pt x="56765" y="15197"/>
                    </a:cubicBezTo>
                    <a:cubicBezTo>
                      <a:pt x="58574" y="13673"/>
                      <a:pt x="60861" y="12435"/>
                      <a:pt x="63242" y="11673"/>
                    </a:cubicBezTo>
                    <a:cubicBezTo>
                      <a:pt x="73624" y="8244"/>
                      <a:pt x="84482" y="13007"/>
                      <a:pt x="87626" y="22341"/>
                    </a:cubicBezTo>
                    <a:cubicBezTo>
                      <a:pt x="90007" y="29104"/>
                      <a:pt x="87340" y="36724"/>
                      <a:pt x="81435" y="4158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6988152" y="2864695"/>
                <a:ext cx="327678" cy="314921"/>
              </a:xfrm>
              <a:custGeom>
                <a:avLst/>
                <a:gdLst/>
                <a:ahLst/>
                <a:cxnLst/>
                <a:rect l="l" t="t" r="r" b="b"/>
                <a:pathLst>
                  <a:path w="92109" h="88523" extrusionOk="0">
                    <a:moveTo>
                      <a:pt x="75249" y="26372"/>
                    </a:moveTo>
                    <a:cubicBezTo>
                      <a:pt x="80202" y="26467"/>
                      <a:pt x="84965" y="28467"/>
                      <a:pt x="88203" y="32373"/>
                    </a:cubicBezTo>
                    <a:cubicBezTo>
                      <a:pt x="94585" y="39897"/>
                      <a:pt x="92966" y="51708"/>
                      <a:pt x="84679" y="58757"/>
                    </a:cubicBezTo>
                    <a:cubicBezTo>
                      <a:pt x="77535" y="64758"/>
                      <a:pt x="67724" y="65329"/>
                      <a:pt x="61057" y="60567"/>
                    </a:cubicBezTo>
                    <a:cubicBezTo>
                      <a:pt x="64581" y="67901"/>
                      <a:pt x="62486" y="77521"/>
                      <a:pt x="55246" y="83522"/>
                    </a:cubicBezTo>
                    <a:cubicBezTo>
                      <a:pt x="46960" y="90570"/>
                      <a:pt x="35054" y="90094"/>
                      <a:pt x="28672" y="82569"/>
                    </a:cubicBezTo>
                    <a:cubicBezTo>
                      <a:pt x="25529" y="78759"/>
                      <a:pt x="24386" y="74092"/>
                      <a:pt x="24862" y="69425"/>
                    </a:cubicBezTo>
                    <a:cubicBezTo>
                      <a:pt x="17432" y="72568"/>
                      <a:pt x="8860" y="70949"/>
                      <a:pt x="3907" y="65043"/>
                    </a:cubicBezTo>
                    <a:cubicBezTo>
                      <a:pt x="-2475" y="57518"/>
                      <a:pt x="-856" y="45708"/>
                      <a:pt x="7431" y="38659"/>
                    </a:cubicBezTo>
                    <a:cubicBezTo>
                      <a:pt x="9050" y="37326"/>
                      <a:pt x="10765" y="36278"/>
                      <a:pt x="12575" y="35420"/>
                    </a:cubicBezTo>
                    <a:cubicBezTo>
                      <a:pt x="11813" y="34754"/>
                      <a:pt x="11050" y="34087"/>
                      <a:pt x="10479" y="33325"/>
                    </a:cubicBezTo>
                    <a:cubicBezTo>
                      <a:pt x="4097" y="25800"/>
                      <a:pt x="5621" y="13989"/>
                      <a:pt x="14003" y="6941"/>
                    </a:cubicBezTo>
                    <a:cubicBezTo>
                      <a:pt x="22290" y="-108"/>
                      <a:pt x="34196" y="368"/>
                      <a:pt x="40578" y="7893"/>
                    </a:cubicBezTo>
                    <a:cubicBezTo>
                      <a:pt x="41340" y="8751"/>
                      <a:pt x="42007" y="9703"/>
                      <a:pt x="42578" y="10751"/>
                    </a:cubicBezTo>
                    <a:cubicBezTo>
                      <a:pt x="43721" y="8655"/>
                      <a:pt x="45341" y="6750"/>
                      <a:pt x="47246" y="5036"/>
                    </a:cubicBezTo>
                    <a:cubicBezTo>
                      <a:pt x="55628" y="-2013"/>
                      <a:pt x="67534" y="-1632"/>
                      <a:pt x="73820" y="5988"/>
                    </a:cubicBezTo>
                    <a:cubicBezTo>
                      <a:pt x="78583" y="11703"/>
                      <a:pt x="78869" y="19800"/>
                      <a:pt x="75249" y="263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7406855" y="1959822"/>
                <a:ext cx="319072" cy="326500"/>
              </a:xfrm>
              <a:custGeom>
                <a:avLst/>
                <a:gdLst/>
                <a:ahLst/>
                <a:cxnLst/>
                <a:rect l="l" t="t" r="r" b="b"/>
                <a:pathLst>
                  <a:path w="89690" h="91778" extrusionOk="0">
                    <a:moveTo>
                      <a:pt x="67276" y="21283"/>
                    </a:moveTo>
                    <a:cubicBezTo>
                      <a:pt x="72039" y="19759"/>
                      <a:pt x="77087" y="20139"/>
                      <a:pt x="81469" y="22806"/>
                    </a:cubicBezTo>
                    <a:cubicBezTo>
                      <a:pt x="89946" y="27855"/>
                      <a:pt x="92232" y="39570"/>
                      <a:pt x="86612" y="48905"/>
                    </a:cubicBezTo>
                    <a:cubicBezTo>
                      <a:pt x="81754" y="56906"/>
                      <a:pt x="72610" y="60526"/>
                      <a:pt x="64895" y="58144"/>
                    </a:cubicBezTo>
                    <a:cubicBezTo>
                      <a:pt x="70610" y="63954"/>
                      <a:pt x="71658" y="73765"/>
                      <a:pt x="66800" y="81766"/>
                    </a:cubicBezTo>
                    <a:cubicBezTo>
                      <a:pt x="61180" y="91101"/>
                      <a:pt x="49750" y="94530"/>
                      <a:pt x="41368" y="89386"/>
                    </a:cubicBezTo>
                    <a:cubicBezTo>
                      <a:pt x="37177" y="86814"/>
                      <a:pt x="34606" y="82719"/>
                      <a:pt x="33558" y="78147"/>
                    </a:cubicBezTo>
                    <a:cubicBezTo>
                      <a:pt x="27462" y="83481"/>
                      <a:pt x="18985" y="84719"/>
                      <a:pt x="12222" y="80718"/>
                    </a:cubicBezTo>
                    <a:cubicBezTo>
                      <a:pt x="3745" y="75670"/>
                      <a:pt x="1459" y="63954"/>
                      <a:pt x="7078" y="54620"/>
                    </a:cubicBezTo>
                    <a:cubicBezTo>
                      <a:pt x="8126" y="52810"/>
                      <a:pt x="9460" y="51286"/>
                      <a:pt x="10888" y="49953"/>
                    </a:cubicBezTo>
                    <a:cubicBezTo>
                      <a:pt x="10031" y="49572"/>
                      <a:pt x="9079" y="49191"/>
                      <a:pt x="8221" y="48619"/>
                    </a:cubicBezTo>
                    <a:cubicBezTo>
                      <a:pt x="-256" y="43571"/>
                      <a:pt x="-2542" y="31855"/>
                      <a:pt x="3078" y="22426"/>
                    </a:cubicBezTo>
                    <a:cubicBezTo>
                      <a:pt x="8698" y="13091"/>
                      <a:pt x="20128" y="9757"/>
                      <a:pt x="28605" y="14805"/>
                    </a:cubicBezTo>
                    <a:cubicBezTo>
                      <a:pt x="29557" y="15377"/>
                      <a:pt x="30510" y="16139"/>
                      <a:pt x="31367" y="16901"/>
                    </a:cubicBezTo>
                    <a:cubicBezTo>
                      <a:pt x="31748" y="14520"/>
                      <a:pt x="32701" y="12234"/>
                      <a:pt x="34034" y="10043"/>
                    </a:cubicBezTo>
                    <a:cubicBezTo>
                      <a:pt x="39654" y="709"/>
                      <a:pt x="51084" y="-2721"/>
                      <a:pt x="59561" y="2328"/>
                    </a:cubicBezTo>
                    <a:cubicBezTo>
                      <a:pt x="65657" y="6233"/>
                      <a:pt x="68610" y="13853"/>
                      <a:pt x="67276" y="2128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7563013" y="911317"/>
                <a:ext cx="318627" cy="321498"/>
              </a:xfrm>
              <a:custGeom>
                <a:avLst/>
                <a:gdLst/>
                <a:ahLst/>
                <a:cxnLst/>
                <a:rect l="l" t="t" r="r" b="b"/>
                <a:pathLst>
                  <a:path w="89565" h="90372" extrusionOk="0">
                    <a:moveTo>
                      <a:pt x="63284" y="17326"/>
                    </a:moveTo>
                    <a:cubicBezTo>
                      <a:pt x="67476" y="14754"/>
                      <a:pt x="72619" y="13897"/>
                      <a:pt x="77477" y="15421"/>
                    </a:cubicBezTo>
                    <a:cubicBezTo>
                      <a:pt x="86907" y="18374"/>
                      <a:pt x="91859" y="29232"/>
                      <a:pt x="88526" y="39614"/>
                    </a:cubicBezTo>
                    <a:cubicBezTo>
                      <a:pt x="85668" y="48568"/>
                      <a:pt x="77667" y="54187"/>
                      <a:pt x="69571" y="53711"/>
                    </a:cubicBezTo>
                    <a:cubicBezTo>
                      <a:pt x="76524" y="57997"/>
                      <a:pt x="79763" y="67332"/>
                      <a:pt x="77001" y="76190"/>
                    </a:cubicBezTo>
                    <a:cubicBezTo>
                      <a:pt x="73762" y="86572"/>
                      <a:pt x="63475" y="92573"/>
                      <a:pt x="54045" y="89620"/>
                    </a:cubicBezTo>
                    <a:cubicBezTo>
                      <a:pt x="49378" y="88096"/>
                      <a:pt x="45854" y="84763"/>
                      <a:pt x="43758" y="80476"/>
                    </a:cubicBezTo>
                    <a:cubicBezTo>
                      <a:pt x="39091" y="87144"/>
                      <a:pt x="31090" y="90287"/>
                      <a:pt x="23661" y="88001"/>
                    </a:cubicBezTo>
                    <a:cubicBezTo>
                      <a:pt x="14231" y="85049"/>
                      <a:pt x="9278" y="74190"/>
                      <a:pt x="12516" y="63808"/>
                    </a:cubicBezTo>
                    <a:cubicBezTo>
                      <a:pt x="13183" y="61808"/>
                      <a:pt x="14040" y="59998"/>
                      <a:pt x="15088" y="58378"/>
                    </a:cubicBezTo>
                    <a:cubicBezTo>
                      <a:pt x="14136" y="58283"/>
                      <a:pt x="13088" y="58093"/>
                      <a:pt x="12135" y="57712"/>
                    </a:cubicBezTo>
                    <a:cubicBezTo>
                      <a:pt x="2706" y="54759"/>
                      <a:pt x="-2247" y="43900"/>
                      <a:pt x="991" y="33518"/>
                    </a:cubicBezTo>
                    <a:cubicBezTo>
                      <a:pt x="4230" y="23136"/>
                      <a:pt x="14612" y="17135"/>
                      <a:pt x="24042" y="20183"/>
                    </a:cubicBezTo>
                    <a:cubicBezTo>
                      <a:pt x="25184" y="20564"/>
                      <a:pt x="26232" y="20945"/>
                      <a:pt x="27185" y="21517"/>
                    </a:cubicBezTo>
                    <a:cubicBezTo>
                      <a:pt x="26994" y="19135"/>
                      <a:pt x="27375" y="16659"/>
                      <a:pt x="28137" y="14183"/>
                    </a:cubicBezTo>
                    <a:cubicBezTo>
                      <a:pt x="31471" y="3800"/>
                      <a:pt x="41758" y="-2200"/>
                      <a:pt x="51092" y="752"/>
                    </a:cubicBezTo>
                    <a:cubicBezTo>
                      <a:pt x="58236" y="3038"/>
                      <a:pt x="62808" y="9706"/>
                      <a:pt x="63284" y="173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4" name="Google Shape;1494;p11"/>
            <p:cNvGrpSpPr/>
            <p:nvPr/>
          </p:nvGrpSpPr>
          <p:grpSpPr>
            <a:xfrm>
              <a:off x="1045868" y="3933330"/>
              <a:ext cx="1534945" cy="1071890"/>
              <a:chOff x="2704627" y="391002"/>
              <a:chExt cx="5258323" cy="3672017"/>
            </a:xfrm>
          </p:grpSpPr>
          <p:sp>
            <p:nvSpPr>
              <p:cNvPr id="1495" name="Google Shape;1495;p11"/>
              <p:cNvSpPr/>
              <p:nvPr/>
            </p:nvSpPr>
            <p:spPr>
              <a:xfrm>
                <a:off x="2704627" y="1764803"/>
                <a:ext cx="325636" cy="303270"/>
              </a:xfrm>
              <a:custGeom>
                <a:avLst/>
                <a:gdLst/>
                <a:ahLst/>
                <a:cxnLst/>
                <a:rect l="l" t="t" r="r" b="b"/>
                <a:pathLst>
                  <a:path w="91535" h="85248" extrusionOk="0">
                    <a:moveTo>
                      <a:pt x="79438" y="54388"/>
                    </a:moveTo>
                    <a:cubicBezTo>
                      <a:pt x="83153" y="57626"/>
                      <a:pt x="85439" y="62198"/>
                      <a:pt x="85439" y="67342"/>
                    </a:cubicBezTo>
                    <a:cubicBezTo>
                      <a:pt x="85439" y="77248"/>
                      <a:pt x="76581" y="85249"/>
                      <a:pt x="65723" y="85249"/>
                    </a:cubicBezTo>
                    <a:cubicBezTo>
                      <a:pt x="56388" y="85249"/>
                      <a:pt x="48577" y="79343"/>
                      <a:pt x="46577" y="71438"/>
                    </a:cubicBezTo>
                    <a:cubicBezTo>
                      <a:pt x="44577" y="79343"/>
                      <a:pt x="36671" y="85249"/>
                      <a:pt x="27337" y="85249"/>
                    </a:cubicBezTo>
                    <a:cubicBezTo>
                      <a:pt x="16478" y="85249"/>
                      <a:pt x="7620" y="77248"/>
                      <a:pt x="7620" y="67342"/>
                    </a:cubicBezTo>
                    <a:cubicBezTo>
                      <a:pt x="7620" y="62389"/>
                      <a:pt x="9811" y="58103"/>
                      <a:pt x="13240" y="54769"/>
                    </a:cubicBezTo>
                    <a:cubicBezTo>
                      <a:pt x="5525" y="52388"/>
                      <a:pt x="0" y="45625"/>
                      <a:pt x="0" y="37910"/>
                    </a:cubicBezTo>
                    <a:cubicBezTo>
                      <a:pt x="0" y="28004"/>
                      <a:pt x="8858" y="20003"/>
                      <a:pt x="19717" y="20003"/>
                    </a:cubicBezTo>
                    <a:cubicBezTo>
                      <a:pt x="21812" y="20003"/>
                      <a:pt x="23813" y="20288"/>
                      <a:pt x="25717" y="20860"/>
                    </a:cubicBezTo>
                    <a:cubicBezTo>
                      <a:pt x="25527" y="19907"/>
                      <a:pt x="25432" y="18860"/>
                      <a:pt x="25432" y="17907"/>
                    </a:cubicBezTo>
                    <a:cubicBezTo>
                      <a:pt x="25432" y="8001"/>
                      <a:pt x="34290" y="0"/>
                      <a:pt x="45148" y="0"/>
                    </a:cubicBezTo>
                    <a:cubicBezTo>
                      <a:pt x="56007" y="0"/>
                      <a:pt x="64865" y="8096"/>
                      <a:pt x="64865" y="17907"/>
                    </a:cubicBezTo>
                    <a:cubicBezTo>
                      <a:pt x="64865" y="19050"/>
                      <a:pt x="64770" y="20193"/>
                      <a:pt x="64579" y="21336"/>
                    </a:cubicBezTo>
                    <a:cubicBezTo>
                      <a:pt x="66770" y="20479"/>
                      <a:pt x="69247" y="20003"/>
                      <a:pt x="71819" y="20003"/>
                    </a:cubicBezTo>
                    <a:cubicBezTo>
                      <a:pt x="82772" y="20003"/>
                      <a:pt x="91535" y="28004"/>
                      <a:pt x="91535" y="37910"/>
                    </a:cubicBezTo>
                    <a:cubicBezTo>
                      <a:pt x="91535" y="45244"/>
                      <a:pt x="86487" y="51626"/>
                      <a:pt x="79438" y="543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136620" y="2534057"/>
                <a:ext cx="312797" cy="328485"/>
              </a:xfrm>
              <a:custGeom>
                <a:avLst/>
                <a:gdLst/>
                <a:ahLst/>
                <a:cxnLst/>
                <a:rect l="l" t="t" r="r" b="b"/>
                <a:pathLst>
                  <a:path w="87926" h="92336" extrusionOk="0">
                    <a:moveTo>
                      <a:pt x="60775" y="76172"/>
                    </a:moveTo>
                    <a:cubicBezTo>
                      <a:pt x="60489" y="81125"/>
                      <a:pt x="58298" y="85793"/>
                      <a:pt x="54298" y="88840"/>
                    </a:cubicBezTo>
                    <a:cubicBezTo>
                      <a:pt x="46487" y="94936"/>
                      <a:pt x="34771" y="92841"/>
                      <a:pt x="28104" y="84269"/>
                    </a:cubicBezTo>
                    <a:cubicBezTo>
                      <a:pt x="22389" y="76839"/>
                      <a:pt x="22198" y="67028"/>
                      <a:pt x="27247" y="60646"/>
                    </a:cubicBezTo>
                    <a:cubicBezTo>
                      <a:pt x="19817" y="63885"/>
                      <a:pt x="10292" y="61408"/>
                      <a:pt x="4482" y="53979"/>
                    </a:cubicBezTo>
                    <a:cubicBezTo>
                      <a:pt x="-2186" y="45406"/>
                      <a:pt x="-1328" y="33500"/>
                      <a:pt x="6482" y="27499"/>
                    </a:cubicBezTo>
                    <a:cubicBezTo>
                      <a:pt x="10387" y="24452"/>
                      <a:pt x="15150" y="23499"/>
                      <a:pt x="19817" y="24261"/>
                    </a:cubicBezTo>
                    <a:cubicBezTo>
                      <a:pt x="16960" y="16736"/>
                      <a:pt x="18865" y="8259"/>
                      <a:pt x="25056" y="3496"/>
                    </a:cubicBezTo>
                    <a:cubicBezTo>
                      <a:pt x="32866" y="-2600"/>
                      <a:pt x="44582" y="-504"/>
                      <a:pt x="51250" y="8069"/>
                    </a:cubicBezTo>
                    <a:cubicBezTo>
                      <a:pt x="52583" y="9688"/>
                      <a:pt x="53536" y="11497"/>
                      <a:pt x="54298" y="13307"/>
                    </a:cubicBezTo>
                    <a:cubicBezTo>
                      <a:pt x="54964" y="12545"/>
                      <a:pt x="55631" y="11878"/>
                      <a:pt x="56488" y="11307"/>
                    </a:cubicBezTo>
                    <a:cubicBezTo>
                      <a:pt x="64299" y="5211"/>
                      <a:pt x="76015" y="7211"/>
                      <a:pt x="82777" y="15879"/>
                    </a:cubicBezTo>
                    <a:cubicBezTo>
                      <a:pt x="89445" y="24452"/>
                      <a:pt x="88492" y="36358"/>
                      <a:pt x="80777" y="42454"/>
                    </a:cubicBezTo>
                    <a:cubicBezTo>
                      <a:pt x="79825" y="43120"/>
                      <a:pt x="78872" y="43787"/>
                      <a:pt x="77920" y="44263"/>
                    </a:cubicBezTo>
                    <a:cubicBezTo>
                      <a:pt x="79920" y="45502"/>
                      <a:pt x="81825" y="47216"/>
                      <a:pt x="83444" y="49216"/>
                    </a:cubicBezTo>
                    <a:cubicBezTo>
                      <a:pt x="90112" y="57789"/>
                      <a:pt x="89254" y="69695"/>
                      <a:pt x="81444" y="75791"/>
                    </a:cubicBezTo>
                    <a:cubicBezTo>
                      <a:pt x="75443" y="80173"/>
                      <a:pt x="67347" y="80173"/>
                      <a:pt x="60775" y="761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3846591" y="3217169"/>
                <a:ext cx="324590" cy="316180"/>
              </a:xfrm>
              <a:custGeom>
                <a:avLst/>
                <a:gdLst/>
                <a:ahLst/>
                <a:cxnLst/>
                <a:rect l="l" t="t" r="r" b="b"/>
                <a:pathLst>
                  <a:path w="91241" h="88877" extrusionOk="0">
                    <a:moveTo>
                      <a:pt x="68171" y="68450"/>
                    </a:moveTo>
                    <a:cubicBezTo>
                      <a:pt x="69124" y="73307"/>
                      <a:pt x="68171" y="78355"/>
                      <a:pt x="65028" y="82356"/>
                    </a:cubicBezTo>
                    <a:cubicBezTo>
                      <a:pt x="59027" y="90167"/>
                      <a:pt x="47121" y="91119"/>
                      <a:pt x="38453" y="84356"/>
                    </a:cubicBezTo>
                    <a:cubicBezTo>
                      <a:pt x="31024" y="78641"/>
                      <a:pt x="28547" y="69116"/>
                      <a:pt x="31786" y="61687"/>
                    </a:cubicBezTo>
                    <a:cubicBezTo>
                      <a:pt x="25404" y="66735"/>
                      <a:pt x="15498" y="66545"/>
                      <a:pt x="8068" y="60829"/>
                    </a:cubicBezTo>
                    <a:cubicBezTo>
                      <a:pt x="-504" y="54162"/>
                      <a:pt x="-2600" y="42446"/>
                      <a:pt x="3496" y="34636"/>
                    </a:cubicBezTo>
                    <a:cubicBezTo>
                      <a:pt x="6544" y="30730"/>
                      <a:pt x="10831" y="28635"/>
                      <a:pt x="15593" y="28159"/>
                    </a:cubicBezTo>
                    <a:cubicBezTo>
                      <a:pt x="11021" y="21491"/>
                      <a:pt x="10735" y="12919"/>
                      <a:pt x="15498" y="6728"/>
                    </a:cubicBezTo>
                    <a:cubicBezTo>
                      <a:pt x="21499" y="-1083"/>
                      <a:pt x="33405" y="-2036"/>
                      <a:pt x="41977" y="4632"/>
                    </a:cubicBezTo>
                    <a:cubicBezTo>
                      <a:pt x="43597" y="5966"/>
                      <a:pt x="45025" y="7394"/>
                      <a:pt x="46168" y="9013"/>
                    </a:cubicBezTo>
                    <a:cubicBezTo>
                      <a:pt x="46645" y="8156"/>
                      <a:pt x="47121" y="7299"/>
                      <a:pt x="47788" y="6537"/>
                    </a:cubicBezTo>
                    <a:cubicBezTo>
                      <a:pt x="53788" y="-1273"/>
                      <a:pt x="65695" y="-2226"/>
                      <a:pt x="74362" y="4442"/>
                    </a:cubicBezTo>
                    <a:cubicBezTo>
                      <a:pt x="82935" y="11109"/>
                      <a:pt x="85030" y="22825"/>
                      <a:pt x="78934" y="30635"/>
                    </a:cubicBezTo>
                    <a:cubicBezTo>
                      <a:pt x="78268" y="31588"/>
                      <a:pt x="77410" y="32350"/>
                      <a:pt x="76553" y="33112"/>
                    </a:cubicBezTo>
                    <a:cubicBezTo>
                      <a:pt x="78839" y="33778"/>
                      <a:pt x="81125" y="34921"/>
                      <a:pt x="83125" y="36541"/>
                    </a:cubicBezTo>
                    <a:cubicBezTo>
                      <a:pt x="91793" y="43208"/>
                      <a:pt x="93793" y="54924"/>
                      <a:pt x="87793" y="62735"/>
                    </a:cubicBezTo>
                    <a:cubicBezTo>
                      <a:pt x="83316" y="68735"/>
                      <a:pt x="75410" y="70736"/>
                      <a:pt x="68171" y="684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799676" y="3684133"/>
                <a:ext cx="318990" cy="316806"/>
              </a:xfrm>
              <a:custGeom>
                <a:avLst/>
                <a:gdLst/>
                <a:ahLst/>
                <a:cxnLst/>
                <a:rect l="l" t="t" r="r" b="b"/>
                <a:pathLst>
                  <a:path w="89667" h="89053" extrusionOk="0">
                    <a:moveTo>
                      <a:pt x="73234" y="62053"/>
                    </a:moveTo>
                    <a:cubicBezTo>
                      <a:pt x="75996" y="66149"/>
                      <a:pt x="77044" y="71197"/>
                      <a:pt x="75806" y="76055"/>
                    </a:cubicBezTo>
                    <a:cubicBezTo>
                      <a:pt x="73329" y="85580"/>
                      <a:pt x="62756" y="91104"/>
                      <a:pt x="52184" y="88342"/>
                    </a:cubicBezTo>
                    <a:cubicBezTo>
                      <a:pt x="43135" y="85961"/>
                      <a:pt x="37039" y="78245"/>
                      <a:pt x="37134" y="70054"/>
                    </a:cubicBezTo>
                    <a:cubicBezTo>
                      <a:pt x="33229" y="77198"/>
                      <a:pt x="24085" y="80912"/>
                      <a:pt x="15036" y="78531"/>
                    </a:cubicBezTo>
                    <a:cubicBezTo>
                      <a:pt x="4559" y="75769"/>
                      <a:pt x="-2014" y="65768"/>
                      <a:pt x="558" y="56243"/>
                    </a:cubicBezTo>
                    <a:cubicBezTo>
                      <a:pt x="1796" y="51480"/>
                      <a:pt x="5035" y="47861"/>
                      <a:pt x="9131" y="45575"/>
                    </a:cubicBezTo>
                    <a:cubicBezTo>
                      <a:pt x="2273" y="41288"/>
                      <a:pt x="-1347" y="33383"/>
                      <a:pt x="653" y="25858"/>
                    </a:cubicBezTo>
                    <a:cubicBezTo>
                      <a:pt x="3130" y="16333"/>
                      <a:pt x="13702" y="10808"/>
                      <a:pt x="24180" y="13571"/>
                    </a:cubicBezTo>
                    <a:cubicBezTo>
                      <a:pt x="26180" y="14142"/>
                      <a:pt x="28085" y="14904"/>
                      <a:pt x="29800" y="15952"/>
                    </a:cubicBezTo>
                    <a:cubicBezTo>
                      <a:pt x="29895" y="14999"/>
                      <a:pt x="29990" y="13952"/>
                      <a:pt x="30276" y="12999"/>
                    </a:cubicBezTo>
                    <a:cubicBezTo>
                      <a:pt x="32752" y="3474"/>
                      <a:pt x="43325" y="-2050"/>
                      <a:pt x="53898" y="712"/>
                    </a:cubicBezTo>
                    <a:cubicBezTo>
                      <a:pt x="64376" y="3474"/>
                      <a:pt x="70852" y="13475"/>
                      <a:pt x="68376" y="23000"/>
                    </a:cubicBezTo>
                    <a:cubicBezTo>
                      <a:pt x="68090" y="24143"/>
                      <a:pt x="67709" y="25191"/>
                      <a:pt x="67233" y="26239"/>
                    </a:cubicBezTo>
                    <a:cubicBezTo>
                      <a:pt x="69614" y="25953"/>
                      <a:pt x="72091" y="26144"/>
                      <a:pt x="74567" y="26811"/>
                    </a:cubicBezTo>
                    <a:cubicBezTo>
                      <a:pt x="85140" y="29573"/>
                      <a:pt x="91617" y="39574"/>
                      <a:pt x="89140" y="49099"/>
                    </a:cubicBezTo>
                    <a:cubicBezTo>
                      <a:pt x="87236" y="56338"/>
                      <a:pt x="80854" y="61196"/>
                      <a:pt x="73234" y="620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5744648" y="3748148"/>
                <a:ext cx="327639" cy="314871"/>
              </a:xfrm>
              <a:custGeom>
                <a:avLst/>
                <a:gdLst/>
                <a:ahLst/>
                <a:cxnLst/>
                <a:rect l="l" t="t" r="r" b="b"/>
                <a:pathLst>
                  <a:path w="92098" h="88509" extrusionOk="0">
                    <a:moveTo>
                      <a:pt x="81434" y="41582"/>
                    </a:moveTo>
                    <a:cubicBezTo>
                      <a:pt x="86006" y="43487"/>
                      <a:pt x="89626" y="47106"/>
                      <a:pt x="91245" y="51964"/>
                    </a:cubicBezTo>
                    <a:cubicBezTo>
                      <a:pt x="94388" y="61299"/>
                      <a:pt x="88578" y="71681"/>
                      <a:pt x="78196" y="75205"/>
                    </a:cubicBezTo>
                    <a:cubicBezTo>
                      <a:pt x="69338" y="78158"/>
                      <a:pt x="60003" y="75015"/>
                      <a:pt x="55622" y="68157"/>
                    </a:cubicBezTo>
                    <a:cubicBezTo>
                      <a:pt x="56193" y="76253"/>
                      <a:pt x="50669" y="84444"/>
                      <a:pt x="41715" y="87397"/>
                    </a:cubicBezTo>
                    <a:cubicBezTo>
                      <a:pt x="31428" y="90826"/>
                      <a:pt x="20474" y="86064"/>
                      <a:pt x="17426" y="76729"/>
                    </a:cubicBezTo>
                    <a:cubicBezTo>
                      <a:pt x="15902" y="72062"/>
                      <a:pt x="16569" y="67299"/>
                      <a:pt x="18760" y="63108"/>
                    </a:cubicBezTo>
                    <a:cubicBezTo>
                      <a:pt x="10664" y="63299"/>
                      <a:pt x="3329" y="58632"/>
                      <a:pt x="853" y="51297"/>
                    </a:cubicBezTo>
                    <a:cubicBezTo>
                      <a:pt x="-2290" y="41963"/>
                      <a:pt x="3520" y="31581"/>
                      <a:pt x="13902" y="28152"/>
                    </a:cubicBezTo>
                    <a:cubicBezTo>
                      <a:pt x="15902" y="27485"/>
                      <a:pt x="17903" y="27104"/>
                      <a:pt x="19808" y="27104"/>
                    </a:cubicBezTo>
                    <a:cubicBezTo>
                      <a:pt x="19331" y="26247"/>
                      <a:pt x="18950" y="25294"/>
                      <a:pt x="18569" y="24342"/>
                    </a:cubicBezTo>
                    <a:cubicBezTo>
                      <a:pt x="15426" y="15007"/>
                      <a:pt x="21236" y="4530"/>
                      <a:pt x="31619" y="1100"/>
                    </a:cubicBezTo>
                    <a:cubicBezTo>
                      <a:pt x="41906" y="-2328"/>
                      <a:pt x="52859" y="2529"/>
                      <a:pt x="56003" y="11864"/>
                    </a:cubicBezTo>
                    <a:cubicBezTo>
                      <a:pt x="56384" y="13007"/>
                      <a:pt x="56669" y="14055"/>
                      <a:pt x="56765" y="15198"/>
                    </a:cubicBezTo>
                    <a:cubicBezTo>
                      <a:pt x="58574" y="13674"/>
                      <a:pt x="60860" y="12435"/>
                      <a:pt x="63242" y="11673"/>
                    </a:cubicBezTo>
                    <a:cubicBezTo>
                      <a:pt x="73624" y="8244"/>
                      <a:pt x="84482" y="13007"/>
                      <a:pt x="87626" y="22341"/>
                    </a:cubicBezTo>
                    <a:cubicBezTo>
                      <a:pt x="90007" y="29104"/>
                      <a:pt x="87340" y="36724"/>
                      <a:pt x="81434" y="4158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6659506" y="3283069"/>
                <a:ext cx="328300" cy="313757"/>
              </a:xfrm>
              <a:custGeom>
                <a:avLst/>
                <a:gdLst/>
                <a:ahLst/>
                <a:cxnLst/>
                <a:rect l="l" t="t" r="r" b="b"/>
                <a:pathLst>
                  <a:path w="92284" h="88196" extrusionOk="0">
                    <a:moveTo>
                      <a:pt x="75717" y="26684"/>
                    </a:moveTo>
                    <a:cubicBezTo>
                      <a:pt x="80670" y="26874"/>
                      <a:pt x="85337" y="28970"/>
                      <a:pt x="88576" y="32875"/>
                    </a:cubicBezTo>
                    <a:cubicBezTo>
                      <a:pt x="94767" y="40495"/>
                      <a:pt x="93053" y="52306"/>
                      <a:pt x="84575" y="59164"/>
                    </a:cubicBezTo>
                    <a:cubicBezTo>
                      <a:pt x="77336" y="65070"/>
                      <a:pt x="67526" y="65451"/>
                      <a:pt x="60953" y="60593"/>
                    </a:cubicBezTo>
                    <a:cubicBezTo>
                      <a:pt x="64382" y="68022"/>
                      <a:pt x="62001" y="77547"/>
                      <a:pt x="54762" y="83453"/>
                    </a:cubicBezTo>
                    <a:cubicBezTo>
                      <a:pt x="46380" y="90311"/>
                      <a:pt x="34474" y="89644"/>
                      <a:pt x="28187" y="82024"/>
                    </a:cubicBezTo>
                    <a:cubicBezTo>
                      <a:pt x="25044" y="78214"/>
                      <a:pt x="23996" y="73452"/>
                      <a:pt x="24663" y="68784"/>
                    </a:cubicBezTo>
                    <a:cubicBezTo>
                      <a:pt x="17138" y="71737"/>
                      <a:pt x="8661" y="70023"/>
                      <a:pt x="3708" y="64022"/>
                    </a:cubicBezTo>
                    <a:cubicBezTo>
                      <a:pt x="-2483" y="56402"/>
                      <a:pt x="-769" y="44591"/>
                      <a:pt x="7709" y="37733"/>
                    </a:cubicBezTo>
                    <a:cubicBezTo>
                      <a:pt x="9328" y="36399"/>
                      <a:pt x="11042" y="35352"/>
                      <a:pt x="12852" y="34590"/>
                    </a:cubicBezTo>
                    <a:cubicBezTo>
                      <a:pt x="12090" y="33923"/>
                      <a:pt x="11423" y="33256"/>
                      <a:pt x="10757" y="32494"/>
                    </a:cubicBezTo>
                    <a:cubicBezTo>
                      <a:pt x="4565" y="24874"/>
                      <a:pt x="6280" y="13063"/>
                      <a:pt x="14757" y="6110"/>
                    </a:cubicBezTo>
                    <a:cubicBezTo>
                      <a:pt x="23139" y="-748"/>
                      <a:pt x="35141" y="-81"/>
                      <a:pt x="41332" y="7539"/>
                    </a:cubicBezTo>
                    <a:cubicBezTo>
                      <a:pt x="42094" y="8396"/>
                      <a:pt x="42665" y="9444"/>
                      <a:pt x="43237" y="10396"/>
                    </a:cubicBezTo>
                    <a:cubicBezTo>
                      <a:pt x="44380" y="8301"/>
                      <a:pt x="46094" y="6396"/>
                      <a:pt x="47999" y="4776"/>
                    </a:cubicBezTo>
                    <a:cubicBezTo>
                      <a:pt x="56477" y="-2082"/>
                      <a:pt x="68383" y="-1510"/>
                      <a:pt x="74574" y="6205"/>
                    </a:cubicBezTo>
                    <a:cubicBezTo>
                      <a:pt x="79337" y="11920"/>
                      <a:pt x="79527" y="20016"/>
                      <a:pt x="75717" y="2668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7240398" y="2423396"/>
                <a:ext cx="323633" cy="319620"/>
              </a:xfrm>
              <a:custGeom>
                <a:avLst/>
                <a:gdLst/>
                <a:ahLst/>
                <a:cxnLst/>
                <a:rect l="l" t="t" r="r" b="b"/>
                <a:pathLst>
                  <a:path w="90972" h="89844" extrusionOk="0">
                    <a:moveTo>
                      <a:pt x="72728" y="25270"/>
                    </a:moveTo>
                    <a:cubicBezTo>
                      <a:pt x="77681" y="24984"/>
                      <a:pt x="82538" y="26603"/>
                      <a:pt x="86158" y="30223"/>
                    </a:cubicBezTo>
                    <a:cubicBezTo>
                      <a:pt x="93111" y="37271"/>
                      <a:pt x="92444" y="49082"/>
                      <a:pt x="84729" y="56797"/>
                    </a:cubicBezTo>
                    <a:cubicBezTo>
                      <a:pt x="78062" y="63370"/>
                      <a:pt x="68346" y="64703"/>
                      <a:pt x="61393" y="60417"/>
                    </a:cubicBezTo>
                    <a:cubicBezTo>
                      <a:pt x="65489" y="67466"/>
                      <a:pt x="64060" y="77181"/>
                      <a:pt x="57488" y="83753"/>
                    </a:cubicBezTo>
                    <a:cubicBezTo>
                      <a:pt x="49772" y="91373"/>
                      <a:pt x="37866" y="91945"/>
                      <a:pt x="30913" y="84896"/>
                    </a:cubicBezTo>
                    <a:cubicBezTo>
                      <a:pt x="27484" y="81372"/>
                      <a:pt x="25960" y="76800"/>
                      <a:pt x="26055" y="72037"/>
                    </a:cubicBezTo>
                    <a:cubicBezTo>
                      <a:pt x="18911" y="75752"/>
                      <a:pt x="10244" y="74800"/>
                      <a:pt x="4814" y="69275"/>
                    </a:cubicBezTo>
                    <a:cubicBezTo>
                      <a:pt x="-2139" y="62227"/>
                      <a:pt x="-1472" y="50416"/>
                      <a:pt x="6243" y="42701"/>
                    </a:cubicBezTo>
                    <a:cubicBezTo>
                      <a:pt x="7767" y="41177"/>
                      <a:pt x="9386" y="40034"/>
                      <a:pt x="11101" y="39081"/>
                    </a:cubicBezTo>
                    <a:cubicBezTo>
                      <a:pt x="10339" y="38510"/>
                      <a:pt x="9482" y="37843"/>
                      <a:pt x="8815" y="37176"/>
                    </a:cubicBezTo>
                    <a:cubicBezTo>
                      <a:pt x="1862" y="30127"/>
                      <a:pt x="2528" y="18221"/>
                      <a:pt x="10244" y="10601"/>
                    </a:cubicBezTo>
                    <a:cubicBezTo>
                      <a:pt x="17959" y="2981"/>
                      <a:pt x="29865" y="2505"/>
                      <a:pt x="36818" y="9458"/>
                    </a:cubicBezTo>
                    <a:cubicBezTo>
                      <a:pt x="37676" y="10316"/>
                      <a:pt x="38342" y="11173"/>
                      <a:pt x="39009" y="12125"/>
                    </a:cubicBezTo>
                    <a:cubicBezTo>
                      <a:pt x="39962" y="9935"/>
                      <a:pt x="41486" y="7839"/>
                      <a:pt x="43295" y="6125"/>
                    </a:cubicBezTo>
                    <a:cubicBezTo>
                      <a:pt x="51106" y="-1591"/>
                      <a:pt x="62917" y="-2067"/>
                      <a:pt x="69870" y="4982"/>
                    </a:cubicBezTo>
                    <a:cubicBezTo>
                      <a:pt x="74918" y="10316"/>
                      <a:pt x="75871" y="18317"/>
                      <a:pt x="72728" y="252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7526512" y="1460228"/>
                <a:ext cx="318083" cy="320940"/>
              </a:xfrm>
              <a:custGeom>
                <a:avLst/>
                <a:gdLst/>
                <a:ahLst/>
                <a:cxnLst/>
                <a:rect l="l" t="t" r="r" b="b"/>
                <a:pathLst>
                  <a:path w="89412" h="90215" extrusionOk="0">
                    <a:moveTo>
                      <a:pt x="62876" y="17040"/>
                    </a:moveTo>
                    <a:cubicBezTo>
                      <a:pt x="67067" y="14373"/>
                      <a:pt x="72115" y="13421"/>
                      <a:pt x="76973" y="14850"/>
                    </a:cubicBezTo>
                    <a:cubicBezTo>
                      <a:pt x="86403" y="17612"/>
                      <a:pt x="91641" y="28375"/>
                      <a:pt x="88498" y="38852"/>
                    </a:cubicBezTo>
                    <a:cubicBezTo>
                      <a:pt x="85831" y="47806"/>
                      <a:pt x="77925" y="53711"/>
                      <a:pt x="69829" y="53331"/>
                    </a:cubicBezTo>
                    <a:cubicBezTo>
                      <a:pt x="76878" y="57522"/>
                      <a:pt x="80307" y="66666"/>
                      <a:pt x="77640" y="75714"/>
                    </a:cubicBezTo>
                    <a:cubicBezTo>
                      <a:pt x="74592" y="86097"/>
                      <a:pt x="64400" y="92383"/>
                      <a:pt x="54970" y="89526"/>
                    </a:cubicBezTo>
                    <a:cubicBezTo>
                      <a:pt x="50208" y="88097"/>
                      <a:pt x="46683" y="84858"/>
                      <a:pt x="44493" y="80572"/>
                    </a:cubicBezTo>
                    <a:cubicBezTo>
                      <a:pt x="40016" y="87240"/>
                      <a:pt x="32015" y="90669"/>
                      <a:pt x="24585" y="88478"/>
                    </a:cubicBezTo>
                    <a:cubicBezTo>
                      <a:pt x="15156" y="85716"/>
                      <a:pt x="9917" y="74952"/>
                      <a:pt x="12965" y="64570"/>
                    </a:cubicBezTo>
                    <a:cubicBezTo>
                      <a:pt x="13537" y="62570"/>
                      <a:pt x="14394" y="60760"/>
                      <a:pt x="15441" y="59046"/>
                    </a:cubicBezTo>
                    <a:cubicBezTo>
                      <a:pt x="14489" y="58950"/>
                      <a:pt x="13441" y="58760"/>
                      <a:pt x="12489" y="58474"/>
                    </a:cubicBezTo>
                    <a:cubicBezTo>
                      <a:pt x="3059" y="55712"/>
                      <a:pt x="-2180" y="44949"/>
                      <a:pt x="868" y="34471"/>
                    </a:cubicBezTo>
                    <a:cubicBezTo>
                      <a:pt x="3916" y="24089"/>
                      <a:pt x="14108" y="17898"/>
                      <a:pt x="23633" y="20660"/>
                    </a:cubicBezTo>
                    <a:cubicBezTo>
                      <a:pt x="24776" y="20946"/>
                      <a:pt x="25824" y="21422"/>
                      <a:pt x="26776" y="21898"/>
                    </a:cubicBezTo>
                    <a:cubicBezTo>
                      <a:pt x="26586" y="19517"/>
                      <a:pt x="26871" y="17040"/>
                      <a:pt x="27538" y="14564"/>
                    </a:cubicBezTo>
                    <a:cubicBezTo>
                      <a:pt x="30586" y="4086"/>
                      <a:pt x="40778" y="-2105"/>
                      <a:pt x="50208" y="657"/>
                    </a:cubicBezTo>
                    <a:cubicBezTo>
                      <a:pt x="57542" y="2943"/>
                      <a:pt x="62304" y="9516"/>
                      <a:pt x="62876" y="1704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7644358" y="391002"/>
                <a:ext cx="318592" cy="322594"/>
              </a:xfrm>
              <a:custGeom>
                <a:avLst/>
                <a:gdLst/>
                <a:ahLst/>
                <a:cxnLst/>
                <a:rect l="l" t="t" r="r" b="b"/>
                <a:pathLst>
                  <a:path w="89555" h="90680" extrusionOk="0">
                    <a:moveTo>
                      <a:pt x="63754" y="17575"/>
                    </a:moveTo>
                    <a:cubicBezTo>
                      <a:pt x="68040" y="15098"/>
                      <a:pt x="73184" y="14432"/>
                      <a:pt x="77946" y="16146"/>
                    </a:cubicBezTo>
                    <a:cubicBezTo>
                      <a:pt x="87281" y="19385"/>
                      <a:pt x="91948" y="30339"/>
                      <a:pt x="88329" y="40625"/>
                    </a:cubicBezTo>
                    <a:cubicBezTo>
                      <a:pt x="85281" y="49484"/>
                      <a:pt x="77089" y="54913"/>
                      <a:pt x="68993" y="54246"/>
                    </a:cubicBezTo>
                    <a:cubicBezTo>
                      <a:pt x="75756" y="58723"/>
                      <a:pt x="78804" y="68153"/>
                      <a:pt x="75756" y="77011"/>
                    </a:cubicBezTo>
                    <a:cubicBezTo>
                      <a:pt x="72232" y="87298"/>
                      <a:pt x="61754" y="93013"/>
                      <a:pt x="52419" y="89774"/>
                    </a:cubicBezTo>
                    <a:cubicBezTo>
                      <a:pt x="47752" y="88155"/>
                      <a:pt x="44419" y="84726"/>
                      <a:pt x="42418" y="80345"/>
                    </a:cubicBezTo>
                    <a:cubicBezTo>
                      <a:pt x="37561" y="86822"/>
                      <a:pt x="29464" y="89774"/>
                      <a:pt x="22130" y="87298"/>
                    </a:cubicBezTo>
                    <a:cubicBezTo>
                      <a:pt x="12795" y="84059"/>
                      <a:pt x="8128" y="73106"/>
                      <a:pt x="11748" y="62819"/>
                    </a:cubicBezTo>
                    <a:cubicBezTo>
                      <a:pt x="12415" y="60818"/>
                      <a:pt x="13367" y="59009"/>
                      <a:pt x="14510" y="57485"/>
                    </a:cubicBezTo>
                    <a:cubicBezTo>
                      <a:pt x="13557" y="57294"/>
                      <a:pt x="12605" y="57104"/>
                      <a:pt x="11653" y="56818"/>
                    </a:cubicBezTo>
                    <a:cubicBezTo>
                      <a:pt x="2318" y="53580"/>
                      <a:pt x="-2349" y="42626"/>
                      <a:pt x="1175" y="32243"/>
                    </a:cubicBezTo>
                    <a:cubicBezTo>
                      <a:pt x="4699" y="21957"/>
                      <a:pt x="15272" y="16337"/>
                      <a:pt x="24607" y="19575"/>
                    </a:cubicBezTo>
                    <a:cubicBezTo>
                      <a:pt x="25654" y="19956"/>
                      <a:pt x="26797" y="20432"/>
                      <a:pt x="27750" y="21004"/>
                    </a:cubicBezTo>
                    <a:cubicBezTo>
                      <a:pt x="27654" y="18623"/>
                      <a:pt x="28036" y="16146"/>
                      <a:pt x="28893" y="13670"/>
                    </a:cubicBezTo>
                    <a:cubicBezTo>
                      <a:pt x="32512" y="3383"/>
                      <a:pt x="42894" y="-2332"/>
                      <a:pt x="52229" y="906"/>
                    </a:cubicBezTo>
                    <a:cubicBezTo>
                      <a:pt x="59087" y="3192"/>
                      <a:pt x="63469" y="10050"/>
                      <a:pt x="63754" y="175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04" name="Google Shape;1504;p11"/>
            <p:cNvSpPr/>
            <p:nvPr/>
          </p:nvSpPr>
          <p:spPr>
            <a:xfrm>
              <a:off x="1292443" y="4837921"/>
              <a:ext cx="121537" cy="244734"/>
            </a:xfrm>
            <a:custGeom>
              <a:avLst/>
              <a:gdLst/>
              <a:ahLst/>
              <a:cxnLst/>
              <a:rect l="l" t="t" r="r" b="b"/>
              <a:pathLst>
                <a:path w="116979" h="235557" extrusionOk="0">
                  <a:moveTo>
                    <a:pt x="116810" y="177551"/>
                  </a:moveTo>
                  <a:lnTo>
                    <a:pt x="90712" y="99827"/>
                  </a:lnTo>
                  <a:cubicBezTo>
                    <a:pt x="97189" y="94207"/>
                    <a:pt x="101570" y="86111"/>
                    <a:pt x="101951" y="76776"/>
                  </a:cubicBezTo>
                  <a:cubicBezTo>
                    <a:pt x="102618" y="59631"/>
                    <a:pt x="89855" y="45248"/>
                    <a:pt x="73091" y="43438"/>
                  </a:cubicBezTo>
                  <a:lnTo>
                    <a:pt x="75662" y="3814"/>
                  </a:lnTo>
                  <a:cubicBezTo>
                    <a:pt x="75758" y="1814"/>
                    <a:pt x="74329" y="100"/>
                    <a:pt x="72329" y="5"/>
                  </a:cubicBezTo>
                  <a:cubicBezTo>
                    <a:pt x="70328" y="-91"/>
                    <a:pt x="68709" y="1338"/>
                    <a:pt x="68519" y="3338"/>
                  </a:cubicBezTo>
                  <a:lnTo>
                    <a:pt x="65947" y="43438"/>
                  </a:lnTo>
                  <a:cubicBezTo>
                    <a:pt x="50516" y="45248"/>
                    <a:pt x="38134" y="58012"/>
                    <a:pt x="37467" y="74014"/>
                  </a:cubicBezTo>
                  <a:cubicBezTo>
                    <a:pt x="37086" y="83539"/>
                    <a:pt x="40991" y="92206"/>
                    <a:pt x="47278" y="98398"/>
                  </a:cubicBezTo>
                  <a:cubicBezTo>
                    <a:pt x="40991" y="109637"/>
                    <a:pt x="34514" y="120591"/>
                    <a:pt x="28133" y="131354"/>
                  </a:cubicBezTo>
                  <a:cubicBezTo>
                    <a:pt x="18798" y="146975"/>
                    <a:pt x="9083" y="163168"/>
                    <a:pt x="415" y="179837"/>
                  </a:cubicBezTo>
                  <a:cubicBezTo>
                    <a:pt x="-538" y="181551"/>
                    <a:pt x="224" y="183742"/>
                    <a:pt x="1939" y="184694"/>
                  </a:cubicBezTo>
                  <a:cubicBezTo>
                    <a:pt x="3749" y="185647"/>
                    <a:pt x="5844" y="184885"/>
                    <a:pt x="6797" y="183170"/>
                  </a:cubicBezTo>
                  <a:cubicBezTo>
                    <a:pt x="15369" y="166597"/>
                    <a:pt x="24989" y="150595"/>
                    <a:pt x="34324" y="135069"/>
                  </a:cubicBezTo>
                  <a:cubicBezTo>
                    <a:pt x="35181" y="133640"/>
                    <a:pt x="36038" y="132212"/>
                    <a:pt x="36896" y="130783"/>
                  </a:cubicBezTo>
                  <a:lnTo>
                    <a:pt x="13369" y="192219"/>
                  </a:lnTo>
                  <a:cubicBezTo>
                    <a:pt x="12702" y="194029"/>
                    <a:pt x="13559" y="196124"/>
                    <a:pt x="15464" y="196791"/>
                  </a:cubicBezTo>
                  <a:cubicBezTo>
                    <a:pt x="15845" y="196981"/>
                    <a:pt x="16226" y="196981"/>
                    <a:pt x="16607" y="196981"/>
                  </a:cubicBezTo>
                  <a:cubicBezTo>
                    <a:pt x="18131" y="197077"/>
                    <a:pt x="19560" y="196124"/>
                    <a:pt x="20132" y="194696"/>
                  </a:cubicBezTo>
                  <a:lnTo>
                    <a:pt x="41468" y="138879"/>
                  </a:lnTo>
                  <a:lnTo>
                    <a:pt x="27085" y="195172"/>
                  </a:lnTo>
                  <a:cubicBezTo>
                    <a:pt x="26609" y="197077"/>
                    <a:pt x="27752" y="199077"/>
                    <a:pt x="29657" y="199553"/>
                  </a:cubicBezTo>
                  <a:cubicBezTo>
                    <a:pt x="29942" y="199648"/>
                    <a:pt x="30133" y="199648"/>
                    <a:pt x="30419" y="199648"/>
                  </a:cubicBezTo>
                  <a:cubicBezTo>
                    <a:pt x="32038" y="199744"/>
                    <a:pt x="33562" y="198601"/>
                    <a:pt x="34038" y="196981"/>
                  </a:cubicBezTo>
                  <a:lnTo>
                    <a:pt x="42611" y="163644"/>
                  </a:lnTo>
                  <a:lnTo>
                    <a:pt x="36705" y="215936"/>
                  </a:lnTo>
                  <a:cubicBezTo>
                    <a:pt x="36515" y="217937"/>
                    <a:pt x="37943" y="219651"/>
                    <a:pt x="39848" y="219842"/>
                  </a:cubicBezTo>
                  <a:cubicBezTo>
                    <a:pt x="39944" y="219842"/>
                    <a:pt x="40039" y="219842"/>
                    <a:pt x="40134" y="219842"/>
                  </a:cubicBezTo>
                  <a:cubicBezTo>
                    <a:pt x="41944" y="219937"/>
                    <a:pt x="43658" y="218508"/>
                    <a:pt x="43849" y="216698"/>
                  </a:cubicBezTo>
                  <a:lnTo>
                    <a:pt x="52898" y="136688"/>
                  </a:lnTo>
                  <a:cubicBezTo>
                    <a:pt x="52040" y="145356"/>
                    <a:pt x="51374" y="154024"/>
                    <a:pt x="50707" y="162596"/>
                  </a:cubicBezTo>
                  <a:cubicBezTo>
                    <a:pt x="49945" y="172597"/>
                    <a:pt x="49278" y="182504"/>
                    <a:pt x="48230" y="192029"/>
                  </a:cubicBezTo>
                  <a:cubicBezTo>
                    <a:pt x="48040" y="194029"/>
                    <a:pt x="49469" y="195743"/>
                    <a:pt x="51374" y="195934"/>
                  </a:cubicBezTo>
                  <a:cubicBezTo>
                    <a:pt x="51469" y="195934"/>
                    <a:pt x="51564" y="195934"/>
                    <a:pt x="51659" y="195934"/>
                  </a:cubicBezTo>
                  <a:cubicBezTo>
                    <a:pt x="53564" y="196029"/>
                    <a:pt x="55184" y="194600"/>
                    <a:pt x="55374" y="192790"/>
                  </a:cubicBezTo>
                  <a:cubicBezTo>
                    <a:pt x="56422" y="183170"/>
                    <a:pt x="57184" y="173169"/>
                    <a:pt x="57851" y="163072"/>
                  </a:cubicBezTo>
                  <a:cubicBezTo>
                    <a:pt x="58708" y="151166"/>
                    <a:pt x="59660" y="139070"/>
                    <a:pt x="61184" y="127163"/>
                  </a:cubicBezTo>
                  <a:lnTo>
                    <a:pt x="55469" y="212507"/>
                  </a:lnTo>
                  <a:cubicBezTo>
                    <a:pt x="55374" y="214507"/>
                    <a:pt x="56803" y="216222"/>
                    <a:pt x="58803" y="216317"/>
                  </a:cubicBezTo>
                  <a:cubicBezTo>
                    <a:pt x="58803" y="216317"/>
                    <a:pt x="58898" y="216317"/>
                    <a:pt x="58898" y="216317"/>
                  </a:cubicBezTo>
                  <a:cubicBezTo>
                    <a:pt x="60803" y="216413"/>
                    <a:pt x="62518" y="214888"/>
                    <a:pt x="62613" y="212984"/>
                  </a:cubicBezTo>
                  <a:lnTo>
                    <a:pt x="66423" y="156596"/>
                  </a:lnTo>
                  <a:lnTo>
                    <a:pt x="67090" y="188885"/>
                  </a:lnTo>
                  <a:cubicBezTo>
                    <a:pt x="67090" y="190790"/>
                    <a:pt x="68614" y="192314"/>
                    <a:pt x="70519" y="192410"/>
                  </a:cubicBezTo>
                  <a:cubicBezTo>
                    <a:pt x="70614" y="192410"/>
                    <a:pt x="70709" y="192410"/>
                    <a:pt x="70709" y="192410"/>
                  </a:cubicBezTo>
                  <a:cubicBezTo>
                    <a:pt x="72710" y="192410"/>
                    <a:pt x="74234" y="190695"/>
                    <a:pt x="74234" y="188790"/>
                  </a:cubicBezTo>
                  <a:lnTo>
                    <a:pt x="72900" y="125925"/>
                  </a:lnTo>
                  <a:cubicBezTo>
                    <a:pt x="74519" y="136879"/>
                    <a:pt x="74805" y="148880"/>
                    <a:pt x="74996" y="159167"/>
                  </a:cubicBezTo>
                  <a:cubicBezTo>
                    <a:pt x="75091" y="165930"/>
                    <a:pt x="75281" y="172312"/>
                    <a:pt x="75758" y="177360"/>
                  </a:cubicBezTo>
                  <a:cubicBezTo>
                    <a:pt x="75948" y="179360"/>
                    <a:pt x="77758" y="180789"/>
                    <a:pt x="79663" y="180598"/>
                  </a:cubicBezTo>
                  <a:cubicBezTo>
                    <a:pt x="81663" y="180408"/>
                    <a:pt x="83092" y="178694"/>
                    <a:pt x="82901" y="176693"/>
                  </a:cubicBezTo>
                  <a:cubicBezTo>
                    <a:pt x="82901" y="176407"/>
                    <a:pt x="82806" y="176027"/>
                    <a:pt x="82806" y="175646"/>
                  </a:cubicBezTo>
                  <a:lnTo>
                    <a:pt x="89664" y="216603"/>
                  </a:lnTo>
                  <a:cubicBezTo>
                    <a:pt x="89950" y="218318"/>
                    <a:pt x="91379" y="219556"/>
                    <a:pt x="92998" y="219556"/>
                  </a:cubicBezTo>
                  <a:cubicBezTo>
                    <a:pt x="93284" y="219556"/>
                    <a:pt x="93474" y="219556"/>
                    <a:pt x="93760" y="219556"/>
                  </a:cubicBezTo>
                  <a:cubicBezTo>
                    <a:pt x="95665" y="219270"/>
                    <a:pt x="96998" y="217365"/>
                    <a:pt x="96713" y="215460"/>
                  </a:cubicBezTo>
                  <a:lnTo>
                    <a:pt x="86997" y="157357"/>
                  </a:lnTo>
                  <a:lnTo>
                    <a:pt x="102523" y="232700"/>
                  </a:lnTo>
                  <a:cubicBezTo>
                    <a:pt x="102904" y="234320"/>
                    <a:pt x="104237" y="235463"/>
                    <a:pt x="105857" y="235558"/>
                  </a:cubicBezTo>
                  <a:cubicBezTo>
                    <a:pt x="106142" y="235558"/>
                    <a:pt x="106428" y="235558"/>
                    <a:pt x="106714" y="235463"/>
                  </a:cubicBezTo>
                  <a:cubicBezTo>
                    <a:pt x="108619" y="235081"/>
                    <a:pt x="109857" y="233177"/>
                    <a:pt x="109476" y="231271"/>
                  </a:cubicBezTo>
                  <a:lnTo>
                    <a:pt x="92522" y="148976"/>
                  </a:lnTo>
                  <a:lnTo>
                    <a:pt x="104428" y="189362"/>
                  </a:lnTo>
                  <a:cubicBezTo>
                    <a:pt x="104904" y="190886"/>
                    <a:pt x="106238" y="191838"/>
                    <a:pt x="107666" y="191933"/>
                  </a:cubicBezTo>
                  <a:cubicBezTo>
                    <a:pt x="108047" y="191933"/>
                    <a:pt x="108428" y="191933"/>
                    <a:pt x="108809" y="191743"/>
                  </a:cubicBezTo>
                  <a:cubicBezTo>
                    <a:pt x="110714" y="191171"/>
                    <a:pt x="111762" y="189171"/>
                    <a:pt x="111191" y="187266"/>
                  </a:cubicBezTo>
                  <a:lnTo>
                    <a:pt x="97951" y="142308"/>
                  </a:lnTo>
                  <a:lnTo>
                    <a:pt x="110524" y="179551"/>
                  </a:lnTo>
                  <a:cubicBezTo>
                    <a:pt x="111000" y="180980"/>
                    <a:pt x="112334" y="181932"/>
                    <a:pt x="113762" y="182027"/>
                  </a:cubicBezTo>
                  <a:cubicBezTo>
                    <a:pt x="114143" y="182027"/>
                    <a:pt x="114620" y="182027"/>
                    <a:pt x="115096" y="181837"/>
                  </a:cubicBezTo>
                  <a:cubicBezTo>
                    <a:pt x="116429" y="181456"/>
                    <a:pt x="117382" y="179360"/>
                    <a:pt x="116810" y="177551"/>
                  </a:cubicBezTo>
                  <a:close/>
                  <a:moveTo>
                    <a:pt x="53850" y="124401"/>
                  </a:moveTo>
                  <a:lnTo>
                    <a:pt x="55088" y="113543"/>
                  </a:lnTo>
                  <a:lnTo>
                    <a:pt x="56136" y="109256"/>
                  </a:lnTo>
                  <a:cubicBezTo>
                    <a:pt x="55279" y="114305"/>
                    <a:pt x="54517" y="119353"/>
                    <a:pt x="53850" y="124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5" name="Google Shape;1505;p11"/>
            <p:cNvSpPr/>
            <p:nvPr/>
          </p:nvSpPr>
          <p:spPr>
            <a:xfrm>
              <a:off x="1619322" y="5019213"/>
              <a:ext cx="121644" cy="245637"/>
            </a:xfrm>
            <a:custGeom>
              <a:avLst/>
              <a:gdLst/>
              <a:ahLst/>
              <a:cxnLst/>
              <a:rect l="l" t="t" r="r" b="b"/>
              <a:pathLst>
                <a:path w="117082" h="236426" extrusionOk="0">
                  <a:moveTo>
                    <a:pt x="116927" y="178324"/>
                  </a:moveTo>
                  <a:lnTo>
                    <a:pt x="92257" y="100124"/>
                  </a:lnTo>
                  <a:cubicBezTo>
                    <a:pt x="98829" y="94599"/>
                    <a:pt x="103306" y="86598"/>
                    <a:pt x="103878" y="77359"/>
                  </a:cubicBezTo>
                  <a:cubicBezTo>
                    <a:pt x="104925" y="60309"/>
                    <a:pt x="92352" y="45641"/>
                    <a:pt x="75588" y="43545"/>
                  </a:cubicBezTo>
                  <a:lnTo>
                    <a:pt x="78922" y="3921"/>
                  </a:lnTo>
                  <a:cubicBezTo>
                    <a:pt x="79112" y="1921"/>
                    <a:pt x="77589" y="207"/>
                    <a:pt x="75684" y="16"/>
                  </a:cubicBezTo>
                  <a:cubicBezTo>
                    <a:pt x="73683" y="-175"/>
                    <a:pt x="71969" y="1349"/>
                    <a:pt x="71874" y="3255"/>
                  </a:cubicBezTo>
                  <a:lnTo>
                    <a:pt x="68540" y="43355"/>
                  </a:lnTo>
                  <a:cubicBezTo>
                    <a:pt x="53014" y="44879"/>
                    <a:pt x="40441" y="57357"/>
                    <a:pt x="39489" y="73454"/>
                  </a:cubicBezTo>
                  <a:cubicBezTo>
                    <a:pt x="38917" y="82979"/>
                    <a:pt x="42632" y="91742"/>
                    <a:pt x="48918" y="98028"/>
                  </a:cubicBezTo>
                  <a:cubicBezTo>
                    <a:pt x="42441" y="109077"/>
                    <a:pt x="35774" y="120031"/>
                    <a:pt x="29106" y="130604"/>
                  </a:cubicBezTo>
                  <a:cubicBezTo>
                    <a:pt x="19486" y="146034"/>
                    <a:pt x="9485" y="162036"/>
                    <a:pt x="436" y="178610"/>
                  </a:cubicBezTo>
                  <a:cubicBezTo>
                    <a:pt x="-516" y="180324"/>
                    <a:pt x="150" y="182515"/>
                    <a:pt x="1865" y="183467"/>
                  </a:cubicBezTo>
                  <a:cubicBezTo>
                    <a:pt x="3579" y="184420"/>
                    <a:pt x="5770" y="183753"/>
                    <a:pt x="6723" y="182039"/>
                  </a:cubicBezTo>
                  <a:cubicBezTo>
                    <a:pt x="15581" y="165656"/>
                    <a:pt x="25582" y="149749"/>
                    <a:pt x="35202" y="134414"/>
                  </a:cubicBezTo>
                  <a:cubicBezTo>
                    <a:pt x="36060" y="132985"/>
                    <a:pt x="36917" y="131556"/>
                    <a:pt x="37774" y="130223"/>
                  </a:cubicBezTo>
                  <a:lnTo>
                    <a:pt x="13104" y="191183"/>
                  </a:lnTo>
                  <a:cubicBezTo>
                    <a:pt x="12342" y="192992"/>
                    <a:pt x="13200" y="195088"/>
                    <a:pt x="15105" y="195850"/>
                  </a:cubicBezTo>
                  <a:cubicBezTo>
                    <a:pt x="15486" y="196041"/>
                    <a:pt x="15867" y="196041"/>
                    <a:pt x="16248" y="196136"/>
                  </a:cubicBezTo>
                  <a:cubicBezTo>
                    <a:pt x="17772" y="196231"/>
                    <a:pt x="19200" y="195374"/>
                    <a:pt x="19772" y="193945"/>
                  </a:cubicBezTo>
                  <a:lnTo>
                    <a:pt x="42156" y="138509"/>
                  </a:lnTo>
                  <a:lnTo>
                    <a:pt x="26725" y="194516"/>
                  </a:lnTo>
                  <a:cubicBezTo>
                    <a:pt x="26154" y="196422"/>
                    <a:pt x="27297" y="198422"/>
                    <a:pt x="29202" y="198898"/>
                  </a:cubicBezTo>
                  <a:cubicBezTo>
                    <a:pt x="29487" y="198993"/>
                    <a:pt x="29678" y="198993"/>
                    <a:pt x="29964" y="198993"/>
                  </a:cubicBezTo>
                  <a:cubicBezTo>
                    <a:pt x="31583" y="199089"/>
                    <a:pt x="33202" y="198041"/>
                    <a:pt x="33583" y="196422"/>
                  </a:cubicBezTo>
                  <a:lnTo>
                    <a:pt x="42727" y="163274"/>
                  </a:lnTo>
                  <a:lnTo>
                    <a:pt x="35869" y="215472"/>
                  </a:lnTo>
                  <a:cubicBezTo>
                    <a:pt x="35583" y="217376"/>
                    <a:pt x="37012" y="219186"/>
                    <a:pt x="38917" y="219472"/>
                  </a:cubicBezTo>
                  <a:cubicBezTo>
                    <a:pt x="39012" y="219472"/>
                    <a:pt x="39108" y="219472"/>
                    <a:pt x="39203" y="219472"/>
                  </a:cubicBezTo>
                  <a:cubicBezTo>
                    <a:pt x="41013" y="219567"/>
                    <a:pt x="42727" y="218234"/>
                    <a:pt x="42918" y="216329"/>
                  </a:cubicBezTo>
                  <a:lnTo>
                    <a:pt x="53395" y="136509"/>
                  </a:lnTo>
                  <a:cubicBezTo>
                    <a:pt x="52347" y="145177"/>
                    <a:pt x="51490" y="153845"/>
                    <a:pt x="50728" y="162417"/>
                  </a:cubicBezTo>
                  <a:cubicBezTo>
                    <a:pt x="49776" y="172418"/>
                    <a:pt x="48918" y="182324"/>
                    <a:pt x="47680" y="191754"/>
                  </a:cubicBezTo>
                  <a:cubicBezTo>
                    <a:pt x="47394" y="193755"/>
                    <a:pt x="48823" y="195469"/>
                    <a:pt x="50728" y="195755"/>
                  </a:cubicBezTo>
                  <a:cubicBezTo>
                    <a:pt x="50823" y="195755"/>
                    <a:pt x="50919" y="195755"/>
                    <a:pt x="51014" y="195755"/>
                  </a:cubicBezTo>
                  <a:cubicBezTo>
                    <a:pt x="52824" y="195850"/>
                    <a:pt x="54538" y="194516"/>
                    <a:pt x="54728" y="192612"/>
                  </a:cubicBezTo>
                  <a:cubicBezTo>
                    <a:pt x="55967" y="182991"/>
                    <a:pt x="56919" y="173085"/>
                    <a:pt x="57777" y="162989"/>
                  </a:cubicBezTo>
                  <a:cubicBezTo>
                    <a:pt x="58920" y="151083"/>
                    <a:pt x="60062" y="138986"/>
                    <a:pt x="61777" y="127175"/>
                  </a:cubicBezTo>
                  <a:lnTo>
                    <a:pt x="54443" y="212328"/>
                  </a:lnTo>
                  <a:cubicBezTo>
                    <a:pt x="54252" y="214329"/>
                    <a:pt x="55776" y="216043"/>
                    <a:pt x="57681" y="216233"/>
                  </a:cubicBezTo>
                  <a:cubicBezTo>
                    <a:pt x="57681" y="216233"/>
                    <a:pt x="57777" y="216233"/>
                    <a:pt x="57777" y="216233"/>
                  </a:cubicBezTo>
                  <a:cubicBezTo>
                    <a:pt x="59682" y="216329"/>
                    <a:pt x="61396" y="214900"/>
                    <a:pt x="61587" y="212995"/>
                  </a:cubicBezTo>
                  <a:lnTo>
                    <a:pt x="66444" y="156702"/>
                  </a:lnTo>
                  <a:lnTo>
                    <a:pt x="66540" y="188992"/>
                  </a:lnTo>
                  <a:cubicBezTo>
                    <a:pt x="66540" y="190897"/>
                    <a:pt x="68064" y="192421"/>
                    <a:pt x="69873" y="192516"/>
                  </a:cubicBezTo>
                  <a:cubicBezTo>
                    <a:pt x="69969" y="192516"/>
                    <a:pt x="70064" y="192516"/>
                    <a:pt x="70064" y="192516"/>
                  </a:cubicBezTo>
                  <a:cubicBezTo>
                    <a:pt x="72064" y="192516"/>
                    <a:pt x="73588" y="190897"/>
                    <a:pt x="73588" y="188897"/>
                  </a:cubicBezTo>
                  <a:lnTo>
                    <a:pt x="73398" y="126032"/>
                  </a:lnTo>
                  <a:cubicBezTo>
                    <a:pt x="74731" y="136985"/>
                    <a:pt x="74826" y="149082"/>
                    <a:pt x="74826" y="159369"/>
                  </a:cubicBezTo>
                  <a:cubicBezTo>
                    <a:pt x="74826" y="166132"/>
                    <a:pt x="74826" y="172514"/>
                    <a:pt x="75207" y="177562"/>
                  </a:cubicBezTo>
                  <a:cubicBezTo>
                    <a:pt x="75398" y="179562"/>
                    <a:pt x="77112" y="181086"/>
                    <a:pt x="79017" y="180896"/>
                  </a:cubicBezTo>
                  <a:cubicBezTo>
                    <a:pt x="81018" y="180800"/>
                    <a:pt x="82446" y="178991"/>
                    <a:pt x="82351" y="177086"/>
                  </a:cubicBezTo>
                  <a:cubicBezTo>
                    <a:pt x="82351" y="176800"/>
                    <a:pt x="82351" y="176419"/>
                    <a:pt x="82256" y="176038"/>
                  </a:cubicBezTo>
                  <a:lnTo>
                    <a:pt x="88352" y="217186"/>
                  </a:lnTo>
                  <a:cubicBezTo>
                    <a:pt x="88637" y="218900"/>
                    <a:pt x="89971" y="220139"/>
                    <a:pt x="91686" y="220234"/>
                  </a:cubicBezTo>
                  <a:cubicBezTo>
                    <a:pt x="91971" y="220234"/>
                    <a:pt x="92162" y="220234"/>
                    <a:pt x="92448" y="220234"/>
                  </a:cubicBezTo>
                  <a:cubicBezTo>
                    <a:pt x="94353" y="219948"/>
                    <a:pt x="95781" y="218139"/>
                    <a:pt x="95495" y="216138"/>
                  </a:cubicBezTo>
                  <a:lnTo>
                    <a:pt x="86828" y="157845"/>
                  </a:lnTo>
                  <a:lnTo>
                    <a:pt x="100925" y="233474"/>
                  </a:lnTo>
                  <a:cubicBezTo>
                    <a:pt x="101211" y="235093"/>
                    <a:pt x="102639" y="236331"/>
                    <a:pt x="104259" y="236426"/>
                  </a:cubicBezTo>
                  <a:cubicBezTo>
                    <a:pt x="104544" y="236426"/>
                    <a:pt x="104830" y="236426"/>
                    <a:pt x="105116" y="236331"/>
                  </a:cubicBezTo>
                  <a:cubicBezTo>
                    <a:pt x="107021" y="235950"/>
                    <a:pt x="108354" y="234141"/>
                    <a:pt x="107973" y="232140"/>
                  </a:cubicBezTo>
                  <a:lnTo>
                    <a:pt x="92638" y="149558"/>
                  </a:lnTo>
                  <a:lnTo>
                    <a:pt x="103782" y="190135"/>
                  </a:lnTo>
                  <a:cubicBezTo>
                    <a:pt x="104163" y="191659"/>
                    <a:pt x="105497" y="192707"/>
                    <a:pt x="107021" y="192707"/>
                  </a:cubicBezTo>
                  <a:cubicBezTo>
                    <a:pt x="107402" y="192707"/>
                    <a:pt x="107783" y="192707"/>
                    <a:pt x="108164" y="192612"/>
                  </a:cubicBezTo>
                  <a:cubicBezTo>
                    <a:pt x="110069" y="192135"/>
                    <a:pt x="111212" y="190135"/>
                    <a:pt x="110640" y="188230"/>
                  </a:cubicBezTo>
                  <a:lnTo>
                    <a:pt x="98258" y="143082"/>
                  </a:lnTo>
                  <a:lnTo>
                    <a:pt x="110069" y="180610"/>
                  </a:lnTo>
                  <a:cubicBezTo>
                    <a:pt x="110545" y="182039"/>
                    <a:pt x="111783" y="182991"/>
                    <a:pt x="113212" y="183087"/>
                  </a:cubicBezTo>
                  <a:cubicBezTo>
                    <a:pt x="113593" y="183087"/>
                    <a:pt x="114069" y="183087"/>
                    <a:pt x="114545" y="182896"/>
                  </a:cubicBezTo>
                  <a:cubicBezTo>
                    <a:pt x="116451" y="182229"/>
                    <a:pt x="117498" y="180229"/>
                    <a:pt x="116927" y="178324"/>
                  </a:cubicBezTo>
                  <a:close/>
                  <a:moveTo>
                    <a:pt x="55014" y="124032"/>
                  </a:moveTo>
                  <a:lnTo>
                    <a:pt x="56443" y="113268"/>
                  </a:lnTo>
                  <a:lnTo>
                    <a:pt x="57586" y="108982"/>
                  </a:lnTo>
                  <a:cubicBezTo>
                    <a:pt x="56634" y="113935"/>
                    <a:pt x="55776" y="118983"/>
                    <a:pt x="55014" y="1240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6" name="Google Shape;1506;p11"/>
            <p:cNvSpPr/>
            <p:nvPr/>
          </p:nvSpPr>
          <p:spPr>
            <a:xfrm>
              <a:off x="1994585" y="5034424"/>
              <a:ext cx="120773" cy="235491"/>
            </a:xfrm>
            <a:custGeom>
              <a:avLst/>
              <a:gdLst/>
              <a:ahLst/>
              <a:cxnLst/>
              <a:rect l="l" t="t" r="r" b="b"/>
              <a:pathLst>
                <a:path w="116244" h="226660" extrusionOk="0">
                  <a:moveTo>
                    <a:pt x="114456" y="167391"/>
                  </a:moveTo>
                  <a:lnTo>
                    <a:pt x="75499" y="95191"/>
                  </a:lnTo>
                  <a:cubicBezTo>
                    <a:pt x="80928" y="88524"/>
                    <a:pt x="83786" y="79761"/>
                    <a:pt x="82643" y="70617"/>
                  </a:cubicBezTo>
                  <a:cubicBezTo>
                    <a:pt x="80452" y="53662"/>
                    <a:pt x="65403" y="41566"/>
                    <a:pt x="48543" y="42709"/>
                  </a:cubicBezTo>
                  <a:lnTo>
                    <a:pt x="44352" y="3180"/>
                  </a:lnTo>
                  <a:cubicBezTo>
                    <a:pt x="44162" y="1179"/>
                    <a:pt x="42352" y="-249"/>
                    <a:pt x="40447" y="36"/>
                  </a:cubicBezTo>
                  <a:cubicBezTo>
                    <a:pt x="38447" y="227"/>
                    <a:pt x="37113" y="2037"/>
                    <a:pt x="37304" y="3942"/>
                  </a:cubicBezTo>
                  <a:lnTo>
                    <a:pt x="41590" y="43947"/>
                  </a:lnTo>
                  <a:cubicBezTo>
                    <a:pt x="26636" y="48328"/>
                    <a:pt x="16635" y="62997"/>
                    <a:pt x="18730" y="78903"/>
                  </a:cubicBezTo>
                  <a:cubicBezTo>
                    <a:pt x="19968" y="88428"/>
                    <a:pt x="25302" y="96239"/>
                    <a:pt x="32541" y="101287"/>
                  </a:cubicBezTo>
                  <a:cubicBezTo>
                    <a:pt x="28255" y="113384"/>
                    <a:pt x="23778" y="125385"/>
                    <a:pt x="19302" y="137006"/>
                  </a:cubicBezTo>
                  <a:cubicBezTo>
                    <a:pt x="12729" y="153960"/>
                    <a:pt x="5871" y="171582"/>
                    <a:pt x="156" y="189489"/>
                  </a:cubicBezTo>
                  <a:cubicBezTo>
                    <a:pt x="-415" y="191394"/>
                    <a:pt x="633" y="193394"/>
                    <a:pt x="2442" y="193966"/>
                  </a:cubicBezTo>
                  <a:cubicBezTo>
                    <a:pt x="4347" y="194537"/>
                    <a:pt x="6348" y="193489"/>
                    <a:pt x="6919" y="191679"/>
                  </a:cubicBezTo>
                  <a:cubicBezTo>
                    <a:pt x="12539" y="173868"/>
                    <a:pt x="19302" y="156437"/>
                    <a:pt x="25874" y="139578"/>
                  </a:cubicBezTo>
                  <a:cubicBezTo>
                    <a:pt x="26445" y="138054"/>
                    <a:pt x="27017" y="136434"/>
                    <a:pt x="27684" y="134910"/>
                  </a:cubicBezTo>
                  <a:lnTo>
                    <a:pt x="14920" y="199395"/>
                  </a:lnTo>
                  <a:cubicBezTo>
                    <a:pt x="14539" y="201300"/>
                    <a:pt x="15777" y="203205"/>
                    <a:pt x="17778" y="203586"/>
                  </a:cubicBezTo>
                  <a:cubicBezTo>
                    <a:pt x="18159" y="203681"/>
                    <a:pt x="18540" y="203681"/>
                    <a:pt x="18921" y="203586"/>
                  </a:cubicBezTo>
                  <a:cubicBezTo>
                    <a:pt x="20445" y="203395"/>
                    <a:pt x="21683" y="202252"/>
                    <a:pt x="21969" y="200728"/>
                  </a:cubicBezTo>
                  <a:lnTo>
                    <a:pt x="33494" y="142054"/>
                  </a:lnTo>
                  <a:lnTo>
                    <a:pt x="28827" y="199966"/>
                  </a:lnTo>
                  <a:cubicBezTo>
                    <a:pt x="28636" y="201967"/>
                    <a:pt x="30160" y="203681"/>
                    <a:pt x="32065" y="203776"/>
                  </a:cubicBezTo>
                  <a:cubicBezTo>
                    <a:pt x="32351" y="203776"/>
                    <a:pt x="32541" y="203776"/>
                    <a:pt x="32827" y="203776"/>
                  </a:cubicBezTo>
                  <a:cubicBezTo>
                    <a:pt x="34446" y="203586"/>
                    <a:pt x="35780" y="202252"/>
                    <a:pt x="35875" y="200538"/>
                  </a:cubicBezTo>
                  <a:lnTo>
                    <a:pt x="38637" y="166248"/>
                  </a:lnTo>
                  <a:lnTo>
                    <a:pt x="41685" y="218826"/>
                  </a:lnTo>
                  <a:cubicBezTo>
                    <a:pt x="41781" y="220826"/>
                    <a:pt x="43495" y="222255"/>
                    <a:pt x="45495" y="222159"/>
                  </a:cubicBezTo>
                  <a:cubicBezTo>
                    <a:pt x="45591" y="222159"/>
                    <a:pt x="45686" y="222159"/>
                    <a:pt x="45781" y="222159"/>
                  </a:cubicBezTo>
                  <a:cubicBezTo>
                    <a:pt x="47591" y="221874"/>
                    <a:pt x="49020" y="220254"/>
                    <a:pt x="48924" y="218445"/>
                  </a:cubicBezTo>
                  <a:lnTo>
                    <a:pt x="44162" y="138054"/>
                  </a:lnTo>
                  <a:cubicBezTo>
                    <a:pt x="44829" y="146721"/>
                    <a:pt x="45591" y="155389"/>
                    <a:pt x="46448" y="163962"/>
                  </a:cubicBezTo>
                  <a:cubicBezTo>
                    <a:pt x="47400" y="173963"/>
                    <a:pt x="48353" y="183774"/>
                    <a:pt x="49020" y="193394"/>
                  </a:cubicBezTo>
                  <a:cubicBezTo>
                    <a:pt x="49115" y="195394"/>
                    <a:pt x="50829" y="196823"/>
                    <a:pt x="52830" y="196728"/>
                  </a:cubicBezTo>
                  <a:cubicBezTo>
                    <a:pt x="52925" y="196728"/>
                    <a:pt x="53020" y="196728"/>
                    <a:pt x="53115" y="196728"/>
                  </a:cubicBezTo>
                  <a:cubicBezTo>
                    <a:pt x="54925" y="196442"/>
                    <a:pt x="56354" y="194823"/>
                    <a:pt x="56259" y="193013"/>
                  </a:cubicBezTo>
                  <a:cubicBezTo>
                    <a:pt x="55687" y="183393"/>
                    <a:pt x="54735" y="173392"/>
                    <a:pt x="53687" y="163295"/>
                  </a:cubicBezTo>
                  <a:cubicBezTo>
                    <a:pt x="52544" y="151389"/>
                    <a:pt x="51401" y="139292"/>
                    <a:pt x="50829" y="127386"/>
                  </a:cubicBezTo>
                  <a:lnTo>
                    <a:pt x="59688" y="212444"/>
                  </a:lnTo>
                  <a:cubicBezTo>
                    <a:pt x="59878" y="214444"/>
                    <a:pt x="61688" y="215873"/>
                    <a:pt x="63593" y="215587"/>
                  </a:cubicBezTo>
                  <a:cubicBezTo>
                    <a:pt x="63593" y="215587"/>
                    <a:pt x="63688" y="215587"/>
                    <a:pt x="63688" y="215587"/>
                  </a:cubicBezTo>
                  <a:cubicBezTo>
                    <a:pt x="65593" y="215301"/>
                    <a:pt x="67022" y="213587"/>
                    <a:pt x="66736" y="211682"/>
                  </a:cubicBezTo>
                  <a:lnTo>
                    <a:pt x="60926" y="155484"/>
                  </a:lnTo>
                  <a:lnTo>
                    <a:pt x="67117" y="187203"/>
                  </a:lnTo>
                  <a:cubicBezTo>
                    <a:pt x="67498" y="189108"/>
                    <a:pt x="69213" y="190346"/>
                    <a:pt x="71118" y="190060"/>
                  </a:cubicBezTo>
                  <a:cubicBezTo>
                    <a:pt x="71213" y="190060"/>
                    <a:pt x="71308" y="190060"/>
                    <a:pt x="71308" y="190060"/>
                  </a:cubicBezTo>
                  <a:cubicBezTo>
                    <a:pt x="73213" y="189679"/>
                    <a:pt x="74547" y="187774"/>
                    <a:pt x="74166" y="185869"/>
                  </a:cubicBezTo>
                  <a:lnTo>
                    <a:pt x="62164" y="124147"/>
                  </a:lnTo>
                  <a:cubicBezTo>
                    <a:pt x="65593" y="134625"/>
                    <a:pt x="67879" y="146531"/>
                    <a:pt x="69879" y="156627"/>
                  </a:cubicBezTo>
                  <a:cubicBezTo>
                    <a:pt x="71118" y="163295"/>
                    <a:pt x="72356" y="169486"/>
                    <a:pt x="73689" y="174344"/>
                  </a:cubicBezTo>
                  <a:cubicBezTo>
                    <a:pt x="74261" y="176249"/>
                    <a:pt x="76261" y="177392"/>
                    <a:pt x="78071" y="176820"/>
                  </a:cubicBezTo>
                  <a:cubicBezTo>
                    <a:pt x="79976" y="176344"/>
                    <a:pt x="81119" y="174344"/>
                    <a:pt x="80547" y="172439"/>
                  </a:cubicBezTo>
                  <a:cubicBezTo>
                    <a:pt x="80452" y="172153"/>
                    <a:pt x="80357" y="171772"/>
                    <a:pt x="80262" y="171486"/>
                  </a:cubicBezTo>
                  <a:lnTo>
                    <a:pt x="93978" y="210729"/>
                  </a:lnTo>
                  <a:cubicBezTo>
                    <a:pt x="94549" y="212349"/>
                    <a:pt x="96168" y="213301"/>
                    <a:pt x="97788" y="213111"/>
                  </a:cubicBezTo>
                  <a:cubicBezTo>
                    <a:pt x="98073" y="213111"/>
                    <a:pt x="98264" y="213016"/>
                    <a:pt x="98550" y="212920"/>
                  </a:cubicBezTo>
                  <a:cubicBezTo>
                    <a:pt x="100455" y="212253"/>
                    <a:pt x="101407" y="210253"/>
                    <a:pt x="100740" y="208348"/>
                  </a:cubicBezTo>
                  <a:lnTo>
                    <a:pt x="81309" y="152722"/>
                  </a:lnTo>
                  <a:lnTo>
                    <a:pt x="109313" y="224350"/>
                  </a:lnTo>
                  <a:cubicBezTo>
                    <a:pt x="109884" y="225874"/>
                    <a:pt x="111504" y="226827"/>
                    <a:pt x="113123" y="226636"/>
                  </a:cubicBezTo>
                  <a:cubicBezTo>
                    <a:pt x="113409" y="226636"/>
                    <a:pt x="113694" y="226541"/>
                    <a:pt x="113980" y="226446"/>
                  </a:cubicBezTo>
                  <a:cubicBezTo>
                    <a:pt x="115790" y="225684"/>
                    <a:pt x="116742" y="223684"/>
                    <a:pt x="115980" y="221778"/>
                  </a:cubicBezTo>
                  <a:lnTo>
                    <a:pt x="85310" y="143578"/>
                  </a:lnTo>
                  <a:lnTo>
                    <a:pt x="103884" y="181392"/>
                  </a:lnTo>
                  <a:cubicBezTo>
                    <a:pt x="104550" y="182821"/>
                    <a:pt x="106074" y="183583"/>
                    <a:pt x="107503" y="183393"/>
                  </a:cubicBezTo>
                  <a:cubicBezTo>
                    <a:pt x="107884" y="183298"/>
                    <a:pt x="108265" y="183202"/>
                    <a:pt x="108646" y="183012"/>
                  </a:cubicBezTo>
                  <a:cubicBezTo>
                    <a:pt x="110456" y="182154"/>
                    <a:pt x="111123" y="179964"/>
                    <a:pt x="110265" y="178249"/>
                  </a:cubicBezTo>
                  <a:lnTo>
                    <a:pt x="89596" y="136244"/>
                  </a:lnTo>
                  <a:lnTo>
                    <a:pt x="108265" y="170820"/>
                  </a:lnTo>
                  <a:cubicBezTo>
                    <a:pt x="109027" y="172153"/>
                    <a:pt x="110456" y="172820"/>
                    <a:pt x="111885" y="172629"/>
                  </a:cubicBezTo>
                  <a:cubicBezTo>
                    <a:pt x="112266" y="172534"/>
                    <a:pt x="112742" y="172439"/>
                    <a:pt x="113123" y="172249"/>
                  </a:cubicBezTo>
                  <a:cubicBezTo>
                    <a:pt x="114742" y="171296"/>
                    <a:pt x="115409" y="169105"/>
                    <a:pt x="114456" y="167391"/>
                  </a:cubicBezTo>
                  <a:close/>
                  <a:moveTo>
                    <a:pt x="43495" y="125767"/>
                  </a:moveTo>
                  <a:lnTo>
                    <a:pt x="42828" y="114908"/>
                  </a:lnTo>
                  <a:lnTo>
                    <a:pt x="43209" y="110526"/>
                  </a:lnTo>
                  <a:cubicBezTo>
                    <a:pt x="43114" y="115479"/>
                    <a:pt x="43209" y="120623"/>
                    <a:pt x="43495" y="1257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7" name="Google Shape;1507;p11"/>
            <p:cNvSpPr/>
            <p:nvPr/>
          </p:nvSpPr>
          <p:spPr>
            <a:xfrm>
              <a:off x="2310924" y="4850321"/>
              <a:ext cx="121129" cy="247074"/>
            </a:xfrm>
            <a:custGeom>
              <a:avLst/>
              <a:gdLst/>
              <a:ahLst/>
              <a:cxnLst/>
              <a:rect l="l" t="t" r="r" b="b"/>
              <a:pathLst>
                <a:path w="116587" h="237809" extrusionOk="0">
                  <a:moveTo>
                    <a:pt x="2994" y="185612"/>
                  </a:moveTo>
                  <a:cubicBezTo>
                    <a:pt x="3470" y="185707"/>
                    <a:pt x="3851" y="185707"/>
                    <a:pt x="4327" y="185612"/>
                  </a:cubicBezTo>
                  <a:cubicBezTo>
                    <a:pt x="5756" y="185422"/>
                    <a:pt x="6899" y="184279"/>
                    <a:pt x="7280" y="182850"/>
                  </a:cubicBezTo>
                  <a:lnTo>
                    <a:pt x="15376" y="144369"/>
                  </a:lnTo>
                  <a:lnTo>
                    <a:pt x="7470" y="190565"/>
                  </a:lnTo>
                  <a:cubicBezTo>
                    <a:pt x="7185" y="192470"/>
                    <a:pt x="8423" y="194375"/>
                    <a:pt x="10423" y="194661"/>
                  </a:cubicBezTo>
                  <a:cubicBezTo>
                    <a:pt x="10804" y="194756"/>
                    <a:pt x="11185" y="194756"/>
                    <a:pt x="11566" y="194661"/>
                  </a:cubicBezTo>
                  <a:cubicBezTo>
                    <a:pt x="12995" y="194470"/>
                    <a:pt x="14233" y="193328"/>
                    <a:pt x="14519" y="191708"/>
                  </a:cubicBezTo>
                  <a:lnTo>
                    <a:pt x="21663" y="150179"/>
                  </a:lnTo>
                  <a:lnTo>
                    <a:pt x="14519" y="233904"/>
                  </a:lnTo>
                  <a:cubicBezTo>
                    <a:pt x="14328" y="235904"/>
                    <a:pt x="15852" y="237619"/>
                    <a:pt x="17757" y="237809"/>
                  </a:cubicBezTo>
                  <a:cubicBezTo>
                    <a:pt x="18043" y="237809"/>
                    <a:pt x="18329" y="237809"/>
                    <a:pt x="18615" y="237809"/>
                  </a:cubicBezTo>
                  <a:cubicBezTo>
                    <a:pt x="20234" y="237523"/>
                    <a:pt x="21472" y="236285"/>
                    <a:pt x="21567" y="234571"/>
                  </a:cubicBezTo>
                  <a:lnTo>
                    <a:pt x="28140" y="157990"/>
                  </a:lnTo>
                  <a:lnTo>
                    <a:pt x="25282" y="216854"/>
                  </a:lnTo>
                  <a:cubicBezTo>
                    <a:pt x="25187" y="218854"/>
                    <a:pt x="26711" y="220474"/>
                    <a:pt x="28711" y="220569"/>
                  </a:cubicBezTo>
                  <a:cubicBezTo>
                    <a:pt x="28997" y="220569"/>
                    <a:pt x="29187" y="220569"/>
                    <a:pt x="29473" y="220569"/>
                  </a:cubicBezTo>
                  <a:cubicBezTo>
                    <a:pt x="31092" y="220283"/>
                    <a:pt x="32426" y="218950"/>
                    <a:pt x="32426" y="217235"/>
                  </a:cubicBezTo>
                  <a:lnTo>
                    <a:pt x="34426" y="175706"/>
                  </a:lnTo>
                  <a:cubicBezTo>
                    <a:pt x="34426" y="175992"/>
                    <a:pt x="34426" y="176373"/>
                    <a:pt x="34426" y="176754"/>
                  </a:cubicBezTo>
                  <a:cubicBezTo>
                    <a:pt x="34426" y="178754"/>
                    <a:pt x="36141" y="180278"/>
                    <a:pt x="38045" y="180278"/>
                  </a:cubicBezTo>
                  <a:cubicBezTo>
                    <a:pt x="39951" y="180278"/>
                    <a:pt x="41570" y="178564"/>
                    <a:pt x="41570" y="176659"/>
                  </a:cubicBezTo>
                  <a:cubicBezTo>
                    <a:pt x="41474" y="171610"/>
                    <a:pt x="40808" y="165229"/>
                    <a:pt x="40141" y="158561"/>
                  </a:cubicBezTo>
                  <a:cubicBezTo>
                    <a:pt x="39093" y="148274"/>
                    <a:pt x="38045" y="136273"/>
                    <a:pt x="38331" y="125224"/>
                  </a:cubicBezTo>
                  <a:lnTo>
                    <a:pt x="44332" y="187803"/>
                  </a:lnTo>
                  <a:cubicBezTo>
                    <a:pt x="44523" y="189803"/>
                    <a:pt x="46237" y="191232"/>
                    <a:pt x="48237" y="191041"/>
                  </a:cubicBezTo>
                  <a:cubicBezTo>
                    <a:pt x="48333" y="191041"/>
                    <a:pt x="48428" y="191041"/>
                    <a:pt x="48428" y="191041"/>
                  </a:cubicBezTo>
                  <a:cubicBezTo>
                    <a:pt x="50238" y="190756"/>
                    <a:pt x="51571" y="189041"/>
                    <a:pt x="51381" y="187136"/>
                  </a:cubicBezTo>
                  <a:lnTo>
                    <a:pt x="48333" y="155037"/>
                  </a:lnTo>
                  <a:lnTo>
                    <a:pt x="58715" y="210568"/>
                  </a:lnTo>
                  <a:cubicBezTo>
                    <a:pt x="59096" y="212473"/>
                    <a:pt x="60906" y="213711"/>
                    <a:pt x="62811" y="213425"/>
                  </a:cubicBezTo>
                  <a:cubicBezTo>
                    <a:pt x="62811" y="213425"/>
                    <a:pt x="62906" y="213425"/>
                    <a:pt x="62906" y="213425"/>
                  </a:cubicBezTo>
                  <a:cubicBezTo>
                    <a:pt x="64811" y="213044"/>
                    <a:pt x="66144" y="211234"/>
                    <a:pt x="65763" y="209234"/>
                  </a:cubicBezTo>
                  <a:lnTo>
                    <a:pt x="50047" y="125224"/>
                  </a:lnTo>
                  <a:cubicBezTo>
                    <a:pt x="52905" y="136844"/>
                    <a:pt x="55286" y="148750"/>
                    <a:pt x="57477" y="160466"/>
                  </a:cubicBezTo>
                  <a:cubicBezTo>
                    <a:pt x="59382" y="170372"/>
                    <a:pt x="61287" y="180183"/>
                    <a:pt x="63477" y="189613"/>
                  </a:cubicBezTo>
                  <a:cubicBezTo>
                    <a:pt x="63858" y="191422"/>
                    <a:pt x="65668" y="192661"/>
                    <a:pt x="67478" y="192375"/>
                  </a:cubicBezTo>
                  <a:cubicBezTo>
                    <a:pt x="67573" y="192375"/>
                    <a:pt x="67668" y="192375"/>
                    <a:pt x="67668" y="192375"/>
                  </a:cubicBezTo>
                  <a:cubicBezTo>
                    <a:pt x="69573" y="191899"/>
                    <a:pt x="70812" y="189994"/>
                    <a:pt x="70335" y="188089"/>
                  </a:cubicBezTo>
                  <a:cubicBezTo>
                    <a:pt x="68145" y="178754"/>
                    <a:pt x="66335" y="169039"/>
                    <a:pt x="64430" y="159133"/>
                  </a:cubicBezTo>
                  <a:cubicBezTo>
                    <a:pt x="62811" y="150655"/>
                    <a:pt x="61096" y="142083"/>
                    <a:pt x="59191" y="133606"/>
                  </a:cubicBezTo>
                  <a:lnTo>
                    <a:pt x="77479" y="211996"/>
                  </a:lnTo>
                  <a:cubicBezTo>
                    <a:pt x="77860" y="213806"/>
                    <a:pt x="79670" y="215045"/>
                    <a:pt x="81480" y="214759"/>
                  </a:cubicBezTo>
                  <a:cubicBezTo>
                    <a:pt x="81575" y="214759"/>
                    <a:pt x="81670" y="214759"/>
                    <a:pt x="81765" y="214663"/>
                  </a:cubicBezTo>
                  <a:cubicBezTo>
                    <a:pt x="83670" y="214187"/>
                    <a:pt x="84909" y="212282"/>
                    <a:pt x="84432" y="210377"/>
                  </a:cubicBezTo>
                  <a:lnTo>
                    <a:pt x="72431" y="159133"/>
                  </a:lnTo>
                  <a:lnTo>
                    <a:pt x="84813" y="191232"/>
                  </a:lnTo>
                  <a:cubicBezTo>
                    <a:pt x="85385" y="192851"/>
                    <a:pt x="87099" y="193708"/>
                    <a:pt x="88719" y="193518"/>
                  </a:cubicBezTo>
                  <a:cubicBezTo>
                    <a:pt x="89004" y="193518"/>
                    <a:pt x="89195" y="193423"/>
                    <a:pt x="89481" y="193328"/>
                  </a:cubicBezTo>
                  <a:cubicBezTo>
                    <a:pt x="91290" y="192661"/>
                    <a:pt x="92243" y="190565"/>
                    <a:pt x="91481" y="188660"/>
                  </a:cubicBezTo>
                  <a:lnTo>
                    <a:pt x="70621" y="134463"/>
                  </a:lnTo>
                  <a:lnTo>
                    <a:pt x="98339" y="187422"/>
                  </a:lnTo>
                  <a:cubicBezTo>
                    <a:pt x="99101" y="188851"/>
                    <a:pt x="100625" y="189517"/>
                    <a:pt x="102054" y="189327"/>
                  </a:cubicBezTo>
                  <a:cubicBezTo>
                    <a:pt x="102435" y="189232"/>
                    <a:pt x="102816" y="189136"/>
                    <a:pt x="103101" y="188946"/>
                  </a:cubicBezTo>
                  <a:cubicBezTo>
                    <a:pt x="104816" y="187993"/>
                    <a:pt x="105483" y="185898"/>
                    <a:pt x="104625" y="184088"/>
                  </a:cubicBezTo>
                  <a:lnTo>
                    <a:pt x="74050" y="125890"/>
                  </a:lnTo>
                  <a:cubicBezTo>
                    <a:pt x="75098" y="127224"/>
                    <a:pt x="76050" y="128557"/>
                    <a:pt x="77098" y="129796"/>
                  </a:cubicBezTo>
                  <a:cubicBezTo>
                    <a:pt x="88147" y="144083"/>
                    <a:pt x="99672" y="158942"/>
                    <a:pt x="110055" y="174373"/>
                  </a:cubicBezTo>
                  <a:cubicBezTo>
                    <a:pt x="111198" y="175992"/>
                    <a:pt x="113388" y="176468"/>
                    <a:pt x="115008" y="175325"/>
                  </a:cubicBezTo>
                  <a:cubicBezTo>
                    <a:pt x="116627" y="174182"/>
                    <a:pt x="117103" y="171991"/>
                    <a:pt x="115960" y="170372"/>
                  </a:cubicBezTo>
                  <a:cubicBezTo>
                    <a:pt x="105387" y="154751"/>
                    <a:pt x="93862" y="139892"/>
                    <a:pt x="82718" y="125414"/>
                  </a:cubicBezTo>
                  <a:cubicBezTo>
                    <a:pt x="75098" y="115508"/>
                    <a:pt x="67383" y="105316"/>
                    <a:pt x="59858" y="94934"/>
                  </a:cubicBezTo>
                  <a:cubicBezTo>
                    <a:pt x="65478" y="88076"/>
                    <a:pt x="68335" y="79028"/>
                    <a:pt x="66811" y="69503"/>
                  </a:cubicBezTo>
                  <a:cubicBezTo>
                    <a:pt x="64239" y="53596"/>
                    <a:pt x="50523" y="42451"/>
                    <a:pt x="34998" y="42451"/>
                  </a:cubicBezTo>
                  <a:lnTo>
                    <a:pt x="27759" y="2923"/>
                  </a:lnTo>
                  <a:cubicBezTo>
                    <a:pt x="27378" y="1018"/>
                    <a:pt x="25568" y="-316"/>
                    <a:pt x="23568" y="65"/>
                  </a:cubicBezTo>
                  <a:cubicBezTo>
                    <a:pt x="21663" y="446"/>
                    <a:pt x="20329" y="2256"/>
                    <a:pt x="20710" y="4256"/>
                  </a:cubicBezTo>
                  <a:lnTo>
                    <a:pt x="27854" y="43309"/>
                  </a:lnTo>
                  <a:cubicBezTo>
                    <a:pt x="11376" y="47023"/>
                    <a:pt x="327" y="62835"/>
                    <a:pt x="3089" y="79789"/>
                  </a:cubicBezTo>
                  <a:cubicBezTo>
                    <a:pt x="4518" y="88933"/>
                    <a:pt x="9756" y="96553"/>
                    <a:pt x="16900" y="101316"/>
                  </a:cubicBezTo>
                  <a:lnTo>
                    <a:pt x="41" y="181612"/>
                  </a:lnTo>
                  <a:cubicBezTo>
                    <a:pt x="-245" y="183326"/>
                    <a:pt x="993" y="185231"/>
                    <a:pt x="2994" y="185612"/>
                  </a:cubicBezTo>
                  <a:close/>
                  <a:moveTo>
                    <a:pt x="52333" y="106555"/>
                  </a:moveTo>
                  <a:lnTo>
                    <a:pt x="53952" y="110650"/>
                  </a:lnTo>
                  <a:lnTo>
                    <a:pt x="56429" y="121223"/>
                  </a:lnTo>
                  <a:cubicBezTo>
                    <a:pt x="55191" y="116270"/>
                    <a:pt x="53857" y="111317"/>
                    <a:pt x="52333" y="1065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8" name="Google Shape;1508;p11"/>
            <p:cNvSpPr/>
            <p:nvPr/>
          </p:nvSpPr>
          <p:spPr>
            <a:xfrm>
              <a:off x="1005486" y="4576385"/>
              <a:ext cx="125536" cy="227111"/>
            </a:xfrm>
            <a:custGeom>
              <a:avLst/>
              <a:gdLst/>
              <a:ahLst/>
              <a:cxnLst/>
              <a:rect l="l" t="t" r="r" b="b"/>
              <a:pathLst>
                <a:path w="120829" h="218595" extrusionOk="0">
                  <a:moveTo>
                    <a:pt x="11289" y="158324"/>
                  </a:moveTo>
                  <a:cubicBezTo>
                    <a:pt x="11670" y="158610"/>
                    <a:pt x="12051" y="158801"/>
                    <a:pt x="12432" y="158896"/>
                  </a:cubicBezTo>
                  <a:cubicBezTo>
                    <a:pt x="13766" y="159277"/>
                    <a:pt x="15385" y="158896"/>
                    <a:pt x="16242" y="157658"/>
                  </a:cubicBezTo>
                  <a:lnTo>
                    <a:pt x="40245" y="126511"/>
                  </a:lnTo>
                  <a:lnTo>
                    <a:pt x="13099" y="164706"/>
                  </a:lnTo>
                  <a:cubicBezTo>
                    <a:pt x="11956" y="166325"/>
                    <a:pt x="12337" y="168516"/>
                    <a:pt x="13956" y="169659"/>
                  </a:cubicBezTo>
                  <a:cubicBezTo>
                    <a:pt x="14242" y="169850"/>
                    <a:pt x="14623" y="170040"/>
                    <a:pt x="15004" y="170136"/>
                  </a:cubicBezTo>
                  <a:cubicBezTo>
                    <a:pt x="16433" y="170516"/>
                    <a:pt x="18052" y="170040"/>
                    <a:pt x="18909" y="168802"/>
                  </a:cubicBezTo>
                  <a:lnTo>
                    <a:pt x="43293" y="134512"/>
                  </a:lnTo>
                  <a:lnTo>
                    <a:pt x="526" y="206807"/>
                  </a:lnTo>
                  <a:cubicBezTo>
                    <a:pt x="-522" y="208521"/>
                    <a:pt x="50" y="210712"/>
                    <a:pt x="1764" y="211665"/>
                  </a:cubicBezTo>
                  <a:cubicBezTo>
                    <a:pt x="2050" y="211855"/>
                    <a:pt x="2336" y="211950"/>
                    <a:pt x="2526" y="212046"/>
                  </a:cubicBezTo>
                  <a:cubicBezTo>
                    <a:pt x="4050" y="212522"/>
                    <a:pt x="5765" y="211855"/>
                    <a:pt x="6622" y="210426"/>
                  </a:cubicBezTo>
                  <a:lnTo>
                    <a:pt x="45770" y="144228"/>
                  </a:lnTo>
                  <a:lnTo>
                    <a:pt x="17671" y="195948"/>
                  </a:lnTo>
                  <a:cubicBezTo>
                    <a:pt x="16718" y="197663"/>
                    <a:pt x="17385" y="199854"/>
                    <a:pt x="19100" y="200806"/>
                  </a:cubicBezTo>
                  <a:cubicBezTo>
                    <a:pt x="19290" y="200901"/>
                    <a:pt x="19576" y="200997"/>
                    <a:pt x="19766" y="201092"/>
                  </a:cubicBezTo>
                  <a:cubicBezTo>
                    <a:pt x="21386" y="201568"/>
                    <a:pt x="23100" y="200901"/>
                    <a:pt x="23957" y="199377"/>
                  </a:cubicBezTo>
                  <a:lnTo>
                    <a:pt x="43769" y="162897"/>
                  </a:lnTo>
                  <a:cubicBezTo>
                    <a:pt x="43674" y="163182"/>
                    <a:pt x="43484" y="163563"/>
                    <a:pt x="43388" y="163849"/>
                  </a:cubicBezTo>
                  <a:cubicBezTo>
                    <a:pt x="42531" y="165659"/>
                    <a:pt x="43388" y="167754"/>
                    <a:pt x="45198" y="168612"/>
                  </a:cubicBezTo>
                  <a:cubicBezTo>
                    <a:pt x="46913" y="169469"/>
                    <a:pt x="49103" y="168612"/>
                    <a:pt x="49961" y="166802"/>
                  </a:cubicBezTo>
                  <a:cubicBezTo>
                    <a:pt x="52056" y="162230"/>
                    <a:pt x="54247" y="156229"/>
                    <a:pt x="56533" y="149847"/>
                  </a:cubicBezTo>
                  <a:cubicBezTo>
                    <a:pt x="60057" y="140227"/>
                    <a:pt x="64248" y="128892"/>
                    <a:pt x="69296" y="119082"/>
                  </a:cubicBezTo>
                  <a:lnTo>
                    <a:pt x="47579" y="178041"/>
                  </a:lnTo>
                  <a:cubicBezTo>
                    <a:pt x="46913" y="179851"/>
                    <a:pt x="47865" y="181947"/>
                    <a:pt x="49675" y="182613"/>
                  </a:cubicBezTo>
                  <a:cubicBezTo>
                    <a:pt x="49770" y="182613"/>
                    <a:pt x="49865" y="182708"/>
                    <a:pt x="49865" y="182708"/>
                  </a:cubicBezTo>
                  <a:cubicBezTo>
                    <a:pt x="51675" y="183280"/>
                    <a:pt x="53580" y="182328"/>
                    <a:pt x="54247" y="180518"/>
                  </a:cubicBezTo>
                  <a:lnTo>
                    <a:pt x="65391" y="150228"/>
                  </a:lnTo>
                  <a:lnTo>
                    <a:pt x="50627" y="204711"/>
                  </a:lnTo>
                  <a:cubicBezTo>
                    <a:pt x="50151" y="206616"/>
                    <a:pt x="51199" y="208521"/>
                    <a:pt x="53104" y="209093"/>
                  </a:cubicBezTo>
                  <a:cubicBezTo>
                    <a:pt x="53104" y="209093"/>
                    <a:pt x="53199" y="209093"/>
                    <a:pt x="53199" y="209093"/>
                  </a:cubicBezTo>
                  <a:cubicBezTo>
                    <a:pt x="55104" y="209569"/>
                    <a:pt x="57104" y="208521"/>
                    <a:pt x="57581" y="206616"/>
                  </a:cubicBezTo>
                  <a:lnTo>
                    <a:pt x="79869" y="124035"/>
                  </a:lnTo>
                  <a:cubicBezTo>
                    <a:pt x="77393" y="135655"/>
                    <a:pt x="74345" y="147466"/>
                    <a:pt x="71297" y="158991"/>
                  </a:cubicBezTo>
                  <a:cubicBezTo>
                    <a:pt x="68725" y="168802"/>
                    <a:pt x="66153" y="178422"/>
                    <a:pt x="64058" y="187852"/>
                  </a:cubicBezTo>
                  <a:cubicBezTo>
                    <a:pt x="63677" y="189662"/>
                    <a:pt x="64724" y="191567"/>
                    <a:pt x="66534" y="192043"/>
                  </a:cubicBezTo>
                  <a:cubicBezTo>
                    <a:pt x="66629" y="192043"/>
                    <a:pt x="66725" y="192043"/>
                    <a:pt x="66725" y="192138"/>
                  </a:cubicBezTo>
                  <a:cubicBezTo>
                    <a:pt x="68630" y="192615"/>
                    <a:pt x="70535" y="191376"/>
                    <a:pt x="71011" y="189471"/>
                  </a:cubicBezTo>
                  <a:cubicBezTo>
                    <a:pt x="73106" y="180137"/>
                    <a:pt x="75678" y="170516"/>
                    <a:pt x="78250" y="160801"/>
                  </a:cubicBezTo>
                  <a:cubicBezTo>
                    <a:pt x="80441" y="152419"/>
                    <a:pt x="82631" y="144037"/>
                    <a:pt x="84632" y="135560"/>
                  </a:cubicBezTo>
                  <a:lnTo>
                    <a:pt x="67106" y="214236"/>
                  </a:lnTo>
                  <a:cubicBezTo>
                    <a:pt x="66725" y="216046"/>
                    <a:pt x="67772" y="217951"/>
                    <a:pt x="69582" y="218427"/>
                  </a:cubicBezTo>
                  <a:cubicBezTo>
                    <a:pt x="69677" y="218427"/>
                    <a:pt x="69773" y="218523"/>
                    <a:pt x="69868" y="218523"/>
                  </a:cubicBezTo>
                  <a:cubicBezTo>
                    <a:pt x="71773" y="218904"/>
                    <a:pt x="73678" y="217761"/>
                    <a:pt x="74154" y="215856"/>
                  </a:cubicBezTo>
                  <a:lnTo>
                    <a:pt x="85584" y="164516"/>
                  </a:lnTo>
                  <a:lnTo>
                    <a:pt x="82822" y="198806"/>
                  </a:lnTo>
                  <a:cubicBezTo>
                    <a:pt x="82727" y="200520"/>
                    <a:pt x="83774" y="202044"/>
                    <a:pt x="85394" y="202521"/>
                  </a:cubicBezTo>
                  <a:cubicBezTo>
                    <a:pt x="85584" y="202616"/>
                    <a:pt x="85870" y="202616"/>
                    <a:pt x="86156" y="202616"/>
                  </a:cubicBezTo>
                  <a:cubicBezTo>
                    <a:pt x="88156" y="202806"/>
                    <a:pt x="89870" y="201282"/>
                    <a:pt x="89966" y="199377"/>
                  </a:cubicBezTo>
                  <a:lnTo>
                    <a:pt x="94633" y="141465"/>
                  </a:lnTo>
                  <a:lnTo>
                    <a:pt x="96728" y="201187"/>
                  </a:lnTo>
                  <a:cubicBezTo>
                    <a:pt x="96824" y="202806"/>
                    <a:pt x="97871" y="204045"/>
                    <a:pt x="99300" y="204521"/>
                  </a:cubicBezTo>
                  <a:cubicBezTo>
                    <a:pt x="99681" y="204616"/>
                    <a:pt x="100062" y="204711"/>
                    <a:pt x="100443" y="204711"/>
                  </a:cubicBezTo>
                  <a:cubicBezTo>
                    <a:pt x="102443" y="204616"/>
                    <a:pt x="103967" y="202997"/>
                    <a:pt x="103872" y="200997"/>
                  </a:cubicBezTo>
                  <a:lnTo>
                    <a:pt x="101586" y="135274"/>
                  </a:lnTo>
                  <a:cubicBezTo>
                    <a:pt x="101967" y="136893"/>
                    <a:pt x="102253" y="138513"/>
                    <a:pt x="102634" y="140132"/>
                  </a:cubicBezTo>
                  <a:cubicBezTo>
                    <a:pt x="106444" y="157848"/>
                    <a:pt x="110254" y="176136"/>
                    <a:pt x="113016" y="194615"/>
                  </a:cubicBezTo>
                  <a:cubicBezTo>
                    <a:pt x="113302" y="196520"/>
                    <a:pt x="115112" y="197949"/>
                    <a:pt x="117112" y="197663"/>
                  </a:cubicBezTo>
                  <a:cubicBezTo>
                    <a:pt x="119017" y="197377"/>
                    <a:pt x="120446" y="195567"/>
                    <a:pt x="120160" y="193567"/>
                  </a:cubicBezTo>
                  <a:cubicBezTo>
                    <a:pt x="117398" y="174898"/>
                    <a:pt x="113492" y="156515"/>
                    <a:pt x="109682" y="138703"/>
                  </a:cubicBezTo>
                  <a:cubicBezTo>
                    <a:pt x="107111" y="126511"/>
                    <a:pt x="104539" y="113938"/>
                    <a:pt x="102253" y="101365"/>
                  </a:cubicBezTo>
                  <a:cubicBezTo>
                    <a:pt x="110254" y="97555"/>
                    <a:pt x="116731" y="90602"/>
                    <a:pt x="119493" y="81458"/>
                  </a:cubicBezTo>
                  <a:cubicBezTo>
                    <a:pt x="124065" y="66027"/>
                    <a:pt x="116540" y="50025"/>
                    <a:pt x="102539" y="43263"/>
                  </a:cubicBezTo>
                  <a:lnTo>
                    <a:pt x="113111" y="4496"/>
                  </a:lnTo>
                  <a:cubicBezTo>
                    <a:pt x="113588" y="2591"/>
                    <a:pt x="112540" y="686"/>
                    <a:pt x="110635" y="114"/>
                  </a:cubicBezTo>
                  <a:cubicBezTo>
                    <a:pt x="108730" y="-362"/>
                    <a:pt x="106730" y="686"/>
                    <a:pt x="106253" y="2591"/>
                  </a:cubicBezTo>
                  <a:lnTo>
                    <a:pt x="95776" y="40881"/>
                  </a:lnTo>
                  <a:cubicBezTo>
                    <a:pt x="79298" y="37071"/>
                    <a:pt x="62534" y="46596"/>
                    <a:pt x="57676" y="62979"/>
                  </a:cubicBezTo>
                  <a:cubicBezTo>
                    <a:pt x="55009" y="71838"/>
                    <a:pt x="56438" y="80982"/>
                    <a:pt x="60819" y="88411"/>
                  </a:cubicBezTo>
                  <a:lnTo>
                    <a:pt x="10813" y="153467"/>
                  </a:lnTo>
                  <a:cubicBezTo>
                    <a:pt x="9479" y="154800"/>
                    <a:pt x="9765" y="157086"/>
                    <a:pt x="11289" y="158324"/>
                  </a:cubicBezTo>
                  <a:close/>
                  <a:moveTo>
                    <a:pt x="90156" y="108414"/>
                  </a:moveTo>
                  <a:lnTo>
                    <a:pt x="89775" y="112795"/>
                  </a:lnTo>
                  <a:lnTo>
                    <a:pt x="87394" y="123463"/>
                  </a:lnTo>
                  <a:cubicBezTo>
                    <a:pt x="88442" y="118415"/>
                    <a:pt x="89394" y="113462"/>
                    <a:pt x="90156" y="1084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9" name="Google Shape;1509;p11"/>
            <p:cNvSpPr/>
            <p:nvPr/>
          </p:nvSpPr>
          <p:spPr>
            <a:xfrm>
              <a:off x="2533467" y="4482030"/>
              <a:ext cx="124773" cy="247613"/>
            </a:xfrm>
            <a:custGeom>
              <a:avLst/>
              <a:gdLst/>
              <a:ahLst/>
              <a:cxnLst/>
              <a:rect l="l" t="t" r="r" b="b"/>
              <a:pathLst>
                <a:path w="120094" h="238328" extrusionOk="0">
                  <a:moveTo>
                    <a:pt x="7668" y="187369"/>
                  </a:moveTo>
                  <a:cubicBezTo>
                    <a:pt x="8144" y="187465"/>
                    <a:pt x="8525" y="187369"/>
                    <a:pt x="9001" y="187274"/>
                  </a:cubicBezTo>
                  <a:cubicBezTo>
                    <a:pt x="10430" y="186988"/>
                    <a:pt x="11573" y="185845"/>
                    <a:pt x="11763" y="184321"/>
                  </a:cubicBezTo>
                  <a:lnTo>
                    <a:pt x="17383" y="145364"/>
                  </a:lnTo>
                  <a:lnTo>
                    <a:pt x="12430" y="191942"/>
                  </a:lnTo>
                  <a:cubicBezTo>
                    <a:pt x="12240" y="193942"/>
                    <a:pt x="13668" y="195656"/>
                    <a:pt x="15573" y="195847"/>
                  </a:cubicBezTo>
                  <a:cubicBezTo>
                    <a:pt x="15954" y="195847"/>
                    <a:pt x="16335" y="195847"/>
                    <a:pt x="16716" y="195752"/>
                  </a:cubicBezTo>
                  <a:cubicBezTo>
                    <a:pt x="18145" y="195466"/>
                    <a:pt x="19288" y="194227"/>
                    <a:pt x="19478" y="192608"/>
                  </a:cubicBezTo>
                  <a:lnTo>
                    <a:pt x="23955" y="150698"/>
                  </a:lnTo>
                  <a:lnTo>
                    <a:pt x="22145" y="234709"/>
                  </a:lnTo>
                  <a:cubicBezTo>
                    <a:pt x="22145" y="236709"/>
                    <a:pt x="23669" y="238328"/>
                    <a:pt x="25670" y="238328"/>
                  </a:cubicBezTo>
                  <a:cubicBezTo>
                    <a:pt x="25956" y="238328"/>
                    <a:pt x="26241" y="238328"/>
                    <a:pt x="26527" y="238233"/>
                  </a:cubicBezTo>
                  <a:cubicBezTo>
                    <a:pt x="28051" y="237852"/>
                    <a:pt x="29289" y="236518"/>
                    <a:pt x="29289" y="234804"/>
                  </a:cubicBezTo>
                  <a:lnTo>
                    <a:pt x="30908" y="157937"/>
                  </a:lnTo>
                  <a:lnTo>
                    <a:pt x="31766" y="216802"/>
                  </a:lnTo>
                  <a:cubicBezTo>
                    <a:pt x="31766" y="218802"/>
                    <a:pt x="33385" y="220326"/>
                    <a:pt x="35385" y="220326"/>
                  </a:cubicBezTo>
                  <a:cubicBezTo>
                    <a:pt x="35671" y="220326"/>
                    <a:pt x="35861" y="220326"/>
                    <a:pt x="36147" y="220231"/>
                  </a:cubicBezTo>
                  <a:cubicBezTo>
                    <a:pt x="37766" y="219850"/>
                    <a:pt x="38910" y="218421"/>
                    <a:pt x="38910" y="216706"/>
                  </a:cubicBezTo>
                  <a:lnTo>
                    <a:pt x="38243" y="175177"/>
                  </a:lnTo>
                  <a:cubicBezTo>
                    <a:pt x="38243" y="175463"/>
                    <a:pt x="38338" y="175844"/>
                    <a:pt x="38338" y="176225"/>
                  </a:cubicBezTo>
                  <a:cubicBezTo>
                    <a:pt x="38528" y="178226"/>
                    <a:pt x="40243" y="179654"/>
                    <a:pt x="42243" y="179464"/>
                  </a:cubicBezTo>
                  <a:cubicBezTo>
                    <a:pt x="44148" y="179368"/>
                    <a:pt x="45672" y="177559"/>
                    <a:pt x="45482" y="175559"/>
                  </a:cubicBezTo>
                  <a:cubicBezTo>
                    <a:pt x="45006" y="170510"/>
                    <a:pt x="44053" y="164224"/>
                    <a:pt x="42910" y="157556"/>
                  </a:cubicBezTo>
                  <a:cubicBezTo>
                    <a:pt x="41291" y="147364"/>
                    <a:pt x="39386" y="135458"/>
                    <a:pt x="38910" y="124409"/>
                  </a:cubicBezTo>
                  <a:lnTo>
                    <a:pt x="48911" y="186417"/>
                  </a:lnTo>
                  <a:cubicBezTo>
                    <a:pt x="49197" y="188322"/>
                    <a:pt x="51102" y="189655"/>
                    <a:pt x="53007" y="189370"/>
                  </a:cubicBezTo>
                  <a:cubicBezTo>
                    <a:pt x="53102" y="189370"/>
                    <a:pt x="53197" y="189370"/>
                    <a:pt x="53197" y="189370"/>
                  </a:cubicBezTo>
                  <a:cubicBezTo>
                    <a:pt x="55007" y="188989"/>
                    <a:pt x="56245" y="187179"/>
                    <a:pt x="55959" y="185274"/>
                  </a:cubicBezTo>
                  <a:lnTo>
                    <a:pt x="50816" y="153460"/>
                  </a:lnTo>
                  <a:lnTo>
                    <a:pt x="64722" y="208229"/>
                  </a:lnTo>
                  <a:cubicBezTo>
                    <a:pt x="65198" y="210134"/>
                    <a:pt x="67103" y="211277"/>
                    <a:pt x="69008" y="210801"/>
                  </a:cubicBezTo>
                  <a:cubicBezTo>
                    <a:pt x="69008" y="210801"/>
                    <a:pt x="69104" y="210801"/>
                    <a:pt x="69104" y="210801"/>
                  </a:cubicBezTo>
                  <a:cubicBezTo>
                    <a:pt x="71009" y="210325"/>
                    <a:pt x="72152" y="208325"/>
                    <a:pt x="71676" y="206419"/>
                  </a:cubicBezTo>
                  <a:lnTo>
                    <a:pt x="50625" y="123552"/>
                  </a:lnTo>
                  <a:cubicBezTo>
                    <a:pt x="54149" y="134887"/>
                    <a:pt x="57293" y="146698"/>
                    <a:pt x="60341" y="158223"/>
                  </a:cubicBezTo>
                  <a:cubicBezTo>
                    <a:pt x="62912" y="168034"/>
                    <a:pt x="65389" y="177654"/>
                    <a:pt x="68151" y="186988"/>
                  </a:cubicBezTo>
                  <a:cubicBezTo>
                    <a:pt x="68723" y="188798"/>
                    <a:pt x="70532" y="189846"/>
                    <a:pt x="72342" y="189465"/>
                  </a:cubicBezTo>
                  <a:cubicBezTo>
                    <a:pt x="72437" y="189465"/>
                    <a:pt x="72533" y="189465"/>
                    <a:pt x="72533" y="189370"/>
                  </a:cubicBezTo>
                  <a:cubicBezTo>
                    <a:pt x="74438" y="188798"/>
                    <a:pt x="75486" y="186798"/>
                    <a:pt x="74914" y="184893"/>
                  </a:cubicBezTo>
                  <a:cubicBezTo>
                    <a:pt x="72152" y="175749"/>
                    <a:pt x="69675" y="166129"/>
                    <a:pt x="67103" y="156413"/>
                  </a:cubicBezTo>
                  <a:cubicBezTo>
                    <a:pt x="64913" y="148031"/>
                    <a:pt x="62627" y="139649"/>
                    <a:pt x="60245" y="131267"/>
                  </a:cubicBezTo>
                  <a:lnTo>
                    <a:pt x="83582" y="208325"/>
                  </a:lnTo>
                  <a:cubicBezTo>
                    <a:pt x="84153" y="210134"/>
                    <a:pt x="85963" y="211182"/>
                    <a:pt x="87773" y="210801"/>
                  </a:cubicBezTo>
                  <a:cubicBezTo>
                    <a:pt x="87868" y="210801"/>
                    <a:pt x="87963" y="210801"/>
                    <a:pt x="88058" y="210706"/>
                  </a:cubicBezTo>
                  <a:cubicBezTo>
                    <a:pt x="89964" y="210134"/>
                    <a:pt x="91011" y="208134"/>
                    <a:pt x="90440" y="206229"/>
                  </a:cubicBezTo>
                  <a:lnTo>
                    <a:pt x="75200" y="155842"/>
                  </a:lnTo>
                  <a:lnTo>
                    <a:pt x="89582" y="187084"/>
                  </a:lnTo>
                  <a:cubicBezTo>
                    <a:pt x="90344" y="188608"/>
                    <a:pt x="91964" y="189465"/>
                    <a:pt x="93583" y="189084"/>
                  </a:cubicBezTo>
                  <a:cubicBezTo>
                    <a:pt x="93869" y="188989"/>
                    <a:pt x="94059" y="188989"/>
                    <a:pt x="94250" y="188798"/>
                  </a:cubicBezTo>
                  <a:cubicBezTo>
                    <a:pt x="96060" y="187941"/>
                    <a:pt x="96822" y="185845"/>
                    <a:pt x="95964" y="184036"/>
                  </a:cubicBezTo>
                  <a:lnTo>
                    <a:pt x="71676" y="131267"/>
                  </a:lnTo>
                  <a:lnTo>
                    <a:pt x="102727" y="182321"/>
                  </a:lnTo>
                  <a:cubicBezTo>
                    <a:pt x="103584" y="183655"/>
                    <a:pt x="105108" y="184321"/>
                    <a:pt x="106537" y="183941"/>
                  </a:cubicBezTo>
                  <a:cubicBezTo>
                    <a:pt x="106918" y="183845"/>
                    <a:pt x="107299" y="183750"/>
                    <a:pt x="107585" y="183464"/>
                  </a:cubicBezTo>
                  <a:cubicBezTo>
                    <a:pt x="109299" y="182417"/>
                    <a:pt x="109776" y="180226"/>
                    <a:pt x="108823" y="178511"/>
                  </a:cubicBezTo>
                  <a:lnTo>
                    <a:pt x="74628" y="122314"/>
                  </a:lnTo>
                  <a:cubicBezTo>
                    <a:pt x="75676" y="123552"/>
                    <a:pt x="76819" y="124790"/>
                    <a:pt x="77867" y="126028"/>
                  </a:cubicBezTo>
                  <a:cubicBezTo>
                    <a:pt x="89868" y="139649"/>
                    <a:pt x="102251" y="153651"/>
                    <a:pt x="113681" y="168415"/>
                  </a:cubicBezTo>
                  <a:cubicBezTo>
                    <a:pt x="114919" y="169939"/>
                    <a:pt x="117110" y="170225"/>
                    <a:pt x="118729" y="169081"/>
                  </a:cubicBezTo>
                  <a:cubicBezTo>
                    <a:pt x="120253" y="167843"/>
                    <a:pt x="120539" y="165652"/>
                    <a:pt x="119396" y="164033"/>
                  </a:cubicBezTo>
                  <a:cubicBezTo>
                    <a:pt x="107870" y="149174"/>
                    <a:pt x="95393" y="134982"/>
                    <a:pt x="83296" y="121361"/>
                  </a:cubicBezTo>
                  <a:cubicBezTo>
                    <a:pt x="75009" y="112027"/>
                    <a:pt x="66723" y="102311"/>
                    <a:pt x="58531" y="92405"/>
                  </a:cubicBezTo>
                  <a:cubicBezTo>
                    <a:pt x="63674" y="85166"/>
                    <a:pt x="65961" y="75927"/>
                    <a:pt x="63770" y="66593"/>
                  </a:cubicBezTo>
                  <a:cubicBezTo>
                    <a:pt x="60245" y="50876"/>
                    <a:pt x="45768" y="40589"/>
                    <a:pt x="30242" y="41637"/>
                  </a:cubicBezTo>
                  <a:lnTo>
                    <a:pt x="20431" y="2680"/>
                  </a:lnTo>
                  <a:cubicBezTo>
                    <a:pt x="19955" y="775"/>
                    <a:pt x="18050" y="-368"/>
                    <a:pt x="16145" y="108"/>
                  </a:cubicBezTo>
                  <a:cubicBezTo>
                    <a:pt x="14240" y="584"/>
                    <a:pt x="13097" y="2489"/>
                    <a:pt x="13573" y="4489"/>
                  </a:cubicBezTo>
                  <a:lnTo>
                    <a:pt x="23193" y="43066"/>
                  </a:lnTo>
                  <a:cubicBezTo>
                    <a:pt x="7001" y="47828"/>
                    <a:pt x="-3001" y="64306"/>
                    <a:pt x="810" y="81070"/>
                  </a:cubicBezTo>
                  <a:cubicBezTo>
                    <a:pt x="2905" y="90119"/>
                    <a:pt x="8525" y="97358"/>
                    <a:pt x="15954" y="101740"/>
                  </a:cubicBezTo>
                  <a:lnTo>
                    <a:pt x="4334" y="182988"/>
                  </a:lnTo>
                  <a:cubicBezTo>
                    <a:pt x="4334" y="185274"/>
                    <a:pt x="5667" y="187084"/>
                    <a:pt x="7668" y="187369"/>
                  </a:cubicBezTo>
                  <a:close/>
                  <a:moveTo>
                    <a:pt x="51864" y="105264"/>
                  </a:moveTo>
                  <a:lnTo>
                    <a:pt x="53673" y="109264"/>
                  </a:lnTo>
                  <a:lnTo>
                    <a:pt x="56816" y="119742"/>
                  </a:lnTo>
                  <a:cubicBezTo>
                    <a:pt x="55293" y="114789"/>
                    <a:pt x="53673" y="110026"/>
                    <a:pt x="51864" y="1052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10" name="Google Shape;1510;p11"/>
            <p:cNvGrpSpPr/>
            <p:nvPr/>
          </p:nvGrpSpPr>
          <p:grpSpPr>
            <a:xfrm>
              <a:off x="2171863" y="286863"/>
              <a:ext cx="2037863" cy="2985592"/>
              <a:chOff x="2257159" y="-1"/>
              <a:chExt cx="1964016" cy="2877679"/>
            </a:xfrm>
          </p:grpSpPr>
          <p:sp>
            <p:nvSpPr>
              <p:cNvPr id="1511" name="Google Shape;1511;p11"/>
              <p:cNvSpPr/>
              <p:nvPr/>
            </p:nvSpPr>
            <p:spPr>
              <a:xfrm>
                <a:off x="2447622" y="2008064"/>
                <a:ext cx="110712" cy="620653"/>
              </a:xfrm>
              <a:custGeom>
                <a:avLst/>
                <a:gdLst/>
                <a:ahLst/>
                <a:cxnLst/>
                <a:rect l="l" t="t" r="r" b="b"/>
                <a:pathLst>
                  <a:path w="110712" h="620653" extrusionOk="0">
                    <a:moveTo>
                      <a:pt x="91634" y="620653"/>
                    </a:moveTo>
                    <a:cubicBezTo>
                      <a:pt x="81538" y="620653"/>
                      <a:pt x="73156" y="612747"/>
                      <a:pt x="72584" y="602555"/>
                    </a:cubicBezTo>
                    <a:cubicBezTo>
                      <a:pt x="62869" y="407579"/>
                      <a:pt x="38580" y="212507"/>
                      <a:pt x="385" y="22864"/>
                    </a:cubicBezTo>
                    <a:cubicBezTo>
                      <a:pt x="-1711" y="12577"/>
                      <a:pt x="4957" y="2480"/>
                      <a:pt x="15339" y="385"/>
                    </a:cubicBezTo>
                    <a:cubicBezTo>
                      <a:pt x="25626" y="-1711"/>
                      <a:pt x="35723" y="4957"/>
                      <a:pt x="37818" y="15339"/>
                    </a:cubicBezTo>
                    <a:cubicBezTo>
                      <a:pt x="76299" y="206792"/>
                      <a:pt x="100874" y="403673"/>
                      <a:pt x="110684" y="600651"/>
                    </a:cubicBezTo>
                    <a:cubicBezTo>
                      <a:pt x="111256" y="611128"/>
                      <a:pt x="103160" y="620082"/>
                      <a:pt x="92587" y="620653"/>
                    </a:cubicBezTo>
                    <a:cubicBezTo>
                      <a:pt x="92206" y="620653"/>
                      <a:pt x="91920" y="620653"/>
                      <a:pt x="91634" y="620653"/>
                    </a:cubicBezTo>
                    <a:close/>
                  </a:path>
                </a:pathLst>
              </a:custGeom>
              <a:solidFill>
                <a:srgbClr val="5A44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3761752" y="1618838"/>
                <a:ext cx="258170" cy="747655"/>
              </a:xfrm>
              <a:custGeom>
                <a:avLst/>
                <a:gdLst/>
                <a:ahLst/>
                <a:cxnLst/>
                <a:rect l="l" t="t" r="r" b="b"/>
                <a:pathLst>
                  <a:path w="258170" h="747655" extrusionOk="0">
                    <a:moveTo>
                      <a:pt x="239116" y="747656"/>
                    </a:moveTo>
                    <a:cubicBezTo>
                      <a:pt x="232067" y="747656"/>
                      <a:pt x="225209" y="743655"/>
                      <a:pt x="221971" y="736893"/>
                    </a:cubicBezTo>
                    <a:cubicBezTo>
                      <a:pt x="113100" y="512007"/>
                      <a:pt x="38519" y="271501"/>
                      <a:pt x="229" y="21946"/>
                    </a:cubicBezTo>
                    <a:cubicBezTo>
                      <a:pt x="-1390" y="11564"/>
                      <a:pt x="5754" y="1848"/>
                      <a:pt x="16136" y="229"/>
                    </a:cubicBezTo>
                    <a:cubicBezTo>
                      <a:pt x="26423" y="-1390"/>
                      <a:pt x="36233" y="5753"/>
                      <a:pt x="37853" y="16136"/>
                    </a:cubicBezTo>
                    <a:cubicBezTo>
                      <a:pt x="75572" y="261881"/>
                      <a:pt x="149105" y="498768"/>
                      <a:pt x="256261" y="720319"/>
                    </a:cubicBezTo>
                    <a:cubicBezTo>
                      <a:pt x="260833" y="729749"/>
                      <a:pt x="256928" y="741179"/>
                      <a:pt x="247403" y="745751"/>
                    </a:cubicBezTo>
                    <a:cubicBezTo>
                      <a:pt x="244736" y="747084"/>
                      <a:pt x="241878" y="747656"/>
                      <a:pt x="239116" y="747656"/>
                    </a:cubicBezTo>
                    <a:close/>
                  </a:path>
                </a:pathLst>
              </a:custGeom>
              <a:solidFill>
                <a:srgbClr val="5A44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275331" y="536641"/>
                <a:ext cx="1637220" cy="1515022"/>
              </a:xfrm>
              <a:custGeom>
                <a:avLst/>
                <a:gdLst/>
                <a:ahLst/>
                <a:cxnLst/>
                <a:rect l="l" t="t" r="r" b="b"/>
                <a:pathLst>
                  <a:path w="1637220" h="1515022" extrusionOk="0">
                    <a:moveTo>
                      <a:pt x="25896" y="1352937"/>
                    </a:moveTo>
                    <a:cubicBezTo>
                      <a:pt x="43993" y="1416374"/>
                      <a:pt x="113526" y="1520863"/>
                      <a:pt x="176677" y="1514767"/>
                    </a:cubicBezTo>
                    <a:cubicBezTo>
                      <a:pt x="302216" y="1502575"/>
                      <a:pt x="294977" y="1435614"/>
                      <a:pt x="302407" y="1381036"/>
                    </a:cubicBezTo>
                    <a:cubicBezTo>
                      <a:pt x="309836" y="1326458"/>
                      <a:pt x="298406" y="1271117"/>
                      <a:pt x="297644" y="1216063"/>
                    </a:cubicBezTo>
                    <a:cubicBezTo>
                      <a:pt x="294501" y="984510"/>
                      <a:pt x="516624" y="754481"/>
                      <a:pt x="733222" y="717905"/>
                    </a:cubicBezTo>
                    <a:cubicBezTo>
                      <a:pt x="949821" y="681329"/>
                      <a:pt x="1148512" y="712952"/>
                      <a:pt x="1295674" y="882593"/>
                    </a:cubicBezTo>
                    <a:cubicBezTo>
                      <a:pt x="1376255" y="975461"/>
                      <a:pt x="1427309" y="1191107"/>
                      <a:pt x="1531703" y="1178344"/>
                    </a:cubicBezTo>
                    <a:cubicBezTo>
                      <a:pt x="1747540" y="1151865"/>
                      <a:pt x="1576376" y="840302"/>
                      <a:pt x="1508557" y="739146"/>
                    </a:cubicBezTo>
                    <a:cubicBezTo>
                      <a:pt x="1379113" y="546074"/>
                      <a:pt x="852285" y="150120"/>
                      <a:pt x="640354" y="16008"/>
                    </a:cubicBezTo>
                    <a:cubicBezTo>
                      <a:pt x="594729" y="-12853"/>
                      <a:pt x="534721" y="-1708"/>
                      <a:pt x="502527" y="41535"/>
                    </a:cubicBezTo>
                    <a:cubicBezTo>
                      <a:pt x="339364" y="260324"/>
                      <a:pt x="-112217" y="868305"/>
                      <a:pt x="25896" y="135293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2325515" y="1075617"/>
                <a:ext cx="1588941" cy="946167"/>
              </a:xfrm>
              <a:custGeom>
                <a:avLst/>
                <a:gdLst/>
                <a:ahLst/>
                <a:cxnLst/>
                <a:rect l="l" t="t" r="r" b="b"/>
                <a:pathLst>
                  <a:path w="1588941" h="946167" extrusionOk="0">
                    <a:moveTo>
                      <a:pt x="1582198" y="465155"/>
                    </a:moveTo>
                    <a:cubicBezTo>
                      <a:pt x="1556956" y="490301"/>
                      <a:pt x="1526857" y="499064"/>
                      <a:pt x="1489234" y="465917"/>
                    </a:cubicBezTo>
                    <a:cubicBezTo>
                      <a:pt x="1439799" y="422292"/>
                      <a:pt x="1404080" y="358094"/>
                      <a:pt x="1369028" y="303134"/>
                    </a:cubicBezTo>
                    <a:cubicBezTo>
                      <a:pt x="1305497" y="203598"/>
                      <a:pt x="1241965" y="103109"/>
                      <a:pt x="1127093" y="54627"/>
                    </a:cubicBezTo>
                    <a:cubicBezTo>
                      <a:pt x="991362" y="-2713"/>
                      <a:pt x="839629" y="-12334"/>
                      <a:pt x="695611" y="13765"/>
                    </a:cubicBezTo>
                    <a:cubicBezTo>
                      <a:pt x="611124" y="29100"/>
                      <a:pt x="529780" y="57104"/>
                      <a:pt x="451390" y="91679"/>
                    </a:cubicBezTo>
                    <a:cubicBezTo>
                      <a:pt x="357188" y="133208"/>
                      <a:pt x="297180" y="195311"/>
                      <a:pt x="226314" y="268368"/>
                    </a:cubicBezTo>
                    <a:cubicBezTo>
                      <a:pt x="144113" y="353141"/>
                      <a:pt x="107442" y="464583"/>
                      <a:pt x="105632" y="581741"/>
                    </a:cubicBezTo>
                    <a:cubicBezTo>
                      <a:pt x="104489" y="656226"/>
                      <a:pt x="119063" y="746333"/>
                      <a:pt x="77057" y="813198"/>
                    </a:cubicBezTo>
                    <a:cubicBezTo>
                      <a:pt x="58674" y="842440"/>
                      <a:pt x="31051" y="858251"/>
                      <a:pt x="0" y="866729"/>
                    </a:cubicBezTo>
                    <a:cubicBezTo>
                      <a:pt x="15526" y="895685"/>
                      <a:pt x="36767" y="925117"/>
                      <a:pt x="60103" y="946167"/>
                    </a:cubicBezTo>
                    <a:cubicBezTo>
                      <a:pt x="68199" y="942738"/>
                      <a:pt x="76200" y="938833"/>
                      <a:pt x="84011" y="934356"/>
                    </a:cubicBezTo>
                    <a:cubicBezTo>
                      <a:pt x="151733" y="895589"/>
                      <a:pt x="186118" y="823676"/>
                      <a:pt x="196596" y="748523"/>
                    </a:cubicBezTo>
                    <a:cubicBezTo>
                      <a:pt x="208312" y="664608"/>
                      <a:pt x="193358" y="579740"/>
                      <a:pt x="210121" y="496016"/>
                    </a:cubicBezTo>
                    <a:cubicBezTo>
                      <a:pt x="240125" y="345711"/>
                      <a:pt x="385667" y="220172"/>
                      <a:pt x="520351" y="165117"/>
                    </a:cubicBezTo>
                    <a:cubicBezTo>
                      <a:pt x="584930" y="138638"/>
                      <a:pt x="652272" y="118064"/>
                      <a:pt x="721043" y="105586"/>
                    </a:cubicBezTo>
                    <a:cubicBezTo>
                      <a:pt x="844963" y="83202"/>
                      <a:pt x="963644" y="94823"/>
                      <a:pt x="1079373" y="142448"/>
                    </a:cubicBezTo>
                    <a:cubicBezTo>
                      <a:pt x="1166813" y="178452"/>
                      <a:pt x="1210151" y="226744"/>
                      <a:pt x="1259110" y="306373"/>
                    </a:cubicBezTo>
                    <a:cubicBezTo>
                      <a:pt x="1300258" y="373334"/>
                      <a:pt x="1342549" y="441723"/>
                      <a:pt x="1393031" y="502207"/>
                    </a:cubicBezTo>
                    <a:cubicBezTo>
                      <a:pt x="1432560" y="549546"/>
                      <a:pt x="1486662" y="590408"/>
                      <a:pt x="1551527" y="585074"/>
                    </a:cubicBezTo>
                    <a:cubicBezTo>
                      <a:pt x="1560766" y="584312"/>
                      <a:pt x="1569625" y="582598"/>
                      <a:pt x="1578007" y="580026"/>
                    </a:cubicBezTo>
                    <a:cubicBezTo>
                      <a:pt x="1592104" y="548879"/>
                      <a:pt x="1591532" y="508398"/>
                      <a:pt x="1582198" y="4651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2595359" y="614084"/>
                <a:ext cx="526827" cy="226314"/>
              </a:xfrm>
              <a:custGeom>
                <a:avLst/>
                <a:gdLst/>
                <a:ahLst/>
                <a:cxnLst/>
                <a:rect l="l" t="t" r="r" b="b"/>
                <a:pathLst>
                  <a:path w="526827" h="226314" extrusionOk="0">
                    <a:moveTo>
                      <a:pt x="526828" y="79438"/>
                    </a:moveTo>
                    <a:cubicBezTo>
                      <a:pt x="345281" y="102775"/>
                      <a:pt x="167735" y="152209"/>
                      <a:pt x="0" y="226314"/>
                    </a:cubicBezTo>
                    <a:cubicBezTo>
                      <a:pt x="33338" y="174688"/>
                      <a:pt x="65913" y="127349"/>
                      <a:pt x="95821" y="85249"/>
                    </a:cubicBezTo>
                    <a:cubicBezTo>
                      <a:pt x="199549" y="48101"/>
                      <a:pt x="306324" y="19621"/>
                      <a:pt x="414718" y="0"/>
                    </a:cubicBezTo>
                    <a:cubicBezTo>
                      <a:pt x="449104" y="23717"/>
                      <a:pt x="486918" y="50387"/>
                      <a:pt x="526828" y="794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2439815" y="766295"/>
                <a:ext cx="904970" cy="344995"/>
              </a:xfrm>
              <a:custGeom>
                <a:avLst/>
                <a:gdLst/>
                <a:ahLst/>
                <a:cxnLst/>
                <a:rect l="l" t="t" r="r" b="b"/>
                <a:pathLst>
                  <a:path w="904970" h="344995" extrusionOk="0">
                    <a:moveTo>
                      <a:pt x="904970" y="95822"/>
                    </a:moveTo>
                    <a:cubicBezTo>
                      <a:pt x="592741" y="77057"/>
                      <a:pt x="275368" y="191548"/>
                      <a:pt x="0" y="344996"/>
                    </a:cubicBezTo>
                    <a:cubicBezTo>
                      <a:pt x="25717" y="293180"/>
                      <a:pt x="53150" y="243078"/>
                      <a:pt x="81058" y="195358"/>
                    </a:cubicBezTo>
                    <a:cubicBezTo>
                      <a:pt x="300895" y="88106"/>
                      <a:pt x="540544" y="10954"/>
                      <a:pt x="780764" y="0"/>
                    </a:cubicBezTo>
                    <a:cubicBezTo>
                      <a:pt x="821627" y="30766"/>
                      <a:pt x="863346" y="62960"/>
                      <a:pt x="904970" y="958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17" name="Google Shape;1517;p11"/>
              <p:cNvGrpSpPr/>
              <p:nvPr/>
            </p:nvGrpSpPr>
            <p:grpSpPr>
              <a:xfrm>
                <a:off x="3199522" y="551026"/>
                <a:ext cx="413142" cy="597124"/>
                <a:chOff x="7000962" y="717705"/>
                <a:chExt cx="413142" cy="597124"/>
              </a:xfrm>
            </p:grpSpPr>
            <p:sp>
              <p:nvSpPr>
                <p:cNvPr id="1518" name="Google Shape;1518;p11"/>
                <p:cNvSpPr/>
                <p:nvPr/>
              </p:nvSpPr>
              <p:spPr>
                <a:xfrm>
                  <a:off x="7004440" y="721319"/>
                  <a:ext cx="406127" cy="589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127" h="589973" extrusionOk="0">
                      <a:moveTo>
                        <a:pt x="112163" y="544458"/>
                      </a:moveTo>
                      <a:cubicBezTo>
                        <a:pt x="90541" y="546648"/>
                        <a:pt x="95970" y="516835"/>
                        <a:pt x="95685" y="495499"/>
                      </a:cubicBezTo>
                      <a:cubicBezTo>
                        <a:pt x="95208" y="454161"/>
                        <a:pt x="102638" y="413298"/>
                        <a:pt x="104638" y="372055"/>
                      </a:cubicBezTo>
                      <a:cubicBezTo>
                        <a:pt x="108162" y="295569"/>
                        <a:pt x="84921" y="218131"/>
                        <a:pt x="39297" y="153933"/>
                      </a:cubicBezTo>
                      <a:cubicBezTo>
                        <a:pt x="19770" y="126596"/>
                        <a:pt x="-4804" y="97354"/>
                        <a:pt x="815" y="65160"/>
                      </a:cubicBezTo>
                      <a:cubicBezTo>
                        <a:pt x="7293" y="28298"/>
                        <a:pt x="51107" y="6771"/>
                        <a:pt x="91589" y="1723"/>
                      </a:cubicBezTo>
                      <a:cubicBezTo>
                        <a:pt x="201126" y="-11898"/>
                        <a:pt x="308664" y="56968"/>
                        <a:pt x="359146" y="146979"/>
                      </a:cubicBezTo>
                      <a:cubicBezTo>
                        <a:pt x="409533" y="236895"/>
                        <a:pt x="412581" y="343099"/>
                        <a:pt x="399627" y="443493"/>
                      </a:cubicBezTo>
                      <a:cubicBezTo>
                        <a:pt x="395531" y="474639"/>
                        <a:pt x="389721" y="505786"/>
                        <a:pt x="378577" y="535218"/>
                      </a:cubicBezTo>
                      <a:cubicBezTo>
                        <a:pt x="367338" y="565127"/>
                        <a:pt x="357717" y="603227"/>
                        <a:pt x="330285" y="585415"/>
                      </a:cubicBezTo>
                      <a:cubicBezTo>
                        <a:pt x="281327" y="553411"/>
                        <a:pt x="203127" y="535123"/>
                        <a:pt x="112163" y="544458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9" name="Google Shape;1519;p11"/>
                <p:cNvSpPr/>
                <p:nvPr/>
              </p:nvSpPr>
              <p:spPr>
                <a:xfrm>
                  <a:off x="7000962" y="717705"/>
                  <a:ext cx="413142" cy="597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142" h="597124" extrusionOk="0">
                      <a:moveTo>
                        <a:pt x="346907" y="597125"/>
                      </a:moveTo>
                      <a:cubicBezTo>
                        <a:pt x="342145" y="597125"/>
                        <a:pt x="337192" y="595410"/>
                        <a:pt x="331953" y="591981"/>
                      </a:cubicBezTo>
                      <a:cubicBezTo>
                        <a:pt x="279375" y="557691"/>
                        <a:pt x="200698" y="542927"/>
                        <a:pt x="116117" y="551595"/>
                      </a:cubicBezTo>
                      <a:lnTo>
                        <a:pt x="116117" y="551595"/>
                      </a:lnTo>
                      <a:cubicBezTo>
                        <a:pt x="110497" y="552167"/>
                        <a:pt x="105829" y="550833"/>
                        <a:pt x="102401" y="547690"/>
                      </a:cubicBezTo>
                      <a:cubicBezTo>
                        <a:pt x="94590" y="540451"/>
                        <a:pt x="95066" y="525211"/>
                        <a:pt x="95543" y="510542"/>
                      </a:cubicBezTo>
                      <a:cubicBezTo>
                        <a:pt x="95638" y="506637"/>
                        <a:pt x="95828" y="502827"/>
                        <a:pt x="95733" y="499208"/>
                      </a:cubicBezTo>
                      <a:cubicBezTo>
                        <a:pt x="95447" y="474538"/>
                        <a:pt x="98019" y="449773"/>
                        <a:pt x="100400" y="425770"/>
                      </a:cubicBezTo>
                      <a:cubicBezTo>
                        <a:pt x="102115" y="409292"/>
                        <a:pt x="103829" y="392242"/>
                        <a:pt x="104591" y="375478"/>
                      </a:cubicBezTo>
                      <a:cubicBezTo>
                        <a:pt x="108115" y="299849"/>
                        <a:pt x="85065" y="223173"/>
                        <a:pt x="39917" y="159546"/>
                      </a:cubicBezTo>
                      <a:cubicBezTo>
                        <a:pt x="37916" y="156784"/>
                        <a:pt x="35916" y="154022"/>
                        <a:pt x="33916" y="151164"/>
                      </a:cubicBezTo>
                      <a:cubicBezTo>
                        <a:pt x="15913" y="126494"/>
                        <a:pt x="-4470" y="98491"/>
                        <a:pt x="864" y="68106"/>
                      </a:cubicBezTo>
                      <a:cubicBezTo>
                        <a:pt x="7627" y="29530"/>
                        <a:pt x="52871" y="6956"/>
                        <a:pt x="94685" y="1717"/>
                      </a:cubicBezTo>
                      <a:cubicBezTo>
                        <a:pt x="198508" y="-11142"/>
                        <a:pt x="310046" y="49247"/>
                        <a:pt x="365767" y="148783"/>
                      </a:cubicBezTo>
                      <a:cubicBezTo>
                        <a:pt x="409201" y="226316"/>
                        <a:pt x="422631" y="324043"/>
                        <a:pt x="406629" y="447487"/>
                      </a:cubicBezTo>
                      <a:cubicBezTo>
                        <a:pt x="401581" y="485968"/>
                        <a:pt x="395104" y="514448"/>
                        <a:pt x="385388" y="540070"/>
                      </a:cubicBezTo>
                      <a:cubicBezTo>
                        <a:pt x="384150" y="543308"/>
                        <a:pt x="383007" y="546642"/>
                        <a:pt x="381769" y="549976"/>
                      </a:cubicBezTo>
                      <a:cubicBezTo>
                        <a:pt x="374435" y="570359"/>
                        <a:pt x="366814" y="591410"/>
                        <a:pt x="352718" y="596172"/>
                      </a:cubicBezTo>
                      <a:cubicBezTo>
                        <a:pt x="350908" y="596839"/>
                        <a:pt x="348908" y="597125"/>
                        <a:pt x="346907" y="597125"/>
                      </a:cubicBezTo>
                      <a:close/>
                      <a:moveTo>
                        <a:pt x="162789" y="542070"/>
                      </a:moveTo>
                      <a:cubicBezTo>
                        <a:pt x="230607" y="542070"/>
                        <a:pt x="291948" y="557405"/>
                        <a:pt x="335858" y="586076"/>
                      </a:cubicBezTo>
                      <a:cubicBezTo>
                        <a:pt x="341573" y="589790"/>
                        <a:pt x="346336" y="590838"/>
                        <a:pt x="350622" y="589505"/>
                      </a:cubicBezTo>
                      <a:cubicBezTo>
                        <a:pt x="361385" y="585885"/>
                        <a:pt x="368434" y="566454"/>
                        <a:pt x="375196" y="547690"/>
                      </a:cubicBezTo>
                      <a:cubicBezTo>
                        <a:pt x="376435" y="544356"/>
                        <a:pt x="377673" y="540927"/>
                        <a:pt x="378911" y="537689"/>
                      </a:cubicBezTo>
                      <a:cubicBezTo>
                        <a:pt x="388341" y="512638"/>
                        <a:pt x="394818" y="484634"/>
                        <a:pt x="399676" y="446725"/>
                      </a:cubicBezTo>
                      <a:cubicBezTo>
                        <a:pt x="415392" y="324900"/>
                        <a:pt x="402343" y="228602"/>
                        <a:pt x="359576" y="152402"/>
                      </a:cubicBezTo>
                      <a:cubicBezTo>
                        <a:pt x="305188" y="55343"/>
                        <a:pt x="196603" y="-3617"/>
                        <a:pt x="95543" y="8956"/>
                      </a:cubicBezTo>
                      <a:cubicBezTo>
                        <a:pt x="56300" y="13814"/>
                        <a:pt x="14009" y="34483"/>
                        <a:pt x="7817" y="69440"/>
                      </a:cubicBezTo>
                      <a:cubicBezTo>
                        <a:pt x="3055" y="96872"/>
                        <a:pt x="21629" y="122399"/>
                        <a:pt x="39631" y="147068"/>
                      </a:cubicBezTo>
                      <a:cubicBezTo>
                        <a:pt x="41726" y="149926"/>
                        <a:pt x="43727" y="152688"/>
                        <a:pt x="45727" y="155450"/>
                      </a:cubicBezTo>
                      <a:cubicBezTo>
                        <a:pt x="91828" y="220316"/>
                        <a:pt x="115259" y="298611"/>
                        <a:pt x="111735" y="375859"/>
                      </a:cubicBezTo>
                      <a:cubicBezTo>
                        <a:pt x="110973" y="392813"/>
                        <a:pt x="109163" y="409958"/>
                        <a:pt x="107449" y="426532"/>
                      </a:cubicBezTo>
                      <a:cubicBezTo>
                        <a:pt x="104972" y="450344"/>
                        <a:pt x="102496" y="474919"/>
                        <a:pt x="102781" y="499112"/>
                      </a:cubicBezTo>
                      <a:cubicBezTo>
                        <a:pt x="102781" y="502827"/>
                        <a:pt x="102686" y="506732"/>
                        <a:pt x="102591" y="510733"/>
                      </a:cubicBezTo>
                      <a:cubicBezTo>
                        <a:pt x="102210" y="523211"/>
                        <a:pt x="101734" y="537403"/>
                        <a:pt x="107163" y="542451"/>
                      </a:cubicBezTo>
                      <a:cubicBezTo>
                        <a:pt x="109068" y="544166"/>
                        <a:pt x="111735" y="544832"/>
                        <a:pt x="115259" y="544451"/>
                      </a:cubicBezTo>
                      <a:lnTo>
                        <a:pt x="115259" y="544451"/>
                      </a:lnTo>
                      <a:cubicBezTo>
                        <a:pt x="131356" y="542832"/>
                        <a:pt x="147263" y="542070"/>
                        <a:pt x="162789" y="54207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20" name="Google Shape;1520;p11"/>
              <p:cNvGrpSpPr/>
              <p:nvPr/>
            </p:nvGrpSpPr>
            <p:grpSpPr>
              <a:xfrm>
                <a:off x="2257159" y="777108"/>
                <a:ext cx="341449" cy="616312"/>
                <a:chOff x="6058599" y="943786"/>
                <a:chExt cx="341449" cy="616312"/>
              </a:xfrm>
            </p:grpSpPr>
            <p:sp>
              <p:nvSpPr>
                <p:cNvPr id="1521" name="Google Shape;1521;p11"/>
                <p:cNvSpPr/>
                <p:nvPr/>
              </p:nvSpPr>
              <p:spPr>
                <a:xfrm>
                  <a:off x="6062177" y="947187"/>
                  <a:ext cx="334216" cy="609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216" h="609411" extrusionOk="0">
                      <a:moveTo>
                        <a:pt x="324906" y="471752"/>
                      </a:moveTo>
                      <a:cubicBezTo>
                        <a:pt x="332526" y="468513"/>
                        <a:pt x="336241" y="459750"/>
                        <a:pt x="333097" y="452130"/>
                      </a:cubicBezTo>
                      <a:cubicBezTo>
                        <a:pt x="324811" y="431461"/>
                        <a:pt x="315857" y="413173"/>
                        <a:pt x="308237" y="399552"/>
                      </a:cubicBezTo>
                      <a:cubicBezTo>
                        <a:pt x="289187" y="365548"/>
                        <a:pt x="270804" y="330020"/>
                        <a:pt x="264994" y="290967"/>
                      </a:cubicBezTo>
                      <a:cubicBezTo>
                        <a:pt x="258707" y="247819"/>
                        <a:pt x="268327" y="204099"/>
                        <a:pt x="272423" y="160665"/>
                      </a:cubicBezTo>
                      <a:cubicBezTo>
                        <a:pt x="276519" y="117231"/>
                        <a:pt x="273757" y="69416"/>
                        <a:pt x="247277" y="36078"/>
                      </a:cubicBezTo>
                      <a:cubicBezTo>
                        <a:pt x="212606" y="-7546"/>
                        <a:pt x="146122" y="-9928"/>
                        <a:pt x="100402" y="19886"/>
                      </a:cubicBezTo>
                      <a:cubicBezTo>
                        <a:pt x="54682" y="49699"/>
                        <a:pt x="27250" y="103991"/>
                        <a:pt x="13153" y="159141"/>
                      </a:cubicBezTo>
                      <a:cubicBezTo>
                        <a:pt x="-13041" y="261249"/>
                        <a:pt x="294" y="374311"/>
                        <a:pt x="49538" y="466132"/>
                      </a:cubicBezTo>
                      <a:cubicBezTo>
                        <a:pt x="70588" y="505470"/>
                        <a:pt x="114404" y="563763"/>
                        <a:pt x="164029" y="605864"/>
                      </a:cubicBezTo>
                      <a:cubicBezTo>
                        <a:pt x="171744" y="612436"/>
                        <a:pt x="183555" y="609483"/>
                        <a:pt x="187651" y="600244"/>
                      </a:cubicBezTo>
                      <a:cubicBezTo>
                        <a:pt x="223846" y="519377"/>
                        <a:pt x="266899" y="496136"/>
                        <a:pt x="324906" y="471752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2" name="Google Shape;1522;p11"/>
                <p:cNvSpPr/>
                <p:nvPr/>
              </p:nvSpPr>
              <p:spPr>
                <a:xfrm>
                  <a:off x="6058599" y="943786"/>
                  <a:ext cx="341449" cy="61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449" h="616312" extrusionOk="0">
                      <a:moveTo>
                        <a:pt x="177322" y="616312"/>
                      </a:moveTo>
                      <a:cubicBezTo>
                        <a:pt x="172941" y="616312"/>
                        <a:pt x="168845" y="614788"/>
                        <a:pt x="165416" y="611931"/>
                      </a:cubicBezTo>
                      <a:cubicBezTo>
                        <a:pt x="114934" y="569164"/>
                        <a:pt x="71119" y="510394"/>
                        <a:pt x="50068" y="471151"/>
                      </a:cubicBezTo>
                      <a:cubicBezTo>
                        <a:pt x="157" y="377902"/>
                        <a:pt x="-13178" y="265030"/>
                        <a:pt x="13397" y="161494"/>
                      </a:cubicBezTo>
                      <a:cubicBezTo>
                        <a:pt x="25113" y="115774"/>
                        <a:pt x="50068" y="54052"/>
                        <a:pt x="102170" y="20142"/>
                      </a:cubicBezTo>
                      <a:cubicBezTo>
                        <a:pt x="145985" y="-8337"/>
                        <a:pt x="216375" y="-9956"/>
                        <a:pt x="253808" y="37097"/>
                      </a:cubicBezTo>
                      <a:cubicBezTo>
                        <a:pt x="276573" y="65767"/>
                        <a:pt x="285050" y="107392"/>
                        <a:pt x="279716" y="164256"/>
                      </a:cubicBezTo>
                      <a:cubicBezTo>
                        <a:pt x="278668" y="175495"/>
                        <a:pt x="277240" y="186830"/>
                        <a:pt x="275811" y="198070"/>
                      </a:cubicBezTo>
                      <a:cubicBezTo>
                        <a:pt x="271810" y="229597"/>
                        <a:pt x="267619" y="262173"/>
                        <a:pt x="272287" y="293701"/>
                      </a:cubicBezTo>
                      <a:cubicBezTo>
                        <a:pt x="277906" y="332372"/>
                        <a:pt x="296480" y="367900"/>
                        <a:pt x="315054" y="401047"/>
                      </a:cubicBezTo>
                      <a:cubicBezTo>
                        <a:pt x="323626" y="416383"/>
                        <a:pt x="332580" y="435242"/>
                        <a:pt x="340105" y="454006"/>
                      </a:cubicBezTo>
                      <a:cubicBezTo>
                        <a:pt x="343915" y="463436"/>
                        <a:pt x="339343" y="474390"/>
                        <a:pt x="330008" y="478295"/>
                      </a:cubicBezTo>
                      <a:cubicBezTo>
                        <a:pt x="273239" y="502108"/>
                        <a:pt x="230377" y="525158"/>
                        <a:pt x="194658" y="604882"/>
                      </a:cubicBezTo>
                      <a:cubicBezTo>
                        <a:pt x="192181" y="610407"/>
                        <a:pt x="187419" y="614312"/>
                        <a:pt x="181514" y="615646"/>
                      </a:cubicBezTo>
                      <a:cubicBezTo>
                        <a:pt x="180085" y="616217"/>
                        <a:pt x="178656" y="616312"/>
                        <a:pt x="177322" y="616312"/>
                      </a:cubicBezTo>
                      <a:close/>
                      <a:moveTo>
                        <a:pt x="171703" y="7188"/>
                      </a:moveTo>
                      <a:cubicBezTo>
                        <a:pt x="148176" y="7188"/>
                        <a:pt x="124554" y="14142"/>
                        <a:pt x="105980" y="26238"/>
                      </a:cubicBezTo>
                      <a:cubicBezTo>
                        <a:pt x="55783" y="58909"/>
                        <a:pt x="31685" y="118822"/>
                        <a:pt x="20255" y="163399"/>
                      </a:cubicBezTo>
                      <a:cubicBezTo>
                        <a:pt x="-5939" y="265221"/>
                        <a:pt x="7206" y="376187"/>
                        <a:pt x="56355" y="467818"/>
                      </a:cubicBezTo>
                      <a:cubicBezTo>
                        <a:pt x="77024" y="506394"/>
                        <a:pt x="120172" y="564306"/>
                        <a:pt x="169988" y="606502"/>
                      </a:cubicBezTo>
                      <a:cubicBezTo>
                        <a:pt x="172751" y="608883"/>
                        <a:pt x="176370" y="609740"/>
                        <a:pt x="179894" y="608883"/>
                      </a:cubicBezTo>
                      <a:cubicBezTo>
                        <a:pt x="183514" y="608026"/>
                        <a:pt x="186562" y="605644"/>
                        <a:pt x="188086" y="602120"/>
                      </a:cubicBezTo>
                      <a:cubicBezTo>
                        <a:pt x="224852" y="519919"/>
                        <a:pt x="268858" y="496297"/>
                        <a:pt x="327151" y="471818"/>
                      </a:cubicBezTo>
                      <a:lnTo>
                        <a:pt x="328580" y="475152"/>
                      </a:lnTo>
                      <a:lnTo>
                        <a:pt x="327151" y="471818"/>
                      </a:lnTo>
                      <a:cubicBezTo>
                        <a:pt x="332961" y="469342"/>
                        <a:pt x="335818" y="462674"/>
                        <a:pt x="333437" y="456768"/>
                      </a:cubicBezTo>
                      <a:cubicBezTo>
                        <a:pt x="326008" y="438195"/>
                        <a:pt x="317245" y="419716"/>
                        <a:pt x="308768" y="404572"/>
                      </a:cubicBezTo>
                      <a:cubicBezTo>
                        <a:pt x="289908" y="370853"/>
                        <a:pt x="270953" y="334563"/>
                        <a:pt x="265143" y="294748"/>
                      </a:cubicBezTo>
                      <a:cubicBezTo>
                        <a:pt x="260380" y="262268"/>
                        <a:pt x="264572" y="229121"/>
                        <a:pt x="268667" y="197117"/>
                      </a:cubicBezTo>
                      <a:cubicBezTo>
                        <a:pt x="270096" y="185878"/>
                        <a:pt x="271525" y="174733"/>
                        <a:pt x="272572" y="163589"/>
                      </a:cubicBezTo>
                      <a:cubicBezTo>
                        <a:pt x="277716" y="108630"/>
                        <a:pt x="269810" y="68720"/>
                        <a:pt x="248189" y="41574"/>
                      </a:cubicBezTo>
                      <a:cubicBezTo>
                        <a:pt x="228948" y="17476"/>
                        <a:pt x="200373" y="7188"/>
                        <a:pt x="171703" y="7188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23" name="Google Shape;1523;p11"/>
              <p:cNvSpPr/>
              <p:nvPr/>
            </p:nvSpPr>
            <p:spPr>
              <a:xfrm>
                <a:off x="2312003" y="823021"/>
                <a:ext cx="177667" cy="439250"/>
              </a:xfrm>
              <a:custGeom>
                <a:avLst/>
                <a:gdLst/>
                <a:ahLst/>
                <a:cxnLst/>
                <a:rect l="l" t="t" r="r" b="b"/>
                <a:pathLst>
                  <a:path w="177667" h="439250" extrusionOk="0">
                    <a:moveTo>
                      <a:pt x="4368" y="261790"/>
                    </a:moveTo>
                    <a:cubicBezTo>
                      <a:pt x="-10586" y="179970"/>
                      <a:pt x="13417" y="91959"/>
                      <a:pt x="67804" y="29094"/>
                    </a:cubicBezTo>
                    <a:cubicBezTo>
                      <a:pt x="77520" y="17854"/>
                      <a:pt x="88759" y="6996"/>
                      <a:pt x="102856" y="2233"/>
                    </a:cubicBezTo>
                    <a:cubicBezTo>
                      <a:pt x="116953" y="-2529"/>
                      <a:pt x="134575" y="138"/>
                      <a:pt x="143433" y="12044"/>
                    </a:cubicBezTo>
                    <a:cubicBezTo>
                      <a:pt x="155149" y="27856"/>
                      <a:pt x="147148" y="49954"/>
                      <a:pt x="140575" y="68527"/>
                    </a:cubicBezTo>
                    <a:cubicBezTo>
                      <a:pt x="117525" y="133583"/>
                      <a:pt x="118001" y="206735"/>
                      <a:pt x="141909" y="271505"/>
                    </a:cubicBezTo>
                    <a:cubicBezTo>
                      <a:pt x="155911" y="309510"/>
                      <a:pt x="222014" y="452290"/>
                      <a:pt x="128574" y="438288"/>
                    </a:cubicBezTo>
                    <a:cubicBezTo>
                      <a:pt x="61042" y="428096"/>
                      <a:pt x="14845" y="318749"/>
                      <a:pt x="4368" y="261790"/>
                    </a:cubicBezTo>
                    <a:close/>
                  </a:path>
                </a:pathLst>
              </a:custGeom>
              <a:solidFill>
                <a:srgbClr val="F6C3B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4" name="Google Shape;1524;p11"/>
              <p:cNvSpPr/>
              <p:nvPr/>
            </p:nvSpPr>
            <p:spPr>
              <a:xfrm>
                <a:off x="3318017" y="601907"/>
                <a:ext cx="215068" cy="427556"/>
              </a:xfrm>
              <a:custGeom>
                <a:avLst/>
                <a:gdLst/>
                <a:ahLst/>
                <a:cxnLst/>
                <a:rect l="l" t="t" r="r" b="b"/>
                <a:pathLst>
                  <a:path w="215068" h="427556" extrusionOk="0">
                    <a:moveTo>
                      <a:pt x="21339" y="73043"/>
                    </a:moveTo>
                    <a:cubicBezTo>
                      <a:pt x="70203" y="135146"/>
                      <a:pt x="92205" y="217633"/>
                      <a:pt x="80680" y="295833"/>
                    </a:cubicBezTo>
                    <a:cubicBezTo>
                      <a:pt x="76870" y="321646"/>
                      <a:pt x="69631" y="347554"/>
                      <a:pt x="73060" y="373462"/>
                    </a:cubicBezTo>
                    <a:cubicBezTo>
                      <a:pt x="76489" y="399370"/>
                      <a:pt x="94968" y="425849"/>
                      <a:pt x="120971" y="427469"/>
                    </a:cubicBezTo>
                    <a:cubicBezTo>
                      <a:pt x="147546" y="429183"/>
                      <a:pt x="168501" y="405561"/>
                      <a:pt x="181455" y="382225"/>
                    </a:cubicBezTo>
                    <a:cubicBezTo>
                      <a:pt x="220602" y="311645"/>
                      <a:pt x="225936" y="223253"/>
                      <a:pt x="195456" y="148577"/>
                    </a:cubicBezTo>
                    <a:cubicBezTo>
                      <a:pt x="172406" y="91998"/>
                      <a:pt x="129067" y="44087"/>
                      <a:pt x="75918" y="14369"/>
                    </a:cubicBezTo>
                    <a:cubicBezTo>
                      <a:pt x="13815" y="-20397"/>
                      <a:pt x="-27143" y="11321"/>
                      <a:pt x="21339" y="73043"/>
                    </a:cubicBezTo>
                    <a:close/>
                  </a:path>
                </a:pathLst>
              </a:custGeom>
              <a:solidFill>
                <a:srgbClr val="F6C3B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5" name="Google Shape;1525;p11"/>
              <p:cNvSpPr/>
              <p:nvPr/>
            </p:nvSpPr>
            <p:spPr>
              <a:xfrm>
                <a:off x="2487932" y="-1"/>
                <a:ext cx="664298" cy="669427"/>
              </a:xfrm>
              <a:custGeom>
                <a:avLst/>
                <a:gdLst/>
                <a:ahLst/>
                <a:cxnLst/>
                <a:rect l="l" t="t" r="r" b="b"/>
                <a:pathLst>
                  <a:path w="664298" h="669427" extrusionOk="0">
                    <a:moveTo>
                      <a:pt x="365743" y="9"/>
                    </a:moveTo>
                    <a:cubicBezTo>
                      <a:pt x="373840" y="-277"/>
                      <a:pt x="380602" y="6105"/>
                      <a:pt x="380888" y="14201"/>
                    </a:cubicBezTo>
                    <a:lnTo>
                      <a:pt x="383443" y="86328"/>
                    </a:lnTo>
                    <a:lnTo>
                      <a:pt x="383626" y="86056"/>
                    </a:lnTo>
                    <a:cubicBezTo>
                      <a:pt x="386746" y="83973"/>
                      <a:pt x="390651" y="83068"/>
                      <a:pt x="394604" y="83830"/>
                    </a:cubicBezTo>
                    <a:cubicBezTo>
                      <a:pt x="402510" y="85354"/>
                      <a:pt x="407654" y="93164"/>
                      <a:pt x="406130" y="101070"/>
                    </a:cubicBezTo>
                    <a:lnTo>
                      <a:pt x="389599" y="182890"/>
                    </a:lnTo>
                    <a:lnTo>
                      <a:pt x="401807" y="186919"/>
                    </a:lnTo>
                    <a:lnTo>
                      <a:pt x="455469" y="71066"/>
                    </a:lnTo>
                    <a:cubicBezTo>
                      <a:pt x="456517" y="68875"/>
                      <a:pt x="458041" y="67065"/>
                      <a:pt x="459850" y="65637"/>
                    </a:cubicBezTo>
                    <a:cubicBezTo>
                      <a:pt x="464041" y="62398"/>
                      <a:pt x="469851" y="61541"/>
                      <a:pt x="474995" y="63922"/>
                    </a:cubicBezTo>
                    <a:cubicBezTo>
                      <a:pt x="482329" y="67351"/>
                      <a:pt x="485568" y="76019"/>
                      <a:pt x="482139" y="83448"/>
                    </a:cubicBezTo>
                    <a:lnTo>
                      <a:pt x="430424" y="195098"/>
                    </a:lnTo>
                    <a:lnTo>
                      <a:pt x="445945" y="178293"/>
                    </a:lnTo>
                    <a:cubicBezTo>
                      <a:pt x="461209" y="157005"/>
                      <a:pt x="473853" y="133836"/>
                      <a:pt x="483473" y="109356"/>
                    </a:cubicBezTo>
                    <a:cubicBezTo>
                      <a:pt x="484425" y="106784"/>
                      <a:pt x="486140" y="104594"/>
                      <a:pt x="488140" y="103070"/>
                    </a:cubicBezTo>
                    <a:cubicBezTo>
                      <a:pt x="492141" y="100022"/>
                      <a:pt x="497475" y="99069"/>
                      <a:pt x="502523" y="101069"/>
                    </a:cubicBezTo>
                    <a:cubicBezTo>
                      <a:pt x="510048" y="104022"/>
                      <a:pt x="513762" y="112499"/>
                      <a:pt x="510810" y="120119"/>
                    </a:cubicBezTo>
                    <a:cubicBezTo>
                      <a:pt x="500285" y="146837"/>
                      <a:pt x="486449" y="172150"/>
                      <a:pt x="469769" y="195403"/>
                    </a:cubicBezTo>
                    <a:lnTo>
                      <a:pt x="451781" y="214879"/>
                    </a:lnTo>
                    <a:lnTo>
                      <a:pt x="462475" y="224122"/>
                    </a:lnTo>
                    <a:lnTo>
                      <a:pt x="577008" y="107928"/>
                    </a:lnTo>
                    <a:cubicBezTo>
                      <a:pt x="577579" y="107451"/>
                      <a:pt x="578056" y="106975"/>
                      <a:pt x="578532" y="106594"/>
                    </a:cubicBezTo>
                    <a:cubicBezTo>
                      <a:pt x="584247" y="102213"/>
                      <a:pt x="592534" y="102594"/>
                      <a:pt x="597772" y="107737"/>
                    </a:cubicBezTo>
                    <a:cubicBezTo>
                      <a:pt x="603487" y="113452"/>
                      <a:pt x="603583" y="122691"/>
                      <a:pt x="597963" y="128502"/>
                    </a:cubicBezTo>
                    <a:lnTo>
                      <a:pt x="527164" y="200327"/>
                    </a:lnTo>
                    <a:lnTo>
                      <a:pt x="609108" y="150219"/>
                    </a:lnTo>
                    <a:cubicBezTo>
                      <a:pt x="616061" y="146028"/>
                      <a:pt x="625015" y="148123"/>
                      <a:pt x="629301" y="155076"/>
                    </a:cubicBezTo>
                    <a:cubicBezTo>
                      <a:pt x="633492" y="161934"/>
                      <a:pt x="631396" y="170983"/>
                      <a:pt x="624443" y="175269"/>
                    </a:cubicBezTo>
                    <a:lnTo>
                      <a:pt x="511049" y="244632"/>
                    </a:lnTo>
                    <a:lnTo>
                      <a:pt x="627205" y="232134"/>
                    </a:lnTo>
                    <a:cubicBezTo>
                      <a:pt x="635301" y="231277"/>
                      <a:pt x="642541" y="237087"/>
                      <a:pt x="643398" y="245183"/>
                    </a:cubicBezTo>
                    <a:cubicBezTo>
                      <a:pt x="644255" y="253279"/>
                      <a:pt x="638445" y="260518"/>
                      <a:pt x="630349" y="261376"/>
                    </a:cubicBezTo>
                    <a:lnTo>
                      <a:pt x="502998" y="275078"/>
                    </a:lnTo>
                    <a:lnTo>
                      <a:pt x="508454" y="285325"/>
                    </a:lnTo>
                    <a:lnTo>
                      <a:pt x="526335" y="286188"/>
                    </a:lnTo>
                    <a:cubicBezTo>
                      <a:pt x="561483" y="284640"/>
                      <a:pt x="596487" y="279854"/>
                      <a:pt x="631110" y="271853"/>
                    </a:cubicBezTo>
                    <a:cubicBezTo>
                      <a:pt x="639016" y="270043"/>
                      <a:pt x="646922" y="274901"/>
                      <a:pt x="648732" y="282807"/>
                    </a:cubicBezTo>
                    <a:cubicBezTo>
                      <a:pt x="650541" y="290712"/>
                      <a:pt x="645683" y="298618"/>
                      <a:pt x="637778" y="300428"/>
                    </a:cubicBezTo>
                    <a:lnTo>
                      <a:pt x="530593" y="315136"/>
                    </a:lnTo>
                    <a:lnTo>
                      <a:pt x="646636" y="339385"/>
                    </a:lnTo>
                    <a:cubicBezTo>
                      <a:pt x="654542" y="341005"/>
                      <a:pt x="659685" y="348815"/>
                      <a:pt x="657971" y="356721"/>
                    </a:cubicBezTo>
                    <a:cubicBezTo>
                      <a:pt x="656256" y="364627"/>
                      <a:pt x="648541" y="369770"/>
                      <a:pt x="640635" y="368056"/>
                    </a:cubicBezTo>
                    <a:lnTo>
                      <a:pt x="523834" y="343648"/>
                    </a:lnTo>
                    <a:lnTo>
                      <a:pt x="526858" y="362987"/>
                    </a:lnTo>
                    <a:lnTo>
                      <a:pt x="526557" y="365594"/>
                    </a:lnTo>
                    <a:lnTo>
                      <a:pt x="652161" y="387773"/>
                    </a:lnTo>
                    <a:cubicBezTo>
                      <a:pt x="660162" y="389201"/>
                      <a:pt x="665496" y="396821"/>
                      <a:pt x="664067" y="404822"/>
                    </a:cubicBezTo>
                    <a:cubicBezTo>
                      <a:pt x="662638" y="412823"/>
                      <a:pt x="655113" y="418062"/>
                      <a:pt x="647017" y="416729"/>
                    </a:cubicBezTo>
                    <a:lnTo>
                      <a:pt x="523174" y="394861"/>
                    </a:lnTo>
                    <a:lnTo>
                      <a:pt x="522157" y="403658"/>
                    </a:lnTo>
                    <a:lnTo>
                      <a:pt x="516772" y="417684"/>
                    </a:lnTo>
                    <a:lnTo>
                      <a:pt x="588724" y="448351"/>
                    </a:lnTo>
                    <a:cubicBezTo>
                      <a:pt x="596154" y="451495"/>
                      <a:pt x="599678" y="460162"/>
                      <a:pt x="596439" y="467592"/>
                    </a:cubicBezTo>
                    <a:cubicBezTo>
                      <a:pt x="593201" y="475117"/>
                      <a:pt x="584628" y="478546"/>
                      <a:pt x="577199" y="475307"/>
                    </a:cubicBezTo>
                    <a:lnTo>
                      <a:pt x="506258" y="445071"/>
                    </a:lnTo>
                    <a:lnTo>
                      <a:pt x="502512" y="454827"/>
                    </a:lnTo>
                    <a:lnTo>
                      <a:pt x="500121" y="457593"/>
                    </a:lnTo>
                    <a:lnTo>
                      <a:pt x="580723" y="498452"/>
                    </a:lnTo>
                    <a:cubicBezTo>
                      <a:pt x="587962" y="502072"/>
                      <a:pt x="590819" y="510930"/>
                      <a:pt x="587200" y="518169"/>
                    </a:cubicBezTo>
                    <a:cubicBezTo>
                      <a:pt x="583580" y="525408"/>
                      <a:pt x="574722" y="528266"/>
                      <a:pt x="567483" y="524646"/>
                    </a:cubicBezTo>
                    <a:lnTo>
                      <a:pt x="480345" y="480473"/>
                    </a:lnTo>
                    <a:lnTo>
                      <a:pt x="475609" y="485952"/>
                    </a:lnTo>
                    <a:lnTo>
                      <a:pt x="579199" y="564461"/>
                    </a:lnTo>
                    <a:cubicBezTo>
                      <a:pt x="585676" y="569319"/>
                      <a:pt x="586915" y="578558"/>
                      <a:pt x="582057" y="585035"/>
                    </a:cubicBezTo>
                    <a:cubicBezTo>
                      <a:pt x="577199" y="591417"/>
                      <a:pt x="567960" y="592750"/>
                      <a:pt x="561483" y="587893"/>
                    </a:cubicBezTo>
                    <a:lnTo>
                      <a:pt x="456390" y="508188"/>
                    </a:lnTo>
                    <a:lnTo>
                      <a:pt x="453278" y="511788"/>
                    </a:lnTo>
                    <a:lnTo>
                      <a:pt x="443611" y="516560"/>
                    </a:lnTo>
                    <a:lnTo>
                      <a:pt x="524144" y="611134"/>
                    </a:lnTo>
                    <a:cubicBezTo>
                      <a:pt x="529383" y="617325"/>
                      <a:pt x="528621" y="626564"/>
                      <a:pt x="522525" y="631803"/>
                    </a:cubicBezTo>
                    <a:cubicBezTo>
                      <a:pt x="516334" y="637042"/>
                      <a:pt x="507095" y="636280"/>
                      <a:pt x="501856" y="630184"/>
                    </a:cubicBezTo>
                    <a:lnTo>
                      <a:pt x="428435" y="543962"/>
                    </a:lnTo>
                    <a:lnTo>
                      <a:pt x="457660" y="640756"/>
                    </a:lnTo>
                    <a:cubicBezTo>
                      <a:pt x="460041" y="648472"/>
                      <a:pt x="455564" y="656568"/>
                      <a:pt x="447849" y="659044"/>
                    </a:cubicBezTo>
                    <a:cubicBezTo>
                      <a:pt x="440134" y="661426"/>
                      <a:pt x="431942" y="656949"/>
                      <a:pt x="429561" y="649234"/>
                    </a:cubicBezTo>
                    <a:lnTo>
                      <a:pt x="396521" y="539807"/>
                    </a:lnTo>
                    <a:lnTo>
                      <a:pt x="395852" y="540137"/>
                    </a:lnTo>
                    <a:lnTo>
                      <a:pt x="397366" y="654567"/>
                    </a:lnTo>
                    <a:cubicBezTo>
                      <a:pt x="397461" y="662664"/>
                      <a:pt x="390985" y="669331"/>
                      <a:pt x="382888" y="669426"/>
                    </a:cubicBezTo>
                    <a:cubicBezTo>
                      <a:pt x="374792" y="669522"/>
                      <a:pt x="368124" y="663045"/>
                      <a:pt x="368029" y="654948"/>
                    </a:cubicBezTo>
                    <a:lnTo>
                      <a:pt x="366604" y="547283"/>
                    </a:lnTo>
                    <a:lnTo>
                      <a:pt x="351686" y="548969"/>
                    </a:lnTo>
                    <a:lnTo>
                      <a:pt x="341455" y="621802"/>
                    </a:lnTo>
                    <a:cubicBezTo>
                      <a:pt x="340312" y="629803"/>
                      <a:pt x="332882" y="635422"/>
                      <a:pt x="324881" y="634279"/>
                    </a:cubicBezTo>
                    <a:cubicBezTo>
                      <a:pt x="316880" y="633136"/>
                      <a:pt x="311261" y="625707"/>
                      <a:pt x="312404" y="617706"/>
                    </a:cubicBezTo>
                    <a:lnTo>
                      <a:pt x="322062" y="548947"/>
                    </a:lnTo>
                    <a:lnTo>
                      <a:pt x="314814" y="547121"/>
                    </a:lnTo>
                    <a:lnTo>
                      <a:pt x="288972" y="641709"/>
                    </a:lnTo>
                    <a:cubicBezTo>
                      <a:pt x="286782" y="649519"/>
                      <a:pt x="278781" y="654091"/>
                      <a:pt x="270970" y="651995"/>
                    </a:cubicBezTo>
                    <a:cubicBezTo>
                      <a:pt x="263160" y="649900"/>
                      <a:pt x="258588" y="641804"/>
                      <a:pt x="260683" y="633993"/>
                    </a:cubicBezTo>
                    <a:lnTo>
                      <a:pt x="286374" y="539955"/>
                    </a:lnTo>
                    <a:lnTo>
                      <a:pt x="285412" y="539712"/>
                    </a:lnTo>
                    <a:lnTo>
                      <a:pt x="224297" y="646853"/>
                    </a:lnTo>
                    <a:cubicBezTo>
                      <a:pt x="220297" y="653806"/>
                      <a:pt x="211343" y="656378"/>
                      <a:pt x="204295" y="652282"/>
                    </a:cubicBezTo>
                    <a:cubicBezTo>
                      <a:pt x="197246" y="648281"/>
                      <a:pt x="194865" y="639328"/>
                      <a:pt x="198865" y="632279"/>
                    </a:cubicBezTo>
                    <a:lnTo>
                      <a:pt x="221336" y="592885"/>
                    </a:lnTo>
                    <a:lnTo>
                      <a:pt x="219915" y="592941"/>
                    </a:lnTo>
                    <a:cubicBezTo>
                      <a:pt x="212295" y="590084"/>
                      <a:pt x="208390" y="581702"/>
                      <a:pt x="211248" y="574082"/>
                    </a:cubicBezTo>
                    <a:lnTo>
                      <a:pt x="222579" y="543524"/>
                    </a:lnTo>
                    <a:lnTo>
                      <a:pt x="168576" y="613801"/>
                    </a:lnTo>
                    <a:cubicBezTo>
                      <a:pt x="163623" y="620278"/>
                      <a:pt x="154383" y="621420"/>
                      <a:pt x="148002" y="616467"/>
                    </a:cubicBezTo>
                    <a:cubicBezTo>
                      <a:pt x="141620" y="611514"/>
                      <a:pt x="140381" y="602275"/>
                      <a:pt x="145335" y="595893"/>
                    </a:cubicBezTo>
                    <a:lnTo>
                      <a:pt x="217103" y="502497"/>
                    </a:lnTo>
                    <a:lnTo>
                      <a:pt x="208441" y="495373"/>
                    </a:lnTo>
                    <a:lnTo>
                      <a:pt x="192484" y="512073"/>
                    </a:lnTo>
                    <a:cubicBezTo>
                      <a:pt x="168290" y="537791"/>
                      <a:pt x="143239" y="564461"/>
                      <a:pt x="119427" y="584940"/>
                    </a:cubicBezTo>
                    <a:cubicBezTo>
                      <a:pt x="113236" y="590655"/>
                      <a:pt x="103997" y="589512"/>
                      <a:pt x="98758" y="583416"/>
                    </a:cubicBezTo>
                    <a:cubicBezTo>
                      <a:pt x="93519" y="577224"/>
                      <a:pt x="94186" y="567985"/>
                      <a:pt x="100282" y="562746"/>
                    </a:cubicBezTo>
                    <a:cubicBezTo>
                      <a:pt x="122856" y="543315"/>
                      <a:pt x="147335" y="517217"/>
                      <a:pt x="171052" y="492071"/>
                    </a:cubicBezTo>
                    <a:lnTo>
                      <a:pt x="177357" y="485415"/>
                    </a:lnTo>
                    <a:lnTo>
                      <a:pt x="105806" y="533790"/>
                    </a:lnTo>
                    <a:cubicBezTo>
                      <a:pt x="99043" y="538362"/>
                      <a:pt x="89995" y="536553"/>
                      <a:pt x="85423" y="529885"/>
                    </a:cubicBezTo>
                    <a:cubicBezTo>
                      <a:pt x="80946" y="523122"/>
                      <a:pt x="82756" y="514169"/>
                      <a:pt x="89328" y="509502"/>
                    </a:cubicBezTo>
                    <a:lnTo>
                      <a:pt x="129818" y="482137"/>
                    </a:lnTo>
                    <a:lnTo>
                      <a:pt x="40941" y="508359"/>
                    </a:lnTo>
                    <a:cubicBezTo>
                      <a:pt x="33130" y="510645"/>
                      <a:pt x="25034" y="506168"/>
                      <a:pt x="22748" y="498453"/>
                    </a:cubicBezTo>
                    <a:cubicBezTo>
                      <a:pt x="21034" y="492357"/>
                      <a:pt x="23320" y="486165"/>
                      <a:pt x="27892" y="482641"/>
                    </a:cubicBezTo>
                    <a:cubicBezTo>
                      <a:pt x="29321" y="481593"/>
                      <a:pt x="30940" y="480736"/>
                      <a:pt x="32750" y="480165"/>
                    </a:cubicBezTo>
                    <a:lnTo>
                      <a:pt x="168467" y="440132"/>
                    </a:lnTo>
                    <a:lnTo>
                      <a:pt x="167061" y="437284"/>
                    </a:lnTo>
                    <a:lnTo>
                      <a:pt x="33988" y="424349"/>
                    </a:lnTo>
                    <a:cubicBezTo>
                      <a:pt x="25892" y="423587"/>
                      <a:pt x="4461" y="431778"/>
                      <a:pt x="5318" y="423682"/>
                    </a:cubicBezTo>
                    <a:cubicBezTo>
                      <a:pt x="5699" y="419586"/>
                      <a:pt x="23415" y="400632"/>
                      <a:pt x="26463" y="398250"/>
                    </a:cubicBezTo>
                    <a:cubicBezTo>
                      <a:pt x="29321" y="396060"/>
                      <a:pt x="32940" y="394916"/>
                      <a:pt x="36846" y="395202"/>
                    </a:cubicBezTo>
                    <a:lnTo>
                      <a:pt x="102581" y="401592"/>
                    </a:lnTo>
                    <a:lnTo>
                      <a:pt x="105699" y="390955"/>
                    </a:lnTo>
                    <a:lnTo>
                      <a:pt x="81132" y="386345"/>
                    </a:lnTo>
                    <a:cubicBezTo>
                      <a:pt x="56258" y="380509"/>
                      <a:pt x="32035" y="373509"/>
                      <a:pt x="9603" y="365198"/>
                    </a:cubicBezTo>
                    <a:cubicBezTo>
                      <a:pt x="1983" y="362340"/>
                      <a:pt x="-1922" y="353958"/>
                      <a:pt x="936" y="346338"/>
                    </a:cubicBezTo>
                    <a:cubicBezTo>
                      <a:pt x="3793" y="338718"/>
                      <a:pt x="12175" y="334813"/>
                      <a:pt x="19795" y="337671"/>
                    </a:cubicBezTo>
                    <a:cubicBezTo>
                      <a:pt x="52418" y="349720"/>
                      <a:pt x="90518" y="359174"/>
                      <a:pt x="129452" y="366198"/>
                    </a:cubicBezTo>
                    <a:lnTo>
                      <a:pt x="151037" y="368825"/>
                    </a:lnTo>
                    <a:lnTo>
                      <a:pt x="149380" y="343274"/>
                    </a:lnTo>
                    <a:lnTo>
                      <a:pt x="51038" y="320526"/>
                    </a:lnTo>
                    <a:cubicBezTo>
                      <a:pt x="43132" y="318716"/>
                      <a:pt x="38179" y="310810"/>
                      <a:pt x="40084" y="302905"/>
                    </a:cubicBezTo>
                    <a:cubicBezTo>
                      <a:pt x="40941" y="299476"/>
                      <a:pt x="42846" y="296618"/>
                      <a:pt x="45418" y="294618"/>
                    </a:cubicBezTo>
                    <a:cubicBezTo>
                      <a:pt x="48752" y="292046"/>
                      <a:pt x="53229" y="290903"/>
                      <a:pt x="57705" y="291951"/>
                    </a:cubicBezTo>
                    <a:lnTo>
                      <a:pt x="152512" y="313881"/>
                    </a:lnTo>
                    <a:lnTo>
                      <a:pt x="147402" y="310184"/>
                    </a:lnTo>
                    <a:lnTo>
                      <a:pt x="115427" y="296523"/>
                    </a:lnTo>
                    <a:cubicBezTo>
                      <a:pt x="111712" y="294952"/>
                      <a:pt x="108974" y="291999"/>
                      <a:pt x="107569" y="288510"/>
                    </a:cubicBezTo>
                    <a:lnTo>
                      <a:pt x="107659" y="281430"/>
                    </a:lnTo>
                    <a:lnTo>
                      <a:pt x="104532" y="279168"/>
                    </a:lnTo>
                    <a:lnTo>
                      <a:pt x="91424" y="272996"/>
                    </a:lnTo>
                    <a:cubicBezTo>
                      <a:pt x="84090" y="269567"/>
                      <a:pt x="80946" y="260804"/>
                      <a:pt x="84375" y="253470"/>
                    </a:cubicBezTo>
                    <a:cubicBezTo>
                      <a:pt x="85423" y="251374"/>
                      <a:pt x="86852" y="249564"/>
                      <a:pt x="88662" y="248136"/>
                    </a:cubicBezTo>
                    <a:cubicBezTo>
                      <a:pt x="92853" y="244897"/>
                      <a:pt x="98758" y="244040"/>
                      <a:pt x="103902" y="246421"/>
                    </a:cubicBezTo>
                    <a:lnTo>
                      <a:pt x="115081" y="251684"/>
                    </a:lnTo>
                    <a:lnTo>
                      <a:pt x="116569" y="251660"/>
                    </a:lnTo>
                    <a:lnTo>
                      <a:pt x="119437" y="253735"/>
                    </a:lnTo>
                    <a:lnTo>
                      <a:pt x="147690" y="267038"/>
                    </a:lnTo>
                    <a:lnTo>
                      <a:pt x="99900" y="202797"/>
                    </a:lnTo>
                    <a:cubicBezTo>
                      <a:pt x="96757" y="196225"/>
                      <a:pt x="98662" y="188605"/>
                      <a:pt x="104091" y="184414"/>
                    </a:cubicBezTo>
                    <a:cubicBezTo>
                      <a:pt x="104758" y="183842"/>
                      <a:pt x="105615" y="183366"/>
                      <a:pt x="106377" y="182985"/>
                    </a:cubicBezTo>
                    <a:cubicBezTo>
                      <a:pt x="113616" y="179270"/>
                      <a:pt x="122475" y="182128"/>
                      <a:pt x="126094" y="189367"/>
                    </a:cubicBezTo>
                    <a:cubicBezTo>
                      <a:pt x="136953" y="210560"/>
                      <a:pt x="151312" y="229777"/>
                      <a:pt x="168349" y="246219"/>
                    </a:cubicBezTo>
                    <a:lnTo>
                      <a:pt x="182606" y="256047"/>
                    </a:lnTo>
                    <a:lnTo>
                      <a:pt x="201123" y="234624"/>
                    </a:lnTo>
                    <a:lnTo>
                      <a:pt x="113236" y="158219"/>
                    </a:lnTo>
                    <a:cubicBezTo>
                      <a:pt x="107140" y="152885"/>
                      <a:pt x="106473" y="143646"/>
                      <a:pt x="111807" y="137550"/>
                    </a:cubicBezTo>
                    <a:cubicBezTo>
                      <a:pt x="112378" y="136788"/>
                      <a:pt x="113140" y="136121"/>
                      <a:pt x="113902" y="135550"/>
                    </a:cubicBezTo>
                    <a:cubicBezTo>
                      <a:pt x="119332" y="131359"/>
                      <a:pt x="127142" y="131454"/>
                      <a:pt x="132476" y="136121"/>
                    </a:cubicBezTo>
                    <a:lnTo>
                      <a:pt x="220283" y="212457"/>
                    </a:lnTo>
                    <a:lnTo>
                      <a:pt x="221059" y="211559"/>
                    </a:lnTo>
                    <a:lnTo>
                      <a:pt x="230636" y="206831"/>
                    </a:lnTo>
                    <a:lnTo>
                      <a:pt x="156669" y="109071"/>
                    </a:lnTo>
                    <a:cubicBezTo>
                      <a:pt x="151907" y="102594"/>
                      <a:pt x="153145" y="93450"/>
                      <a:pt x="159432" y="88497"/>
                    </a:cubicBezTo>
                    <a:cubicBezTo>
                      <a:pt x="159432" y="88497"/>
                      <a:pt x="159527" y="88402"/>
                      <a:pt x="159527" y="88402"/>
                    </a:cubicBezTo>
                    <a:cubicBezTo>
                      <a:pt x="166004" y="83544"/>
                      <a:pt x="175148" y="84782"/>
                      <a:pt x="180101" y="91259"/>
                    </a:cubicBezTo>
                    <a:lnTo>
                      <a:pt x="245732" y="178005"/>
                    </a:lnTo>
                    <a:lnTo>
                      <a:pt x="212581" y="120310"/>
                    </a:lnTo>
                    <a:cubicBezTo>
                      <a:pt x="207914" y="113833"/>
                      <a:pt x="209248" y="104880"/>
                      <a:pt x="215534" y="100022"/>
                    </a:cubicBezTo>
                    <a:cubicBezTo>
                      <a:pt x="215630" y="99927"/>
                      <a:pt x="215725" y="99832"/>
                      <a:pt x="215915" y="99736"/>
                    </a:cubicBezTo>
                    <a:cubicBezTo>
                      <a:pt x="222488" y="94974"/>
                      <a:pt x="231631" y="96403"/>
                      <a:pt x="236394" y="102975"/>
                    </a:cubicBezTo>
                    <a:lnTo>
                      <a:pt x="262942" y="149239"/>
                    </a:lnTo>
                    <a:lnTo>
                      <a:pt x="224393" y="46206"/>
                    </a:lnTo>
                    <a:cubicBezTo>
                      <a:pt x="222012" y="40015"/>
                      <a:pt x="224202" y="33252"/>
                      <a:pt x="229155" y="29442"/>
                    </a:cubicBezTo>
                    <a:cubicBezTo>
                      <a:pt x="230298" y="28585"/>
                      <a:pt x="231537" y="27823"/>
                      <a:pt x="232965" y="27347"/>
                    </a:cubicBezTo>
                    <a:cubicBezTo>
                      <a:pt x="240585" y="24489"/>
                      <a:pt x="248967" y="28394"/>
                      <a:pt x="251825" y="35919"/>
                    </a:cubicBezTo>
                    <a:lnTo>
                      <a:pt x="277918" y="105661"/>
                    </a:lnTo>
                    <a:lnTo>
                      <a:pt x="281923" y="102023"/>
                    </a:lnTo>
                    <a:cubicBezTo>
                      <a:pt x="289543" y="99260"/>
                      <a:pt x="297925" y="103261"/>
                      <a:pt x="300687" y="110881"/>
                    </a:cubicBezTo>
                    <a:lnTo>
                      <a:pt x="318890" y="176263"/>
                    </a:lnTo>
                    <a:lnTo>
                      <a:pt x="329159" y="175597"/>
                    </a:lnTo>
                    <a:lnTo>
                      <a:pt x="325358" y="163363"/>
                    </a:lnTo>
                    <a:cubicBezTo>
                      <a:pt x="316404" y="138313"/>
                      <a:pt x="307165" y="112405"/>
                      <a:pt x="300402" y="82877"/>
                    </a:cubicBezTo>
                    <a:cubicBezTo>
                      <a:pt x="299068" y="77162"/>
                      <a:pt x="301259" y="71447"/>
                      <a:pt x="305641" y="68018"/>
                    </a:cubicBezTo>
                    <a:cubicBezTo>
                      <a:pt x="307260" y="66780"/>
                      <a:pt x="309165" y="65827"/>
                      <a:pt x="311260" y="65351"/>
                    </a:cubicBezTo>
                    <a:cubicBezTo>
                      <a:pt x="319166" y="63541"/>
                      <a:pt x="327072" y="68399"/>
                      <a:pt x="328882" y="76305"/>
                    </a:cubicBezTo>
                    <a:cubicBezTo>
                      <a:pt x="335359" y="104213"/>
                      <a:pt x="343931" y="128216"/>
                      <a:pt x="352885" y="153553"/>
                    </a:cubicBezTo>
                    <a:lnTo>
                      <a:pt x="356914" y="164930"/>
                    </a:lnTo>
                    <a:lnTo>
                      <a:pt x="351551" y="15249"/>
                    </a:lnTo>
                    <a:cubicBezTo>
                      <a:pt x="351361" y="10296"/>
                      <a:pt x="353646" y="5915"/>
                      <a:pt x="357266" y="3057"/>
                    </a:cubicBezTo>
                    <a:cubicBezTo>
                      <a:pt x="359647" y="1247"/>
                      <a:pt x="362505" y="104"/>
                      <a:pt x="365743" y="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6" name="Google Shape;1526;p11"/>
              <p:cNvSpPr/>
              <p:nvPr/>
            </p:nvSpPr>
            <p:spPr>
              <a:xfrm>
                <a:off x="2345729" y="2484726"/>
                <a:ext cx="416500" cy="392952"/>
              </a:xfrm>
              <a:custGeom>
                <a:avLst/>
                <a:gdLst/>
                <a:ahLst/>
                <a:cxnLst/>
                <a:rect l="l" t="t" r="r" b="b"/>
                <a:pathLst>
                  <a:path w="225745" h="212982" extrusionOk="0">
                    <a:moveTo>
                      <a:pt x="123494" y="3"/>
                    </a:moveTo>
                    <a:cubicBezTo>
                      <a:pt x="126161" y="-92"/>
                      <a:pt x="128352" y="1908"/>
                      <a:pt x="128447" y="4575"/>
                    </a:cubicBezTo>
                    <a:lnTo>
                      <a:pt x="130201" y="41340"/>
                    </a:lnTo>
                    <a:lnTo>
                      <a:pt x="141973" y="10576"/>
                    </a:lnTo>
                    <a:cubicBezTo>
                      <a:pt x="142925" y="8099"/>
                      <a:pt x="145687" y="6956"/>
                      <a:pt x="148164" y="7813"/>
                    </a:cubicBezTo>
                    <a:cubicBezTo>
                      <a:pt x="150640" y="8766"/>
                      <a:pt x="151879" y="11528"/>
                      <a:pt x="150926" y="14005"/>
                    </a:cubicBezTo>
                    <a:lnTo>
                      <a:pt x="137456" y="49209"/>
                    </a:lnTo>
                    <a:lnTo>
                      <a:pt x="160165" y="19053"/>
                    </a:lnTo>
                    <a:cubicBezTo>
                      <a:pt x="161784" y="16958"/>
                      <a:pt x="164737" y="16482"/>
                      <a:pt x="166833" y="18101"/>
                    </a:cubicBezTo>
                    <a:cubicBezTo>
                      <a:pt x="168928" y="19720"/>
                      <a:pt x="169309" y="22673"/>
                      <a:pt x="167785" y="24768"/>
                    </a:cubicBezTo>
                    <a:lnTo>
                      <a:pt x="144427" y="55786"/>
                    </a:lnTo>
                    <a:lnTo>
                      <a:pt x="148586" y="57510"/>
                    </a:lnTo>
                    <a:lnTo>
                      <a:pt x="167976" y="38580"/>
                    </a:lnTo>
                    <a:cubicBezTo>
                      <a:pt x="169881" y="36770"/>
                      <a:pt x="172834" y="36770"/>
                      <a:pt x="174739" y="38675"/>
                    </a:cubicBezTo>
                    <a:cubicBezTo>
                      <a:pt x="176644" y="40580"/>
                      <a:pt x="176549" y="43533"/>
                      <a:pt x="174644" y="45438"/>
                    </a:cubicBezTo>
                    <a:lnTo>
                      <a:pt x="158196" y="61495"/>
                    </a:lnTo>
                    <a:lnTo>
                      <a:pt x="160701" y="62533"/>
                    </a:lnTo>
                    <a:lnTo>
                      <a:pt x="185407" y="43914"/>
                    </a:lnTo>
                    <a:cubicBezTo>
                      <a:pt x="187502" y="42295"/>
                      <a:pt x="190550" y="42771"/>
                      <a:pt x="192074" y="44866"/>
                    </a:cubicBezTo>
                    <a:cubicBezTo>
                      <a:pt x="193694" y="46962"/>
                      <a:pt x="193217" y="49915"/>
                      <a:pt x="191122" y="51534"/>
                    </a:cubicBezTo>
                    <a:lnTo>
                      <a:pt x="166160" y="70346"/>
                    </a:lnTo>
                    <a:lnTo>
                      <a:pt x="166417" y="70727"/>
                    </a:lnTo>
                    <a:lnTo>
                      <a:pt x="203123" y="55439"/>
                    </a:lnTo>
                    <a:cubicBezTo>
                      <a:pt x="205505" y="54391"/>
                      <a:pt x="208362" y="55630"/>
                      <a:pt x="209315" y="58011"/>
                    </a:cubicBezTo>
                    <a:cubicBezTo>
                      <a:pt x="210267" y="60392"/>
                      <a:pt x="209124" y="63250"/>
                      <a:pt x="206743" y="64202"/>
                    </a:cubicBezTo>
                    <a:lnTo>
                      <a:pt x="192719" y="70043"/>
                    </a:lnTo>
                    <a:lnTo>
                      <a:pt x="193408" y="70203"/>
                    </a:lnTo>
                    <a:cubicBezTo>
                      <a:pt x="194837" y="72394"/>
                      <a:pt x="194075" y="75346"/>
                      <a:pt x="191884" y="76775"/>
                    </a:cubicBezTo>
                    <a:lnTo>
                      <a:pt x="183022" y="82283"/>
                    </a:lnTo>
                    <a:lnTo>
                      <a:pt x="210838" y="74965"/>
                    </a:lnTo>
                    <a:cubicBezTo>
                      <a:pt x="213410" y="74299"/>
                      <a:pt x="215981" y="75823"/>
                      <a:pt x="216648" y="78394"/>
                    </a:cubicBezTo>
                    <a:cubicBezTo>
                      <a:pt x="217315" y="80966"/>
                      <a:pt x="215791" y="83538"/>
                      <a:pt x="213219" y="84205"/>
                    </a:cubicBezTo>
                    <a:lnTo>
                      <a:pt x="176529" y="93858"/>
                    </a:lnTo>
                    <a:lnTo>
                      <a:pt x="177228" y="97315"/>
                    </a:lnTo>
                    <a:lnTo>
                      <a:pt x="184454" y="96396"/>
                    </a:lnTo>
                    <a:cubicBezTo>
                      <a:pt x="195789" y="94586"/>
                      <a:pt x="207505" y="92681"/>
                      <a:pt x="217697" y="92205"/>
                    </a:cubicBezTo>
                    <a:cubicBezTo>
                      <a:pt x="220459" y="92015"/>
                      <a:pt x="222554" y="94110"/>
                      <a:pt x="222745" y="96682"/>
                    </a:cubicBezTo>
                    <a:cubicBezTo>
                      <a:pt x="222840" y="99349"/>
                      <a:pt x="220840" y="101540"/>
                      <a:pt x="218268" y="101730"/>
                    </a:cubicBezTo>
                    <a:cubicBezTo>
                      <a:pt x="208648" y="102206"/>
                      <a:pt x="197123" y="104111"/>
                      <a:pt x="186074" y="105826"/>
                    </a:cubicBezTo>
                    <a:lnTo>
                      <a:pt x="183320" y="106253"/>
                    </a:lnTo>
                    <a:lnTo>
                      <a:pt x="211029" y="108017"/>
                    </a:lnTo>
                    <a:cubicBezTo>
                      <a:pt x="213696" y="108208"/>
                      <a:pt x="215601" y="110493"/>
                      <a:pt x="215505" y="113065"/>
                    </a:cubicBezTo>
                    <a:cubicBezTo>
                      <a:pt x="215315" y="115732"/>
                      <a:pt x="213029" y="117637"/>
                      <a:pt x="210457" y="117542"/>
                    </a:cubicBezTo>
                    <a:lnTo>
                      <a:pt x="194667" y="116525"/>
                    </a:lnTo>
                    <a:lnTo>
                      <a:pt x="222745" y="127448"/>
                    </a:lnTo>
                    <a:cubicBezTo>
                      <a:pt x="225221" y="128400"/>
                      <a:pt x="226364" y="131162"/>
                      <a:pt x="225412" y="133639"/>
                    </a:cubicBezTo>
                    <a:cubicBezTo>
                      <a:pt x="224555" y="135449"/>
                      <a:pt x="222745" y="136592"/>
                      <a:pt x="220840" y="136592"/>
                    </a:cubicBezTo>
                    <a:cubicBezTo>
                      <a:pt x="220268" y="136592"/>
                      <a:pt x="219697" y="136496"/>
                      <a:pt x="219125" y="136306"/>
                    </a:cubicBezTo>
                    <a:lnTo>
                      <a:pt x="176313" y="119621"/>
                    </a:lnTo>
                    <a:lnTo>
                      <a:pt x="176149" y="120433"/>
                    </a:lnTo>
                    <a:lnTo>
                      <a:pt x="207790" y="150213"/>
                    </a:lnTo>
                    <a:cubicBezTo>
                      <a:pt x="209695" y="152023"/>
                      <a:pt x="209790" y="155071"/>
                      <a:pt x="207981" y="156976"/>
                    </a:cubicBezTo>
                    <a:cubicBezTo>
                      <a:pt x="207028" y="158023"/>
                      <a:pt x="205790" y="158500"/>
                      <a:pt x="204456" y="158500"/>
                    </a:cubicBezTo>
                    <a:cubicBezTo>
                      <a:pt x="203313" y="158500"/>
                      <a:pt x="202075" y="158119"/>
                      <a:pt x="201218" y="157166"/>
                    </a:cubicBezTo>
                    <a:lnTo>
                      <a:pt x="185678" y="142540"/>
                    </a:lnTo>
                    <a:lnTo>
                      <a:pt x="182644" y="144688"/>
                    </a:lnTo>
                    <a:lnTo>
                      <a:pt x="181610" y="144551"/>
                    </a:lnTo>
                    <a:lnTo>
                      <a:pt x="202266" y="170215"/>
                    </a:lnTo>
                    <a:cubicBezTo>
                      <a:pt x="203695" y="172406"/>
                      <a:pt x="203028" y="175359"/>
                      <a:pt x="200742" y="176787"/>
                    </a:cubicBezTo>
                    <a:cubicBezTo>
                      <a:pt x="198551" y="178216"/>
                      <a:pt x="195599" y="177549"/>
                      <a:pt x="194170" y="175263"/>
                    </a:cubicBezTo>
                    <a:cubicBezTo>
                      <a:pt x="188169" y="165691"/>
                      <a:pt x="180264" y="155689"/>
                      <a:pt x="171667" y="146152"/>
                    </a:cubicBezTo>
                    <a:lnTo>
                      <a:pt x="166709" y="141254"/>
                    </a:lnTo>
                    <a:lnTo>
                      <a:pt x="161959" y="148296"/>
                    </a:lnTo>
                    <a:lnTo>
                      <a:pt x="182644" y="173644"/>
                    </a:lnTo>
                    <a:cubicBezTo>
                      <a:pt x="184263" y="175645"/>
                      <a:pt x="183978" y="178692"/>
                      <a:pt x="181977" y="180312"/>
                    </a:cubicBezTo>
                    <a:cubicBezTo>
                      <a:pt x="181120" y="180978"/>
                      <a:pt x="180072" y="181359"/>
                      <a:pt x="179025" y="181359"/>
                    </a:cubicBezTo>
                    <a:cubicBezTo>
                      <a:pt x="177596" y="181359"/>
                      <a:pt x="176262" y="180788"/>
                      <a:pt x="175310" y="179645"/>
                    </a:cubicBezTo>
                    <a:lnTo>
                      <a:pt x="155483" y="155349"/>
                    </a:lnTo>
                    <a:lnTo>
                      <a:pt x="156056" y="157294"/>
                    </a:lnTo>
                    <a:lnTo>
                      <a:pt x="161403" y="166881"/>
                    </a:lnTo>
                    <a:lnTo>
                      <a:pt x="160174" y="171278"/>
                    </a:lnTo>
                    <a:lnTo>
                      <a:pt x="160987" y="174036"/>
                    </a:lnTo>
                    <a:lnTo>
                      <a:pt x="162927" y="177835"/>
                    </a:lnTo>
                    <a:cubicBezTo>
                      <a:pt x="164166" y="180216"/>
                      <a:pt x="163213" y="183074"/>
                      <a:pt x="160832" y="184217"/>
                    </a:cubicBezTo>
                    <a:cubicBezTo>
                      <a:pt x="160165" y="184598"/>
                      <a:pt x="159403" y="184693"/>
                      <a:pt x="158737" y="184693"/>
                    </a:cubicBezTo>
                    <a:cubicBezTo>
                      <a:pt x="157022" y="184693"/>
                      <a:pt x="155308" y="183741"/>
                      <a:pt x="154450" y="182121"/>
                    </a:cubicBezTo>
                    <a:lnTo>
                      <a:pt x="152636" y="178569"/>
                    </a:lnTo>
                    <a:lnTo>
                      <a:pt x="152165" y="178216"/>
                    </a:lnTo>
                    <a:lnTo>
                      <a:pt x="151773" y="176880"/>
                    </a:lnTo>
                    <a:lnTo>
                      <a:pt x="147123" y="167778"/>
                    </a:lnTo>
                    <a:lnTo>
                      <a:pt x="147236" y="168131"/>
                    </a:lnTo>
                    <a:cubicBezTo>
                      <a:pt x="148498" y="176764"/>
                      <a:pt x="148355" y="185598"/>
                      <a:pt x="146735" y="194218"/>
                    </a:cubicBezTo>
                    <a:cubicBezTo>
                      <a:pt x="146354" y="196409"/>
                      <a:pt x="144354" y="198028"/>
                      <a:pt x="142068" y="198028"/>
                    </a:cubicBezTo>
                    <a:cubicBezTo>
                      <a:pt x="141782" y="198028"/>
                      <a:pt x="141496" y="198028"/>
                      <a:pt x="141211" y="197933"/>
                    </a:cubicBezTo>
                    <a:cubicBezTo>
                      <a:pt x="138639" y="197456"/>
                      <a:pt x="136925" y="194980"/>
                      <a:pt x="137401" y="192408"/>
                    </a:cubicBezTo>
                    <a:cubicBezTo>
                      <a:pt x="138830" y="184788"/>
                      <a:pt x="138949" y="177001"/>
                      <a:pt x="137830" y="169405"/>
                    </a:cubicBezTo>
                    <a:lnTo>
                      <a:pt x="136115" y="164050"/>
                    </a:lnTo>
                    <a:lnTo>
                      <a:pt x="127163" y="165860"/>
                    </a:lnTo>
                    <a:lnTo>
                      <a:pt x="134543" y="202886"/>
                    </a:lnTo>
                    <a:cubicBezTo>
                      <a:pt x="135019" y="205457"/>
                      <a:pt x="133400" y="207934"/>
                      <a:pt x="130828" y="208505"/>
                    </a:cubicBezTo>
                    <a:cubicBezTo>
                      <a:pt x="130447" y="208601"/>
                      <a:pt x="130161" y="208601"/>
                      <a:pt x="129876" y="208601"/>
                    </a:cubicBezTo>
                    <a:cubicBezTo>
                      <a:pt x="127685" y="208601"/>
                      <a:pt x="125684" y="207077"/>
                      <a:pt x="125208" y="204791"/>
                    </a:cubicBezTo>
                    <a:lnTo>
                      <a:pt x="117824" y="167748"/>
                    </a:lnTo>
                    <a:lnTo>
                      <a:pt x="117398" y="167834"/>
                    </a:lnTo>
                    <a:lnTo>
                      <a:pt x="113996" y="167146"/>
                    </a:lnTo>
                    <a:lnTo>
                      <a:pt x="113588" y="206887"/>
                    </a:lnTo>
                    <a:cubicBezTo>
                      <a:pt x="113588" y="209554"/>
                      <a:pt x="111397" y="211649"/>
                      <a:pt x="108825" y="211649"/>
                    </a:cubicBezTo>
                    <a:cubicBezTo>
                      <a:pt x="106158" y="211649"/>
                      <a:pt x="104063" y="209459"/>
                      <a:pt x="104063" y="206792"/>
                    </a:cubicBezTo>
                    <a:lnTo>
                      <a:pt x="104321" y="181235"/>
                    </a:lnTo>
                    <a:lnTo>
                      <a:pt x="101396" y="192980"/>
                    </a:lnTo>
                    <a:cubicBezTo>
                      <a:pt x="101396" y="195552"/>
                      <a:pt x="99300" y="197552"/>
                      <a:pt x="96729" y="197552"/>
                    </a:cubicBezTo>
                    <a:cubicBezTo>
                      <a:pt x="96634" y="197552"/>
                      <a:pt x="96634" y="197552"/>
                      <a:pt x="96538" y="197552"/>
                    </a:cubicBezTo>
                    <a:cubicBezTo>
                      <a:pt x="93871" y="197457"/>
                      <a:pt x="91871" y="195266"/>
                      <a:pt x="91871" y="192695"/>
                    </a:cubicBezTo>
                    <a:lnTo>
                      <a:pt x="98979" y="164110"/>
                    </a:lnTo>
                    <a:lnTo>
                      <a:pt x="97969" y="163906"/>
                    </a:lnTo>
                    <a:lnTo>
                      <a:pt x="83775" y="209648"/>
                    </a:lnTo>
                    <a:cubicBezTo>
                      <a:pt x="83109" y="211649"/>
                      <a:pt x="81204" y="212982"/>
                      <a:pt x="79203" y="212982"/>
                    </a:cubicBezTo>
                    <a:cubicBezTo>
                      <a:pt x="78727" y="212982"/>
                      <a:pt x="78251" y="212887"/>
                      <a:pt x="77775" y="212792"/>
                    </a:cubicBezTo>
                    <a:cubicBezTo>
                      <a:pt x="75298" y="212030"/>
                      <a:pt x="73869" y="209363"/>
                      <a:pt x="74631" y="206791"/>
                    </a:cubicBezTo>
                    <a:lnTo>
                      <a:pt x="82070" y="182816"/>
                    </a:lnTo>
                    <a:lnTo>
                      <a:pt x="80060" y="183837"/>
                    </a:lnTo>
                    <a:cubicBezTo>
                      <a:pt x="77583" y="182979"/>
                      <a:pt x="76155" y="180312"/>
                      <a:pt x="77012" y="177836"/>
                    </a:cubicBezTo>
                    <a:lnTo>
                      <a:pt x="86590" y="158377"/>
                    </a:lnTo>
                    <a:lnTo>
                      <a:pt x="82375" y="155534"/>
                    </a:lnTo>
                    <a:lnTo>
                      <a:pt x="80917" y="159452"/>
                    </a:lnTo>
                    <a:cubicBezTo>
                      <a:pt x="78250" y="167643"/>
                      <a:pt x="75488" y="176121"/>
                      <a:pt x="71392" y="185074"/>
                    </a:cubicBezTo>
                    <a:cubicBezTo>
                      <a:pt x="70725" y="186884"/>
                      <a:pt x="69011" y="187837"/>
                      <a:pt x="67201" y="187837"/>
                    </a:cubicBezTo>
                    <a:cubicBezTo>
                      <a:pt x="66534" y="187837"/>
                      <a:pt x="65867" y="187741"/>
                      <a:pt x="65201" y="187360"/>
                    </a:cubicBezTo>
                    <a:cubicBezTo>
                      <a:pt x="62819" y="186217"/>
                      <a:pt x="61772" y="183455"/>
                      <a:pt x="62819" y="181074"/>
                    </a:cubicBezTo>
                    <a:cubicBezTo>
                      <a:pt x="66725" y="172596"/>
                      <a:pt x="69296" y="164786"/>
                      <a:pt x="71963" y="156499"/>
                    </a:cubicBezTo>
                    <a:lnTo>
                      <a:pt x="72980" y="153447"/>
                    </a:lnTo>
                    <a:lnTo>
                      <a:pt x="45008" y="192409"/>
                    </a:lnTo>
                    <a:cubicBezTo>
                      <a:pt x="43960" y="193647"/>
                      <a:pt x="42531" y="194314"/>
                      <a:pt x="41102" y="194314"/>
                    </a:cubicBezTo>
                    <a:cubicBezTo>
                      <a:pt x="40150" y="194314"/>
                      <a:pt x="39197" y="194028"/>
                      <a:pt x="38340" y="193457"/>
                    </a:cubicBezTo>
                    <a:cubicBezTo>
                      <a:pt x="36245" y="191933"/>
                      <a:pt x="35673" y="188980"/>
                      <a:pt x="37292" y="186789"/>
                    </a:cubicBezTo>
                    <a:lnTo>
                      <a:pt x="51903" y="166438"/>
                    </a:lnTo>
                    <a:lnTo>
                      <a:pt x="47389" y="166120"/>
                    </a:lnTo>
                    <a:cubicBezTo>
                      <a:pt x="45579" y="164119"/>
                      <a:pt x="45865" y="161167"/>
                      <a:pt x="47865" y="159357"/>
                    </a:cubicBezTo>
                    <a:lnTo>
                      <a:pt x="68349" y="141642"/>
                    </a:lnTo>
                    <a:lnTo>
                      <a:pt x="66044" y="138225"/>
                    </a:lnTo>
                    <a:lnTo>
                      <a:pt x="29387" y="157261"/>
                    </a:lnTo>
                    <a:cubicBezTo>
                      <a:pt x="28625" y="157642"/>
                      <a:pt x="27863" y="157833"/>
                      <a:pt x="27196" y="157833"/>
                    </a:cubicBezTo>
                    <a:cubicBezTo>
                      <a:pt x="25482" y="157833"/>
                      <a:pt x="23767" y="156880"/>
                      <a:pt x="23005" y="155261"/>
                    </a:cubicBezTo>
                    <a:cubicBezTo>
                      <a:pt x="21767" y="152880"/>
                      <a:pt x="22719" y="150022"/>
                      <a:pt x="25005" y="148879"/>
                    </a:cubicBezTo>
                    <a:lnTo>
                      <a:pt x="49766" y="136021"/>
                    </a:lnTo>
                    <a:lnTo>
                      <a:pt x="29673" y="142021"/>
                    </a:lnTo>
                    <a:cubicBezTo>
                      <a:pt x="29006" y="142402"/>
                      <a:pt x="28149" y="142688"/>
                      <a:pt x="27292" y="142688"/>
                    </a:cubicBezTo>
                    <a:cubicBezTo>
                      <a:pt x="25672" y="142688"/>
                      <a:pt x="24053" y="141831"/>
                      <a:pt x="23196" y="140402"/>
                    </a:cubicBezTo>
                    <a:cubicBezTo>
                      <a:pt x="21862" y="138116"/>
                      <a:pt x="22624" y="135258"/>
                      <a:pt x="24815" y="133830"/>
                    </a:cubicBezTo>
                    <a:lnTo>
                      <a:pt x="59276" y="123541"/>
                    </a:lnTo>
                    <a:lnTo>
                      <a:pt x="57902" y="116749"/>
                    </a:lnTo>
                    <a:lnTo>
                      <a:pt x="5384" y="123829"/>
                    </a:lnTo>
                    <a:cubicBezTo>
                      <a:pt x="5193" y="123734"/>
                      <a:pt x="5003" y="123829"/>
                      <a:pt x="4812" y="123829"/>
                    </a:cubicBezTo>
                    <a:cubicBezTo>
                      <a:pt x="2431" y="123829"/>
                      <a:pt x="431" y="122114"/>
                      <a:pt x="50" y="119733"/>
                    </a:cubicBezTo>
                    <a:cubicBezTo>
                      <a:pt x="-331" y="117161"/>
                      <a:pt x="1478" y="114685"/>
                      <a:pt x="4145" y="114399"/>
                    </a:cubicBezTo>
                    <a:lnTo>
                      <a:pt x="36857" y="109990"/>
                    </a:lnTo>
                    <a:lnTo>
                      <a:pt x="5669" y="106588"/>
                    </a:lnTo>
                    <a:cubicBezTo>
                      <a:pt x="3098" y="106302"/>
                      <a:pt x="1193" y="103921"/>
                      <a:pt x="1478" y="101349"/>
                    </a:cubicBezTo>
                    <a:cubicBezTo>
                      <a:pt x="1764" y="98778"/>
                      <a:pt x="4050" y="96873"/>
                      <a:pt x="6717" y="97158"/>
                    </a:cubicBezTo>
                    <a:lnTo>
                      <a:pt x="49728" y="101859"/>
                    </a:lnTo>
                    <a:lnTo>
                      <a:pt x="17291" y="81919"/>
                    </a:lnTo>
                    <a:cubicBezTo>
                      <a:pt x="15005" y="80585"/>
                      <a:pt x="14338" y="77633"/>
                      <a:pt x="15767" y="75347"/>
                    </a:cubicBezTo>
                    <a:cubicBezTo>
                      <a:pt x="17100" y="73061"/>
                      <a:pt x="20053" y="72394"/>
                      <a:pt x="22339" y="73823"/>
                    </a:cubicBezTo>
                    <a:lnTo>
                      <a:pt x="58817" y="96246"/>
                    </a:lnTo>
                    <a:lnTo>
                      <a:pt x="59033" y="95540"/>
                    </a:lnTo>
                    <a:lnTo>
                      <a:pt x="24053" y="70869"/>
                    </a:lnTo>
                    <a:cubicBezTo>
                      <a:pt x="21672" y="69726"/>
                      <a:pt x="20624" y="66964"/>
                      <a:pt x="21672" y="64583"/>
                    </a:cubicBezTo>
                    <a:cubicBezTo>
                      <a:pt x="22815" y="62202"/>
                      <a:pt x="25577" y="61154"/>
                      <a:pt x="27958" y="62202"/>
                    </a:cubicBezTo>
                    <a:lnTo>
                      <a:pt x="61899" y="86170"/>
                    </a:lnTo>
                    <a:lnTo>
                      <a:pt x="62468" y="84309"/>
                    </a:lnTo>
                    <a:lnTo>
                      <a:pt x="33483" y="50391"/>
                    </a:lnTo>
                    <a:cubicBezTo>
                      <a:pt x="31768" y="48390"/>
                      <a:pt x="32054" y="45342"/>
                      <a:pt x="34054" y="43628"/>
                    </a:cubicBezTo>
                    <a:cubicBezTo>
                      <a:pt x="36055" y="41913"/>
                      <a:pt x="39102" y="42199"/>
                      <a:pt x="40817" y="44199"/>
                    </a:cubicBezTo>
                    <a:lnTo>
                      <a:pt x="65795" y="73429"/>
                    </a:lnTo>
                    <a:lnTo>
                      <a:pt x="66304" y="71765"/>
                    </a:lnTo>
                    <a:lnTo>
                      <a:pt x="70359" y="68425"/>
                    </a:lnTo>
                    <a:lnTo>
                      <a:pt x="41770" y="36961"/>
                    </a:lnTo>
                    <a:cubicBezTo>
                      <a:pt x="39960" y="35056"/>
                      <a:pt x="40151" y="32008"/>
                      <a:pt x="42056" y="30198"/>
                    </a:cubicBezTo>
                    <a:cubicBezTo>
                      <a:pt x="43961" y="28484"/>
                      <a:pt x="47009" y="28579"/>
                      <a:pt x="48818" y="30484"/>
                    </a:cubicBezTo>
                    <a:lnTo>
                      <a:pt x="77757" y="62332"/>
                    </a:lnTo>
                    <a:lnTo>
                      <a:pt x="83274" y="57788"/>
                    </a:lnTo>
                    <a:lnTo>
                      <a:pt x="69964" y="34008"/>
                    </a:lnTo>
                    <a:cubicBezTo>
                      <a:pt x="68726" y="31722"/>
                      <a:pt x="69488" y="28769"/>
                      <a:pt x="71774" y="27531"/>
                    </a:cubicBezTo>
                    <a:cubicBezTo>
                      <a:pt x="74060" y="26293"/>
                      <a:pt x="77012" y="27055"/>
                      <a:pt x="78251" y="29341"/>
                    </a:cubicBezTo>
                    <a:lnTo>
                      <a:pt x="90734" y="51643"/>
                    </a:lnTo>
                    <a:lnTo>
                      <a:pt x="93424" y="49427"/>
                    </a:lnTo>
                    <a:lnTo>
                      <a:pt x="94711" y="49167"/>
                    </a:lnTo>
                    <a:lnTo>
                      <a:pt x="82156" y="22673"/>
                    </a:lnTo>
                    <a:cubicBezTo>
                      <a:pt x="81013" y="20291"/>
                      <a:pt x="82061" y="17434"/>
                      <a:pt x="84442" y="16291"/>
                    </a:cubicBezTo>
                    <a:cubicBezTo>
                      <a:pt x="86823" y="15148"/>
                      <a:pt x="89681" y="16196"/>
                      <a:pt x="90824" y="18577"/>
                    </a:cubicBezTo>
                    <a:lnTo>
                      <a:pt x="104392" y="47210"/>
                    </a:lnTo>
                    <a:lnTo>
                      <a:pt x="106569" y="46770"/>
                    </a:lnTo>
                    <a:lnTo>
                      <a:pt x="95586" y="6099"/>
                    </a:lnTo>
                    <a:cubicBezTo>
                      <a:pt x="94919" y="3528"/>
                      <a:pt x="96443" y="956"/>
                      <a:pt x="98920" y="289"/>
                    </a:cubicBezTo>
                    <a:cubicBezTo>
                      <a:pt x="101491" y="-378"/>
                      <a:pt x="104063" y="1051"/>
                      <a:pt x="104730" y="3623"/>
                    </a:cubicBezTo>
                    <a:lnTo>
                      <a:pt x="115874" y="44888"/>
                    </a:lnTo>
                    <a:lnTo>
                      <a:pt x="117398" y="44580"/>
                    </a:lnTo>
                    <a:lnTo>
                      <a:pt x="120882" y="46024"/>
                    </a:lnTo>
                    <a:lnTo>
                      <a:pt x="118922" y="4956"/>
                    </a:lnTo>
                    <a:cubicBezTo>
                      <a:pt x="118827" y="2289"/>
                      <a:pt x="120827" y="98"/>
                      <a:pt x="123494" y="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7" name="Google Shape;1527;p11"/>
              <p:cNvSpPr/>
              <p:nvPr/>
            </p:nvSpPr>
            <p:spPr>
              <a:xfrm>
                <a:off x="3766535" y="2151251"/>
                <a:ext cx="454639" cy="430210"/>
              </a:xfrm>
              <a:custGeom>
                <a:avLst/>
                <a:gdLst/>
                <a:ahLst/>
                <a:cxnLst/>
                <a:rect l="l" t="t" r="r" b="b"/>
                <a:pathLst>
                  <a:path w="246417" h="233176" extrusionOk="0">
                    <a:moveTo>
                      <a:pt x="135474" y="2"/>
                    </a:moveTo>
                    <a:cubicBezTo>
                      <a:pt x="138332" y="-93"/>
                      <a:pt x="140904" y="2097"/>
                      <a:pt x="140999" y="5050"/>
                    </a:cubicBezTo>
                    <a:lnTo>
                      <a:pt x="143265" y="52457"/>
                    </a:lnTo>
                    <a:lnTo>
                      <a:pt x="144904" y="52485"/>
                    </a:lnTo>
                    <a:lnTo>
                      <a:pt x="148405" y="54033"/>
                    </a:lnTo>
                    <a:lnTo>
                      <a:pt x="155952" y="10003"/>
                    </a:lnTo>
                    <a:cubicBezTo>
                      <a:pt x="156429" y="7146"/>
                      <a:pt x="159191" y="5241"/>
                      <a:pt x="162049" y="5717"/>
                    </a:cubicBezTo>
                    <a:cubicBezTo>
                      <a:pt x="164906" y="6193"/>
                      <a:pt x="166811" y="8955"/>
                      <a:pt x="166335" y="11813"/>
                    </a:cubicBezTo>
                    <a:lnTo>
                      <a:pt x="159474" y="51837"/>
                    </a:lnTo>
                    <a:lnTo>
                      <a:pt x="179479" y="21434"/>
                    </a:lnTo>
                    <a:cubicBezTo>
                      <a:pt x="181099" y="18957"/>
                      <a:pt x="184337" y="18386"/>
                      <a:pt x="186813" y="19910"/>
                    </a:cubicBezTo>
                    <a:cubicBezTo>
                      <a:pt x="189290" y="21529"/>
                      <a:pt x="189957" y="24767"/>
                      <a:pt x="188337" y="27244"/>
                    </a:cubicBezTo>
                    <a:lnTo>
                      <a:pt x="165683" y="61673"/>
                    </a:lnTo>
                    <a:lnTo>
                      <a:pt x="165946" y="61789"/>
                    </a:lnTo>
                    <a:lnTo>
                      <a:pt x="197197" y="34959"/>
                    </a:lnTo>
                    <a:cubicBezTo>
                      <a:pt x="199387" y="33054"/>
                      <a:pt x="202721" y="33340"/>
                      <a:pt x="204626" y="35530"/>
                    </a:cubicBezTo>
                    <a:cubicBezTo>
                      <a:pt x="206531" y="37721"/>
                      <a:pt x="206245" y="41055"/>
                      <a:pt x="204055" y="42960"/>
                    </a:cubicBezTo>
                    <a:lnTo>
                      <a:pt x="173914" y="68837"/>
                    </a:lnTo>
                    <a:lnTo>
                      <a:pt x="177066" y="72855"/>
                    </a:lnTo>
                    <a:lnTo>
                      <a:pt x="201101" y="57914"/>
                    </a:lnTo>
                    <a:cubicBezTo>
                      <a:pt x="203578" y="56390"/>
                      <a:pt x="206816" y="57152"/>
                      <a:pt x="208340" y="59628"/>
                    </a:cubicBezTo>
                    <a:cubicBezTo>
                      <a:pt x="209864" y="62105"/>
                      <a:pt x="209102" y="65343"/>
                      <a:pt x="206626" y="66867"/>
                    </a:cubicBezTo>
                    <a:lnTo>
                      <a:pt x="183598" y="81182"/>
                    </a:lnTo>
                    <a:lnTo>
                      <a:pt x="185181" y="83199"/>
                    </a:lnTo>
                    <a:lnTo>
                      <a:pt x="218627" y="67915"/>
                    </a:lnTo>
                    <a:cubicBezTo>
                      <a:pt x="221294" y="66677"/>
                      <a:pt x="224438" y="67915"/>
                      <a:pt x="225581" y="70487"/>
                    </a:cubicBezTo>
                    <a:cubicBezTo>
                      <a:pt x="226819" y="73154"/>
                      <a:pt x="225581" y="76297"/>
                      <a:pt x="223009" y="77440"/>
                    </a:cubicBezTo>
                    <a:lnTo>
                      <a:pt x="191838" y="91685"/>
                    </a:lnTo>
                    <a:lnTo>
                      <a:pt x="192292" y="92263"/>
                    </a:lnTo>
                    <a:lnTo>
                      <a:pt x="235011" y="84584"/>
                    </a:lnTo>
                    <a:cubicBezTo>
                      <a:pt x="237868" y="84108"/>
                      <a:pt x="240630" y="86013"/>
                      <a:pt x="241106" y="88870"/>
                    </a:cubicBezTo>
                    <a:cubicBezTo>
                      <a:pt x="241583" y="91728"/>
                      <a:pt x="239678" y="94490"/>
                      <a:pt x="236820" y="94966"/>
                    </a:cubicBezTo>
                    <a:lnTo>
                      <a:pt x="220262" y="97943"/>
                    </a:lnTo>
                    <a:lnTo>
                      <a:pt x="221008" y="98300"/>
                    </a:lnTo>
                    <a:cubicBezTo>
                      <a:pt x="221961" y="101062"/>
                      <a:pt x="220532" y="104110"/>
                      <a:pt x="217770" y="105063"/>
                    </a:cubicBezTo>
                    <a:lnTo>
                      <a:pt x="207171" y="108811"/>
                    </a:lnTo>
                    <a:lnTo>
                      <a:pt x="238725" y="107539"/>
                    </a:lnTo>
                    <a:cubicBezTo>
                      <a:pt x="241678" y="107444"/>
                      <a:pt x="244059" y="109730"/>
                      <a:pt x="244250" y="112587"/>
                    </a:cubicBezTo>
                    <a:cubicBezTo>
                      <a:pt x="244345" y="115540"/>
                      <a:pt x="242059" y="117921"/>
                      <a:pt x="239201" y="118112"/>
                    </a:cubicBezTo>
                    <a:lnTo>
                      <a:pt x="195786" y="119862"/>
                    </a:lnTo>
                    <a:lnTo>
                      <a:pt x="196079" y="123496"/>
                    </a:lnTo>
                    <a:lnTo>
                      <a:pt x="205006" y="124303"/>
                    </a:lnTo>
                    <a:cubicBezTo>
                      <a:pt x="217675" y="125065"/>
                      <a:pt x="230819" y="125827"/>
                      <a:pt x="241963" y="127637"/>
                    </a:cubicBezTo>
                    <a:cubicBezTo>
                      <a:pt x="244916" y="128018"/>
                      <a:pt x="246821" y="130875"/>
                      <a:pt x="246345" y="133733"/>
                    </a:cubicBezTo>
                    <a:cubicBezTo>
                      <a:pt x="245869" y="136590"/>
                      <a:pt x="243106" y="138590"/>
                      <a:pt x="240249" y="138114"/>
                    </a:cubicBezTo>
                    <a:cubicBezTo>
                      <a:pt x="229676" y="136400"/>
                      <a:pt x="216818" y="135638"/>
                      <a:pt x="204435" y="134876"/>
                    </a:cubicBezTo>
                    <a:lnTo>
                      <a:pt x="200852" y="134651"/>
                    </a:lnTo>
                    <a:lnTo>
                      <a:pt x="231105" y="143353"/>
                    </a:lnTo>
                    <a:cubicBezTo>
                      <a:pt x="233868" y="144115"/>
                      <a:pt x="235487" y="147068"/>
                      <a:pt x="234725" y="149925"/>
                    </a:cubicBezTo>
                    <a:cubicBezTo>
                      <a:pt x="233868" y="152688"/>
                      <a:pt x="231010" y="154307"/>
                      <a:pt x="228153" y="153545"/>
                    </a:cubicBezTo>
                    <a:lnTo>
                      <a:pt x="211522" y="148744"/>
                    </a:lnTo>
                    <a:lnTo>
                      <a:pt x="239011" y="167070"/>
                    </a:lnTo>
                    <a:cubicBezTo>
                      <a:pt x="241392" y="168689"/>
                      <a:pt x="242059" y="171928"/>
                      <a:pt x="240439" y="174405"/>
                    </a:cubicBezTo>
                    <a:cubicBezTo>
                      <a:pt x="239201" y="176310"/>
                      <a:pt x="237011" y="177072"/>
                      <a:pt x="234915" y="176595"/>
                    </a:cubicBezTo>
                    <a:cubicBezTo>
                      <a:pt x="234248" y="176500"/>
                      <a:pt x="233677" y="176214"/>
                      <a:pt x="233105" y="175833"/>
                    </a:cubicBezTo>
                    <a:lnTo>
                      <a:pt x="190812" y="147622"/>
                    </a:lnTo>
                    <a:lnTo>
                      <a:pt x="190347" y="148673"/>
                    </a:lnTo>
                    <a:lnTo>
                      <a:pt x="217484" y="188407"/>
                    </a:lnTo>
                    <a:cubicBezTo>
                      <a:pt x="219103" y="190788"/>
                      <a:pt x="218532" y="194122"/>
                      <a:pt x="216055" y="195741"/>
                    </a:cubicBezTo>
                    <a:cubicBezTo>
                      <a:pt x="214817" y="196598"/>
                      <a:pt x="213388" y="196789"/>
                      <a:pt x="211959" y="196503"/>
                    </a:cubicBezTo>
                    <a:cubicBezTo>
                      <a:pt x="210721" y="196217"/>
                      <a:pt x="209483" y="195455"/>
                      <a:pt x="208721" y="194312"/>
                    </a:cubicBezTo>
                    <a:lnTo>
                      <a:pt x="195373" y="174768"/>
                    </a:lnTo>
                    <a:lnTo>
                      <a:pt x="191672" y="176310"/>
                    </a:lnTo>
                    <a:lnTo>
                      <a:pt x="190302" y="175796"/>
                    </a:lnTo>
                    <a:lnTo>
                      <a:pt x="206721" y="208885"/>
                    </a:lnTo>
                    <a:cubicBezTo>
                      <a:pt x="207673" y="211647"/>
                      <a:pt x="206245" y="214695"/>
                      <a:pt x="203482" y="215648"/>
                    </a:cubicBezTo>
                    <a:cubicBezTo>
                      <a:pt x="200720" y="216600"/>
                      <a:pt x="197672" y="215172"/>
                      <a:pt x="196720" y="212409"/>
                    </a:cubicBezTo>
                    <a:cubicBezTo>
                      <a:pt x="192529" y="200598"/>
                      <a:pt x="186362" y="187906"/>
                      <a:pt x="179325" y="175547"/>
                    </a:cubicBezTo>
                    <a:lnTo>
                      <a:pt x="175061" y="168973"/>
                    </a:lnTo>
                    <a:lnTo>
                      <a:pt x="168358" y="175354"/>
                    </a:lnTo>
                    <a:lnTo>
                      <a:pt x="184718" y="207646"/>
                    </a:lnTo>
                    <a:cubicBezTo>
                      <a:pt x="186052" y="210218"/>
                      <a:pt x="185004" y="213457"/>
                      <a:pt x="182432" y="214695"/>
                    </a:cubicBezTo>
                    <a:cubicBezTo>
                      <a:pt x="181385" y="215266"/>
                      <a:pt x="180147" y="215457"/>
                      <a:pt x="179004" y="215171"/>
                    </a:cubicBezTo>
                    <a:cubicBezTo>
                      <a:pt x="177480" y="214886"/>
                      <a:pt x="176146" y="213838"/>
                      <a:pt x="175384" y="212409"/>
                    </a:cubicBezTo>
                    <a:lnTo>
                      <a:pt x="159540" y="181135"/>
                    </a:lnTo>
                    <a:lnTo>
                      <a:pt x="159668" y="182960"/>
                    </a:lnTo>
                    <a:lnTo>
                      <a:pt x="163382" y="195359"/>
                    </a:lnTo>
                    <a:lnTo>
                      <a:pt x="160862" y="200060"/>
                    </a:lnTo>
                    <a:lnTo>
                      <a:pt x="160961" y="201480"/>
                    </a:lnTo>
                    <a:lnTo>
                      <a:pt x="162525" y="207457"/>
                    </a:lnTo>
                    <a:cubicBezTo>
                      <a:pt x="163287" y="210314"/>
                      <a:pt x="161573" y="213171"/>
                      <a:pt x="158715" y="213933"/>
                    </a:cubicBezTo>
                    <a:cubicBezTo>
                      <a:pt x="157858" y="214124"/>
                      <a:pt x="157001" y="214124"/>
                      <a:pt x="156239" y="213933"/>
                    </a:cubicBezTo>
                    <a:cubicBezTo>
                      <a:pt x="154334" y="213553"/>
                      <a:pt x="152810" y="212124"/>
                      <a:pt x="152238" y="210124"/>
                    </a:cubicBezTo>
                    <a:lnTo>
                      <a:pt x="151149" y="205961"/>
                    </a:lnTo>
                    <a:lnTo>
                      <a:pt x="150714" y="205456"/>
                    </a:lnTo>
                    <a:lnTo>
                      <a:pt x="150604" y="203879"/>
                    </a:lnTo>
                    <a:lnTo>
                      <a:pt x="147757" y="193001"/>
                    </a:lnTo>
                    <a:lnTo>
                      <a:pt x="147761" y="193050"/>
                    </a:lnTo>
                    <a:cubicBezTo>
                      <a:pt x="147071" y="202695"/>
                      <a:pt x="144808" y="212220"/>
                      <a:pt x="140998" y="221173"/>
                    </a:cubicBezTo>
                    <a:cubicBezTo>
                      <a:pt x="139950" y="223649"/>
                      <a:pt x="137474" y="224887"/>
                      <a:pt x="134998" y="224411"/>
                    </a:cubicBezTo>
                    <a:cubicBezTo>
                      <a:pt x="134712" y="224316"/>
                      <a:pt x="134331" y="224221"/>
                      <a:pt x="134045" y="224126"/>
                    </a:cubicBezTo>
                    <a:cubicBezTo>
                      <a:pt x="131378" y="222982"/>
                      <a:pt x="130140" y="219839"/>
                      <a:pt x="131283" y="217172"/>
                    </a:cubicBezTo>
                    <a:cubicBezTo>
                      <a:pt x="134617" y="209267"/>
                      <a:pt x="136617" y="200861"/>
                      <a:pt x="137236" y="192360"/>
                    </a:cubicBezTo>
                    <a:lnTo>
                      <a:pt x="136669" y="186193"/>
                    </a:lnTo>
                    <a:lnTo>
                      <a:pt x="126555" y="186022"/>
                    </a:lnTo>
                    <a:lnTo>
                      <a:pt x="125759" y="228031"/>
                    </a:lnTo>
                    <a:cubicBezTo>
                      <a:pt x="125663" y="230983"/>
                      <a:pt x="123282" y="233269"/>
                      <a:pt x="120329" y="233174"/>
                    </a:cubicBezTo>
                    <a:cubicBezTo>
                      <a:pt x="119948" y="233079"/>
                      <a:pt x="119567" y="232984"/>
                      <a:pt x="119281" y="232984"/>
                    </a:cubicBezTo>
                    <a:cubicBezTo>
                      <a:pt x="116900" y="232412"/>
                      <a:pt x="115090" y="230317"/>
                      <a:pt x="115186" y="227745"/>
                    </a:cubicBezTo>
                    <a:lnTo>
                      <a:pt x="115980" y="185842"/>
                    </a:lnTo>
                    <a:lnTo>
                      <a:pt x="115567" y="185835"/>
                    </a:lnTo>
                    <a:lnTo>
                      <a:pt x="111817" y="184177"/>
                    </a:lnTo>
                    <a:lnTo>
                      <a:pt x="101851" y="227269"/>
                    </a:lnTo>
                    <a:cubicBezTo>
                      <a:pt x="101375" y="230031"/>
                      <a:pt x="98613" y="231841"/>
                      <a:pt x="95755" y="231174"/>
                    </a:cubicBezTo>
                    <a:cubicBezTo>
                      <a:pt x="92898" y="230508"/>
                      <a:pt x="91088" y="227650"/>
                      <a:pt x="91755" y="224792"/>
                    </a:cubicBezTo>
                    <a:lnTo>
                      <a:pt x="97951" y="197931"/>
                    </a:lnTo>
                    <a:lnTo>
                      <a:pt x="92326" y="209266"/>
                    </a:lnTo>
                    <a:cubicBezTo>
                      <a:pt x="91564" y="211933"/>
                      <a:pt x="88802" y="213648"/>
                      <a:pt x="86040" y="213076"/>
                    </a:cubicBezTo>
                    <a:cubicBezTo>
                      <a:pt x="85944" y="213076"/>
                      <a:pt x="85944" y="213076"/>
                      <a:pt x="85849" y="213076"/>
                    </a:cubicBezTo>
                    <a:cubicBezTo>
                      <a:pt x="82992" y="212409"/>
                      <a:pt x="81277" y="209457"/>
                      <a:pt x="82039" y="206695"/>
                    </a:cubicBezTo>
                    <a:lnTo>
                      <a:pt x="96568" y="177434"/>
                    </a:lnTo>
                    <a:lnTo>
                      <a:pt x="95416" y="176925"/>
                    </a:lnTo>
                    <a:lnTo>
                      <a:pt x="69180" y="223077"/>
                    </a:lnTo>
                    <a:cubicBezTo>
                      <a:pt x="67941" y="225077"/>
                      <a:pt x="65560" y="226125"/>
                      <a:pt x="63369" y="225649"/>
                    </a:cubicBezTo>
                    <a:cubicBezTo>
                      <a:pt x="62893" y="225554"/>
                      <a:pt x="62322" y="225363"/>
                      <a:pt x="61941" y="225077"/>
                    </a:cubicBezTo>
                    <a:cubicBezTo>
                      <a:pt x="59369" y="223649"/>
                      <a:pt x="58511" y="220410"/>
                      <a:pt x="59940" y="217839"/>
                    </a:cubicBezTo>
                    <a:lnTo>
                      <a:pt x="73753" y="193540"/>
                    </a:lnTo>
                    <a:lnTo>
                      <a:pt x="71181" y="194217"/>
                    </a:lnTo>
                    <a:cubicBezTo>
                      <a:pt x="68704" y="192693"/>
                      <a:pt x="67847" y="189550"/>
                      <a:pt x="69276" y="186978"/>
                    </a:cubicBezTo>
                    <a:lnTo>
                      <a:pt x="84365" y="168127"/>
                    </a:lnTo>
                    <a:lnTo>
                      <a:pt x="80706" y="164283"/>
                    </a:lnTo>
                    <a:lnTo>
                      <a:pt x="78229" y="168118"/>
                    </a:lnTo>
                    <a:cubicBezTo>
                      <a:pt x="73371" y="176405"/>
                      <a:pt x="68323" y="184882"/>
                      <a:pt x="61751" y="193550"/>
                    </a:cubicBezTo>
                    <a:cubicBezTo>
                      <a:pt x="60417" y="195265"/>
                      <a:pt x="58321" y="196026"/>
                      <a:pt x="56417" y="195550"/>
                    </a:cubicBezTo>
                    <a:cubicBezTo>
                      <a:pt x="55654" y="195360"/>
                      <a:pt x="54988" y="195074"/>
                      <a:pt x="54416" y="194598"/>
                    </a:cubicBezTo>
                    <a:cubicBezTo>
                      <a:pt x="52130" y="192883"/>
                      <a:pt x="51654" y="189550"/>
                      <a:pt x="53368" y="187168"/>
                    </a:cubicBezTo>
                    <a:cubicBezTo>
                      <a:pt x="59560" y="178977"/>
                      <a:pt x="64227" y="171071"/>
                      <a:pt x="69180" y="162689"/>
                    </a:cubicBezTo>
                    <a:lnTo>
                      <a:pt x="71272" y="159173"/>
                    </a:lnTo>
                    <a:lnTo>
                      <a:pt x="31270" y="195074"/>
                    </a:lnTo>
                    <a:cubicBezTo>
                      <a:pt x="29936" y="196217"/>
                      <a:pt x="28127" y="196598"/>
                      <a:pt x="26603" y="196312"/>
                    </a:cubicBezTo>
                    <a:cubicBezTo>
                      <a:pt x="25555" y="196122"/>
                      <a:pt x="24603" y="195550"/>
                      <a:pt x="23841" y="194693"/>
                    </a:cubicBezTo>
                    <a:cubicBezTo>
                      <a:pt x="21936" y="192502"/>
                      <a:pt x="22031" y="189168"/>
                      <a:pt x="24222" y="187263"/>
                    </a:cubicBezTo>
                    <a:lnTo>
                      <a:pt x="44984" y="168630"/>
                    </a:lnTo>
                    <a:lnTo>
                      <a:pt x="40319" y="167261"/>
                    </a:lnTo>
                    <a:cubicBezTo>
                      <a:pt x="38890" y="164689"/>
                      <a:pt x="39843" y="161451"/>
                      <a:pt x="42415" y="160117"/>
                    </a:cubicBezTo>
                    <a:lnTo>
                      <a:pt x="68755" y="145850"/>
                    </a:lnTo>
                    <a:lnTo>
                      <a:pt x="67063" y="141576"/>
                    </a:lnTo>
                    <a:lnTo>
                      <a:pt x="22698" y="153450"/>
                    </a:lnTo>
                    <a:cubicBezTo>
                      <a:pt x="21841" y="153736"/>
                      <a:pt x="20984" y="153736"/>
                      <a:pt x="20222" y="153545"/>
                    </a:cubicBezTo>
                    <a:cubicBezTo>
                      <a:pt x="18317" y="153164"/>
                      <a:pt x="16793" y="151735"/>
                      <a:pt x="16222" y="149735"/>
                    </a:cubicBezTo>
                    <a:cubicBezTo>
                      <a:pt x="15459" y="146878"/>
                      <a:pt x="17174" y="144020"/>
                      <a:pt x="19936" y="143258"/>
                    </a:cubicBezTo>
                    <a:lnTo>
                      <a:pt x="50179" y="135164"/>
                    </a:lnTo>
                    <a:lnTo>
                      <a:pt x="26794" y="136877"/>
                    </a:lnTo>
                    <a:cubicBezTo>
                      <a:pt x="25841" y="137258"/>
                      <a:pt x="24889" y="137258"/>
                      <a:pt x="24031" y="137067"/>
                    </a:cubicBezTo>
                    <a:cubicBezTo>
                      <a:pt x="22317" y="136686"/>
                      <a:pt x="20793" y="135448"/>
                      <a:pt x="20126" y="133543"/>
                    </a:cubicBezTo>
                    <a:cubicBezTo>
                      <a:pt x="19174" y="130781"/>
                      <a:pt x="20698" y="127828"/>
                      <a:pt x="23460" y="126875"/>
                    </a:cubicBezTo>
                    <a:cubicBezTo>
                      <a:pt x="33270" y="123636"/>
                      <a:pt x="43462" y="121612"/>
                      <a:pt x="53737" y="120851"/>
                    </a:cubicBezTo>
                    <a:lnTo>
                      <a:pt x="63276" y="121330"/>
                    </a:lnTo>
                    <a:lnTo>
                      <a:pt x="63361" y="116281"/>
                    </a:lnTo>
                    <a:lnTo>
                      <a:pt x="4887" y="111444"/>
                    </a:lnTo>
                    <a:cubicBezTo>
                      <a:pt x="4601" y="111349"/>
                      <a:pt x="4315" y="111349"/>
                      <a:pt x="4124" y="111349"/>
                    </a:cubicBezTo>
                    <a:cubicBezTo>
                      <a:pt x="1553" y="110777"/>
                      <a:pt x="-257" y="108396"/>
                      <a:pt x="29" y="105729"/>
                    </a:cubicBezTo>
                    <a:cubicBezTo>
                      <a:pt x="314" y="102872"/>
                      <a:pt x="2791" y="100681"/>
                      <a:pt x="5744" y="100872"/>
                    </a:cubicBezTo>
                    <a:lnTo>
                      <a:pt x="41598" y="103837"/>
                    </a:lnTo>
                    <a:lnTo>
                      <a:pt x="9077" y="92871"/>
                    </a:lnTo>
                    <a:cubicBezTo>
                      <a:pt x="6315" y="91919"/>
                      <a:pt x="4791" y="88966"/>
                      <a:pt x="5743" y="86203"/>
                    </a:cubicBezTo>
                    <a:cubicBezTo>
                      <a:pt x="6696" y="83441"/>
                      <a:pt x="9649" y="82012"/>
                      <a:pt x="12411" y="82870"/>
                    </a:cubicBezTo>
                    <a:lnTo>
                      <a:pt x="57755" y="98183"/>
                    </a:lnTo>
                    <a:lnTo>
                      <a:pt x="27460" y="68963"/>
                    </a:lnTo>
                    <a:cubicBezTo>
                      <a:pt x="25365" y="66962"/>
                      <a:pt x="25269" y="63629"/>
                      <a:pt x="27365" y="61533"/>
                    </a:cubicBezTo>
                    <a:cubicBezTo>
                      <a:pt x="29365" y="59438"/>
                      <a:pt x="32699" y="59342"/>
                      <a:pt x="34794" y="61438"/>
                    </a:cubicBezTo>
                    <a:lnTo>
                      <a:pt x="69154" y="94577"/>
                    </a:lnTo>
                    <a:lnTo>
                      <a:pt x="69655" y="93689"/>
                    </a:lnTo>
                    <a:lnTo>
                      <a:pt x="37652" y="58581"/>
                    </a:lnTo>
                    <a:cubicBezTo>
                      <a:pt x="35366" y="56866"/>
                      <a:pt x="34890" y="53532"/>
                      <a:pt x="36604" y="51151"/>
                    </a:cubicBezTo>
                    <a:cubicBezTo>
                      <a:pt x="38319" y="48865"/>
                      <a:pt x="41653" y="48389"/>
                      <a:pt x="44034" y="50103"/>
                    </a:cubicBezTo>
                    <a:lnTo>
                      <a:pt x="75082" y="84069"/>
                    </a:lnTo>
                    <a:lnTo>
                      <a:pt x="75964" y="82505"/>
                    </a:lnTo>
                    <a:lnTo>
                      <a:pt x="52702" y="38864"/>
                    </a:lnTo>
                    <a:cubicBezTo>
                      <a:pt x="51369" y="36292"/>
                      <a:pt x="52321" y="33054"/>
                      <a:pt x="54893" y="31720"/>
                    </a:cubicBezTo>
                    <a:cubicBezTo>
                      <a:pt x="57465" y="30387"/>
                      <a:pt x="60703" y="31339"/>
                      <a:pt x="62037" y="33911"/>
                    </a:cubicBezTo>
                    <a:lnTo>
                      <a:pt x="82121" y="71591"/>
                    </a:lnTo>
                    <a:lnTo>
                      <a:pt x="83162" y="69744"/>
                    </a:lnTo>
                    <a:lnTo>
                      <a:pt x="88343" y="67096"/>
                    </a:lnTo>
                    <a:lnTo>
                      <a:pt x="64799" y="26006"/>
                    </a:lnTo>
                    <a:cubicBezTo>
                      <a:pt x="63370" y="23434"/>
                      <a:pt x="64227" y="20291"/>
                      <a:pt x="66704" y="18767"/>
                    </a:cubicBezTo>
                    <a:cubicBezTo>
                      <a:pt x="69275" y="17338"/>
                      <a:pt x="72419" y="18195"/>
                      <a:pt x="73943" y="20672"/>
                    </a:cubicBezTo>
                    <a:lnTo>
                      <a:pt x="97779" y="62272"/>
                    </a:lnTo>
                    <a:lnTo>
                      <a:pt x="104887" y="58638"/>
                    </a:lnTo>
                    <a:lnTo>
                      <a:pt x="96136" y="29625"/>
                    </a:lnTo>
                    <a:cubicBezTo>
                      <a:pt x="95279" y="26863"/>
                      <a:pt x="96898" y="23910"/>
                      <a:pt x="99660" y="23053"/>
                    </a:cubicBezTo>
                    <a:cubicBezTo>
                      <a:pt x="102423" y="22196"/>
                      <a:pt x="105375" y="23815"/>
                      <a:pt x="106232" y="26577"/>
                    </a:cubicBezTo>
                    <a:lnTo>
                      <a:pt x="114431" y="53759"/>
                    </a:lnTo>
                    <a:lnTo>
                      <a:pt x="117822" y="52025"/>
                    </a:lnTo>
                    <a:lnTo>
                      <a:pt x="119103" y="52047"/>
                    </a:lnTo>
                    <a:lnTo>
                      <a:pt x="111757" y="20290"/>
                    </a:lnTo>
                    <a:cubicBezTo>
                      <a:pt x="111091" y="17432"/>
                      <a:pt x="112900" y="14575"/>
                      <a:pt x="115758" y="14003"/>
                    </a:cubicBezTo>
                    <a:cubicBezTo>
                      <a:pt x="118615" y="13337"/>
                      <a:pt x="121473" y="15146"/>
                      <a:pt x="122044" y="18004"/>
                    </a:cubicBezTo>
                    <a:lnTo>
                      <a:pt x="129961" y="52231"/>
                    </a:lnTo>
                    <a:lnTo>
                      <a:pt x="132661" y="52277"/>
                    </a:lnTo>
                    <a:lnTo>
                      <a:pt x="130426" y="5526"/>
                    </a:lnTo>
                    <a:cubicBezTo>
                      <a:pt x="130331" y="2574"/>
                      <a:pt x="132522" y="97"/>
                      <a:pt x="135474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8" name="Google Shape;1528;p11"/>
            <p:cNvGrpSpPr/>
            <p:nvPr/>
          </p:nvGrpSpPr>
          <p:grpSpPr>
            <a:xfrm>
              <a:off x="2495461" y="3387766"/>
              <a:ext cx="1509830" cy="539907"/>
              <a:chOff x="4994498" y="2930691"/>
              <a:chExt cx="1509830" cy="539907"/>
            </a:xfrm>
          </p:grpSpPr>
          <p:sp>
            <p:nvSpPr>
              <p:cNvPr id="1529" name="Google Shape;1529;p11"/>
              <p:cNvSpPr/>
              <p:nvPr/>
            </p:nvSpPr>
            <p:spPr>
              <a:xfrm>
                <a:off x="5048357" y="3015729"/>
                <a:ext cx="1360202" cy="378569"/>
              </a:xfrm>
              <a:custGeom>
                <a:avLst/>
                <a:gdLst/>
                <a:ahLst/>
                <a:cxnLst/>
                <a:rect l="l" t="t" r="r" b="b"/>
                <a:pathLst>
                  <a:path w="1360202" h="378569" extrusionOk="0">
                    <a:moveTo>
                      <a:pt x="443375" y="378570"/>
                    </a:moveTo>
                    <a:cubicBezTo>
                      <a:pt x="385559" y="378570"/>
                      <a:pt x="327742" y="375426"/>
                      <a:pt x="270497" y="368950"/>
                    </a:cubicBezTo>
                    <a:cubicBezTo>
                      <a:pt x="181533" y="358948"/>
                      <a:pt x="92855" y="341136"/>
                      <a:pt x="6844" y="315895"/>
                    </a:cubicBezTo>
                    <a:cubicBezTo>
                      <a:pt x="1796" y="314371"/>
                      <a:pt x="-1061" y="309133"/>
                      <a:pt x="368" y="304084"/>
                    </a:cubicBezTo>
                    <a:cubicBezTo>
                      <a:pt x="1796" y="299036"/>
                      <a:pt x="7130" y="296178"/>
                      <a:pt x="12179" y="297607"/>
                    </a:cubicBezTo>
                    <a:cubicBezTo>
                      <a:pt x="97142" y="322563"/>
                      <a:pt x="184772" y="340184"/>
                      <a:pt x="272592" y="349995"/>
                    </a:cubicBezTo>
                    <a:cubicBezTo>
                      <a:pt x="432898" y="367997"/>
                      <a:pt x="598823" y="360282"/>
                      <a:pt x="752461" y="327706"/>
                    </a:cubicBezTo>
                    <a:cubicBezTo>
                      <a:pt x="862570" y="304370"/>
                      <a:pt x="987443" y="277891"/>
                      <a:pt x="1127651" y="189498"/>
                    </a:cubicBezTo>
                    <a:cubicBezTo>
                      <a:pt x="1207566" y="139111"/>
                      <a:pt x="1280242" y="76437"/>
                      <a:pt x="1343488" y="3285"/>
                    </a:cubicBezTo>
                    <a:cubicBezTo>
                      <a:pt x="1346917" y="-716"/>
                      <a:pt x="1352918" y="-1097"/>
                      <a:pt x="1356918" y="2332"/>
                    </a:cubicBezTo>
                    <a:cubicBezTo>
                      <a:pt x="1360919" y="5761"/>
                      <a:pt x="1361300" y="11762"/>
                      <a:pt x="1357870" y="15762"/>
                    </a:cubicBezTo>
                    <a:cubicBezTo>
                      <a:pt x="1293291" y="90343"/>
                      <a:pt x="1219282" y="154256"/>
                      <a:pt x="1137748" y="205596"/>
                    </a:cubicBezTo>
                    <a:cubicBezTo>
                      <a:pt x="994682" y="295797"/>
                      <a:pt x="868000" y="322658"/>
                      <a:pt x="756367" y="346375"/>
                    </a:cubicBezTo>
                    <a:cubicBezTo>
                      <a:pt x="655687" y="367711"/>
                      <a:pt x="549674" y="378570"/>
                      <a:pt x="443375" y="378570"/>
                    </a:cubicBezTo>
                    <a:close/>
                  </a:path>
                </a:pathLst>
              </a:custGeom>
              <a:solidFill>
                <a:srgbClr val="5A44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0" name="Google Shape;1530;p11"/>
              <p:cNvSpPr/>
              <p:nvPr/>
            </p:nvSpPr>
            <p:spPr>
              <a:xfrm>
                <a:off x="5442711" y="3242191"/>
                <a:ext cx="241874" cy="228408"/>
              </a:xfrm>
              <a:custGeom>
                <a:avLst/>
                <a:gdLst/>
                <a:ahLst/>
                <a:cxnLst/>
                <a:rect l="l" t="t" r="r" b="b"/>
                <a:pathLst>
                  <a:path w="241874" h="228408" extrusionOk="0">
                    <a:moveTo>
                      <a:pt x="132348" y="93"/>
                    </a:moveTo>
                    <a:cubicBezTo>
                      <a:pt x="135205" y="-2"/>
                      <a:pt x="137587" y="2093"/>
                      <a:pt x="137682" y="4951"/>
                    </a:cubicBezTo>
                    <a:lnTo>
                      <a:pt x="139554" y="44308"/>
                    </a:lnTo>
                    <a:lnTo>
                      <a:pt x="152160" y="11333"/>
                    </a:lnTo>
                    <a:cubicBezTo>
                      <a:pt x="153207" y="8666"/>
                      <a:pt x="156160" y="7427"/>
                      <a:pt x="158732" y="8380"/>
                    </a:cubicBezTo>
                    <a:cubicBezTo>
                      <a:pt x="161399" y="9428"/>
                      <a:pt x="162637" y="12380"/>
                      <a:pt x="161685" y="14952"/>
                    </a:cubicBezTo>
                    <a:lnTo>
                      <a:pt x="147051" y="53231"/>
                    </a:lnTo>
                    <a:lnTo>
                      <a:pt x="171781" y="20382"/>
                    </a:lnTo>
                    <a:cubicBezTo>
                      <a:pt x="173495" y="18096"/>
                      <a:pt x="176638" y="17715"/>
                      <a:pt x="178924" y="19334"/>
                    </a:cubicBezTo>
                    <a:cubicBezTo>
                      <a:pt x="181210" y="21049"/>
                      <a:pt x="181591" y="24192"/>
                      <a:pt x="179972" y="26478"/>
                    </a:cubicBezTo>
                    <a:lnTo>
                      <a:pt x="154885" y="59802"/>
                    </a:lnTo>
                    <a:lnTo>
                      <a:pt x="159336" y="61647"/>
                    </a:lnTo>
                    <a:lnTo>
                      <a:pt x="180163" y="41336"/>
                    </a:lnTo>
                    <a:cubicBezTo>
                      <a:pt x="182163" y="39336"/>
                      <a:pt x="185402" y="39431"/>
                      <a:pt x="187402" y="41432"/>
                    </a:cubicBezTo>
                    <a:cubicBezTo>
                      <a:pt x="189402" y="43432"/>
                      <a:pt x="189307" y="46670"/>
                      <a:pt x="187307" y="48671"/>
                    </a:cubicBezTo>
                    <a:lnTo>
                      <a:pt x="169626" y="65912"/>
                    </a:lnTo>
                    <a:lnTo>
                      <a:pt x="172342" y="67038"/>
                    </a:lnTo>
                    <a:lnTo>
                      <a:pt x="198832" y="47051"/>
                    </a:lnTo>
                    <a:cubicBezTo>
                      <a:pt x="201118" y="45337"/>
                      <a:pt x="204261" y="45813"/>
                      <a:pt x="205976" y="48099"/>
                    </a:cubicBezTo>
                    <a:cubicBezTo>
                      <a:pt x="207690" y="50385"/>
                      <a:pt x="207214" y="53528"/>
                      <a:pt x="204928" y="55243"/>
                    </a:cubicBezTo>
                    <a:lnTo>
                      <a:pt x="178230" y="75387"/>
                    </a:lnTo>
                    <a:lnTo>
                      <a:pt x="178482" y="75761"/>
                    </a:lnTo>
                    <a:lnTo>
                      <a:pt x="217787" y="59434"/>
                    </a:lnTo>
                    <a:cubicBezTo>
                      <a:pt x="220359" y="58387"/>
                      <a:pt x="223407" y="59625"/>
                      <a:pt x="224454" y="62197"/>
                    </a:cubicBezTo>
                    <a:cubicBezTo>
                      <a:pt x="225502" y="64768"/>
                      <a:pt x="224264" y="67816"/>
                      <a:pt x="221692" y="68864"/>
                    </a:cubicBezTo>
                    <a:lnTo>
                      <a:pt x="206598" y="75134"/>
                    </a:lnTo>
                    <a:lnTo>
                      <a:pt x="207500" y="75341"/>
                    </a:lnTo>
                    <a:cubicBezTo>
                      <a:pt x="209024" y="77722"/>
                      <a:pt x="208262" y="80865"/>
                      <a:pt x="205881" y="82389"/>
                    </a:cubicBezTo>
                    <a:lnTo>
                      <a:pt x="196434" y="88242"/>
                    </a:lnTo>
                    <a:lnTo>
                      <a:pt x="225979" y="80485"/>
                    </a:lnTo>
                    <a:cubicBezTo>
                      <a:pt x="228741" y="79723"/>
                      <a:pt x="231503" y="81437"/>
                      <a:pt x="232170" y="84104"/>
                    </a:cubicBezTo>
                    <a:cubicBezTo>
                      <a:pt x="232932" y="86866"/>
                      <a:pt x="231217" y="89629"/>
                      <a:pt x="228550" y="90296"/>
                    </a:cubicBezTo>
                    <a:lnTo>
                      <a:pt x="189374" y="100582"/>
                    </a:lnTo>
                    <a:lnTo>
                      <a:pt x="190131" y="104327"/>
                    </a:lnTo>
                    <a:lnTo>
                      <a:pt x="197879" y="103345"/>
                    </a:lnTo>
                    <a:cubicBezTo>
                      <a:pt x="210071" y="101440"/>
                      <a:pt x="222644" y="99440"/>
                      <a:pt x="233503" y="98868"/>
                    </a:cubicBezTo>
                    <a:cubicBezTo>
                      <a:pt x="236455" y="98582"/>
                      <a:pt x="238741" y="100868"/>
                      <a:pt x="238837" y="103726"/>
                    </a:cubicBezTo>
                    <a:cubicBezTo>
                      <a:pt x="239027" y="106583"/>
                      <a:pt x="236836" y="108965"/>
                      <a:pt x="233979" y="109060"/>
                    </a:cubicBezTo>
                    <a:cubicBezTo>
                      <a:pt x="223597" y="109631"/>
                      <a:pt x="211309" y="111536"/>
                      <a:pt x="199403" y="113441"/>
                    </a:cubicBezTo>
                    <a:lnTo>
                      <a:pt x="196761" y="113855"/>
                    </a:lnTo>
                    <a:lnTo>
                      <a:pt x="226264" y="115727"/>
                    </a:lnTo>
                    <a:cubicBezTo>
                      <a:pt x="229122" y="115917"/>
                      <a:pt x="231217" y="118299"/>
                      <a:pt x="231027" y="121156"/>
                    </a:cubicBezTo>
                    <a:cubicBezTo>
                      <a:pt x="230836" y="124013"/>
                      <a:pt x="228455" y="126014"/>
                      <a:pt x="225597" y="125919"/>
                    </a:cubicBezTo>
                    <a:lnTo>
                      <a:pt x="208146" y="124806"/>
                    </a:lnTo>
                    <a:lnTo>
                      <a:pt x="238646" y="136682"/>
                    </a:lnTo>
                    <a:cubicBezTo>
                      <a:pt x="241313" y="137730"/>
                      <a:pt x="242551" y="140683"/>
                      <a:pt x="241504" y="143255"/>
                    </a:cubicBezTo>
                    <a:cubicBezTo>
                      <a:pt x="240837" y="145255"/>
                      <a:pt x="238932" y="146493"/>
                      <a:pt x="236836" y="146493"/>
                    </a:cubicBezTo>
                    <a:cubicBezTo>
                      <a:pt x="236265" y="146493"/>
                      <a:pt x="235598" y="146398"/>
                      <a:pt x="235027" y="146112"/>
                    </a:cubicBezTo>
                    <a:lnTo>
                      <a:pt x="189138" y="128251"/>
                    </a:lnTo>
                    <a:lnTo>
                      <a:pt x="188941" y="129211"/>
                    </a:lnTo>
                    <a:lnTo>
                      <a:pt x="222835" y="161161"/>
                    </a:lnTo>
                    <a:cubicBezTo>
                      <a:pt x="224930" y="163066"/>
                      <a:pt x="225025" y="166304"/>
                      <a:pt x="223025" y="168400"/>
                    </a:cubicBezTo>
                    <a:cubicBezTo>
                      <a:pt x="221977" y="169448"/>
                      <a:pt x="220644" y="170019"/>
                      <a:pt x="219310" y="170019"/>
                    </a:cubicBezTo>
                    <a:cubicBezTo>
                      <a:pt x="218072" y="170019"/>
                      <a:pt x="216834" y="169543"/>
                      <a:pt x="215786" y="168591"/>
                    </a:cubicBezTo>
                    <a:lnTo>
                      <a:pt x="199050" y="152814"/>
                    </a:lnTo>
                    <a:lnTo>
                      <a:pt x="195880" y="155160"/>
                    </a:lnTo>
                    <a:lnTo>
                      <a:pt x="194592" y="154933"/>
                    </a:lnTo>
                    <a:lnTo>
                      <a:pt x="216929" y="182688"/>
                    </a:lnTo>
                    <a:cubicBezTo>
                      <a:pt x="218453" y="185069"/>
                      <a:pt x="217691" y="188212"/>
                      <a:pt x="215310" y="189736"/>
                    </a:cubicBezTo>
                    <a:cubicBezTo>
                      <a:pt x="212929" y="191260"/>
                      <a:pt x="209785" y="190498"/>
                      <a:pt x="208261" y="188117"/>
                    </a:cubicBezTo>
                    <a:cubicBezTo>
                      <a:pt x="201832" y="177830"/>
                      <a:pt x="193355" y="167114"/>
                      <a:pt x="184128" y="156899"/>
                    </a:cubicBezTo>
                    <a:lnTo>
                      <a:pt x="178728" y="151577"/>
                    </a:lnTo>
                    <a:lnTo>
                      <a:pt x="173690" y="159038"/>
                    </a:lnTo>
                    <a:lnTo>
                      <a:pt x="195879" y="186212"/>
                    </a:lnTo>
                    <a:cubicBezTo>
                      <a:pt x="197689" y="188403"/>
                      <a:pt x="197308" y="191642"/>
                      <a:pt x="195117" y="193356"/>
                    </a:cubicBezTo>
                    <a:cubicBezTo>
                      <a:pt x="194260" y="194118"/>
                      <a:pt x="193117" y="194499"/>
                      <a:pt x="191974" y="194499"/>
                    </a:cubicBezTo>
                    <a:cubicBezTo>
                      <a:pt x="190450" y="194499"/>
                      <a:pt x="189021" y="193833"/>
                      <a:pt x="187973" y="192594"/>
                    </a:cubicBezTo>
                    <a:lnTo>
                      <a:pt x="166578" y="166392"/>
                    </a:lnTo>
                    <a:lnTo>
                      <a:pt x="167226" y="168598"/>
                    </a:lnTo>
                    <a:lnTo>
                      <a:pt x="173115" y="179164"/>
                    </a:lnTo>
                    <a:lnTo>
                      <a:pt x="171739" y="183950"/>
                    </a:lnTo>
                    <a:lnTo>
                      <a:pt x="172468" y="186432"/>
                    </a:lnTo>
                    <a:lnTo>
                      <a:pt x="174639" y="190688"/>
                    </a:lnTo>
                    <a:cubicBezTo>
                      <a:pt x="175877" y="193165"/>
                      <a:pt x="174924" y="196308"/>
                      <a:pt x="172448" y="197546"/>
                    </a:cubicBezTo>
                    <a:cubicBezTo>
                      <a:pt x="171781" y="197927"/>
                      <a:pt x="171019" y="198118"/>
                      <a:pt x="170162" y="198118"/>
                    </a:cubicBezTo>
                    <a:cubicBezTo>
                      <a:pt x="168257" y="198118"/>
                      <a:pt x="166543" y="197070"/>
                      <a:pt x="165590" y="195356"/>
                    </a:cubicBezTo>
                    <a:lnTo>
                      <a:pt x="163621" y="191496"/>
                    </a:lnTo>
                    <a:lnTo>
                      <a:pt x="163304" y="191260"/>
                    </a:lnTo>
                    <a:lnTo>
                      <a:pt x="163035" y="190348"/>
                    </a:lnTo>
                    <a:lnTo>
                      <a:pt x="157838" y="180160"/>
                    </a:lnTo>
                    <a:lnTo>
                      <a:pt x="157303" y="208119"/>
                    </a:lnTo>
                    <a:cubicBezTo>
                      <a:pt x="156922" y="210691"/>
                      <a:pt x="154731" y="212405"/>
                      <a:pt x="152350" y="212405"/>
                    </a:cubicBezTo>
                    <a:cubicBezTo>
                      <a:pt x="152064" y="212405"/>
                      <a:pt x="151683" y="212405"/>
                      <a:pt x="151397" y="212310"/>
                    </a:cubicBezTo>
                    <a:cubicBezTo>
                      <a:pt x="148635" y="211834"/>
                      <a:pt x="146825" y="209072"/>
                      <a:pt x="147301" y="206310"/>
                    </a:cubicBezTo>
                    <a:cubicBezTo>
                      <a:pt x="148825" y="198166"/>
                      <a:pt x="148968" y="189808"/>
                      <a:pt x="147778" y="181640"/>
                    </a:cubicBezTo>
                    <a:lnTo>
                      <a:pt x="145961" y="175961"/>
                    </a:lnTo>
                    <a:lnTo>
                      <a:pt x="136229" y="177937"/>
                    </a:lnTo>
                    <a:lnTo>
                      <a:pt x="144158" y="217645"/>
                    </a:lnTo>
                    <a:cubicBezTo>
                      <a:pt x="144730" y="220407"/>
                      <a:pt x="142920" y="223074"/>
                      <a:pt x="140158" y="223645"/>
                    </a:cubicBezTo>
                    <a:cubicBezTo>
                      <a:pt x="139872" y="223741"/>
                      <a:pt x="139586" y="223741"/>
                      <a:pt x="139205" y="223741"/>
                    </a:cubicBezTo>
                    <a:cubicBezTo>
                      <a:pt x="136824" y="223741"/>
                      <a:pt x="134729" y="222026"/>
                      <a:pt x="134157" y="219645"/>
                    </a:cubicBezTo>
                    <a:lnTo>
                      <a:pt x="126233" y="179967"/>
                    </a:lnTo>
                    <a:lnTo>
                      <a:pt x="125966" y="180021"/>
                    </a:lnTo>
                    <a:lnTo>
                      <a:pt x="122228" y="179266"/>
                    </a:lnTo>
                    <a:lnTo>
                      <a:pt x="121775" y="221835"/>
                    </a:lnTo>
                    <a:cubicBezTo>
                      <a:pt x="121775" y="224693"/>
                      <a:pt x="119489" y="226979"/>
                      <a:pt x="116727" y="226979"/>
                    </a:cubicBezTo>
                    <a:cubicBezTo>
                      <a:pt x="113869" y="226979"/>
                      <a:pt x="111583" y="224597"/>
                      <a:pt x="111583" y="221835"/>
                    </a:cubicBezTo>
                    <a:lnTo>
                      <a:pt x="111880" y="194271"/>
                    </a:lnTo>
                    <a:lnTo>
                      <a:pt x="108726" y="206977"/>
                    </a:lnTo>
                    <a:cubicBezTo>
                      <a:pt x="108726" y="209644"/>
                      <a:pt x="106440" y="211834"/>
                      <a:pt x="103678" y="211834"/>
                    </a:cubicBezTo>
                    <a:cubicBezTo>
                      <a:pt x="103582" y="211834"/>
                      <a:pt x="103582" y="211834"/>
                      <a:pt x="103487" y="211834"/>
                    </a:cubicBezTo>
                    <a:cubicBezTo>
                      <a:pt x="100630" y="211739"/>
                      <a:pt x="98439" y="209358"/>
                      <a:pt x="98534" y="206596"/>
                    </a:cubicBezTo>
                    <a:lnTo>
                      <a:pt x="106129" y="176012"/>
                    </a:lnTo>
                    <a:lnTo>
                      <a:pt x="105008" y="175785"/>
                    </a:lnTo>
                    <a:lnTo>
                      <a:pt x="89771" y="224884"/>
                    </a:lnTo>
                    <a:cubicBezTo>
                      <a:pt x="89104" y="226979"/>
                      <a:pt x="87104" y="228408"/>
                      <a:pt x="84913" y="228408"/>
                    </a:cubicBezTo>
                    <a:cubicBezTo>
                      <a:pt x="84437" y="228408"/>
                      <a:pt x="83865" y="228313"/>
                      <a:pt x="83389" y="228217"/>
                    </a:cubicBezTo>
                    <a:cubicBezTo>
                      <a:pt x="80722" y="227360"/>
                      <a:pt x="79198" y="224503"/>
                      <a:pt x="80055" y="221836"/>
                    </a:cubicBezTo>
                    <a:lnTo>
                      <a:pt x="88068" y="196017"/>
                    </a:lnTo>
                    <a:lnTo>
                      <a:pt x="85771" y="197166"/>
                    </a:lnTo>
                    <a:cubicBezTo>
                      <a:pt x="83104" y="196308"/>
                      <a:pt x="81580" y="193451"/>
                      <a:pt x="82532" y="190688"/>
                    </a:cubicBezTo>
                    <a:lnTo>
                      <a:pt x="92833" y="169822"/>
                    </a:lnTo>
                    <a:lnTo>
                      <a:pt x="88470" y="166880"/>
                    </a:lnTo>
                    <a:lnTo>
                      <a:pt x="86913" y="171067"/>
                    </a:lnTo>
                    <a:cubicBezTo>
                      <a:pt x="84056" y="179831"/>
                      <a:pt x="81103" y="188974"/>
                      <a:pt x="76627" y="198595"/>
                    </a:cubicBezTo>
                    <a:cubicBezTo>
                      <a:pt x="75864" y="200405"/>
                      <a:pt x="73960" y="201452"/>
                      <a:pt x="72054" y="201452"/>
                    </a:cubicBezTo>
                    <a:cubicBezTo>
                      <a:pt x="71388" y="201452"/>
                      <a:pt x="70626" y="201262"/>
                      <a:pt x="69959" y="200976"/>
                    </a:cubicBezTo>
                    <a:cubicBezTo>
                      <a:pt x="67387" y="199833"/>
                      <a:pt x="66244" y="196785"/>
                      <a:pt x="67482" y="194213"/>
                    </a:cubicBezTo>
                    <a:cubicBezTo>
                      <a:pt x="71673" y="185165"/>
                      <a:pt x="74436" y="176687"/>
                      <a:pt x="77293" y="167829"/>
                    </a:cubicBezTo>
                    <a:lnTo>
                      <a:pt x="78582" y="163962"/>
                    </a:lnTo>
                    <a:lnTo>
                      <a:pt x="48147" y="206309"/>
                    </a:lnTo>
                    <a:cubicBezTo>
                      <a:pt x="47194" y="207643"/>
                      <a:pt x="45575" y="208405"/>
                      <a:pt x="43956" y="208405"/>
                    </a:cubicBezTo>
                    <a:cubicBezTo>
                      <a:pt x="42908" y="208405"/>
                      <a:pt x="41860" y="208119"/>
                      <a:pt x="41003" y="207452"/>
                    </a:cubicBezTo>
                    <a:cubicBezTo>
                      <a:pt x="38717" y="205833"/>
                      <a:pt x="38145" y="202595"/>
                      <a:pt x="39860" y="200309"/>
                    </a:cubicBezTo>
                    <a:lnTo>
                      <a:pt x="55523" y="178515"/>
                    </a:lnTo>
                    <a:lnTo>
                      <a:pt x="50909" y="178211"/>
                    </a:lnTo>
                    <a:cubicBezTo>
                      <a:pt x="49099" y="176116"/>
                      <a:pt x="49290" y="172877"/>
                      <a:pt x="51385" y="170972"/>
                    </a:cubicBezTo>
                    <a:lnTo>
                      <a:pt x="73381" y="151972"/>
                    </a:lnTo>
                    <a:lnTo>
                      <a:pt x="70843" y="148210"/>
                    </a:lnTo>
                    <a:lnTo>
                      <a:pt x="31383" y="168686"/>
                    </a:lnTo>
                    <a:cubicBezTo>
                      <a:pt x="30716" y="169067"/>
                      <a:pt x="29859" y="169257"/>
                      <a:pt x="29097" y="169257"/>
                    </a:cubicBezTo>
                    <a:cubicBezTo>
                      <a:pt x="27287" y="169257"/>
                      <a:pt x="25478" y="168210"/>
                      <a:pt x="24525" y="166495"/>
                    </a:cubicBezTo>
                    <a:cubicBezTo>
                      <a:pt x="23191" y="164018"/>
                      <a:pt x="24239" y="160875"/>
                      <a:pt x="26716" y="159637"/>
                    </a:cubicBezTo>
                    <a:lnTo>
                      <a:pt x="52902" y="146048"/>
                    </a:lnTo>
                    <a:lnTo>
                      <a:pt x="31954" y="152302"/>
                    </a:lnTo>
                    <a:cubicBezTo>
                      <a:pt x="31001" y="152779"/>
                      <a:pt x="30144" y="152969"/>
                      <a:pt x="29287" y="152969"/>
                    </a:cubicBezTo>
                    <a:cubicBezTo>
                      <a:pt x="27573" y="152969"/>
                      <a:pt x="25858" y="152112"/>
                      <a:pt x="24905" y="150493"/>
                    </a:cubicBezTo>
                    <a:cubicBezTo>
                      <a:pt x="23477" y="148111"/>
                      <a:pt x="24239" y="144968"/>
                      <a:pt x="26715" y="143540"/>
                    </a:cubicBezTo>
                    <a:lnTo>
                      <a:pt x="63621" y="132517"/>
                    </a:lnTo>
                    <a:lnTo>
                      <a:pt x="62138" y="125177"/>
                    </a:lnTo>
                    <a:lnTo>
                      <a:pt x="5761" y="132776"/>
                    </a:lnTo>
                    <a:cubicBezTo>
                      <a:pt x="5570" y="132681"/>
                      <a:pt x="5284" y="132776"/>
                      <a:pt x="5094" y="132776"/>
                    </a:cubicBezTo>
                    <a:cubicBezTo>
                      <a:pt x="2617" y="132776"/>
                      <a:pt x="427" y="130871"/>
                      <a:pt x="46" y="128395"/>
                    </a:cubicBezTo>
                    <a:cubicBezTo>
                      <a:pt x="-335" y="125633"/>
                      <a:pt x="1665" y="123061"/>
                      <a:pt x="4427" y="122680"/>
                    </a:cubicBezTo>
                    <a:lnTo>
                      <a:pt x="39721" y="117923"/>
                    </a:lnTo>
                    <a:lnTo>
                      <a:pt x="5951" y="114203"/>
                    </a:lnTo>
                    <a:cubicBezTo>
                      <a:pt x="3188" y="113917"/>
                      <a:pt x="1093" y="111345"/>
                      <a:pt x="1474" y="108583"/>
                    </a:cubicBezTo>
                    <a:cubicBezTo>
                      <a:pt x="1760" y="105821"/>
                      <a:pt x="4236" y="103820"/>
                      <a:pt x="7094" y="104106"/>
                    </a:cubicBezTo>
                    <a:lnTo>
                      <a:pt x="53343" y="109197"/>
                    </a:lnTo>
                    <a:lnTo>
                      <a:pt x="18428" y="87724"/>
                    </a:lnTo>
                    <a:cubicBezTo>
                      <a:pt x="16047" y="86200"/>
                      <a:pt x="15285" y="83152"/>
                      <a:pt x="16714" y="80675"/>
                    </a:cubicBezTo>
                    <a:cubicBezTo>
                      <a:pt x="18238" y="78294"/>
                      <a:pt x="21286" y="77532"/>
                      <a:pt x="23762" y="78961"/>
                    </a:cubicBezTo>
                    <a:lnTo>
                      <a:pt x="63145" y="103181"/>
                    </a:lnTo>
                    <a:lnTo>
                      <a:pt x="63359" y="102479"/>
                    </a:lnTo>
                    <a:lnTo>
                      <a:pt x="25857" y="76007"/>
                    </a:lnTo>
                    <a:cubicBezTo>
                      <a:pt x="23286" y="74864"/>
                      <a:pt x="22143" y="71816"/>
                      <a:pt x="23381" y="69244"/>
                    </a:cubicBezTo>
                    <a:cubicBezTo>
                      <a:pt x="24524" y="66673"/>
                      <a:pt x="27572" y="65530"/>
                      <a:pt x="30144" y="66768"/>
                    </a:cubicBezTo>
                    <a:lnTo>
                      <a:pt x="66452" y="92365"/>
                    </a:lnTo>
                    <a:lnTo>
                      <a:pt x="67018" y="90513"/>
                    </a:lnTo>
                    <a:lnTo>
                      <a:pt x="35954" y="54100"/>
                    </a:lnTo>
                    <a:cubicBezTo>
                      <a:pt x="34144" y="51909"/>
                      <a:pt x="34335" y="48766"/>
                      <a:pt x="36525" y="46861"/>
                    </a:cubicBezTo>
                    <a:cubicBezTo>
                      <a:pt x="38716" y="45051"/>
                      <a:pt x="41860" y="45242"/>
                      <a:pt x="43765" y="47433"/>
                    </a:cubicBezTo>
                    <a:lnTo>
                      <a:pt x="70580" y="78865"/>
                    </a:lnTo>
                    <a:lnTo>
                      <a:pt x="71159" y="76971"/>
                    </a:lnTo>
                    <a:lnTo>
                      <a:pt x="75488" y="73405"/>
                    </a:lnTo>
                    <a:lnTo>
                      <a:pt x="44717" y="39527"/>
                    </a:lnTo>
                    <a:cubicBezTo>
                      <a:pt x="42812" y="37432"/>
                      <a:pt x="43003" y="34193"/>
                      <a:pt x="45098" y="32288"/>
                    </a:cubicBezTo>
                    <a:cubicBezTo>
                      <a:pt x="47194" y="30383"/>
                      <a:pt x="50432" y="30574"/>
                      <a:pt x="52337" y="32669"/>
                    </a:cubicBezTo>
                    <a:lnTo>
                      <a:pt x="83411" y="66880"/>
                    </a:lnTo>
                    <a:lnTo>
                      <a:pt x="89307" y="62023"/>
                    </a:lnTo>
                    <a:lnTo>
                      <a:pt x="75007" y="36479"/>
                    </a:lnTo>
                    <a:cubicBezTo>
                      <a:pt x="73673" y="34003"/>
                      <a:pt x="74531" y="30859"/>
                      <a:pt x="77007" y="29526"/>
                    </a:cubicBezTo>
                    <a:cubicBezTo>
                      <a:pt x="79484" y="28192"/>
                      <a:pt x="82627" y="29050"/>
                      <a:pt x="83960" y="31526"/>
                    </a:cubicBezTo>
                    <a:lnTo>
                      <a:pt x="97333" y="55413"/>
                    </a:lnTo>
                    <a:lnTo>
                      <a:pt x="100247" y="53013"/>
                    </a:lnTo>
                    <a:lnTo>
                      <a:pt x="101483" y="52763"/>
                    </a:lnTo>
                    <a:lnTo>
                      <a:pt x="87961" y="24287"/>
                    </a:lnTo>
                    <a:cubicBezTo>
                      <a:pt x="86723" y="21715"/>
                      <a:pt x="87866" y="18667"/>
                      <a:pt x="90342" y="17524"/>
                    </a:cubicBezTo>
                    <a:cubicBezTo>
                      <a:pt x="92914" y="16286"/>
                      <a:pt x="95962" y="17429"/>
                      <a:pt x="97105" y="19905"/>
                    </a:cubicBezTo>
                    <a:lnTo>
                      <a:pt x="111724" y="50693"/>
                    </a:lnTo>
                    <a:lnTo>
                      <a:pt x="114240" y="50184"/>
                    </a:lnTo>
                    <a:lnTo>
                      <a:pt x="102439" y="6475"/>
                    </a:lnTo>
                    <a:cubicBezTo>
                      <a:pt x="101677" y="3713"/>
                      <a:pt x="103296" y="950"/>
                      <a:pt x="106059" y="188"/>
                    </a:cubicBezTo>
                    <a:cubicBezTo>
                      <a:pt x="108726" y="-574"/>
                      <a:pt x="111583" y="1046"/>
                      <a:pt x="112345" y="3808"/>
                    </a:cubicBezTo>
                    <a:lnTo>
                      <a:pt x="124317" y="48147"/>
                    </a:lnTo>
                    <a:lnTo>
                      <a:pt x="125966" y="47814"/>
                    </a:lnTo>
                    <a:lnTo>
                      <a:pt x="129577" y="49311"/>
                    </a:lnTo>
                    <a:lnTo>
                      <a:pt x="127490" y="5427"/>
                    </a:lnTo>
                    <a:cubicBezTo>
                      <a:pt x="127395" y="2569"/>
                      <a:pt x="129490" y="188"/>
                      <a:pt x="132348" y="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1" name="Google Shape;1531;p11"/>
              <p:cNvSpPr/>
              <p:nvPr/>
            </p:nvSpPr>
            <p:spPr>
              <a:xfrm>
                <a:off x="6238834" y="2930691"/>
                <a:ext cx="265494" cy="263797"/>
              </a:xfrm>
              <a:custGeom>
                <a:avLst/>
                <a:gdLst/>
                <a:ahLst/>
                <a:cxnLst/>
                <a:rect l="l" t="t" r="r" b="b"/>
                <a:pathLst>
                  <a:path w="265494" h="263797" extrusionOk="0">
                    <a:moveTo>
                      <a:pt x="147380" y="10"/>
                    </a:moveTo>
                    <a:cubicBezTo>
                      <a:pt x="150523" y="-180"/>
                      <a:pt x="153190" y="2296"/>
                      <a:pt x="153286" y="5630"/>
                    </a:cubicBezTo>
                    <a:lnTo>
                      <a:pt x="155147" y="59245"/>
                    </a:lnTo>
                    <a:lnTo>
                      <a:pt x="156905" y="59256"/>
                    </a:lnTo>
                    <a:lnTo>
                      <a:pt x="160797" y="61024"/>
                    </a:lnTo>
                    <a:lnTo>
                      <a:pt x="169478" y="11059"/>
                    </a:lnTo>
                    <a:cubicBezTo>
                      <a:pt x="170049" y="7821"/>
                      <a:pt x="173002" y="5630"/>
                      <a:pt x="176146" y="6106"/>
                    </a:cubicBezTo>
                    <a:cubicBezTo>
                      <a:pt x="179193" y="6678"/>
                      <a:pt x="181289" y="9726"/>
                      <a:pt x="180717" y="12964"/>
                    </a:cubicBezTo>
                    <a:lnTo>
                      <a:pt x="172868" y="58142"/>
                    </a:lnTo>
                    <a:lnTo>
                      <a:pt x="194624" y="23823"/>
                    </a:lnTo>
                    <a:cubicBezTo>
                      <a:pt x="196338" y="21061"/>
                      <a:pt x="199862" y="20299"/>
                      <a:pt x="202529" y="22013"/>
                    </a:cubicBezTo>
                    <a:cubicBezTo>
                      <a:pt x="205101" y="23823"/>
                      <a:pt x="205863" y="27442"/>
                      <a:pt x="204053" y="30300"/>
                    </a:cubicBezTo>
                    <a:lnTo>
                      <a:pt x="179260" y="69412"/>
                    </a:lnTo>
                    <a:lnTo>
                      <a:pt x="179569" y="69553"/>
                    </a:lnTo>
                    <a:lnTo>
                      <a:pt x="213578" y="38872"/>
                    </a:lnTo>
                    <a:cubicBezTo>
                      <a:pt x="215960" y="36681"/>
                      <a:pt x="219579" y="36967"/>
                      <a:pt x="221579" y="39444"/>
                    </a:cubicBezTo>
                    <a:cubicBezTo>
                      <a:pt x="223579" y="41920"/>
                      <a:pt x="223294" y="45730"/>
                      <a:pt x="220912" y="47826"/>
                    </a:cubicBezTo>
                    <a:lnTo>
                      <a:pt x="188052" y="77471"/>
                    </a:lnTo>
                    <a:lnTo>
                      <a:pt x="191361" y="81920"/>
                    </a:lnTo>
                    <a:lnTo>
                      <a:pt x="217484" y="64685"/>
                    </a:lnTo>
                    <a:cubicBezTo>
                      <a:pt x="220151" y="62971"/>
                      <a:pt x="223675" y="63733"/>
                      <a:pt x="225294" y="66495"/>
                    </a:cubicBezTo>
                    <a:cubicBezTo>
                      <a:pt x="226913" y="69257"/>
                      <a:pt x="226056" y="72972"/>
                      <a:pt x="223389" y="74782"/>
                    </a:cubicBezTo>
                    <a:lnTo>
                      <a:pt x="198344" y="91306"/>
                    </a:lnTo>
                    <a:lnTo>
                      <a:pt x="200029" y="93571"/>
                    </a:lnTo>
                    <a:lnTo>
                      <a:pt x="236343" y="75830"/>
                    </a:lnTo>
                    <a:cubicBezTo>
                      <a:pt x="239200" y="74401"/>
                      <a:pt x="242629" y="75735"/>
                      <a:pt x="243868" y="78687"/>
                    </a:cubicBezTo>
                    <a:cubicBezTo>
                      <a:pt x="245106" y="81640"/>
                      <a:pt x="243868" y="85260"/>
                      <a:pt x="241010" y="86593"/>
                    </a:cubicBezTo>
                    <a:lnTo>
                      <a:pt x="207145" y="103137"/>
                    </a:lnTo>
                    <a:lnTo>
                      <a:pt x="207552" y="103684"/>
                    </a:lnTo>
                    <a:lnTo>
                      <a:pt x="253774" y="94499"/>
                    </a:lnTo>
                    <a:cubicBezTo>
                      <a:pt x="256822" y="93927"/>
                      <a:pt x="259775" y="96023"/>
                      <a:pt x="260346" y="99261"/>
                    </a:cubicBezTo>
                    <a:cubicBezTo>
                      <a:pt x="260822" y="102500"/>
                      <a:pt x="258727" y="105643"/>
                      <a:pt x="255679" y="106215"/>
                    </a:cubicBezTo>
                    <a:lnTo>
                      <a:pt x="237878" y="109752"/>
                    </a:lnTo>
                    <a:lnTo>
                      <a:pt x="238438" y="110025"/>
                    </a:lnTo>
                    <a:cubicBezTo>
                      <a:pt x="239486" y="113168"/>
                      <a:pt x="237867" y="116597"/>
                      <a:pt x="234914" y="117645"/>
                    </a:cubicBezTo>
                    <a:lnTo>
                      <a:pt x="222905" y="122259"/>
                    </a:lnTo>
                    <a:lnTo>
                      <a:pt x="257489" y="120407"/>
                    </a:lnTo>
                    <a:cubicBezTo>
                      <a:pt x="260632" y="120217"/>
                      <a:pt x="263299" y="122788"/>
                      <a:pt x="263299" y="126027"/>
                    </a:cubicBezTo>
                    <a:cubicBezTo>
                      <a:pt x="263395" y="129360"/>
                      <a:pt x="260918" y="132123"/>
                      <a:pt x="257775" y="132313"/>
                    </a:cubicBezTo>
                    <a:lnTo>
                      <a:pt x="210998" y="134818"/>
                    </a:lnTo>
                    <a:lnTo>
                      <a:pt x="211286" y="139117"/>
                    </a:lnTo>
                    <a:lnTo>
                      <a:pt x="221008" y="139933"/>
                    </a:lnTo>
                    <a:cubicBezTo>
                      <a:pt x="234724" y="140600"/>
                      <a:pt x="248821" y="141362"/>
                      <a:pt x="260822" y="143266"/>
                    </a:cubicBezTo>
                    <a:cubicBezTo>
                      <a:pt x="264061" y="143647"/>
                      <a:pt x="265966" y="146791"/>
                      <a:pt x="265394" y="150125"/>
                    </a:cubicBezTo>
                    <a:cubicBezTo>
                      <a:pt x="264823" y="153363"/>
                      <a:pt x="261870" y="155649"/>
                      <a:pt x="258822" y="155077"/>
                    </a:cubicBezTo>
                    <a:cubicBezTo>
                      <a:pt x="247392" y="153172"/>
                      <a:pt x="233581" y="152506"/>
                      <a:pt x="220151" y="151839"/>
                    </a:cubicBezTo>
                    <a:lnTo>
                      <a:pt x="216872" y="151648"/>
                    </a:lnTo>
                    <a:lnTo>
                      <a:pt x="248916" y="160983"/>
                    </a:lnTo>
                    <a:cubicBezTo>
                      <a:pt x="251964" y="161840"/>
                      <a:pt x="253679" y="165174"/>
                      <a:pt x="252726" y="168317"/>
                    </a:cubicBezTo>
                    <a:cubicBezTo>
                      <a:pt x="251774" y="171460"/>
                      <a:pt x="248630" y="173270"/>
                      <a:pt x="245678" y="172508"/>
                    </a:cubicBezTo>
                    <a:lnTo>
                      <a:pt x="227173" y="167119"/>
                    </a:lnTo>
                    <a:lnTo>
                      <a:pt x="256917" y="187748"/>
                    </a:lnTo>
                    <a:cubicBezTo>
                      <a:pt x="259489" y="189558"/>
                      <a:pt x="260155" y="193273"/>
                      <a:pt x="258441" y="196035"/>
                    </a:cubicBezTo>
                    <a:cubicBezTo>
                      <a:pt x="257203" y="198130"/>
                      <a:pt x="254821" y="199083"/>
                      <a:pt x="252536" y="198607"/>
                    </a:cubicBezTo>
                    <a:cubicBezTo>
                      <a:pt x="251869" y="198416"/>
                      <a:pt x="251202" y="198226"/>
                      <a:pt x="250630" y="197750"/>
                    </a:cubicBezTo>
                    <a:lnTo>
                      <a:pt x="205299" y="166338"/>
                    </a:lnTo>
                    <a:lnTo>
                      <a:pt x="204855" y="167374"/>
                    </a:lnTo>
                    <a:lnTo>
                      <a:pt x="233676" y="212132"/>
                    </a:lnTo>
                    <a:cubicBezTo>
                      <a:pt x="235391" y="214799"/>
                      <a:pt x="234724" y="218514"/>
                      <a:pt x="232057" y="220419"/>
                    </a:cubicBezTo>
                    <a:cubicBezTo>
                      <a:pt x="230629" y="221371"/>
                      <a:pt x="229009" y="221657"/>
                      <a:pt x="227580" y="221371"/>
                    </a:cubicBezTo>
                    <a:cubicBezTo>
                      <a:pt x="226247" y="221086"/>
                      <a:pt x="225009" y="220228"/>
                      <a:pt x="224151" y="218990"/>
                    </a:cubicBezTo>
                    <a:lnTo>
                      <a:pt x="209935" y="196913"/>
                    </a:lnTo>
                    <a:lnTo>
                      <a:pt x="205863" y="198702"/>
                    </a:lnTo>
                    <a:lnTo>
                      <a:pt x="204444" y="198117"/>
                    </a:lnTo>
                    <a:lnTo>
                      <a:pt x="221770" y="235374"/>
                    </a:lnTo>
                    <a:cubicBezTo>
                      <a:pt x="222818" y="238517"/>
                      <a:pt x="221198" y="241946"/>
                      <a:pt x="218245" y="242994"/>
                    </a:cubicBezTo>
                    <a:cubicBezTo>
                      <a:pt x="215293" y="244137"/>
                      <a:pt x="212054" y="242517"/>
                      <a:pt x="211007" y="239470"/>
                    </a:cubicBezTo>
                    <a:cubicBezTo>
                      <a:pt x="206626" y="226183"/>
                      <a:pt x="200125" y="211895"/>
                      <a:pt x="192683" y="197988"/>
                    </a:cubicBezTo>
                    <a:lnTo>
                      <a:pt x="188153" y="190580"/>
                    </a:lnTo>
                    <a:lnTo>
                      <a:pt x="180878" y="197853"/>
                    </a:lnTo>
                    <a:lnTo>
                      <a:pt x="198148" y="234325"/>
                    </a:lnTo>
                    <a:cubicBezTo>
                      <a:pt x="199577" y="237278"/>
                      <a:pt x="198339" y="240898"/>
                      <a:pt x="195577" y="242422"/>
                    </a:cubicBezTo>
                    <a:cubicBezTo>
                      <a:pt x="194339" y="242993"/>
                      <a:pt x="193005" y="243089"/>
                      <a:pt x="191767" y="242898"/>
                    </a:cubicBezTo>
                    <a:cubicBezTo>
                      <a:pt x="190147" y="242517"/>
                      <a:pt x="188719" y="241469"/>
                      <a:pt x="187957" y="239850"/>
                    </a:cubicBezTo>
                    <a:lnTo>
                      <a:pt x="171245" y="204558"/>
                    </a:lnTo>
                    <a:lnTo>
                      <a:pt x="171368" y="206776"/>
                    </a:lnTo>
                    <a:lnTo>
                      <a:pt x="175193" y="220609"/>
                    </a:lnTo>
                    <a:lnTo>
                      <a:pt x="172427" y="225941"/>
                    </a:lnTo>
                    <a:lnTo>
                      <a:pt x="172571" y="228560"/>
                    </a:lnTo>
                    <a:lnTo>
                      <a:pt x="173955" y="234326"/>
                    </a:lnTo>
                    <a:cubicBezTo>
                      <a:pt x="174717" y="237469"/>
                      <a:pt x="172907" y="240803"/>
                      <a:pt x="169763" y="241660"/>
                    </a:cubicBezTo>
                    <a:cubicBezTo>
                      <a:pt x="168906" y="241946"/>
                      <a:pt x="168049" y="241946"/>
                      <a:pt x="167192" y="241755"/>
                    </a:cubicBezTo>
                    <a:cubicBezTo>
                      <a:pt x="165192" y="241279"/>
                      <a:pt x="163477" y="239755"/>
                      <a:pt x="162905" y="237469"/>
                    </a:cubicBezTo>
                    <a:lnTo>
                      <a:pt x="161758" y="232689"/>
                    </a:lnTo>
                    <a:lnTo>
                      <a:pt x="161381" y="232230"/>
                    </a:lnTo>
                    <a:lnTo>
                      <a:pt x="161300" y="230781"/>
                    </a:lnTo>
                    <a:lnTo>
                      <a:pt x="158296" y="218262"/>
                    </a:lnTo>
                    <a:lnTo>
                      <a:pt x="158310" y="218442"/>
                    </a:lnTo>
                    <a:cubicBezTo>
                      <a:pt x="157452" y="229372"/>
                      <a:pt x="154904" y="240183"/>
                      <a:pt x="150713" y="250327"/>
                    </a:cubicBezTo>
                    <a:cubicBezTo>
                      <a:pt x="149570" y="252994"/>
                      <a:pt x="146808" y="254423"/>
                      <a:pt x="144236" y="253851"/>
                    </a:cubicBezTo>
                    <a:cubicBezTo>
                      <a:pt x="143855" y="253756"/>
                      <a:pt x="143570" y="253661"/>
                      <a:pt x="143189" y="253566"/>
                    </a:cubicBezTo>
                    <a:cubicBezTo>
                      <a:pt x="140331" y="252328"/>
                      <a:pt x="138998" y="248803"/>
                      <a:pt x="140236" y="245755"/>
                    </a:cubicBezTo>
                    <a:cubicBezTo>
                      <a:pt x="143951" y="236802"/>
                      <a:pt x="146213" y="227277"/>
                      <a:pt x="146975" y="217656"/>
                    </a:cubicBezTo>
                    <a:lnTo>
                      <a:pt x="146417" y="210587"/>
                    </a:lnTo>
                    <a:lnTo>
                      <a:pt x="135544" y="210506"/>
                    </a:lnTo>
                    <a:lnTo>
                      <a:pt x="134141" y="257853"/>
                    </a:lnTo>
                    <a:cubicBezTo>
                      <a:pt x="134045" y="261187"/>
                      <a:pt x="131378" y="263758"/>
                      <a:pt x="128235" y="263758"/>
                    </a:cubicBezTo>
                    <a:cubicBezTo>
                      <a:pt x="127854" y="263854"/>
                      <a:pt x="127473" y="263758"/>
                      <a:pt x="127092" y="263663"/>
                    </a:cubicBezTo>
                    <a:cubicBezTo>
                      <a:pt x="124520" y="263091"/>
                      <a:pt x="122615" y="260615"/>
                      <a:pt x="122710" y="257757"/>
                    </a:cubicBezTo>
                    <a:lnTo>
                      <a:pt x="124113" y="210421"/>
                    </a:lnTo>
                    <a:lnTo>
                      <a:pt x="123663" y="210418"/>
                    </a:lnTo>
                    <a:lnTo>
                      <a:pt x="119911" y="208713"/>
                    </a:lnTo>
                    <a:lnTo>
                      <a:pt x="108708" y="257377"/>
                    </a:lnTo>
                    <a:cubicBezTo>
                      <a:pt x="107851" y="260615"/>
                      <a:pt x="104803" y="262711"/>
                      <a:pt x="101755" y="262044"/>
                    </a:cubicBezTo>
                    <a:cubicBezTo>
                      <a:pt x="98612" y="261282"/>
                      <a:pt x="96802" y="258138"/>
                      <a:pt x="97469" y="254900"/>
                    </a:cubicBezTo>
                    <a:lnTo>
                      <a:pt x="104616" y="223907"/>
                    </a:lnTo>
                    <a:lnTo>
                      <a:pt x="98231" y="237183"/>
                    </a:lnTo>
                    <a:cubicBezTo>
                      <a:pt x="97564" y="240326"/>
                      <a:pt x="94516" y="242231"/>
                      <a:pt x="91563" y="241659"/>
                    </a:cubicBezTo>
                    <a:cubicBezTo>
                      <a:pt x="91468" y="241659"/>
                      <a:pt x="91468" y="241659"/>
                      <a:pt x="91373" y="241659"/>
                    </a:cubicBezTo>
                    <a:cubicBezTo>
                      <a:pt x="88325" y="240898"/>
                      <a:pt x="86515" y="237659"/>
                      <a:pt x="87277" y="234421"/>
                    </a:cubicBezTo>
                    <a:lnTo>
                      <a:pt x="103272" y="201154"/>
                    </a:lnTo>
                    <a:lnTo>
                      <a:pt x="102009" y="200580"/>
                    </a:lnTo>
                    <a:lnTo>
                      <a:pt x="73180" y="253090"/>
                    </a:lnTo>
                    <a:cubicBezTo>
                      <a:pt x="71846" y="255471"/>
                      <a:pt x="69275" y="256614"/>
                      <a:pt x="66989" y="256043"/>
                    </a:cubicBezTo>
                    <a:cubicBezTo>
                      <a:pt x="66417" y="255947"/>
                      <a:pt x="65941" y="255757"/>
                      <a:pt x="65370" y="255376"/>
                    </a:cubicBezTo>
                    <a:cubicBezTo>
                      <a:pt x="62607" y="253757"/>
                      <a:pt x="61750" y="250137"/>
                      <a:pt x="63369" y="247280"/>
                    </a:cubicBezTo>
                    <a:lnTo>
                      <a:pt x="78485" y="219749"/>
                    </a:lnTo>
                    <a:lnTo>
                      <a:pt x="75752" y="220515"/>
                    </a:lnTo>
                    <a:cubicBezTo>
                      <a:pt x="73085" y="218895"/>
                      <a:pt x="72228" y="215181"/>
                      <a:pt x="73847" y="212323"/>
                    </a:cubicBezTo>
                    <a:lnTo>
                      <a:pt x="90304" y="190861"/>
                    </a:lnTo>
                    <a:lnTo>
                      <a:pt x="86321" y="186466"/>
                    </a:lnTo>
                    <a:lnTo>
                      <a:pt x="83563" y="190891"/>
                    </a:lnTo>
                    <a:cubicBezTo>
                      <a:pt x="78229" y="200226"/>
                      <a:pt x="72704" y="209941"/>
                      <a:pt x="65465" y="219943"/>
                    </a:cubicBezTo>
                    <a:cubicBezTo>
                      <a:pt x="64131" y="221848"/>
                      <a:pt x="61846" y="222610"/>
                      <a:pt x="59750" y="222133"/>
                    </a:cubicBezTo>
                    <a:cubicBezTo>
                      <a:pt x="58988" y="221943"/>
                      <a:pt x="58226" y="221657"/>
                      <a:pt x="57559" y="221085"/>
                    </a:cubicBezTo>
                    <a:cubicBezTo>
                      <a:pt x="55083" y="219085"/>
                      <a:pt x="54606" y="215370"/>
                      <a:pt x="56512" y="212703"/>
                    </a:cubicBezTo>
                    <a:cubicBezTo>
                      <a:pt x="63274" y="203369"/>
                      <a:pt x="68418" y="194320"/>
                      <a:pt x="73847" y="184890"/>
                    </a:cubicBezTo>
                    <a:lnTo>
                      <a:pt x="75962" y="181159"/>
                    </a:lnTo>
                    <a:lnTo>
                      <a:pt x="32699" y="221943"/>
                    </a:lnTo>
                    <a:cubicBezTo>
                      <a:pt x="31175" y="223276"/>
                      <a:pt x="29270" y="223753"/>
                      <a:pt x="27555" y="223372"/>
                    </a:cubicBezTo>
                    <a:cubicBezTo>
                      <a:pt x="26412" y="223086"/>
                      <a:pt x="25364" y="222514"/>
                      <a:pt x="24602" y="221562"/>
                    </a:cubicBezTo>
                    <a:cubicBezTo>
                      <a:pt x="22507" y="219085"/>
                      <a:pt x="22793" y="215371"/>
                      <a:pt x="25174" y="213085"/>
                    </a:cubicBezTo>
                    <a:lnTo>
                      <a:pt x="47639" y="191907"/>
                    </a:lnTo>
                    <a:lnTo>
                      <a:pt x="42605" y="190415"/>
                    </a:lnTo>
                    <a:cubicBezTo>
                      <a:pt x="41081" y="187557"/>
                      <a:pt x="42224" y="183938"/>
                      <a:pt x="44986" y="182319"/>
                    </a:cubicBezTo>
                    <a:lnTo>
                      <a:pt x="73668" y="165815"/>
                    </a:lnTo>
                    <a:lnTo>
                      <a:pt x="71887" y="160990"/>
                    </a:lnTo>
                    <a:lnTo>
                      <a:pt x="23935" y="174985"/>
                    </a:lnTo>
                    <a:cubicBezTo>
                      <a:pt x="22983" y="175271"/>
                      <a:pt x="22030" y="175271"/>
                      <a:pt x="21173" y="175080"/>
                    </a:cubicBezTo>
                    <a:cubicBezTo>
                      <a:pt x="19173" y="174604"/>
                      <a:pt x="17458" y="173080"/>
                      <a:pt x="16982" y="170889"/>
                    </a:cubicBezTo>
                    <a:cubicBezTo>
                      <a:pt x="16220" y="167746"/>
                      <a:pt x="18030" y="164412"/>
                      <a:pt x="21078" y="163555"/>
                    </a:cubicBezTo>
                    <a:lnTo>
                      <a:pt x="67541" y="149995"/>
                    </a:lnTo>
                    <a:lnTo>
                      <a:pt x="58630" y="149624"/>
                    </a:lnTo>
                    <a:cubicBezTo>
                      <a:pt x="48486" y="150529"/>
                      <a:pt x="38413" y="152744"/>
                      <a:pt x="28698" y="156221"/>
                    </a:cubicBezTo>
                    <a:cubicBezTo>
                      <a:pt x="27555" y="156601"/>
                      <a:pt x="26507" y="156697"/>
                      <a:pt x="25555" y="156411"/>
                    </a:cubicBezTo>
                    <a:cubicBezTo>
                      <a:pt x="23650" y="156030"/>
                      <a:pt x="22031" y="154601"/>
                      <a:pt x="21459" y="152506"/>
                    </a:cubicBezTo>
                    <a:cubicBezTo>
                      <a:pt x="20507" y="149363"/>
                      <a:pt x="22126" y="146029"/>
                      <a:pt x="25174" y="144886"/>
                    </a:cubicBezTo>
                    <a:cubicBezTo>
                      <a:pt x="35794" y="141076"/>
                      <a:pt x="46796" y="138671"/>
                      <a:pt x="57881" y="137695"/>
                    </a:cubicBezTo>
                    <a:lnTo>
                      <a:pt x="68016" y="138116"/>
                    </a:lnTo>
                    <a:lnTo>
                      <a:pt x="68165" y="132408"/>
                    </a:lnTo>
                    <a:lnTo>
                      <a:pt x="5172" y="127646"/>
                    </a:lnTo>
                    <a:cubicBezTo>
                      <a:pt x="4886" y="127646"/>
                      <a:pt x="4600" y="127551"/>
                      <a:pt x="4410" y="127551"/>
                    </a:cubicBezTo>
                    <a:cubicBezTo>
                      <a:pt x="1648" y="126979"/>
                      <a:pt x="-257" y="124312"/>
                      <a:pt x="28" y="121264"/>
                    </a:cubicBezTo>
                    <a:cubicBezTo>
                      <a:pt x="314" y="118026"/>
                      <a:pt x="3076" y="115454"/>
                      <a:pt x="6220" y="115740"/>
                    </a:cubicBezTo>
                    <a:lnTo>
                      <a:pt x="44911" y="118665"/>
                    </a:lnTo>
                    <a:lnTo>
                      <a:pt x="9934" y="106596"/>
                    </a:lnTo>
                    <a:cubicBezTo>
                      <a:pt x="6981" y="105548"/>
                      <a:pt x="5362" y="102214"/>
                      <a:pt x="6410" y="99071"/>
                    </a:cubicBezTo>
                    <a:cubicBezTo>
                      <a:pt x="7457" y="95928"/>
                      <a:pt x="10696" y="94213"/>
                      <a:pt x="13649" y="95261"/>
                    </a:cubicBezTo>
                    <a:lnTo>
                      <a:pt x="62527" y="112095"/>
                    </a:lnTo>
                    <a:lnTo>
                      <a:pt x="30127" y="79354"/>
                    </a:lnTo>
                    <a:cubicBezTo>
                      <a:pt x="27841" y="77068"/>
                      <a:pt x="27841" y="73353"/>
                      <a:pt x="30031" y="70876"/>
                    </a:cubicBezTo>
                    <a:cubicBezTo>
                      <a:pt x="32222" y="68495"/>
                      <a:pt x="35842" y="68400"/>
                      <a:pt x="38127" y="70591"/>
                    </a:cubicBezTo>
                    <a:lnTo>
                      <a:pt x="74763" y="107611"/>
                    </a:lnTo>
                    <a:lnTo>
                      <a:pt x="75220" y="106773"/>
                    </a:lnTo>
                    <a:lnTo>
                      <a:pt x="41176" y="67543"/>
                    </a:lnTo>
                    <a:cubicBezTo>
                      <a:pt x="38700" y="65542"/>
                      <a:pt x="38224" y="61828"/>
                      <a:pt x="40129" y="59161"/>
                    </a:cubicBezTo>
                    <a:cubicBezTo>
                      <a:pt x="42034" y="56494"/>
                      <a:pt x="45653" y="55922"/>
                      <a:pt x="48130" y="57922"/>
                    </a:cubicBezTo>
                    <a:lnTo>
                      <a:pt x="81133" y="95930"/>
                    </a:lnTo>
                    <a:lnTo>
                      <a:pt x="82178" y="94014"/>
                    </a:lnTo>
                    <a:lnTo>
                      <a:pt x="57654" y="44968"/>
                    </a:lnTo>
                    <a:cubicBezTo>
                      <a:pt x="56226" y="42111"/>
                      <a:pt x="57273" y="38491"/>
                      <a:pt x="60131" y="36872"/>
                    </a:cubicBezTo>
                    <a:cubicBezTo>
                      <a:pt x="62893" y="35348"/>
                      <a:pt x="66322" y="36300"/>
                      <a:pt x="67846" y="39253"/>
                    </a:cubicBezTo>
                    <a:lnTo>
                      <a:pt x="88985" y="81530"/>
                    </a:lnTo>
                    <a:lnTo>
                      <a:pt x="90077" y="79527"/>
                    </a:lnTo>
                    <a:lnTo>
                      <a:pt x="95718" y="76461"/>
                    </a:lnTo>
                    <a:lnTo>
                      <a:pt x="70799" y="30395"/>
                    </a:lnTo>
                    <a:cubicBezTo>
                      <a:pt x="69275" y="27538"/>
                      <a:pt x="70228" y="23918"/>
                      <a:pt x="72990" y="22204"/>
                    </a:cubicBezTo>
                    <a:cubicBezTo>
                      <a:pt x="75752" y="20584"/>
                      <a:pt x="79181" y="21442"/>
                      <a:pt x="80705" y="24299"/>
                    </a:cubicBezTo>
                    <a:lnTo>
                      <a:pt x="105922" y="70916"/>
                    </a:lnTo>
                    <a:lnTo>
                      <a:pt x="113681" y="66699"/>
                    </a:lnTo>
                    <a:lnTo>
                      <a:pt x="104612" y="34110"/>
                    </a:lnTo>
                    <a:cubicBezTo>
                      <a:pt x="103755" y="30967"/>
                      <a:pt x="105470" y="27633"/>
                      <a:pt x="108518" y="26586"/>
                    </a:cubicBezTo>
                    <a:cubicBezTo>
                      <a:pt x="111566" y="25633"/>
                      <a:pt x="114709" y="27348"/>
                      <a:pt x="115566" y="30491"/>
                    </a:cubicBezTo>
                    <a:lnTo>
                      <a:pt x="124071" y="61053"/>
                    </a:lnTo>
                    <a:lnTo>
                      <a:pt x="127704" y="59079"/>
                    </a:lnTo>
                    <a:lnTo>
                      <a:pt x="129178" y="59088"/>
                    </a:lnTo>
                    <a:lnTo>
                      <a:pt x="121663" y="23347"/>
                    </a:lnTo>
                    <a:cubicBezTo>
                      <a:pt x="120996" y="20109"/>
                      <a:pt x="122901" y="16965"/>
                      <a:pt x="126044" y="16108"/>
                    </a:cubicBezTo>
                    <a:cubicBezTo>
                      <a:pt x="129092" y="15346"/>
                      <a:pt x="132140" y="17346"/>
                      <a:pt x="132807" y="20490"/>
                    </a:cubicBezTo>
                    <a:lnTo>
                      <a:pt x="140938" y="59159"/>
                    </a:lnTo>
                    <a:lnTo>
                      <a:pt x="143692" y="59176"/>
                    </a:lnTo>
                    <a:lnTo>
                      <a:pt x="141856" y="6297"/>
                    </a:lnTo>
                    <a:cubicBezTo>
                      <a:pt x="141760" y="2963"/>
                      <a:pt x="144237" y="201"/>
                      <a:pt x="147380" y="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11"/>
              <p:cNvSpPr/>
              <p:nvPr/>
            </p:nvSpPr>
            <p:spPr>
              <a:xfrm>
                <a:off x="4994498" y="3208141"/>
                <a:ext cx="230232" cy="229026"/>
              </a:xfrm>
              <a:custGeom>
                <a:avLst/>
                <a:gdLst/>
                <a:ahLst/>
                <a:cxnLst/>
                <a:rect l="l" t="t" r="r" b="b"/>
                <a:pathLst>
                  <a:path w="230232" h="229026" extrusionOk="0">
                    <a:moveTo>
                      <a:pt x="137266" y="72"/>
                    </a:moveTo>
                    <a:cubicBezTo>
                      <a:pt x="140028" y="548"/>
                      <a:pt x="141933" y="3120"/>
                      <a:pt x="141457" y="5882"/>
                    </a:cubicBezTo>
                    <a:lnTo>
                      <a:pt x="134759" y="48992"/>
                    </a:lnTo>
                    <a:lnTo>
                      <a:pt x="142372" y="51329"/>
                    </a:lnTo>
                    <a:lnTo>
                      <a:pt x="152697" y="25599"/>
                    </a:lnTo>
                    <a:cubicBezTo>
                      <a:pt x="153745" y="23027"/>
                      <a:pt x="156697" y="21789"/>
                      <a:pt x="159269" y="22837"/>
                    </a:cubicBezTo>
                    <a:cubicBezTo>
                      <a:pt x="161841" y="23884"/>
                      <a:pt x="163079" y="26837"/>
                      <a:pt x="162031" y="29409"/>
                    </a:cubicBezTo>
                    <a:lnTo>
                      <a:pt x="152044" y="54299"/>
                    </a:lnTo>
                    <a:lnTo>
                      <a:pt x="155529" y="55369"/>
                    </a:lnTo>
                    <a:lnTo>
                      <a:pt x="156499" y="56173"/>
                    </a:lnTo>
                    <a:lnTo>
                      <a:pt x="170032" y="28075"/>
                    </a:lnTo>
                    <a:cubicBezTo>
                      <a:pt x="171270" y="25598"/>
                      <a:pt x="174223" y="24551"/>
                      <a:pt x="176794" y="25694"/>
                    </a:cubicBezTo>
                    <a:cubicBezTo>
                      <a:pt x="179271" y="26932"/>
                      <a:pt x="180319" y="29885"/>
                      <a:pt x="179176" y="32456"/>
                    </a:cubicBezTo>
                    <a:lnTo>
                      <a:pt x="164542" y="62839"/>
                    </a:lnTo>
                    <a:lnTo>
                      <a:pt x="166403" y="64382"/>
                    </a:lnTo>
                    <a:lnTo>
                      <a:pt x="192701" y="28171"/>
                    </a:lnTo>
                    <a:cubicBezTo>
                      <a:pt x="194320" y="25884"/>
                      <a:pt x="197464" y="25408"/>
                      <a:pt x="199750" y="27028"/>
                    </a:cubicBezTo>
                    <a:cubicBezTo>
                      <a:pt x="202036" y="28647"/>
                      <a:pt x="202512" y="31790"/>
                      <a:pt x="200893" y="34076"/>
                    </a:cubicBezTo>
                    <a:lnTo>
                      <a:pt x="174193" y="70839"/>
                    </a:lnTo>
                    <a:lnTo>
                      <a:pt x="175461" y="71890"/>
                    </a:lnTo>
                    <a:lnTo>
                      <a:pt x="176557" y="75625"/>
                    </a:lnTo>
                    <a:lnTo>
                      <a:pt x="209180" y="46649"/>
                    </a:lnTo>
                    <a:cubicBezTo>
                      <a:pt x="211275" y="44840"/>
                      <a:pt x="214419" y="45030"/>
                      <a:pt x="216324" y="47030"/>
                    </a:cubicBezTo>
                    <a:cubicBezTo>
                      <a:pt x="218133" y="49126"/>
                      <a:pt x="217943" y="52269"/>
                      <a:pt x="215943" y="54174"/>
                    </a:cubicBezTo>
                    <a:lnTo>
                      <a:pt x="186611" y="80226"/>
                    </a:lnTo>
                    <a:lnTo>
                      <a:pt x="219943" y="69413"/>
                    </a:lnTo>
                    <a:cubicBezTo>
                      <a:pt x="222610" y="68556"/>
                      <a:pt x="225372" y="69985"/>
                      <a:pt x="226325" y="72652"/>
                    </a:cubicBezTo>
                    <a:cubicBezTo>
                      <a:pt x="227182" y="75319"/>
                      <a:pt x="225753" y="78177"/>
                      <a:pt x="223086" y="79034"/>
                    </a:cubicBezTo>
                    <a:lnTo>
                      <a:pt x="184836" y="91442"/>
                    </a:lnTo>
                    <a:lnTo>
                      <a:pt x="224991" y="90083"/>
                    </a:lnTo>
                    <a:cubicBezTo>
                      <a:pt x="227754" y="89988"/>
                      <a:pt x="230135" y="92179"/>
                      <a:pt x="230230" y="94941"/>
                    </a:cubicBezTo>
                    <a:cubicBezTo>
                      <a:pt x="230325" y="97703"/>
                      <a:pt x="228134" y="100084"/>
                      <a:pt x="225372" y="100179"/>
                    </a:cubicBezTo>
                    <a:lnTo>
                      <a:pt x="184167" y="101574"/>
                    </a:lnTo>
                    <a:lnTo>
                      <a:pt x="185493" y="106096"/>
                    </a:lnTo>
                    <a:lnTo>
                      <a:pt x="214228" y="109514"/>
                    </a:lnTo>
                    <a:cubicBezTo>
                      <a:pt x="216990" y="109895"/>
                      <a:pt x="218990" y="112372"/>
                      <a:pt x="218609" y="115134"/>
                    </a:cubicBezTo>
                    <a:cubicBezTo>
                      <a:pt x="218324" y="117896"/>
                      <a:pt x="215752" y="119897"/>
                      <a:pt x="212990" y="119516"/>
                    </a:cubicBezTo>
                    <a:lnTo>
                      <a:pt x="188577" y="116612"/>
                    </a:lnTo>
                    <a:lnTo>
                      <a:pt x="189418" y="119483"/>
                    </a:lnTo>
                    <a:lnTo>
                      <a:pt x="221372" y="127516"/>
                    </a:lnTo>
                    <a:cubicBezTo>
                      <a:pt x="224039" y="128183"/>
                      <a:pt x="225754" y="130945"/>
                      <a:pt x="224992" y="133612"/>
                    </a:cubicBezTo>
                    <a:cubicBezTo>
                      <a:pt x="224325" y="136279"/>
                      <a:pt x="221563" y="137994"/>
                      <a:pt x="218896" y="137232"/>
                    </a:cubicBezTo>
                    <a:lnTo>
                      <a:pt x="185101" y="128736"/>
                    </a:lnTo>
                    <a:lnTo>
                      <a:pt x="223658" y="149709"/>
                    </a:lnTo>
                    <a:cubicBezTo>
                      <a:pt x="226134" y="151043"/>
                      <a:pt x="226992" y="154091"/>
                      <a:pt x="225658" y="156567"/>
                    </a:cubicBezTo>
                    <a:cubicBezTo>
                      <a:pt x="224325" y="159044"/>
                      <a:pt x="221277" y="159901"/>
                      <a:pt x="218800" y="158568"/>
                    </a:cubicBezTo>
                    <a:lnTo>
                      <a:pt x="204870" y="150990"/>
                    </a:lnTo>
                    <a:lnTo>
                      <a:pt x="205084" y="151425"/>
                    </a:lnTo>
                    <a:cubicBezTo>
                      <a:pt x="204132" y="154092"/>
                      <a:pt x="201274" y="155425"/>
                      <a:pt x="198702" y="154568"/>
                    </a:cubicBezTo>
                    <a:lnTo>
                      <a:pt x="187959" y="150852"/>
                    </a:lnTo>
                    <a:lnTo>
                      <a:pt x="212704" y="169045"/>
                    </a:lnTo>
                    <a:cubicBezTo>
                      <a:pt x="214990" y="170664"/>
                      <a:pt x="215466" y="173903"/>
                      <a:pt x="213752" y="176093"/>
                    </a:cubicBezTo>
                    <a:cubicBezTo>
                      <a:pt x="212133" y="178379"/>
                      <a:pt x="208894" y="178856"/>
                      <a:pt x="206703" y="177141"/>
                    </a:cubicBezTo>
                    <a:lnTo>
                      <a:pt x="172161" y="151746"/>
                    </a:lnTo>
                    <a:lnTo>
                      <a:pt x="170547" y="154711"/>
                    </a:lnTo>
                    <a:lnTo>
                      <a:pt x="177556" y="161425"/>
                    </a:lnTo>
                    <a:cubicBezTo>
                      <a:pt x="186605" y="169617"/>
                      <a:pt x="195940" y="177999"/>
                      <a:pt x="203179" y="186000"/>
                    </a:cubicBezTo>
                    <a:cubicBezTo>
                      <a:pt x="205179" y="188095"/>
                      <a:pt x="204893" y="191238"/>
                      <a:pt x="202798" y="193144"/>
                    </a:cubicBezTo>
                    <a:cubicBezTo>
                      <a:pt x="200702" y="195048"/>
                      <a:pt x="197559" y="194858"/>
                      <a:pt x="195654" y="192762"/>
                    </a:cubicBezTo>
                    <a:cubicBezTo>
                      <a:pt x="188796" y="185142"/>
                      <a:pt x="179652" y="176856"/>
                      <a:pt x="170794" y="168950"/>
                    </a:cubicBezTo>
                    <a:lnTo>
                      <a:pt x="168056" y="166454"/>
                    </a:lnTo>
                    <a:lnTo>
                      <a:pt x="185558" y="191239"/>
                    </a:lnTo>
                    <a:cubicBezTo>
                      <a:pt x="187177" y="193525"/>
                      <a:pt x="186606" y="196668"/>
                      <a:pt x="184320" y="198287"/>
                    </a:cubicBezTo>
                    <a:cubicBezTo>
                      <a:pt x="182034" y="199906"/>
                      <a:pt x="178986" y="199335"/>
                      <a:pt x="177271" y="197049"/>
                    </a:cubicBezTo>
                    <a:lnTo>
                      <a:pt x="167862" y="183753"/>
                    </a:lnTo>
                    <a:lnTo>
                      <a:pt x="177366" y="213622"/>
                    </a:lnTo>
                    <a:cubicBezTo>
                      <a:pt x="178223" y="216289"/>
                      <a:pt x="176699" y="219147"/>
                      <a:pt x="174032" y="220004"/>
                    </a:cubicBezTo>
                    <a:cubicBezTo>
                      <a:pt x="171937" y="220671"/>
                      <a:pt x="169746" y="220004"/>
                      <a:pt x="168508" y="218385"/>
                    </a:cubicBezTo>
                    <a:cubicBezTo>
                      <a:pt x="168127" y="217908"/>
                      <a:pt x="167841" y="217337"/>
                      <a:pt x="167650" y="216765"/>
                    </a:cubicBezTo>
                    <a:lnTo>
                      <a:pt x="152905" y="170329"/>
                    </a:lnTo>
                    <a:lnTo>
                      <a:pt x="151965" y="170817"/>
                    </a:lnTo>
                    <a:lnTo>
                      <a:pt x="148411" y="216765"/>
                    </a:lnTo>
                    <a:cubicBezTo>
                      <a:pt x="148220" y="219527"/>
                      <a:pt x="145744" y="221623"/>
                      <a:pt x="142981" y="221432"/>
                    </a:cubicBezTo>
                    <a:cubicBezTo>
                      <a:pt x="141553" y="221242"/>
                      <a:pt x="140314" y="220575"/>
                      <a:pt x="139457" y="219527"/>
                    </a:cubicBezTo>
                    <a:cubicBezTo>
                      <a:pt x="138695" y="218575"/>
                      <a:pt x="138219" y="217336"/>
                      <a:pt x="138314" y="216003"/>
                    </a:cubicBezTo>
                    <a:lnTo>
                      <a:pt x="140072" y="193279"/>
                    </a:lnTo>
                    <a:lnTo>
                      <a:pt x="136409" y="192286"/>
                    </a:lnTo>
                    <a:lnTo>
                      <a:pt x="135743" y="191120"/>
                    </a:lnTo>
                    <a:lnTo>
                      <a:pt x="128217" y="225624"/>
                    </a:lnTo>
                    <a:cubicBezTo>
                      <a:pt x="127265" y="228291"/>
                      <a:pt x="124407" y="229625"/>
                      <a:pt x="121836" y="228768"/>
                    </a:cubicBezTo>
                    <a:cubicBezTo>
                      <a:pt x="119169" y="227815"/>
                      <a:pt x="117835" y="224958"/>
                      <a:pt x="118692" y="222386"/>
                    </a:cubicBezTo>
                    <a:cubicBezTo>
                      <a:pt x="122598" y="211051"/>
                      <a:pt x="125575" y="197859"/>
                      <a:pt x="127718" y="184405"/>
                    </a:cubicBezTo>
                    <a:lnTo>
                      <a:pt x="128486" y="176854"/>
                    </a:lnTo>
                    <a:lnTo>
                      <a:pt x="119636" y="177611"/>
                    </a:lnTo>
                    <a:lnTo>
                      <a:pt x="112501" y="211622"/>
                    </a:lnTo>
                    <a:cubicBezTo>
                      <a:pt x="111929" y="214384"/>
                      <a:pt x="109262" y="216099"/>
                      <a:pt x="106500" y="215527"/>
                    </a:cubicBezTo>
                    <a:cubicBezTo>
                      <a:pt x="105357" y="215242"/>
                      <a:pt x="104404" y="214575"/>
                      <a:pt x="103643" y="213717"/>
                    </a:cubicBezTo>
                    <a:cubicBezTo>
                      <a:pt x="102690" y="212575"/>
                      <a:pt x="102309" y="211050"/>
                      <a:pt x="102595" y="209526"/>
                    </a:cubicBezTo>
                    <a:lnTo>
                      <a:pt x="109391" y="177130"/>
                    </a:lnTo>
                    <a:lnTo>
                      <a:pt x="108140" y="178937"/>
                    </a:lnTo>
                    <a:lnTo>
                      <a:pt x="103834" y="189619"/>
                    </a:lnTo>
                    <a:lnTo>
                      <a:pt x="99475" y="191451"/>
                    </a:lnTo>
                    <a:lnTo>
                      <a:pt x="97715" y="193992"/>
                    </a:lnTo>
                    <a:lnTo>
                      <a:pt x="95927" y="198001"/>
                    </a:lnTo>
                    <a:cubicBezTo>
                      <a:pt x="94784" y="200573"/>
                      <a:pt x="91832" y="201716"/>
                      <a:pt x="89260" y="200573"/>
                    </a:cubicBezTo>
                    <a:cubicBezTo>
                      <a:pt x="88498" y="200288"/>
                      <a:pt x="87831" y="199811"/>
                      <a:pt x="87355" y="199144"/>
                    </a:cubicBezTo>
                    <a:cubicBezTo>
                      <a:pt x="86212" y="197716"/>
                      <a:pt x="85831" y="195716"/>
                      <a:pt x="86688" y="193906"/>
                    </a:cubicBezTo>
                    <a:lnTo>
                      <a:pt x="88419" y="190025"/>
                    </a:lnTo>
                    <a:lnTo>
                      <a:pt x="88403" y="189525"/>
                    </a:lnTo>
                    <a:lnTo>
                      <a:pt x="89074" y="188556"/>
                    </a:lnTo>
                    <a:lnTo>
                      <a:pt x="93491" y="178654"/>
                    </a:lnTo>
                    <a:lnTo>
                      <a:pt x="71734" y="195525"/>
                    </a:lnTo>
                    <a:cubicBezTo>
                      <a:pt x="69448" y="196763"/>
                      <a:pt x="66781" y="196191"/>
                      <a:pt x="65352" y="194287"/>
                    </a:cubicBezTo>
                    <a:cubicBezTo>
                      <a:pt x="65162" y="194096"/>
                      <a:pt x="64971" y="193810"/>
                      <a:pt x="64876" y="193524"/>
                    </a:cubicBezTo>
                    <a:cubicBezTo>
                      <a:pt x="63542" y="191048"/>
                      <a:pt x="64495" y="188000"/>
                      <a:pt x="66971" y="186666"/>
                    </a:cubicBezTo>
                    <a:lnTo>
                      <a:pt x="87109" y="164885"/>
                    </a:lnTo>
                    <a:lnTo>
                      <a:pt x="81921" y="160593"/>
                    </a:lnTo>
                    <a:lnTo>
                      <a:pt x="56303" y="191334"/>
                    </a:lnTo>
                    <a:cubicBezTo>
                      <a:pt x="54493" y="193430"/>
                      <a:pt x="51350" y="193810"/>
                      <a:pt x="49159" y="192001"/>
                    </a:cubicBezTo>
                    <a:cubicBezTo>
                      <a:pt x="48874" y="191810"/>
                      <a:pt x="48683" y="191525"/>
                      <a:pt x="48397" y="191239"/>
                    </a:cubicBezTo>
                    <a:cubicBezTo>
                      <a:pt x="46873" y="189429"/>
                      <a:pt x="46873" y="186762"/>
                      <a:pt x="48493" y="184857"/>
                    </a:cubicBezTo>
                    <a:lnTo>
                      <a:pt x="74102" y="154126"/>
                    </a:lnTo>
                    <a:lnTo>
                      <a:pt x="73829" y="153900"/>
                    </a:lnTo>
                    <a:lnTo>
                      <a:pt x="72691" y="150020"/>
                    </a:lnTo>
                    <a:lnTo>
                      <a:pt x="38968" y="176665"/>
                    </a:lnTo>
                    <a:cubicBezTo>
                      <a:pt x="36778" y="178475"/>
                      <a:pt x="33634" y="178094"/>
                      <a:pt x="31920" y="175903"/>
                    </a:cubicBezTo>
                    <a:cubicBezTo>
                      <a:pt x="30205" y="173712"/>
                      <a:pt x="30491" y="170474"/>
                      <a:pt x="32682" y="168759"/>
                    </a:cubicBezTo>
                    <a:lnTo>
                      <a:pt x="53531" y="152282"/>
                    </a:lnTo>
                    <a:lnTo>
                      <a:pt x="42492" y="157425"/>
                    </a:lnTo>
                    <a:cubicBezTo>
                      <a:pt x="40302" y="159044"/>
                      <a:pt x="37254" y="158663"/>
                      <a:pt x="35539" y="156567"/>
                    </a:cubicBezTo>
                    <a:cubicBezTo>
                      <a:pt x="35539" y="156567"/>
                      <a:pt x="35444" y="156472"/>
                      <a:pt x="35444" y="156472"/>
                    </a:cubicBezTo>
                    <a:cubicBezTo>
                      <a:pt x="33729" y="154281"/>
                      <a:pt x="34206" y="151043"/>
                      <a:pt x="36396" y="149423"/>
                    </a:cubicBezTo>
                    <a:lnTo>
                      <a:pt x="68176" y="134624"/>
                    </a:lnTo>
                    <a:lnTo>
                      <a:pt x="67887" y="133637"/>
                    </a:lnTo>
                    <a:lnTo>
                      <a:pt x="16870" y="153900"/>
                    </a:lnTo>
                    <a:cubicBezTo>
                      <a:pt x="14775" y="154758"/>
                      <a:pt x="12489" y="154091"/>
                      <a:pt x="11060" y="152376"/>
                    </a:cubicBezTo>
                    <a:cubicBezTo>
                      <a:pt x="10775" y="151996"/>
                      <a:pt x="10489" y="151519"/>
                      <a:pt x="10298" y="151043"/>
                    </a:cubicBezTo>
                    <a:cubicBezTo>
                      <a:pt x="9250" y="148471"/>
                      <a:pt x="10489" y="145519"/>
                      <a:pt x="13156" y="144471"/>
                    </a:cubicBezTo>
                    <a:lnTo>
                      <a:pt x="37897" y="134644"/>
                    </a:lnTo>
                    <a:lnTo>
                      <a:pt x="35634" y="133612"/>
                    </a:lnTo>
                    <a:cubicBezTo>
                      <a:pt x="34682" y="131040"/>
                      <a:pt x="35920" y="128087"/>
                      <a:pt x="38587" y="127135"/>
                    </a:cubicBezTo>
                    <a:lnTo>
                      <a:pt x="64289" y="121371"/>
                    </a:lnTo>
                    <a:lnTo>
                      <a:pt x="62773" y="116201"/>
                    </a:lnTo>
                    <a:lnTo>
                      <a:pt x="56589" y="118277"/>
                    </a:lnTo>
                    <a:cubicBezTo>
                      <a:pt x="48017" y="121515"/>
                      <a:pt x="39159" y="124849"/>
                      <a:pt x="29062" y="127421"/>
                    </a:cubicBezTo>
                    <a:cubicBezTo>
                      <a:pt x="27062" y="127992"/>
                      <a:pt x="25062" y="127231"/>
                      <a:pt x="23823" y="125706"/>
                    </a:cubicBezTo>
                    <a:cubicBezTo>
                      <a:pt x="23347" y="125135"/>
                      <a:pt x="23061" y="124468"/>
                      <a:pt x="22871" y="123801"/>
                    </a:cubicBezTo>
                    <a:cubicBezTo>
                      <a:pt x="22204" y="121134"/>
                      <a:pt x="23823" y="118372"/>
                      <a:pt x="26490" y="117706"/>
                    </a:cubicBezTo>
                    <a:cubicBezTo>
                      <a:pt x="36015" y="115324"/>
                      <a:pt x="44207" y="112181"/>
                      <a:pt x="52875" y="108847"/>
                    </a:cubicBezTo>
                    <a:lnTo>
                      <a:pt x="56338" y="107538"/>
                    </a:lnTo>
                    <a:lnTo>
                      <a:pt x="5345" y="110371"/>
                    </a:lnTo>
                    <a:cubicBezTo>
                      <a:pt x="3630" y="110466"/>
                      <a:pt x="2106" y="109704"/>
                      <a:pt x="1154" y="108466"/>
                    </a:cubicBezTo>
                    <a:cubicBezTo>
                      <a:pt x="487" y="107704"/>
                      <a:pt x="106" y="106656"/>
                      <a:pt x="11" y="105609"/>
                    </a:cubicBezTo>
                    <a:cubicBezTo>
                      <a:pt x="-180" y="102846"/>
                      <a:pt x="2011" y="100465"/>
                      <a:pt x="4773" y="100275"/>
                    </a:cubicBezTo>
                    <a:lnTo>
                      <a:pt x="31265" y="98803"/>
                    </a:lnTo>
                    <a:lnTo>
                      <a:pt x="28586" y="94941"/>
                    </a:lnTo>
                    <a:cubicBezTo>
                      <a:pt x="29062" y="92179"/>
                      <a:pt x="31729" y="90369"/>
                      <a:pt x="34491" y="90845"/>
                    </a:cubicBezTo>
                    <a:lnTo>
                      <a:pt x="62833" y="95974"/>
                    </a:lnTo>
                    <a:lnTo>
                      <a:pt x="64106" y="91827"/>
                    </a:lnTo>
                    <a:lnTo>
                      <a:pt x="23823" y="74176"/>
                    </a:lnTo>
                    <a:cubicBezTo>
                      <a:pt x="23061" y="73795"/>
                      <a:pt x="22394" y="73319"/>
                      <a:pt x="21918" y="72748"/>
                    </a:cubicBezTo>
                    <a:cubicBezTo>
                      <a:pt x="20775" y="71319"/>
                      <a:pt x="20394" y="69319"/>
                      <a:pt x="21251" y="67509"/>
                    </a:cubicBezTo>
                    <a:cubicBezTo>
                      <a:pt x="22394" y="64937"/>
                      <a:pt x="25347" y="63794"/>
                      <a:pt x="27919" y="64937"/>
                    </a:cubicBezTo>
                    <a:lnTo>
                      <a:pt x="55016" y="76810"/>
                    </a:lnTo>
                    <a:lnTo>
                      <a:pt x="36777" y="64271"/>
                    </a:lnTo>
                    <a:cubicBezTo>
                      <a:pt x="35920" y="63985"/>
                      <a:pt x="35158" y="63413"/>
                      <a:pt x="34587" y="62747"/>
                    </a:cubicBezTo>
                    <a:cubicBezTo>
                      <a:pt x="33539" y="61413"/>
                      <a:pt x="33158" y="59508"/>
                      <a:pt x="33825" y="57794"/>
                    </a:cubicBezTo>
                    <a:cubicBezTo>
                      <a:pt x="34777" y="55222"/>
                      <a:pt x="37730" y="53888"/>
                      <a:pt x="40302" y="54841"/>
                    </a:cubicBezTo>
                    <a:lnTo>
                      <a:pt x="71749" y="76426"/>
                    </a:lnTo>
                    <a:lnTo>
                      <a:pt x="76497" y="70697"/>
                    </a:lnTo>
                    <a:lnTo>
                      <a:pt x="35634" y="32076"/>
                    </a:lnTo>
                    <a:cubicBezTo>
                      <a:pt x="35443" y="31885"/>
                      <a:pt x="35348" y="31790"/>
                      <a:pt x="35158" y="31599"/>
                    </a:cubicBezTo>
                    <a:cubicBezTo>
                      <a:pt x="33634" y="29694"/>
                      <a:pt x="33634" y="26837"/>
                      <a:pt x="35443" y="24932"/>
                    </a:cubicBezTo>
                    <a:cubicBezTo>
                      <a:pt x="37348" y="22931"/>
                      <a:pt x="40587" y="22836"/>
                      <a:pt x="42587" y="24741"/>
                    </a:cubicBezTo>
                    <a:lnTo>
                      <a:pt x="67546" y="48330"/>
                    </a:lnTo>
                    <a:lnTo>
                      <a:pt x="49921" y="20836"/>
                    </a:lnTo>
                    <a:cubicBezTo>
                      <a:pt x="48397" y="18455"/>
                      <a:pt x="49064" y="15407"/>
                      <a:pt x="51445" y="13883"/>
                    </a:cubicBezTo>
                    <a:cubicBezTo>
                      <a:pt x="53827" y="12359"/>
                      <a:pt x="56875" y="13026"/>
                      <a:pt x="58399" y="15407"/>
                    </a:cubicBezTo>
                    <a:lnTo>
                      <a:pt x="83204" y="54130"/>
                    </a:lnTo>
                    <a:lnTo>
                      <a:pt x="78021" y="13978"/>
                    </a:lnTo>
                    <a:cubicBezTo>
                      <a:pt x="77640" y="11216"/>
                      <a:pt x="79640" y="8644"/>
                      <a:pt x="82402" y="8359"/>
                    </a:cubicBezTo>
                    <a:cubicBezTo>
                      <a:pt x="85164" y="7978"/>
                      <a:pt x="87736" y="9978"/>
                      <a:pt x="88022" y="12740"/>
                    </a:cubicBezTo>
                    <a:lnTo>
                      <a:pt x="93716" y="56850"/>
                    </a:lnTo>
                    <a:lnTo>
                      <a:pt x="94580" y="56402"/>
                    </a:lnTo>
                    <a:lnTo>
                      <a:pt x="91737" y="12359"/>
                    </a:lnTo>
                    <a:cubicBezTo>
                      <a:pt x="91070" y="9692"/>
                      <a:pt x="92689" y="6930"/>
                      <a:pt x="95356" y="6263"/>
                    </a:cubicBezTo>
                    <a:cubicBezTo>
                      <a:pt x="98023" y="5596"/>
                      <a:pt x="100786" y="7215"/>
                      <a:pt x="101452" y="9882"/>
                    </a:cubicBezTo>
                    <a:lnTo>
                      <a:pt x="104160" y="51431"/>
                    </a:lnTo>
                    <a:lnTo>
                      <a:pt x="106619" y="50155"/>
                    </a:lnTo>
                    <a:lnTo>
                      <a:pt x="114787" y="6549"/>
                    </a:lnTo>
                    <a:cubicBezTo>
                      <a:pt x="115263" y="3787"/>
                      <a:pt x="117930" y="1977"/>
                      <a:pt x="120692" y="2548"/>
                    </a:cubicBezTo>
                    <a:cubicBezTo>
                      <a:pt x="123454" y="3025"/>
                      <a:pt x="125264" y="5692"/>
                      <a:pt x="124693" y="8454"/>
                    </a:cubicBezTo>
                    <a:lnTo>
                      <a:pt x="117049" y="49260"/>
                    </a:lnTo>
                    <a:lnTo>
                      <a:pt x="124564" y="48618"/>
                    </a:lnTo>
                    <a:lnTo>
                      <a:pt x="131456" y="4263"/>
                    </a:lnTo>
                    <a:cubicBezTo>
                      <a:pt x="131837" y="1501"/>
                      <a:pt x="134504" y="-404"/>
                      <a:pt x="137266" y="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11"/>
              <p:cNvSpPr/>
              <p:nvPr/>
            </p:nvSpPr>
            <p:spPr>
              <a:xfrm>
                <a:off x="5879004" y="3160048"/>
                <a:ext cx="245916" cy="238924"/>
              </a:xfrm>
              <a:custGeom>
                <a:avLst/>
                <a:gdLst/>
                <a:ahLst/>
                <a:cxnLst/>
                <a:rect l="l" t="t" r="r" b="b"/>
                <a:pathLst>
                  <a:path w="245916" h="238924" extrusionOk="0">
                    <a:moveTo>
                      <a:pt x="112202" y="26"/>
                    </a:moveTo>
                    <a:cubicBezTo>
                      <a:pt x="115155" y="-260"/>
                      <a:pt x="117822" y="1836"/>
                      <a:pt x="118107" y="4789"/>
                    </a:cubicBezTo>
                    <a:lnTo>
                      <a:pt x="123023" y="50805"/>
                    </a:lnTo>
                    <a:lnTo>
                      <a:pt x="131511" y="51134"/>
                    </a:lnTo>
                    <a:lnTo>
                      <a:pt x="135061" y="22124"/>
                    </a:lnTo>
                    <a:cubicBezTo>
                      <a:pt x="135442" y="19171"/>
                      <a:pt x="138109" y="17076"/>
                      <a:pt x="141062" y="17457"/>
                    </a:cubicBezTo>
                    <a:cubicBezTo>
                      <a:pt x="144015" y="17838"/>
                      <a:pt x="146110" y="20505"/>
                      <a:pt x="145729" y="23457"/>
                    </a:cubicBezTo>
                    <a:lnTo>
                      <a:pt x="142291" y="51552"/>
                    </a:lnTo>
                    <a:lnTo>
                      <a:pt x="146262" y="51705"/>
                    </a:lnTo>
                    <a:lnTo>
                      <a:pt x="147414" y="52239"/>
                    </a:lnTo>
                    <a:lnTo>
                      <a:pt x="153635" y="19744"/>
                    </a:lnTo>
                    <a:cubicBezTo>
                      <a:pt x="154207" y="16791"/>
                      <a:pt x="156969" y="14886"/>
                      <a:pt x="159922" y="15457"/>
                    </a:cubicBezTo>
                    <a:cubicBezTo>
                      <a:pt x="162780" y="16029"/>
                      <a:pt x="164780" y="18791"/>
                      <a:pt x="164208" y="21744"/>
                    </a:cubicBezTo>
                    <a:lnTo>
                      <a:pt x="157478" y="56896"/>
                    </a:lnTo>
                    <a:lnTo>
                      <a:pt x="159842" y="57990"/>
                    </a:lnTo>
                    <a:lnTo>
                      <a:pt x="176972" y="13648"/>
                    </a:lnTo>
                    <a:cubicBezTo>
                      <a:pt x="178019" y="10885"/>
                      <a:pt x="181163" y="9552"/>
                      <a:pt x="183925" y="10600"/>
                    </a:cubicBezTo>
                    <a:cubicBezTo>
                      <a:pt x="186687" y="11647"/>
                      <a:pt x="188116" y="14791"/>
                      <a:pt x="186973" y="17553"/>
                    </a:cubicBezTo>
                    <a:lnTo>
                      <a:pt x="169607" y="62508"/>
                    </a:lnTo>
                    <a:lnTo>
                      <a:pt x="171257" y="63272"/>
                    </a:lnTo>
                    <a:lnTo>
                      <a:pt x="173823" y="66085"/>
                    </a:lnTo>
                    <a:lnTo>
                      <a:pt x="198974" y="28126"/>
                    </a:lnTo>
                    <a:cubicBezTo>
                      <a:pt x="200594" y="25649"/>
                      <a:pt x="203927" y="24982"/>
                      <a:pt x="206404" y="26602"/>
                    </a:cubicBezTo>
                    <a:cubicBezTo>
                      <a:pt x="208881" y="28221"/>
                      <a:pt x="209547" y="31555"/>
                      <a:pt x="207928" y="34031"/>
                    </a:cubicBezTo>
                    <a:lnTo>
                      <a:pt x="184915" y="68764"/>
                    </a:lnTo>
                    <a:lnTo>
                      <a:pt x="216120" y="48604"/>
                    </a:lnTo>
                    <a:cubicBezTo>
                      <a:pt x="218596" y="46985"/>
                      <a:pt x="221930" y="47747"/>
                      <a:pt x="223549" y="50223"/>
                    </a:cubicBezTo>
                    <a:cubicBezTo>
                      <a:pt x="225169" y="52700"/>
                      <a:pt x="224406" y="56034"/>
                      <a:pt x="221930" y="57653"/>
                    </a:cubicBezTo>
                    <a:lnTo>
                      <a:pt x="186819" y="80336"/>
                    </a:lnTo>
                    <a:lnTo>
                      <a:pt x="186984" y="80517"/>
                    </a:lnTo>
                    <a:lnTo>
                      <a:pt x="226978" y="68416"/>
                    </a:lnTo>
                    <a:cubicBezTo>
                      <a:pt x="229836" y="67559"/>
                      <a:pt x="232788" y="69179"/>
                      <a:pt x="233646" y="72036"/>
                    </a:cubicBezTo>
                    <a:cubicBezTo>
                      <a:pt x="234503" y="74893"/>
                      <a:pt x="232884" y="77846"/>
                      <a:pt x="230026" y="78704"/>
                    </a:cubicBezTo>
                    <a:lnTo>
                      <a:pt x="191522" y="90354"/>
                    </a:lnTo>
                    <a:lnTo>
                      <a:pt x="192792" y="95335"/>
                    </a:lnTo>
                    <a:lnTo>
                      <a:pt x="221263" y="91275"/>
                    </a:lnTo>
                    <a:cubicBezTo>
                      <a:pt x="224216" y="90895"/>
                      <a:pt x="226883" y="92895"/>
                      <a:pt x="227359" y="95848"/>
                    </a:cubicBezTo>
                    <a:cubicBezTo>
                      <a:pt x="227740" y="98800"/>
                      <a:pt x="225740" y="101467"/>
                      <a:pt x="222787" y="101944"/>
                    </a:cubicBezTo>
                    <a:lnTo>
                      <a:pt x="195471" y="105838"/>
                    </a:lnTo>
                    <a:lnTo>
                      <a:pt x="196091" y="108267"/>
                    </a:lnTo>
                    <a:lnTo>
                      <a:pt x="233550" y="107754"/>
                    </a:lnTo>
                    <a:cubicBezTo>
                      <a:pt x="236503" y="107754"/>
                      <a:pt x="238979" y="110135"/>
                      <a:pt x="238979" y="113088"/>
                    </a:cubicBezTo>
                    <a:cubicBezTo>
                      <a:pt x="238979" y="116041"/>
                      <a:pt x="236693" y="118517"/>
                      <a:pt x="233645" y="118517"/>
                    </a:cubicBezTo>
                    <a:lnTo>
                      <a:pt x="198826" y="118994"/>
                    </a:lnTo>
                    <a:lnTo>
                      <a:pt x="199009" y="119710"/>
                    </a:lnTo>
                    <a:lnTo>
                      <a:pt x="241837" y="130138"/>
                    </a:lnTo>
                    <a:cubicBezTo>
                      <a:pt x="244694" y="130804"/>
                      <a:pt x="246504" y="133757"/>
                      <a:pt x="245742" y="136615"/>
                    </a:cubicBezTo>
                    <a:cubicBezTo>
                      <a:pt x="245075" y="139472"/>
                      <a:pt x="242123" y="141282"/>
                      <a:pt x="239265" y="140520"/>
                    </a:cubicBezTo>
                    <a:lnTo>
                      <a:pt x="222961" y="136550"/>
                    </a:lnTo>
                    <a:lnTo>
                      <a:pt x="223264" y="136900"/>
                    </a:lnTo>
                    <a:cubicBezTo>
                      <a:pt x="223073" y="139853"/>
                      <a:pt x="220502" y="142044"/>
                      <a:pt x="217549" y="141853"/>
                    </a:cubicBezTo>
                    <a:lnTo>
                      <a:pt x="205546" y="140985"/>
                    </a:lnTo>
                    <a:lnTo>
                      <a:pt x="235836" y="152903"/>
                    </a:lnTo>
                    <a:cubicBezTo>
                      <a:pt x="238599" y="153951"/>
                      <a:pt x="239932" y="157094"/>
                      <a:pt x="238884" y="159856"/>
                    </a:cubicBezTo>
                    <a:cubicBezTo>
                      <a:pt x="237837" y="162619"/>
                      <a:pt x="234693" y="163952"/>
                      <a:pt x="231931" y="162904"/>
                    </a:cubicBezTo>
                    <a:lnTo>
                      <a:pt x="190915" y="146766"/>
                    </a:lnTo>
                    <a:lnTo>
                      <a:pt x="189667" y="150340"/>
                    </a:lnTo>
                    <a:lnTo>
                      <a:pt x="197737" y="154807"/>
                    </a:lnTo>
                    <a:cubicBezTo>
                      <a:pt x="209262" y="160713"/>
                      <a:pt x="221168" y="166809"/>
                      <a:pt x="230693" y="173095"/>
                    </a:cubicBezTo>
                    <a:cubicBezTo>
                      <a:pt x="233360" y="174715"/>
                      <a:pt x="233836" y="178048"/>
                      <a:pt x="232217" y="180525"/>
                    </a:cubicBezTo>
                    <a:cubicBezTo>
                      <a:pt x="230598" y="183001"/>
                      <a:pt x="227264" y="183668"/>
                      <a:pt x="224788" y="182049"/>
                    </a:cubicBezTo>
                    <a:cubicBezTo>
                      <a:pt x="215644" y="176048"/>
                      <a:pt x="204023" y="170142"/>
                      <a:pt x="192784" y="164332"/>
                    </a:cubicBezTo>
                    <a:lnTo>
                      <a:pt x="190402" y="163091"/>
                    </a:lnTo>
                    <a:lnTo>
                      <a:pt x="214215" y="183002"/>
                    </a:lnTo>
                    <a:cubicBezTo>
                      <a:pt x="216501" y="184907"/>
                      <a:pt x="216786" y="188241"/>
                      <a:pt x="214881" y="190527"/>
                    </a:cubicBezTo>
                    <a:cubicBezTo>
                      <a:pt x="212976" y="192813"/>
                      <a:pt x="209643" y="193003"/>
                      <a:pt x="207357" y="191194"/>
                    </a:cubicBezTo>
                    <a:lnTo>
                      <a:pt x="193187" y="179358"/>
                    </a:lnTo>
                    <a:lnTo>
                      <a:pt x="211643" y="208338"/>
                    </a:lnTo>
                    <a:cubicBezTo>
                      <a:pt x="213262" y="210814"/>
                      <a:pt x="212500" y="214148"/>
                      <a:pt x="210024" y="215767"/>
                    </a:cubicBezTo>
                    <a:cubicBezTo>
                      <a:pt x="208119" y="217101"/>
                      <a:pt x="205738" y="216910"/>
                      <a:pt x="204023" y="215672"/>
                    </a:cubicBezTo>
                    <a:cubicBezTo>
                      <a:pt x="203452" y="215291"/>
                      <a:pt x="203071" y="214815"/>
                      <a:pt x="202690" y="214243"/>
                    </a:cubicBezTo>
                    <a:lnTo>
                      <a:pt x="174873" y="170570"/>
                    </a:lnTo>
                    <a:lnTo>
                      <a:pt x="174023" y="171344"/>
                    </a:lnTo>
                    <a:lnTo>
                      <a:pt x="182972" y="219387"/>
                    </a:lnTo>
                    <a:cubicBezTo>
                      <a:pt x="183544" y="222340"/>
                      <a:pt x="181543" y="225102"/>
                      <a:pt x="178686" y="225674"/>
                    </a:cubicBezTo>
                    <a:cubicBezTo>
                      <a:pt x="177162" y="225960"/>
                      <a:pt x="175638" y="225579"/>
                      <a:pt x="174495" y="224721"/>
                    </a:cubicBezTo>
                    <a:cubicBezTo>
                      <a:pt x="173447" y="223959"/>
                      <a:pt x="172685" y="222816"/>
                      <a:pt x="172399" y="221388"/>
                    </a:cubicBezTo>
                    <a:lnTo>
                      <a:pt x="167952" y="197514"/>
                    </a:lnTo>
                    <a:lnTo>
                      <a:pt x="163923" y="197575"/>
                    </a:lnTo>
                    <a:lnTo>
                      <a:pt x="162909" y="196476"/>
                    </a:lnTo>
                    <a:lnTo>
                      <a:pt x="164589" y="233960"/>
                    </a:lnTo>
                    <a:cubicBezTo>
                      <a:pt x="164399" y="236913"/>
                      <a:pt x="161827" y="239104"/>
                      <a:pt x="158874" y="238913"/>
                    </a:cubicBezTo>
                    <a:cubicBezTo>
                      <a:pt x="155922" y="238723"/>
                      <a:pt x="153731" y="236151"/>
                      <a:pt x="153921" y="233198"/>
                    </a:cubicBezTo>
                    <a:cubicBezTo>
                      <a:pt x="154874" y="220530"/>
                      <a:pt x="154350" y="206171"/>
                      <a:pt x="152874" y="191764"/>
                    </a:cubicBezTo>
                    <a:lnTo>
                      <a:pt x="151598" y="183891"/>
                    </a:lnTo>
                    <a:lnTo>
                      <a:pt x="142656" y="187100"/>
                    </a:lnTo>
                    <a:lnTo>
                      <a:pt x="144587" y="223959"/>
                    </a:lnTo>
                    <a:cubicBezTo>
                      <a:pt x="144778" y="226912"/>
                      <a:pt x="142492" y="229484"/>
                      <a:pt x="139539" y="229579"/>
                    </a:cubicBezTo>
                    <a:cubicBezTo>
                      <a:pt x="138301" y="229579"/>
                      <a:pt x="137158" y="229198"/>
                      <a:pt x="136110" y="228531"/>
                    </a:cubicBezTo>
                    <a:cubicBezTo>
                      <a:pt x="134872" y="227579"/>
                      <a:pt x="134014" y="226150"/>
                      <a:pt x="133919" y="224531"/>
                    </a:cubicBezTo>
                    <a:lnTo>
                      <a:pt x="132063" y="189102"/>
                    </a:lnTo>
                    <a:lnTo>
                      <a:pt x="131265" y="191321"/>
                    </a:lnTo>
                    <a:lnTo>
                      <a:pt x="129727" y="203766"/>
                    </a:lnTo>
                    <a:lnTo>
                      <a:pt x="125647" y="206940"/>
                    </a:lnTo>
                    <a:lnTo>
                      <a:pt x="124937" y="208913"/>
                    </a:lnTo>
                    <a:lnTo>
                      <a:pt x="124013" y="214625"/>
                    </a:lnTo>
                    <a:cubicBezTo>
                      <a:pt x="123536" y="217578"/>
                      <a:pt x="120774" y="219578"/>
                      <a:pt x="117822" y="219102"/>
                    </a:cubicBezTo>
                    <a:cubicBezTo>
                      <a:pt x="116869" y="218816"/>
                      <a:pt x="116107" y="218530"/>
                      <a:pt x="115440" y="218054"/>
                    </a:cubicBezTo>
                    <a:cubicBezTo>
                      <a:pt x="113821" y="216911"/>
                      <a:pt x="112964" y="214911"/>
                      <a:pt x="113345" y="212911"/>
                    </a:cubicBezTo>
                    <a:lnTo>
                      <a:pt x="114055" y="208525"/>
                    </a:lnTo>
                    <a:lnTo>
                      <a:pt x="113821" y="207766"/>
                    </a:lnTo>
                    <a:lnTo>
                      <a:pt x="114467" y="205973"/>
                    </a:lnTo>
                    <a:lnTo>
                      <a:pt x="116356" y="194297"/>
                    </a:lnTo>
                    <a:lnTo>
                      <a:pt x="116083" y="195110"/>
                    </a:lnTo>
                    <a:cubicBezTo>
                      <a:pt x="111488" y="203814"/>
                      <a:pt x="105487" y="211767"/>
                      <a:pt x="98295" y="218530"/>
                    </a:cubicBezTo>
                    <a:cubicBezTo>
                      <a:pt x="96390" y="220435"/>
                      <a:pt x="93533" y="220530"/>
                      <a:pt x="91533" y="219006"/>
                    </a:cubicBezTo>
                    <a:cubicBezTo>
                      <a:pt x="91247" y="218816"/>
                      <a:pt x="91056" y="218625"/>
                      <a:pt x="90770" y="218339"/>
                    </a:cubicBezTo>
                    <a:cubicBezTo>
                      <a:pt x="88770" y="216149"/>
                      <a:pt x="88866" y="212815"/>
                      <a:pt x="90961" y="210719"/>
                    </a:cubicBezTo>
                    <a:lnTo>
                      <a:pt x="105746" y="182799"/>
                    </a:lnTo>
                    <a:lnTo>
                      <a:pt x="99337" y="179844"/>
                    </a:lnTo>
                    <a:lnTo>
                      <a:pt x="81340" y="218530"/>
                    </a:lnTo>
                    <a:cubicBezTo>
                      <a:pt x="80102" y="221197"/>
                      <a:pt x="76864" y="222340"/>
                      <a:pt x="74197" y="221102"/>
                    </a:cubicBezTo>
                    <a:cubicBezTo>
                      <a:pt x="73911" y="220911"/>
                      <a:pt x="73625" y="220721"/>
                      <a:pt x="73339" y="220530"/>
                    </a:cubicBezTo>
                    <a:cubicBezTo>
                      <a:pt x="71339" y="219006"/>
                      <a:pt x="70577" y="216339"/>
                      <a:pt x="71625" y="213958"/>
                    </a:cubicBezTo>
                    <a:lnTo>
                      <a:pt x="89586" y="175347"/>
                    </a:lnTo>
                    <a:lnTo>
                      <a:pt x="89247" y="175191"/>
                    </a:lnTo>
                    <a:lnTo>
                      <a:pt x="86439" y="172111"/>
                    </a:lnTo>
                    <a:lnTo>
                      <a:pt x="59434" y="208148"/>
                    </a:lnTo>
                    <a:cubicBezTo>
                      <a:pt x="57910" y="210529"/>
                      <a:pt x="54576" y="211005"/>
                      <a:pt x="52195" y="209291"/>
                    </a:cubicBezTo>
                    <a:cubicBezTo>
                      <a:pt x="49813" y="207481"/>
                      <a:pt x="49337" y="204147"/>
                      <a:pt x="51052" y="201766"/>
                    </a:cubicBezTo>
                    <a:lnTo>
                      <a:pt x="68083" y="178985"/>
                    </a:lnTo>
                    <a:lnTo>
                      <a:pt x="58004" y="187384"/>
                    </a:lnTo>
                    <a:cubicBezTo>
                      <a:pt x="56195" y="189670"/>
                      <a:pt x="52956" y="190146"/>
                      <a:pt x="50575" y="188431"/>
                    </a:cubicBezTo>
                    <a:cubicBezTo>
                      <a:pt x="50575" y="188431"/>
                      <a:pt x="50480" y="188336"/>
                      <a:pt x="50480" y="188336"/>
                    </a:cubicBezTo>
                    <a:cubicBezTo>
                      <a:pt x="48098" y="186526"/>
                      <a:pt x="47717" y="183097"/>
                      <a:pt x="49527" y="180812"/>
                    </a:cubicBezTo>
                    <a:lnTo>
                      <a:pt x="75004" y="159573"/>
                    </a:lnTo>
                    <a:lnTo>
                      <a:pt x="74142" y="158628"/>
                    </a:lnTo>
                    <a:lnTo>
                      <a:pt x="30763" y="190812"/>
                    </a:lnTo>
                    <a:cubicBezTo>
                      <a:pt x="28858" y="192241"/>
                      <a:pt x="26191" y="192145"/>
                      <a:pt x="24381" y="190812"/>
                    </a:cubicBezTo>
                    <a:cubicBezTo>
                      <a:pt x="24000" y="190526"/>
                      <a:pt x="23619" y="190145"/>
                      <a:pt x="23238" y="189669"/>
                    </a:cubicBezTo>
                    <a:cubicBezTo>
                      <a:pt x="21429" y="187288"/>
                      <a:pt x="22000" y="183954"/>
                      <a:pt x="24381" y="182144"/>
                    </a:cubicBezTo>
                    <a:lnTo>
                      <a:pt x="47031" y="165340"/>
                    </a:lnTo>
                    <a:lnTo>
                      <a:pt x="44384" y="164904"/>
                    </a:lnTo>
                    <a:cubicBezTo>
                      <a:pt x="42670" y="162523"/>
                      <a:pt x="43241" y="159189"/>
                      <a:pt x="45622" y="157379"/>
                    </a:cubicBezTo>
                    <a:lnTo>
                      <a:pt x="67509" y="145977"/>
                    </a:lnTo>
                    <a:lnTo>
                      <a:pt x="65633" y="140761"/>
                    </a:lnTo>
                    <a:lnTo>
                      <a:pt x="61814" y="143282"/>
                    </a:lnTo>
                    <a:cubicBezTo>
                      <a:pt x="53908" y="148997"/>
                      <a:pt x="45717" y="154807"/>
                      <a:pt x="36097" y="160237"/>
                    </a:cubicBezTo>
                    <a:cubicBezTo>
                      <a:pt x="34097" y="161380"/>
                      <a:pt x="31811" y="161189"/>
                      <a:pt x="30191" y="159951"/>
                    </a:cubicBezTo>
                    <a:cubicBezTo>
                      <a:pt x="29620" y="159475"/>
                      <a:pt x="29048" y="158903"/>
                      <a:pt x="28667" y="158236"/>
                    </a:cubicBezTo>
                    <a:cubicBezTo>
                      <a:pt x="27239" y="155665"/>
                      <a:pt x="28191" y="152426"/>
                      <a:pt x="30763" y="150902"/>
                    </a:cubicBezTo>
                    <a:cubicBezTo>
                      <a:pt x="39907" y="145759"/>
                      <a:pt x="47432" y="140425"/>
                      <a:pt x="55432" y="134614"/>
                    </a:cubicBezTo>
                    <a:lnTo>
                      <a:pt x="58567" y="132387"/>
                    </a:lnTo>
                    <a:lnTo>
                      <a:pt x="7046" y="149188"/>
                    </a:lnTo>
                    <a:cubicBezTo>
                      <a:pt x="5332" y="149759"/>
                      <a:pt x="3522" y="149378"/>
                      <a:pt x="2188" y="148425"/>
                    </a:cubicBezTo>
                    <a:cubicBezTo>
                      <a:pt x="1331" y="147759"/>
                      <a:pt x="664" y="146901"/>
                      <a:pt x="283" y="145758"/>
                    </a:cubicBezTo>
                    <a:cubicBezTo>
                      <a:pt x="-669" y="142901"/>
                      <a:pt x="855" y="139948"/>
                      <a:pt x="3713" y="138996"/>
                    </a:cubicBezTo>
                    <a:lnTo>
                      <a:pt x="30569" y="130239"/>
                    </a:lnTo>
                    <a:lnTo>
                      <a:pt x="26762" y="126994"/>
                    </a:lnTo>
                    <a:cubicBezTo>
                      <a:pt x="26476" y="124042"/>
                      <a:pt x="28763" y="121470"/>
                      <a:pt x="31715" y="121184"/>
                    </a:cubicBezTo>
                    <a:lnTo>
                      <a:pt x="62126" y="118719"/>
                    </a:lnTo>
                    <a:lnTo>
                      <a:pt x="62305" y="114097"/>
                    </a:lnTo>
                    <a:lnTo>
                      <a:pt x="16190" y="106992"/>
                    </a:lnTo>
                    <a:cubicBezTo>
                      <a:pt x="15237" y="106897"/>
                      <a:pt x="14475" y="106516"/>
                      <a:pt x="13809" y="106039"/>
                    </a:cubicBezTo>
                    <a:cubicBezTo>
                      <a:pt x="12285" y="104896"/>
                      <a:pt x="11332" y="102896"/>
                      <a:pt x="11713" y="100896"/>
                    </a:cubicBezTo>
                    <a:cubicBezTo>
                      <a:pt x="12189" y="97943"/>
                      <a:pt x="14952" y="95943"/>
                      <a:pt x="17809" y="96419"/>
                    </a:cubicBezTo>
                    <a:lnTo>
                      <a:pt x="49051" y="101233"/>
                    </a:lnTo>
                    <a:lnTo>
                      <a:pt x="26763" y="93276"/>
                    </a:lnTo>
                    <a:cubicBezTo>
                      <a:pt x="25715" y="93276"/>
                      <a:pt x="24763" y="92895"/>
                      <a:pt x="24096" y="92324"/>
                    </a:cubicBezTo>
                    <a:cubicBezTo>
                      <a:pt x="22667" y="91276"/>
                      <a:pt x="21715" y="89466"/>
                      <a:pt x="21905" y="87466"/>
                    </a:cubicBezTo>
                    <a:cubicBezTo>
                      <a:pt x="22191" y="84513"/>
                      <a:pt x="24763" y="82322"/>
                      <a:pt x="27715" y="82608"/>
                    </a:cubicBezTo>
                    <a:lnTo>
                      <a:pt x="65962" y="96228"/>
                    </a:lnTo>
                    <a:lnTo>
                      <a:pt x="69262" y="89097"/>
                    </a:lnTo>
                    <a:lnTo>
                      <a:pt x="16761" y="60606"/>
                    </a:lnTo>
                    <a:cubicBezTo>
                      <a:pt x="16571" y="60511"/>
                      <a:pt x="16285" y="60320"/>
                      <a:pt x="16094" y="60225"/>
                    </a:cubicBezTo>
                    <a:cubicBezTo>
                      <a:pt x="13999" y="58701"/>
                      <a:pt x="13237" y="55748"/>
                      <a:pt x="14570" y="53367"/>
                    </a:cubicBezTo>
                    <a:cubicBezTo>
                      <a:pt x="15999" y="50795"/>
                      <a:pt x="19238" y="49843"/>
                      <a:pt x="21809" y="51176"/>
                    </a:cubicBezTo>
                    <a:lnTo>
                      <a:pt x="54308" y="68813"/>
                    </a:lnTo>
                    <a:lnTo>
                      <a:pt x="28382" y="45080"/>
                    </a:lnTo>
                    <a:cubicBezTo>
                      <a:pt x="26191" y="43079"/>
                      <a:pt x="26001" y="39650"/>
                      <a:pt x="28096" y="37460"/>
                    </a:cubicBezTo>
                    <a:cubicBezTo>
                      <a:pt x="30097" y="35269"/>
                      <a:pt x="33430" y="35174"/>
                      <a:pt x="35716" y="37174"/>
                    </a:cubicBezTo>
                    <a:lnTo>
                      <a:pt x="71369" y="69824"/>
                    </a:lnTo>
                    <a:lnTo>
                      <a:pt x="55243" y="30411"/>
                    </a:lnTo>
                    <a:cubicBezTo>
                      <a:pt x="54100" y="27649"/>
                      <a:pt x="55433" y="24505"/>
                      <a:pt x="58195" y="23458"/>
                    </a:cubicBezTo>
                    <a:cubicBezTo>
                      <a:pt x="60958" y="22315"/>
                      <a:pt x="64101" y="23648"/>
                      <a:pt x="65149" y="26410"/>
                    </a:cubicBezTo>
                    <a:lnTo>
                      <a:pt x="83073" y="70218"/>
                    </a:lnTo>
                    <a:lnTo>
                      <a:pt x="83931" y="69436"/>
                    </a:lnTo>
                    <a:lnTo>
                      <a:pt x="68958" y="24982"/>
                    </a:lnTo>
                    <a:cubicBezTo>
                      <a:pt x="67529" y="22411"/>
                      <a:pt x="68482" y="19077"/>
                      <a:pt x="71054" y="17648"/>
                    </a:cubicBezTo>
                    <a:cubicBezTo>
                      <a:pt x="73625" y="16219"/>
                      <a:pt x="76864" y="17172"/>
                      <a:pt x="78388" y="19744"/>
                    </a:cubicBezTo>
                    <a:lnTo>
                      <a:pt x="92489" y="61632"/>
                    </a:lnTo>
                    <a:lnTo>
                      <a:pt x="94499" y="59800"/>
                    </a:lnTo>
                    <a:lnTo>
                      <a:pt x="90962" y="12790"/>
                    </a:lnTo>
                    <a:cubicBezTo>
                      <a:pt x="90771" y="9837"/>
                      <a:pt x="92962" y="7265"/>
                      <a:pt x="95914" y="7075"/>
                    </a:cubicBezTo>
                    <a:cubicBezTo>
                      <a:pt x="98867" y="6884"/>
                      <a:pt x="101439" y="9075"/>
                      <a:pt x="101630" y="12028"/>
                    </a:cubicBezTo>
                    <a:lnTo>
                      <a:pt x="104936" y="55974"/>
                    </a:lnTo>
                    <a:lnTo>
                      <a:pt x="112494" y="53256"/>
                    </a:lnTo>
                    <a:lnTo>
                      <a:pt x="107439" y="5932"/>
                    </a:lnTo>
                    <a:cubicBezTo>
                      <a:pt x="107153" y="2979"/>
                      <a:pt x="109249" y="312"/>
                      <a:pt x="112202" y="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34" name="Google Shape;1534;p11"/>
          <p:cNvSpPr txBox="1">
            <a:spLocks noGrp="1"/>
          </p:cNvSpPr>
          <p:nvPr>
            <p:ph type="subTitle" idx="1"/>
          </p:nvPr>
        </p:nvSpPr>
        <p:spPr>
          <a:xfrm>
            <a:off x="643025" y="59702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535" name="Google Shape;1535;p11"/>
          <p:cNvGrpSpPr/>
          <p:nvPr/>
        </p:nvGrpSpPr>
        <p:grpSpPr>
          <a:xfrm>
            <a:off x="10598493" y="2770675"/>
            <a:ext cx="1438425" cy="3982220"/>
            <a:chOff x="2092779" y="2646725"/>
            <a:chExt cx="1565718" cy="4334625"/>
          </a:xfrm>
        </p:grpSpPr>
        <p:sp>
          <p:nvSpPr>
            <p:cNvPr id="1536" name="Google Shape;1536;p11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2" name="Google Shape;1552;p11"/>
          <p:cNvGrpSpPr/>
          <p:nvPr/>
        </p:nvGrpSpPr>
        <p:grpSpPr>
          <a:xfrm flipH="1">
            <a:off x="9330974" y="5056341"/>
            <a:ext cx="1620255" cy="1696550"/>
            <a:chOff x="5224498" y="2514610"/>
            <a:chExt cx="1747094" cy="1829361"/>
          </a:xfrm>
        </p:grpSpPr>
        <p:sp>
          <p:nvSpPr>
            <p:cNvPr id="1553" name="Google Shape;1553;p11"/>
            <p:cNvSpPr/>
            <p:nvPr/>
          </p:nvSpPr>
          <p:spPr>
            <a:xfrm>
              <a:off x="6232873" y="3036897"/>
              <a:ext cx="713406" cy="663660"/>
            </a:xfrm>
            <a:custGeom>
              <a:avLst/>
              <a:gdLst/>
              <a:ahLst/>
              <a:cxnLst/>
              <a:rect l="l" t="t" r="r" b="b"/>
              <a:pathLst>
                <a:path w="713406" h="663660" extrusionOk="0">
                  <a:moveTo>
                    <a:pt x="42386" y="477351"/>
                  </a:moveTo>
                  <a:cubicBezTo>
                    <a:pt x="114300" y="381720"/>
                    <a:pt x="178117" y="301805"/>
                    <a:pt x="228695" y="240274"/>
                  </a:cubicBezTo>
                  <a:cubicBezTo>
                    <a:pt x="367189" y="71491"/>
                    <a:pt x="414052" y="30343"/>
                    <a:pt x="482727" y="11674"/>
                  </a:cubicBezTo>
                  <a:cubicBezTo>
                    <a:pt x="500062" y="6911"/>
                    <a:pt x="617411" y="-23092"/>
                    <a:pt x="677418" y="37106"/>
                  </a:cubicBezTo>
                  <a:cubicBezTo>
                    <a:pt x="753713" y="113591"/>
                    <a:pt x="692372" y="290185"/>
                    <a:pt x="643509" y="375815"/>
                  </a:cubicBezTo>
                  <a:cubicBezTo>
                    <a:pt x="485013" y="653849"/>
                    <a:pt x="65437" y="663089"/>
                    <a:pt x="0" y="663660"/>
                  </a:cubicBezTo>
                  <a:cubicBezTo>
                    <a:pt x="14192" y="601462"/>
                    <a:pt x="28289" y="539454"/>
                    <a:pt x="42386" y="477351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5255061" y="2560941"/>
              <a:ext cx="665011" cy="724707"/>
            </a:xfrm>
            <a:custGeom>
              <a:avLst/>
              <a:gdLst/>
              <a:ahLst/>
              <a:cxnLst/>
              <a:rect l="l" t="t" r="r" b="b"/>
              <a:pathLst>
                <a:path w="665011" h="724707" extrusionOk="0">
                  <a:moveTo>
                    <a:pt x="571952" y="724707"/>
                  </a:moveTo>
                  <a:cubicBezTo>
                    <a:pt x="508420" y="698514"/>
                    <a:pt x="415075" y="655556"/>
                    <a:pt x="309443" y="589262"/>
                  </a:cubicBezTo>
                  <a:cubicBezTo>
                    <a:pt x="167616" y="500203"/>
                    <a:pt x="85129" y="446958"/>
                    <a:pt x="38552" y="343707"/>
                  </a:cubicBezTo>
                  <a:cubicBezTo>
                    <a:pt x="29122" y="322848"/>
                    <a:pt x="-43268" y="162447"/>
                    <a:pt x="38552" y="64339"/>
                  </a:cubicBezTo>
                  <a:cubicBezTo>
                    <a:pt x="109323" y="-20529"/>
                    <a:pt x="254579" y="-9956"/>
                    <a:pt x="343352" y="30430"/>
                  </a:cubicBezTo>
                  <a:cubicBezTo>
                    <a:pt x="427172" y="68625"/>
                    <a:pt x="467653" y="136634"/>
                    <a:pt x="538043" y="259030"/>
                  </a:cubicBezTo>
                  <a:cubicBezTo>
                    <a:pt x="604147" y="373711"/>
                    <a:pt x="642342" y="478486"/>
                    <a:pt x="665011" y="555353"/>
                  </a:cubicBezTo>
                  <a:cubicBezTo>
                    <a:pt x="634055" y="611836"/>
                    <a:pt x="603003" y="668224"/>
                    <a:pt x="571952" y="72470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5721914" y="2859763"/>
              <a:ext cx="618601" cy="1484208"/>
            </a:xfrm>
            <a:custGeom>
              <a:avLst/>
              <a:gdLst/>
              <a:ahLst/>
              <a:cxnLst/>
              <a:rect l="l" t="t" r="r" b="b"/>
              <a:pathLst>
                <a:path w="618601" h="1484208" extrusionOk="0">
                  <a:moveTo>
                    <a:pt x="257499" y="1484208"/>
                  </a:moveTo>
                  <a:cubicBezTo>
                    <a:pt x="137484" y="1236463"/>
                    <a:pt x="82239" y="1021198"/>
                    <a:pt x="54331" y="874608"/>
                  </a:cubicBezTo>
                  <a:cubicBezTo>
                    <a:pt x="3182" y="606098"/>
                    <a:pt x="-61969" y="263675"/>
                    <a:pt x="122054" y="87176"/>
                  </a:cubicBezTo>
                  <a:cubicBezTo>
                    <a:pt x="144723" y="65459"/>
                    <a:pt x="235115" y="-15122"/>
                    <a:pt x="333699" y="2499"/>
                  </a:cubicBezTo>
                  <a:cubicBezTo>
                    <a:pt x="510483" y="34122"/>
                    <a:pt x="578301" y="357591"/>
                    <a:pt x="596208" y="442745"/>
                  </a:cubicBezTo>
                  <a:cubicBezTo>
                    <a:pt x="686981" y="875846"/>
                    <a:pt x="480956" y="1272182"/>
                    <a:pt x="350654" y="1475636"/>
                  </a:cubicBezTo>
                  <a:cubicBezTo>
                    <a:pt x="319602" y="1478589"/>
                    <a:pt x="288551" y="1481351"/>
                    <a:pt x="257499" y="1484208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5798557" y="3080694"/>
              <a:ext cx="92990" cy="69890"/>
            </a:xfrm>
            <a:custGeom>
              <a:avLst/>
              <a:gdLst/>
              <a:ahLst/>
              <a:cxnLst/>
              <a:rect l="l" t="t" r="r" b="b"/>
              <a:pathLst>
                <a:path w="92990" h="69890" extrusionOk="0">
                  <a:moveTo>
                    <a:pt x="61222" y="69890"/>
                  </a:moveTo>
                  <a:cubicBezTo>
                    <a:pt x="58746" y="69890"/>
                    <a:pt x="56365" y="68938"/>
                    <a:pt x="54555" y="67128"/>
                  </a:cubicBezTo>
                  <a:lnTo>
                    <a:pt x="2834" y="16264"/>
                  </a:lnTo>
                  <a:cubicBezTo>
                    <a:pt x="-881" y="12550"/>
                    <a:pt x="-976" y="6549"/>
                    <a:pt x="2739" y="2834"/>
                  </a:cubicBezTo>
                  <a:cubicBezTo>
                    <a:pt x="6454" y="-881"/>
                    <a:pt x="12454" y="-976"/>
                    <a:pt x="16169" y="2739"/>
                  </a:cubicBezTo>
                  <a:lnTo>
                    <a:pt x="59317" y="45125"/>
                  </a:lnTo>
                  <a:lnTo>
                    <a:pt x="75319" y="18550"/>
                  </a:lnTo>
                  <a:cubicBezTo>
                    <a:pt x="77986" y="14074"/>
                    <a:pt x="83892" y="12645"/>
                    <a:pt x="88369" y="15312"/>
                  </a:cubicBezTo>
                  <a:cubicBezTo>
                    <a:pt x="92845" y="17979"/>
                    <a:pt x="94369" y="23884"/>
                    <a:pt x="91607" y="28361"/>
                  </a:cubicBezTo>
                  <a:lnTo>
                    <a:pt x="69319" y="65318"/>
                  </a:lnTo>
                  <a:cubicBezTo>
                    <a:pt x="67795" y="67795"/>
                    <a:pt x="65223" y="69509"/>
                    <a:pt x="62365" y="69890"/>
                  </a:cubicBezTo>
                  <a:cubicBezTo>
                    <a:pt x="61984" y="69890"/>
                    <a:pt x="61603" y="69890"/>
                    <a:pt x="61222" y="6989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6162637" y="3275514"/>
              <a:ext cx="75957" cy="78142"/>
            </a:xfrm>
            <a:custGeom>
              <a:avLst/>
              <a:gdLst/>
              <a:ahLst/>
              <a:cxnLst/>
              <a:rect l="l" t="t" r="r" b="b"/>
              <a:pathLst>
                <a:path w="75957" h="78142" extrusionOk="0">
                  <a:moveTo>
                    <a:pt x="27946" y="78142"/>
                  </a:moveTo>
                  <a:cubicBezTo>
                    <a:pt x="27279" y="78142"/>
                    <a:pt x="26707" y="78047"/>
                    <a:pt x="26041" y="77952"/>
                  </a:cubicBezTo>
                  <a:cubicBezTo>
                    <a:pt x="22612" y="77285"/>
                    <a:pt x="19945" y="74809"/>
                    <a:pt x="18897" y="71475"/>
                  </a:cubicBezTo>
                  <a:lnTo>
                    <a:pt x="418" y="12325"/>
                  </a:lnTo>
                  <a:cubicBezTo>
                    <a:pt x="-1106" y="7276"/>
                    <a:pt x="1657" y="1942"/>
                    <a:pt x="6705" y="418"/>
                  </a:cubicBezTo>
                  <a:cubicBezTo>
                    <a:pt x="11753" y="-1106"/>
                    <a:pt x="17087" y="1657"/>
                    <a:pt x="18611" y="6705"/>
                  </a:cubicBezTo>
                  <a:lnTo>
                    <a:pt x="31946" y="49472"/>
                  </a:lnTo>
                  <a:lnTo>
                    <a:pt x="59188" y="17659"/>
                  </a:lnTo>
                  <a:cubicBezTo>
                    <a:pt x="62617" y="13658"/>
                    <a:pt x="68617" y="13182"/>
                    <a:pt x="72618" y="16611"/>
                  </a:cubicBezTo>
                  <a:cubicBezTo>
                    <a:pt x="76618" y="20040"/>
                    <a:pt x="77095" y="26041"/>
                    <a:pt x="73666" y="30041"/>
                  </a:cubicBezTo>
                  <a:lnTo>
                    <a:pt x="35185" y="74904"/>
                  </a:lnTo>
                  <a:cubicBezTo>
                    <a:pt x="33375" y="76999"/>
                    <a:pt x="30708" y="78142"/>
                    <a:pt x="27946" y="78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6179588" y="3000332"/>
              <a:ext cx="82474" cy="73480"/>
            </a:xfrm>
            <a:custGeom>
              <a:avLst/>
              <a:gdLst/>
              <a:ahLst/>
              <a:cxnLst/>
              <a:rect l="l" t="t" r="r" b="b"/>
              <a:pathLst>
                <a:path w="82474" h="73480" extrusionOk="0">
                  <a:moveTo>
                    <a:pt x="50713" y="73480"/>
                  </a:moveTo>
                  <a:cubicBezTo>
                    <a:pt x="48046" y="73480"/>
                    <a:pt x="45475" y="72337"/>
                    <a:pt x="43665" y="70337"/>
                  </a:cubicBezTo>
                  <a:lnTo>
                    <a:pt x="2422" y="24331"/>
                  </a:lnTo>
                  <a:cubicBezTo>
                    <a:pt x="-1103" y="20426"/>
                    <a:pt x="-722" y="14425"/>
                    <a:pt x="3184" y="10901"/>
                  </a:cubicBezTo>
                  <a:cubicBezTo>
                    <a:pt x="7089" y="7377"/>
                    <a:pt x="13090" y="7758"/>
                    <a:pt x="16614" y="11663"/>
                  </a:cubicBezTo>
                  <a:lnTo>
                    <a:pt x="47665" y="46334"/>
                  </a:lnTo>
                  <a:lnTo>
                    <a:pt x="64144" y="5948"/>
                  </a:lnTo>
                  <a:cubicBezTo>
                    <a:pt x="66144" y="1090"/>
                    <a:pt x="71668" y="-1291"/>
                    <a:pt x="76526" y="709"/>
                  </a:cubicBezTo>
                  <a:cubicBezTo>
                    <a:pt x="81384" y="2710"/>
                    <a:pt x="83765" y="8234"/>
                    <a:pt x="81765" y="13092"/>
                  </a:cubicBezTo>
                  <a:lnTo>
                    <a:pt x="59572" y="67575"/>
                  </a:lnTo>
                  <a:cubicBezTo>
                    <a:pt x="58333" y="70623"/>
                    <a:pt x="55571" y="72814"/>
                    <a:pt x="52428" y="73385"/>
                  </a:cubicBezTo>
                  <a:cubicBezTo>
                    <a:pt x="51856" y="73385"/>
                    <a:pt x="51285" y="73480"/>
                    <a:pt x="50713" y="7348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9" name="Google Shape;1559;p11"/>
            <p:cNvSpPr/>
            <p:nvPr/>
          </p:nvSpPr>
          <p:spPr>
            <a:xfrm>
              <a:off x="5729434" y="3607984"/>
              <a:ext cx="71348" cy="75142"/>
            </a:xfrm>
            <a:custGeom>
              <a:avLst/>
              <a:gdLst/>
              <a:ahLst/>
              <a:cxnLst/>
              <a:rect l="l" t="t" r="r" b="b"/>
              <a:pathLst>
                <a:path w="71348" h="75142" extrusionOk="0">
                  <a:moveTo>
                    <a:pt x="46525" y="75142"/>
                  </a:moveTo>
                  <a:cubicBezTo>
                    <a:pt x="43382" y="75142"/>
                    <a:pt x="40334" y="73523"/>
                    <a:pt x="38620" y="70856"/>
                  </a:cubicBezTo>
                  <a:lnTo>
                    <a:pt x="1567" y="14849"/>
                  </a:lnTo>
                  <a:cubicBezTo>
                    <a:pt x="-1290" y="10468"/>
                    <a:pt x="-147" y="4562"/>
                    <a:pt x="4234" y="1609"/>
                  </a:cubicBezTo>
                  <a:cubicBezTo>
                    <a:pt x="8616" y="-1343"/>
                    <a:pt x="14521" y="-105"/>
                    <a:pt x="17474" y="4276"/>
                  </a:cubicBezTo>
                  <a:lnTo>
                    <a:pt x="44144" y="44567"/>
                  </a:lnTo>
                  <a:lnTo>
                    <a:pt x="52907" y="20755"/>
                  </a:lnTo>
                  <a:cubicBezTo>
                    <a:pt x="54717" y="15802"/>
                    <a:pt x="60241" y="13325"/>
                    <a:pt x="65099" y="15135"/>
                  </a:cubicBezTo>
                  <a:cubicBezTo>
                    <a:pt x="70052" y="16945"/>
                    <a:pt x="72624" y="22374"/>
                    <a:pt x="70719" y="27327"/>
                  </a:cubicBezTo>
                  <a:lnTo>
                    <a:pt x="55479" y="68856"/>
                  </a:lnTo>
                  <a:cubicBezTo>
                    <a:pt x="54241" y="72190"/>
                    <a:pt x="51193" y="74571"/>
                    <a:pt x="47668" y="75047"/>
                  </a:cubicBezTo>
                  <a:cubicBezTo>
                    <a:pt x="47192" y="75142"/>
                    <a:pt x="46906" y="75142"/>
                    <a:pt x="46525" y="75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0" name="Google Shape;1560;p11"/>
            <p:cNvSpPr/>
            <p:nvPr/>
          </p:nvSpPr>
          <p:spPr>
            <a:xfrm>
              <a:off x="5948330" y="3563913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301"/>
                    <a:pt x="47180" y="61206"/>
                    <a:pt x="44132" y="61682"/>
                  </a:cubicBezTo>
                  <a:cubicBezTo>
                    <a:pt x="43656" y="61492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1" name="Google Shape;1561;p11"/>
            <p:cNvSpPr/>
            <p:nvPr/>
          </p:nvSpPr>
          <p:spPr>
            <a:xfrm>
              <a:off x="5835459" y="3313406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682"/>
                  </a:cubicBezTo>
                  <a:cubicBezTo>
                    <a:pt x="43751" y="61587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2" name="Google Shape;1562;p11"/>
            <p:cNvSpPr/>
            <p:nvPr/>
          </p:nvSpPr>
          <p:spPr>
            <a:xfrm>
              <a:off x="5994431" y="3143765"/>
              <a:ext cx="73446" cy="61587"/>
            </a:xfrm>
            <a:custGeom>
              <a:avLst/>
              <a:gdLst/>
              <a:ahLst/>
              <a:cxnLst/>
              <a:rect l="l" t="t" r="r" b="b"/>
              <a:pathLst>
                <a:path w="73446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468" y="-1373"/>
                    <a:pt x="68135" y="1008"/>
                  </a:cubicBezTo>
                  <a:cubicBezTo>
                    <a:pt x="72897" y="3389"/>
                    <a:pt x="74802" y="9104"/>
                    <a:pt x="72421" y="13772"/>
                  </a:cubicBezTo>
                  <a:lnTo>
                    <a:pt x="51276" y="56348"/>
                  </a:lnTo>
                  <a:cubicBezTo>
                    <a:pt x="49847" y="59111"/>
                    <a:pt x="47180" y="61111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3" name="Google Shape;1563;p11"/>
            <p:cNvSpPr/>
            <p:nvPr/>
          </p:nvSpPr>
          <p:spPr>
            <a:xfrm>
              <a:off x="6686410" y="3073387"/>
              <a:ext cx="82792" cy="77196"/>
            </a:xfrm>
            <a:custGeom>
              <a:avLst/>
              <a:gdLst/>
              <a:ahLst/>
              <a:cxnLst/>
              <a:rect l="l" t="t" r="r" b="b"/>
              <a:pathLst>
                <a:path w="8279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667"/>
                    <a:pt x="79959" y="37953"/>
                    <a:pt x="82054" y="42811"/>
                  </a:cubicBezTo>
                  <a:cubicBezTo>
                    <a:pt x="84054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7006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4" name="Google Shape;1564;p11"/>
            <p:cNvSpPr/>
            <p:nvPr/>
          </p:nvSpPr>
          <p:spPr>
            <a:xfrm>
              <a:off x="6861078" y="3189435"/>
              <a:ext cx="73420" cy="79925"/>
            </a:xfrm>
            <a:custGeom>
              <a:avLst/>
              <a:gdLst/>
              <a:ahLst/>
              <a:cxnLst/>
              <a:rect l="l" t="t" r="r" b="b"/>
              <a:pathLst>
                <a:path w="73420" h="79925" extrusionOk="0">
                  <a:moveTo>
                    <a:pt x="64072" y="79925"/>
                  </a:moveTo>
                  <a:cubicBezTo>
                    <a:pt x="63882" y="79925"/>
                    <a:pt x="63786" y="79925"/>
                    <a:pt x="63596" y="79925"/>
                  </a:cubicBezTo>
                  <a:lnTo>
                    <a:pt x="9113" y="77258"/>
                  </a:lnTo>
                  <a:cubicBezTo>
                    <a:pt x="6351" y="77163"/>
                    <a:pt x="3684" y="75734"/>
                    <a:pt x="1969" y="73543"/>
                  </a:cubicBezTo>
                  <a:cubicBezTo>
                    <a:pt x="255" y="71353"/>
                    <a:pt x="-412" y="68400"/>
                    <a:pt x="255" y="65733"/>
                  </a:cubicBezTo>
                  <a:lnTo>
                    <a:pt x="13209" y="7440"/>
                  </a:lnTo>
                  <a:cubicBezTo>
                    <a:pt x="14352" y="2296"/>
                    <a:pt x="19495" y="-847"/>
                    <a:pt x="24543" y="201"/>
                  </a:cubicBezTo>
                  <a:cubicBezTo>
                    <a:pt x="29687" y="1344"/>
                    <a:pt x="32925" y="6392"/>
                    <a:pt x="31782" y="11536"/>
                  </a:cubicBezTo>
                  <a:lnTo>
                    <a:pt x="21210" y="58780"/>
                  </a:lnTo>
                  <a:lnTo>
                    <a:pt x="64358" y="60875"/>
                  </a:lnTo>
                  <a:cubicBezTo>
                    <a:pt x="69597" y="61161"/>
                    <a:pt x="73692" y="65638"/>
                    <a:pt x="73407" y="70876"/>
                  </a:cubicBezTo>
                  <a:cubicBezTo>
                    <a:pt x="73407" y="75925"/>
                    <a:pt x="69120" y="79925"/>
                    <a:pt x="64072" y="79925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5" name="Google Shape;1565;p11"/>
            <p:cNvSpPr/>
            <p:nvPr/>
          </p:nvSpPr>
          <p:spPr>
            <a:xfrm>
              <a:off x="6658880" y="3300958"/>
              <a:ext cx="73332" cy="78606"/>
            </a:xfrm>
            <a:custGeom>
              <a:avLst/>
              <a:gdLst/>
              <a:ahLst/>
              <a:cxnLst/>
              <a:rect l="l" t="t" r="r" b="b"/>
              <a:pathLst>
                <a:path w="73332" h="78606" extrusionOk="0">
                  <a:moveTo>
                    <a:pt x="9476" y="78607"/>
                  </a:moveTo>
                  <a:cubicBezTo>
                    <a:pt x="7000" y="78607"/>
                    <a:pt x="4523" y="77654"/>
                    <a:pt x="2809" y="75845"/>
                  </a:cubicBezTo>
                  <a:cubicBezTo>
                    <a:pt x="808" y="73844"/>
                    <a:pt x="-239" y="71082"/>
                    <a:pt x="46" y="68320"/>
                  </a:cubicBezTo>
                  <a:lnTo>
                    <a:pt x="4904" y="8789"/>
                  </a:lnTo>
                  <a:cubicBezTo>
                    <a:pt x="5380" y="3550"/>
                    <a:pt x="9857" y="-355"/>
                    <a:pt x="15191" y="26"/>
                  </a:cubicBezTo>
                  <a:cubicBezTo>
                    <a:pt x="20430" y="407"/>
                    <a:pt x="24335" y="5074"/>
                    <a:pt x="23954" y="10313"/>
                  </a:cubicBezTo>
                  <a:lnTo>
                    <a:pt x="19954" y="58509"/>
                  </a:lnTo>
                  <a:lnTo>
                    <a:pt x="63007" y="54699"/>
                  </a:lnTo>
                  <a:cubicBezTo>
                    <a:pt x="68436" y="54318"/>
                    <a:pt x="72913" y="58128"/>
                    <a:pt x="73294" y="63367"/>
                  </a:cubicBezTo>
                  <a:cubicBezTo>
                    <a:pt x="73770" y="68606"/>
                    <a:pt x="69865" y="73273"/>
                    <a:pt x="64626" y="73654"/>
                  </a:cubicBezTo>
                  <a:lnTo>
                    <a:pt x="10333" y="78512"/>
                  </a:lnTo>
                  <a:cubicBezTo>
                    <a:pt x="10048" y="78607"/>
                    <a:pt x="9762" y="78607"/>
                    <a:pt x="9476" y="7860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6" name="Google Shape;1566;p11"/>
            <p:cNvSpPr/>
            <p:nvPr/>
          </p:nvSpPr>
          <p:spPr>
            <a:xfrm>
              <a:off x="6431807" y="3284271"/>
              <a:ext cx="82832" cy="77196"/>
            </a:xfrm>
            <a:custGeom>
              <a:avLst/>
              <a:gdLst/>
              <a:ahLst/>
              <a:cxnLst/>
              <a:rect l="l" t="t" r="r" b="b"/>
              <a:pathLst>
                <a:path w="8283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763"/>
                    <a:pt x="79959" y="37953"/>
                    <a:pt x="82054" y="42811"/>
                  </a:cubicBezTo>
                  <a:cubicBezTo>
                    <a:pt x="84150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6911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11"/>
            <p:cNvSpPr/>
            <p:nvPr/>
          </p:nvSpPr>
          <p:spPr>
            <a:xfrm>
              <a:off x="5307042" y="2616614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622" y="73817"/>
                    <a:pt x="9527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11"/>
            <p:cNvSpPr/>
            <p:nvPr/>
          </p:nvSpPr>
          <p:spPr>
            <a:xfrm>
              <a:off x="5301422" y="2874742"/>
              <a:ext cx="78770" cy="73721"/>
            </a:xfrm>
            <a:custGeom>
              <a:avLst/>
              <a:gdLst/>
              <a:ahLst/>
              <a:cxnLst/>
              <a:rect l="l" t="t" r="r" b="b"/>
              <a:pathLst>
                <a:path w="78770" h="73721" extrusionOk="0">
                  <a:moveTo>
                    <a:pt x="9527" y="73722"/>
                  </a:moveTo>
                  <a:cubicBezTo>
                    <a:pt x="4383" y="73722"/>
                    <a:pt x="97" y="69531"/>
                    <a:pt x="2" y="64387"/>
                  </a:cubicBezTo>
                  <a:cubicBezTo>
                    <a:pt x="-94" y="59148"/>
                    <a:pt x="4097" y="54767"/>
                    <a:pt x="9336" y="54672"/>
                  </a:cubicBezTo>
                  <a:lnTo>
                    <a:pt x="57723" y="53719"/>
                  </a:lnTo>
                  <a:lnTo>
                    <a:pt x="49627" y="11333"/>
                  </a:lnTo>
                  <a:cubicBezTo>
                    <a:pt x="48674" y="6189"/>
                    <a:pt x="52008" y="1141"/>
                    <a:pt x="57152" y="189"/>
                  </a:cubicBezTo>
                  <a:cubicBezTo>
                    <a:pt x="62295" y="-859"/>
                    <a:pt x="67343" y="2570"/>
                    <a:pt x="68296" y="7713"/>
                  </a:cubicBezTo>
                  <a:lnTo>
                    <a:pt x="78583" y="61244"/>
                  </a:lnTo>
                  <a:cubicBezTo>
                    <a:pt x="79154" y="64006"/>
                    <a:pt x="78392" y="66864"/>
                    <a:pt x="76678" y="69054"/>
                  </a:cubicBezTo>
                  <a:cubicBezTo>
                    <a:pt x="74868" y="71245"/>
                    <a:pt x="72296" y="72483"/>
                    <a:pt x="69439" y="72579"/>
                  </a:cubicBezTo>
                  <a:lnTo>
                    <a:pt x="9717" y="73722"/>
                  </a:lnTo>
                  <a:cubicBezTo>
                    <a:pt x="9717" y="73722"/>
                    <a:pt x="9622" y="73722"/>
                    <a:pt x="9527" y="73722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11"/>
            <p:cNvSpPr/>
            <p:nvPr/>
          </p:nvSpPr>
          <p:spPr>
            <a:xfrm>
              <a:off x="5472777" y="2795520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484" y="6163"/>
                    <a:pt x="51913" y="1115"/>
                    <a:pt x="57056" y="162"/>
                  </a:cubicBezTo>
                  <a:cubicBezTo>
                    <a:pt x="62295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11"/>
            <p:cNvSpPr/>
            <p:nvPr/>
          </p:nvSpPr>
          <p:spPr>
            <a:xfrm>
              <a:off x="5518401" y="2561967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11"/>
            <p:cNvSpPr/>
            <p:nvPr/>
          </p:nvSpPr>
          <p:spPr>
            <a:xfrm>
              <a:off x="5682517" y="2703318"/>
              <a:ext cx="78675" cy="73790"/>
            </a:xfrm>
            <a:custGeom>
              <a:avLst/>
              <a:gdLst/>
              <a:ahLst/>
              <a:cxnLst/>
              <a:rect l="l" t="t" r="r" b="b"/>
              <a:pathLst>
                <a:path w="78675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583" y="69028"/>
                  </a:cubicBezTo>
                  <a:cubicBezTo>
                    <a:pt x="74868" y="71219"/>
                    <a:pt x="72201" y="72457"/>
                    <a:pt x="69344" y="72552"/>
                  </a:cubicBezTo>
                  <a:lnTo>
                    <a:pt x="9622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11"/>
            <p:cNvSpPr/>
            <p:nvPr/>
          </p:nvSpPr>
          <p:spPr>
            <a:xfrm>
              <a:off x="5652609" y="2945512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11"/>
            <p:cNvSpPr/>
            <p:nvPr/>
          </p:nvSpPr>
          <p:spPr>
            <a:xfrm>
              <a:off x="5453536" y="3046001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11"/>
            <p:cNvSpPr/>
            <p:nvPr/>
          </p:nvSpPr>
          <p:spPr>
            <a:xfrm>
              <a:off x="6642686" y="3529175"/>
              <a:ext cx="73511" cy="81370"/>
            </a:xfrm>
            <a:custGeom>
              <a:avLst/>
              <a:gdLst/>
              <a:ahLst/>
              <a:cxnLst/>
              <a:rect l="l" t="t" r="r" b="b"/>
              <a:pathLst>
                <a:path w="73511" h="81370" extrusionOk="0">
                  <a:moveTo>
                    <a:pt x="63865" y="81371"/>
                  </a:moveTo>
                  <a:cubicBezTo>
                    <a:pt x="63580" y="81371"/>
                    <a:pt x="63389" y="81371"/>
                    <a:pt x="63103" y="81371"/>
                  </a:cubicBezTo>
                  <a:lnTo>
                    <a:pt x="8716" y="76894"/>
                  </a:lnTo>
                  <a:cubicBezTo>
                    <a:pt x="5953" y="76703"/>
                    <a:pt x="3382" y="75179"/>
                    <a:pt x="1762" y="72893"/>
                  </a:cubicBezTo>
                  <a:cubicBezTo>
                    <a:pt x="143" y="70607"/>
                    <a:pt x="-428" y="67750"/>
                    <a:pt x="333" y="64988"/>
                  </a:cubicBezTo>
                  <a:lnTo>
                    <a:pt x="15288" y="7171"/>
                  </a:lnTo>
                  <a:cubicBezTo>
                    <a:pt x="16621" y="2027"/>
                    <a:pt x="21765" y="-1021"/>
                    <a:pt x="26908" y="313"/>
                  </a:cubicBezTo>
                  <a:cubicBezTo>
                    <a:pt x="32052" y="1646"/>
                    <a:pt x="35100" y="6790"/>
                    <a:pt x="33766" y="11933"/>
                  </a:cubicBezTo>
                  <a:lnTo>
                    <a:pt x="21670" y="58796"/>
                  </a:lnTo>
                  <a:lnTo>
                    <a:pt x="64723" y="62321"/>
                  </a:lnTo>
                  <a:cubicBezTo>
                    <a:pt x="69961" y="62702"/>
                    <a:pt x="73867" y="67369"/>
                    <a:pt x="73486" y="72608"/>
                  </a:cubicBezTo>
                  <a:cubicBezTo>
                    <a:pt x="72914" y="77561"/>
                    <a:pt x="68723" y="81371"/>
                    <a:pt x="63865" y="8137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5" name="Google Shape;1575;p11"/>
            <p:cNvSpPr/>
            <p:nvPr/>
          </p:nvSpPr>
          <p:spPr>
            <a:xfrm>
              <a:off x="6428972" y="3530320"/>
              <a:ext cx="73229" cy="78606"/>
            </a:xfrm>
            <a:custGeom>
              <a:avLst/>
              <a:gdLst/>
              <a:ahLst/>
              <a:cxnLst/>
              <a:rect l="l" t="t" r="r" b="b"/>
              <a:pathLst>
                <a:path w="73229" h="78606" extrusionOk="0">
                  <a:moveTo>
                    <a:pt x="9546" y="78606"/>
                  </a:moveTo>
                  <a:cubicBezTo>
                    <a:pt x="7069" y="78606"/>
                    <a:pt x="4688" y="77654"/>
                    <a:pt x="2973" y="75939"/>
                  </a:cubicBezTo>
                  <a:cubicBezTo>
                    <a:pt x="973" y="74034"/>
                    <a:pt x="-170" y="71272"/>
                    <a:pt x="21" y="68415"/>
                  </a:cubicBezTo>
                  <a:lnTo>
                    <a:pt x="3926" y="8883"/>
                  </a:lnTo>
                  <a:cubicBezTo>
                    <a:pt x="4307" y="3645"/>
                    <a:pt x="8784" y="-356"/>
                    <a:pt x="14022" y="25"/>
                  </a:cubicBezTo>
                  <a:cubicBezTo>
                    <a:pt x="19261" y="406"/>
                    <a:pt x="23262" y="4883"/>
                    <a:pt x="22881" y="10122"/>
                  </a:cubicBezTo>
                  <a:lnTo>
                    <a:pt x="19737" y="58413"/>
                  </a:lnTo>
                  <a:lnTo>
                    <a:pt x="62695" y="53841"/>
                  </a:lnTo>
                  <a:cubicBezTo>
                    <a:pt x="68029" y="53365"/>
                    <a:pt x="72601" y="57080"/>
                    <a:pt x="73173" y="62319"/>
                  </a:cubicBezTo>
                  <a:cubicBezTo>
                    <a:pt x="73744" y="67557"/>
                    <a:pt x="69934" y="72225"/>
                    <a:pt x="64695" y="72796"/>
                  </a:cubicBezTo>
                  <a:lnTo>
                    <a:pt x="10498" y="78511"/>
                  </a:lnTo>
                  <a:cubicBezTo>
                    <a:pt x="10212" y="78606"/>
                    <a:pt x="9927" y="78606"/>
                    <a:pt x="9546" y="7860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6" name="Google Shape;1576;p11"/>
            <p:cNvSpPr/>
            <p:nvPr/>
          </p:nvSpPr>
          <p:spPr>
            <a:xfrm>
              <a:off x="6243034" y="3642875"/>
              <a:ext cx="73429" cy="61587"/>
            </a:xfrm>
            <a:custGeom>
              <a:avLst/>
              <a:gdLst/>
              <a:ahLst/>
              <a:cxnLst/>
              <a:rect l="l" t="t" r="r" b="b"/>
              <a:pathLst>
                <a:path w="73429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7" name="Google Shape;1577;p11"/>
            <p:cNvSpPr/>
            <p:nvPr/>
          </p:nvSpPr>
          <p:spPr>
            <a:xfrm>
              <a:off x="6073750" y="3804768"/>
              <a:ext cx="70248" cy="70097"/>
            </a:xfrm>
            <a:custGeom>
              <a:avLst/>
              <a:gdLst/>
              <a:ahLst/>
              <a:cxnLst/>
              <a:rect l="l" t="t" r="r" b="b"/>
              <a:pathLst>
                <a:path w="70248" h="70097" extrusionOk="0">
                  <a:moveTo>
                    <a:pt x="36156" y="70097"/>
                  </a:moveTo>
                  <a:cubicBezTo>
                    <a:pt x="33012" y="70097"/>
                    <a:pt x="30155" y="68573"/>
                    <a:pt x="28345" y="66001"/>
                  </a:cubicBezTo>
                  <a:lnTo>
                    <a:pt x="1675" y="27520"/>
                  </a:lnTo>
                  <a:cubicBezTo>
                    <a:pt x="-1278" y="23234"/>
                    <a:pt x="-230" y="17233"/>
                    <a:pt x="4056" y="14281"/>
                  </a:cubicBezTo>
                  <a:cubicBezTo>
                    <a:pt x="8343" y="11233"/>
                    <a:pt x="14343" y="12376"/>
                    <a:pt x="17296" y="16662"/>
                  </a:cubicBezTo>
                  <a:lnTo>
                    <a:pt x="34632" y="41713"/>
                  </a:lnTo>
                  <a:lnTo>
                    <a:pt x="52158" y="5422"/>
                  </a:lnTo>
                  <a:cubicBezTo>
                    <a:pt x="54444" y="660"/>
                    <a:pt x="60063" y="-1340"/>
                    <a:pt x="64826" y="946"/>
                  </a:cubicBezTo>
                  <a:cubicBezTo>
                    <a:pt x="69588" y="3232"/>
                    <a:pt x="71589" y="8947"/>
                    <a:pt x="69303" y="13709"/>
                  </a:cubicBezTo>
                  <a:lnTo>
                    <a:pt x="44728" y="64668"/>
                  </a:lnTo>
                  <a:cubicBezTo>
                    <a:pt x="43299" y="67716"/>
                    <a:pt x="40251" y="69716"/>
                    <a:pt x="36918" y="70002"/>
                  </a:cubicBezTo>
                  <a:cubicBezTo>
                    <a:pt x="36632" y="70097"/>
                    <a:pt x="36441" y="70097"/>
                    <a:pt x="36156" y="7009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11"/>
            <p:cNvSpPr/>
            <p:nvPr/>
          </p:nvSpPr>
          <p:spPr>
            <a:xfrm>
              <a:off x="6070771" y="4135639"/>
              <a:ext cx="60008" cy="67838"/>
            </a:xfrm>
            <a:custGeom>
              <a:avLst/>
              <a:gdLst/>
              <a:ahLst/>
              <a:cxnLst/>
              <a:rect l="l" t="t" r="r" b="b"/>
              <a:pathLst>
                <a:path w="60008" h="67838" extrusionOk="0">
                  <a:moveTo>
                    <a:pt x="23704" y="67839"/>
                  </a:moveTo>
                  <a:cubicBezTo>
                    <a:pt x="23228" y="67839"/>
                    <a:pt x="22751" y="67839"/>
                    <a:pt x="22275" y="67744"/>
                  </a:cubicBezTo>
                  <a:cubicBezTo>
                    <a:pt x="18560" y="67172"/>
                    <a:pt x="15608" y="64600"/>
                    <a:pt x="14560" y="60981"/>
                  </a:cubicBezTo>
                  <a:lnTo>
                    <a:pt x="368" y="12213"/>
                  </a:lnTo>
                  <a:cubicBezTo>
                    <a:pt x="-1061" y="7164"/>
                    <a:pt x="1796" y="1926"/>
                    <a:pt x="6845" y="402"/>
                  </a:cubicBezTo>
                  <a:cubicBezTo>
                    <a:pt x="11893" y="-1122"/>
                    <a:pt x="17227" y="1831"/>
                    <a:pt x="18656" y="6879"/>
                  </a:cubicBezTo>
                  <a:lnTo>
                    <a:pt x="27038" y="35739"/>
                  </a:lnTo>
                  <a:lnTo>
                    <a:pt x="42563" y="11927"/>
                  </a:lnTo>
                  <a:cubicBezTo>
                    <a:pt x="45421" y="7545"/>
                    <a:pt x="51326" y="6307"/>
                    <a:pt x="55708" y="9165"/>
                  </a:cubicBezTo>
                  <a:cubicBezTo>
                    <a:pt x="60089" y="12022"/>
                    <a:pt x="61328" y="17928"/>
                    <a:pt x="58470" y="22309"/>
                  </a:cubicBezTo>
                  <a:lnTo>
                    <a:pt x="31610" y="63457"/>
                  </a:lnTo>
                  <a:cubicBezTo>
                    <a:pt x="29895" y="66219"/>
                    <a:pt x="26942" y="67839"/>
                    <a:pt x="23704" y="67839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9" name="Google Shape;1579;p11"/>
            <p:cNvSpPr/>
            <p:nvPr/>
          </p:nvSpPr>
          <p:spPr>
            <a:xfrm>
              <a:off x="5891243" y="3983967"/>
              <a:ext cx="79697" cy="71682"/>
            </a:xfrm>
            <a:custGeom>
              <a:avLst/>
              <a:gdLst/>
              <a:ahLst/>
              <a:cxnLst/>
              <a:rect l="l" t="t" r="r" b="b"/>
              <a:pathLst>
                <a:path w="79697" h="71682" extrusionOk="0">
                  <a:moveTo>
                    <a:pt x="48546" y="71492"/>
                  </a:moveTo>
                  <a:cubicBezTo>
                    <a:pt x="45498" y="71492"/>
                    <a:pt x="42736" y="70063"/>
                    <a:pt x="40926" y="67682"/>
                  </a:cubicBezTo>
                  <a:lnTo>
                    <a:pt x="1874" y="15199"/>
                  </a:lnTo>
                  <a:cubicBezTo>
                    <a:pt x="-1174" y="11104"/>
                    <a:pt x="-412" y="5389"/>
                    <a:pt x="3493" y="2150"/>
                  </a:cubicBezTo>
                  <a:cubicBezTo>
                    <a:pt x="7398" y="-1088"/>
                    <a:pt x="13209" y="-612"/>
                    <a:pt x="16638" y="3198"/>
                  </a:cubicBezTo>
                  <a:lnTo>
                    <a:pt x="26163" y="13866"/>
                  </a:lnTo>
                  <a:cubicBezTo>
                    <a:pt x="27496" y="15390"/>
                    <a:pt x="28258" y="17200"/>
                    <a:pt x="28544" y="19105"/>
                  </a:cubicBezTo>
                  <a:lnTo>
                    <a:pt x="47689" y="44917"/>
                  </a:lnTo>
                  <a:lnTo>
                    <a:pt x="61977" y="20724"/>
                  </a:lnTo>
                  <a:cubicBezTo>
                    <a:pt x="64644" y="16152"/>
                    <a:pt x="70454" y="14723"/>
                    <a:pt x="75026" y="17390"/>
                  </a:cubicBezTo>
                  <a:cubicBezTo>
                    <a:pt x="79598" y="20057"/>
                    <a:pt x="81027" y="25867"/>
                    <a:pt x="78360" y="30439"/>
                  </a:cubicBezTo>
                  <a:lnTo>
                    <a:pt x="56738" y="67015"/>
                  </a:lnTo>
                  <a:cubicBezTo>
                    <a:pt x="55119" y="69778"/>
                    <a:pt x="52261" y="71492"/>
                    <a:pt x="49023" y="71683"/>
                  </a:cubicBezTo>
                  <a:cubicBezTo>
                    <a:pt x="48832" y="71492"/>
                    <a:pt x="48737" y="71492"/>
                    <a:pt x="48546" y="7149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0" name="Google Shape;1580;p11"/>
            <p:cNvSpPr/>
            <p:nvPr/>
          </p:nvSpPr>
          <p:spPr>
            <a:xfrm>
              <a:off x="5913510" y="2763095"/>
              <a:ext cx="197580" cy="138551"/>
            </a:xfrm>
            <a:custGeom>
              <a:avLst/>
              <a:gdLst/>
              <a:ahLst/>
              <a:cxnLst/>
              <a:rect l="l" t="t" r="r" b="b"/>
              <a:pathLst>
                <a:path w="197580" h="138551" extrusionOk="0">
                  <a:moveTo>
                    <a:pt x="98002" y="3345"/>
                  </a:moveTo>
                  <a:cubicBezTo>
                    <a:pt x="91811" y="107"/>
                    <a:pt x="84858" y="-1036"/>
                    <a:pt x="78190" y="1059"/>
                  </a:cubicBezTo>
                  <a:cubicBezTo>
                    <a:pt x="65903" y="4965"/>
                    <a:pt x="58855" y="18490"/>
                    <a:pt x="58474" y="31349"/>
                  </a:cubicBezTo>
                  <a:cubicBezTo>
                    <a:pt x="58093" y="44208"/>
                    <a:pt x="63141" y="56495"/>
                    <a:pt x="68189" y="68306"/>
                  </a:cubicBezTo>
                  <a:cubicBezTo>
                    <a:pt x="63998" y="56495"/>
                    <a:pt x="59426" y="44398"/>
                    <a:pt x="50758" y="35349"/>
                  </a:cubicBezTo>
                  <a:cubicBezTo>
                    <a:pt x="38947" y="23062"/>
                    <a:pt x="17707" y="17823"/>
                    <a:pt x="5610" y="35445"/>
                  </a:cubicBezTo>
                  <a:cubicBezTo>
                    <a:pt x="-867" y="44874"/>
                    <a:pt x="-1343" y="57162"/>
                    <a:pt x="2181" y="68020"/>
                  </a:cubicBezTo>
                  <a:cubicBezTo>
                    <a:pt x="11039" y="95738"/>
                    <a:pt x="19993" y="130504"/>
                    <a:pt x="63427" y="137838"/>
                  </a:cubicBezTo>
                  <a:cubicBezTo>
                    <a:pt x="119529" y="139934"/>
                    <a:pt x="177346" y="140410"/>
                    <a:pt x="193729" y="94404"/>
                  </a:cubicBezTo>
                  <a:cubicBezTo>
                    <a:pt x="199634" y="77831"/>
                    <a:pt x="199063" y="58495"/>
                    <a:pt x="189823" y="43446"/>
                  </a:cubicBezTo>
                  <a:cubicBezTo>
                    <a:pt x="180584" y="28491"/>
                    <a:pt x="161915" y="19062"/>
                    <a:pt x="144770" y="22967"/>
                  </a:cubicBezTo>
                  <a:cubicBezTo>
                    <a:pt x="127625" y="26872"/>
                    <a:pt x="114385" y="45351"/>
                    <a:pt x="118386" y="62496"/>
                  </a:cubicBezTo>
                  <a:cubicBezTo>
                    <a:pt x="119815" y="48018"/>
                    <a:pt x="120196" y="32682"/>
                    <a:pt x="113814" y="19538"/>
                  </a:cubicBezTo>
                  <a:cubicBezTo>
                    <a:pt x="110480" y="12775"/>
                    <a:pt x="104670" y="6870"/>
                    <a:pt x="98002" y="33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1" name="Google Shape;1581;p11"/>
            <p:cNvSpPr/>
            <p:nvPr/>
          </p:nvSpPr>
          <p:spPr>
            <a:xfrm>
              <a:off x="6824162" y="2990896"/>
              <a:ext cx="147430" cy="129462"/>
            </a:xfrm>
            <a:custGeom>
              <a:avLst/>
              <a:gdLst/>
              <a:ahLst/>
              <a:cxnLst/>
              <a:rect l="l" t="t" r="r" b="b"/>
              <a:pathLst>
                <a:path w="147430" h="129462" extrusionOk="0">
                  <a:moveTo>
                    <a:pt x="97654" y="15479"/>
                  </a:moveTo>
                  <a:cubicBezTo>
                    <a:pt x="94511" y="10812"/>
                    <a:pt x="89939" y="7288"/>
                    <a:pt x="84415" y="6145"/>
                  </a:cubicBezTo>
                  <a:cubicBezTo>
                    <a:pt x="74223" y="4144"/>
                    <a:pt x="63841" y="11002"/>
                    <a:pt x="58602" y="20051"/>
                  </a:cubicBezTo>
                  <a:cubicBezTo>
                    <a:pt x="53363" y="29100"/>
                    <a:pt x="52125" y="39768"/>
                    <a:pt x="51173" y="50150"/>
                  </a:cubicBezTo>
                  <a:cubicBezTo>
                    <a:pt x="52792" y="40149"/>
                    <a:pt x="54220" y="29767"/>
                    <a:pt x="51553" y="19956"/>
                  </a:cubicBezTo>
                  <a:cubicBezTo>
                    <a:pt x="47934" y="6621"/>
                    <a:pt x="34790" y="-5381"/>
                    <a:pt x="19359" y="2525"/>
                  </a:cubicBezTo>
                  <a:cubicBezTo>
                    <a:pt x="11072" y="6716"/>
                    <a:pt x="6024" y="15289"/>
                    <a:pt x="4214" y="24433"/>
                  </a:cubicBezTo>
                  <a:cubicBezTo>
                    <a:pt x="-263" y="47578"/>
                    <a:pt x="-7311" y="75868"/>
                    <a:pt x="20692" y="97966"/>
                  </a:cubicBezTo>
                  <a:cubicBezTo>
                    <a:pt x="59840" y="121302"/>
                    <a:pt x="100798" y="143971"/>
                    <a:pt x="130325" y="117682"/>
                  </a:cubicBezTo>
                  <a:cubicBezTo>
                    <a:pt x="140993" y="108157"/>
                    <a:pt x="148137" y="94156"/>
                    <a:pt x="147375" y="79868"/>
                  </a:cubicBezTo>
                  <a:cubicBezTo>
                    <a:pt x="146613" y="65581"/>
                    <a:pt x="136993" y="51674"/>
                    <a:pt x="123277" y="47769"/>
                  </a:cubicBezTo>
                  <a:cubicBezTo>
                    <a:pt x="109561" y="43864"/>
                    <a:pt x="92892" y="51865"/>
                    <a:pt x="89177" y="65676"/>
                  </a:cubicBezTo>
                  <a:cubicBezTo>
                    <a:pt x="95845" y="55865"/>
                    <a:pt x="102036" y="45197"/>
                    <a:pt x="102608" y="33291"/>
                  </a:cubicBezTo>
                  <a:cubicBezTo>
                    <a:pt x="102893" y="27004"/>
                    <a:pt x="101083" y="20623"/>
                    <a:pt x="97654" y="154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2" name="Google Shape;1582;p11"/>
            <p:cNvSpPr/>
            <p:nvPr/>
          </p:nvSpPr>
          <p:spPr>
            <a:xfrm>
              <a:off x="5224498" y="2514610"/>
              <a:ext cx="133010" cy="138675"/>
            </a:xfrm>
            <a:custGeom>
              <a:avLst/>
              <a:gdLst/>
              <a:ahLst/>
              <a:cxnLst/>
              <a:rect l="l" t="t" r="r" b="b"/>
              <a:pathLst>
                <a:path w="133010" h="138675" extrusionOk="0">
                  <a:moveTo>
                    <a:pt x="29491" y="29327"/>
                  </a:moveTo>
                  <a:cubicBezTo>
                    <a:pt x="31110" y="24279"/>
                    <a:pt x="34348" y="19992"/>
                    <a:pt x="39206" y="17802"/>
                  </a:cubicBezTo>
                  <a:cubicBezTo>
                    <a:pt x="48160" y="13801"/>
                    <a:pt x="59590" y="18183"/>
                    <a:pt x="66829" y="25612"/>
                  </a:cubicBezTo>
                  <a:cubicBezTo>
                    <a:pt x="74068" y="33042"/>
                    <a:pt x="78163" y="42852"/>
                    <a:pt x="81878" y="52568"/>
                  </a:cubicBezTo>
                  <a:cubicBezTo>
                    <a:pt x="77687" y="43424"/>
                    <a:pt x="73496" y="33899"/>
                    <a:pt x="73306" y="23993"/>
                  </a:cubicBezTo>
                  <a:cubicBezTo>
                    <a:pt x="73020" y="10658"/>
                    <a:pt x="81973" y="-3439"/>
                    <a:pt x="98356" y="752"/>
                  </a:cubicBezTo>
                  <a:cubicBezTo>
                    <a:pt x="107215" y="3038"/>
                    <a:pt x="114168" y="9991"/>
                    <a:pt x="118264" y="18278"/>
                  </a:cubicBezTo>
                  <a:cubicBezTo>
                    <a:pt x="128646" y="39328"/>
                    <a:pt x="142933" y="64474"/>
                    <a:pt x="123026" y="91335"/>
                  </a:cubicBezTo>
                  <a:cubicBezTo>
                    <a:pt x="93118" y="121529"/>
                    <a:pt x="61399" y="151628"/>
                    <a:pt x="26824" y="132864"/>
                  </a:cubicBezTo>
                  <a:cubicBezTo>
                    <a:pt x="14441" y="126101"/>
                    <a:pt x="4059" y="114290"/>
                    <a:pt x="916" y="100669"/>
                  </a:cubicBezTo>
                  <a:cubicBezTo>
                    <a:pt x="-2228" y="87048"/>
                    <a:pt x="2821" y="71808"/>
                    <a:pt x="14536" y="65236"/>
                  </a:cubicBezTo>
                  <a:cubicBezTo>
                    <a:pt x="26252" y="58664"/>
                    <a:pt x="43778" y="62760"/>
                    <a:pt x="51017" y="75047"/>
                  </a:cubicBezTo>
                  <a:cubicBezTo>
                    <a:pt x="42159" y="67141"/>
                    <a:pt x="33396" y="58188"/>
                    <a:pt x="29681" y="47139"/>
                  </a:cubicBezTo>
                  <a:cubicBezTo>
                    <a:pt x="27776" y="41424"/>
                    <a:pt x="27681" y="34851"/>
                    <a:pt x="29491" y="293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3" name="Google Shape;1583;p11"/>
          <p:cNvSpPr/>
          <p:nvPr/>
        </p:nvSpPr>
        <p:spPr>
          <a:xfrm>
            <a:off x="10427126" y="1115502"/>
            <a:ext cx="1611171" cy="951747"/>
          </a:xfrm>
          <a:custGeom>
            <a:avLst/>
            <a:gdLst/>
            <a:ahLst/>
            <a:cxnLst/>
            <a:rect l="l" t="t" r="r" b="b"/>
            <a:pathLst>
              <a:path w="2072246" h="1224112" extrusionOk="0">
                <a:moveTo>
                  <a:pt x="821417" y="373300"/>
                </a:moveTo>
                <a:cubicBezTo>
                  <a:pt x="810844" y="235188"/>
                  <a:pt x="878757" y="104696"/>
                  <a:pt x="994296" y="41354"/>
                </a:cubicBezTo>
                <a:cubicBezTo>
                  <a:pt x="1124598" y="-30083"/>
                  <a:pt x="1304906" y="-10176"/>
                  <a:pt x="1402252" y="110506"/>
                </a:cubicBezTo>
                <a:cubicBezTo>
                  <a:pt x="1504645" y="237379"/>
                  <a:pt x="1455115" y="400828"/>
                  <a:pt x="1450639" y="414734"/>
                </a:cubicBezTo>
                <a:cubicBezTo>
                  <a:pt x="1467021" y="395303"/>
                  <a:pt x="1534744" y="319580"/>
                  <a:pt x="1644282" y="311007"/>
                </a:cubicBezTo>
                <a:cubicBezTo>
                  <a:pt x="1675809" y="308531"/>
                  <a:pt x="1786204" y="299958"/>
                  <a:pt x="1837925" y="380158"/>
                </a:cubicBezTo>
                <a:cubicBezTo>
                  <a:pt x="1888027" y="457882"/>
                  <a:pt x="1840973" y="553895"/>
                  <a:pt x="1837925" y="559990"/>
                </a:cubicBezTo>
                <a:cubicBezTo>
                  <a:pt x="1861547" y="561324"/>
                  <a:pt x="1954606" y="569420"/>
                  <a:pt x="2017757" y="642953"/>
                </a:cubicBezTo>
                <a:cubicBezTo>
                  <a:pt x="2098910" y="737537"/>
                  <a:pt x="2081384" y="882983"/>
                  <a:pt x="2017757" y="967946"/>
                </a:cubicBezTo>
                <a:cubicBezTo>
                  <a:pt x="1915744" y="1104249"/>
                  <a:pt x="1708480" y="1067864"/>
                  <a:pt x="1651235" y="1057862"/>
                </a:cubicBezTo>
                <a:cubicBezTo>
                  <a:pt x="1502549" y="1031764"/>
                  <a:pt x="1405966" y="944515"/>
                  <a:pt x="1367676" y="905748"/>
                </a:cubicBezTo>
                <a:cubicBezTo>
                  <a:pt x="1361389" y="941467"/>
                  <a:pt x="1346435" y="999950"/>
                  <a:pt x="1305477" y="1057862"/>
                </a:cubicBezTo>
                <a:cubicBezTo>
                  <a:pt x="1183462" y="1230646"/>
                  <a:pt x="954195" y="1225026"/>
                  <a:pt x="925144" y="1223788"/>
                </a:cubicBezTo>
                <a:cubicBezTo>
                  <a:pt x="875519" y="1221788"/>
                  <a:pt x="758838" y="1217120"/>
                  <a:pt x="662350" y="1127014"/>
                </a:cubicBezTo>
                <a:cubicBezTo>
                  <a:pt x="592626" y="1061863"/>
                  <a:pt x="567766" y="984329"/>
                  <a:pt x="558622" y="947182"/>
                </a:cubicBezTo>
                <a:cubicBezTo>
                  <a:pt x="536810" y="972423"/>
                  <a:pt x="498424" y="1009380"/>
                  <a:pt x="441083" y="1030145"/>
                </a:cubicBezTo>
                <a:cubicBezTo>
                  <a:pt x="309353" y="1077960"/>
                  <a:pt x="156096" y="1012142"/>
                  <a:pt x="74562" y="912606"/>
                </a:cubicBezTo>
                <a:cubicBezTo>
                  <a:pt x="-40881" y="771636"/>
                  <a:pt x="-5449" y="571706"/>
                  <a:pt x="67609" y="449310"/>
                </a:cubicBezTo>
                <a:cubicBezTo>
                  <a:pt x="173717" y="271573"/>
                  <a:pt x="369360" y="240046"/>
                  <a:pt x="406413" y="234902"/>
                </a:cubicBezTo>
                <a:cubicBezTo>
                  <a:pt x="638346" y="202993"/>
                  <a:pt x="800557" y="353298"/>
                  <a:pt x="821417" y="3733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4" name="Google Shape;1584;p11"/>
          <p:cNvSpPr/>
          <p:nvPr/>
        </p:nvSpPr>
        <p:spPr>
          <a:xfrm>
            <a:off x="8282574" y="354425"/>
            <a:ext cx="1992408" cy="1175111"/>
          </a:xfrm>
          <a:custGeom>
            <a:avLst/>
            <a:gdLst/>
            <a:ahLst/>
            <a:cxnLst/>
            <a:rect l="l" t="t" r="r" b="b"/>
            <a:pathLst>
              <a:path w="1786913" h="1175111" extrusionOk="0">
                <a:moveTo>
                  <a:pt x="311926" y="495440"/>
                </a:moveTo>
                <a:cubicBezTo>
                  <a:pt x="284970" y="351803"/>
                  <a:pt x="363932" y="213976"/>
                  <a:pt x="484805" y="170447"/>
                </a:cubicBezTo>
                <a:cubicBezTo>
                  <a:pt x="627775" y="118917"/>
                  <a:pt x="805511" y="207880"/>
                  <a:pt x="851327" y="377902"/>
                </a:cubicBezTo>
                <a:cubicBezTo>
                  <a:pt x="869424" y="132538"/>
                  <a:pt x="1091738" y="-29578"/>
                  <a:pt x="1287000" y="4522"/>
                </a:cubicBezTo>
                <a:cubicBezTo>
                  <a:pt x="1488740" y="39764"/>
                  <a:pt x="1644759" y="281604"/>
                  <a:pt x="1563606" y="523158"/>
                </a:cubicBezTo>
                <a:cubicBezTo>
                  <a:pt x="1655904" y="525158"/>
                  <a:pt x="1738009" y="573355"/>
                  <a:pt x="1771061" y="647649"/>
                </a:cubicBezTo>
                <a:cubicBezTo>
                  <a:pt x="1821829" y="761664"/>
                  <a:pt x="1744581" y="908825"/>
                  <a:pt x="1625804" y="945020"/>
                </a:cubicBezTo>
                <a:cubicBezTo>
                  <a:pt x="1505885" y="981596"/>
                  <a:pt x="1402062" y="887013"/>
                  <a:pt x="1397585" y="882822"/>
                </a:cubicBezTo>
                <a:cubicBezTo>
                  <a:pt x="1381964" y="989502"/>
                  <a:pt x="1315670" y="1079418"/>
                  <a:pt x="1224707" y="1111041"/>
                </a:cubicBezTo>
                <a:cubicBezTo>
                  <a:pt x="1097453" y="1155237"/>
                  <a:pt x="934861" y="1080751"/>
                  <a:pt x="871996" y="924351"/>
                </a:cubicBezTo>
                <a:cubicBezTo>
                  <a:pt x="865995" y="1040080"/>
                  <a:pt x="791700" y="1137711"/>
                  <a:pt x="692164" y="1166381"/>
                </a:cubicBezTo>
                <a:cubicBezTo>
                  <a:pt x="567196" y="1202386"/>
                  <a:pt x="419844" y="1124471"/>
                  <a:pt x="374029" y="979691"/>
                </a:cubicBezTo>
                <a:cubicBezTo>
                  <a:pt x="359456" y="992073"/>
                  <a:pt x="272778" y="1063892"/>
                  <a:pt x="173528" y="1041889"/>
                </a:cubicBezTo>
                <a:cubicBezTo>
                  <a:pt x="47988" y="1014076"/>
                  <a:pt x="-6685" y="856342"/>
                  <a:pt x="649" y="744519"/>
                </a:cubicBezTo>
                <a:cubicBezTo>
                  <a:pt x="1506" y="731946"/>
                  <a:pt x="15508" y="559543"/>
                  <a:pt x="152763" y="502489"/>
                </a:cubicBezTo>
                <a:cubicBezTo>
                  <a:pt x="220391" y="474295"/>
                  <a:pt x="284589" y="487915"/>
                  <a:pt x="311926" y="4954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5" name="Google Shape;1585;p1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7C7A74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7C7A74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79674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7" name="Google Shape;2187;p17"/>
          <p:cNvGrpSpPr/>
          <p:nvPr/>
        </p:nvGrpSpPr>
        <p:grpSpPr>
          <a:xfrm>
            <a:off x="2072179" y="4595612"/>
            <a:ext cx="395813" cy="1095793"/>
            <a:chOff x="2092779" y="2646725"/>
            <a:chExt cx="1565718" cy="4334625"/>
          </a:xfrm>
        </p:grpSpPr>
        <p:sp>
          <p:nvSpPr>
            <p:cNvPr id="2188" name="Google Shape;2188;p17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9" name="Google Shape;2189;p17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0" name="Google Shape;2190;p17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1" name="Google Shape;2191;p17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2" name="Google Shape;2192;p17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3" name="Google Shape;2193;p17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4" name="Google Shape;2194;p17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5" name="Google Shape;2195;p17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6" name="Google Shape;2196;p17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7" name="Google Shape;2197;p17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8" name="Google Shape;2198;p17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p17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0" name="Google Shape;2200;p17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1" name="Google Shape;2201;p17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2" name="Google Shape;2202;p17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3" name="Google Shape;2203;p17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04" name="Google Shape;2204;p17"/>
          <p:cNvSpPr/>
          <p:nvPr/>
        </p:nvSpPr>
        <p:spPr>
          <a:xfrm flipH="1">
            <a:off x="0" y="5609124"/>
            <a:ext cx="12181522" cy="1250347"/>
          </a:xfrm>
          <a:custGeom>
            <a:avLst/>
            <a:gdLst/>
            <a:ahLst/>
            <a:cxnLst/>
            <a:rect l="l" t="t" r="r" b="b"/>
            <a:pathLst>
              <a:path w="12181522" h="2348069" extrusionOk="0">
                <a:moveTo>
                  <a:pt x="0" y="617663"/>
                </a:moveTo>
                <a:cubicBezTo>
                  <a:pt x="480441" y="665002"/>
                  <a:pt x="876776" y="647285"/>
                  <a:pt x="1167384" y="617663"/>
                </a:cubicBezTo>
                <a:cubicBezTo>
                  <a:pt x="1725644" y="560703"/>
                  <a:pt x="1822609" y="466977"/>
                  <a:pt x="2310384" y="452594"/>
                </a:cubicBezTo>
                <a:cubicBezTo>
                  <a:pt x="2857500" y="436497"/>
                  <a:pt x="2904744" y="549464"/>
                  <a:pt x="3440716" y="528794"/>
                </a:cubicBezTo>
                <a:cubicBezTo>
                  <a:pt x="3942303" y="509459"/>
                  <a:pt x="3974211" y="407732"/>
                  <a:pt x="4494848" y="350963"/>
                </a:cubicBezTo>
                <a:cubicBezTo>
                  <a:pt x="5079111" y="287336"/>
                  <a:pt x="5213985" y="396397"/>
                  <a:pt x="6031516" y="427163"/>
                </a:cubicBezTo>
                <a:cubicBezTo>
                  <a:pt x="6649212" y="450404"/>
                  <a:pt x="7112603" y="408398"/>
                  <a:pt x="7466648" y="376394"/>
                </a:cubicBezTo>
                <a:cubicBezTo>
                  <a:pt x="8393049" y="292479"/>
                  <a:pt x="8809577" y="139603"/>
                  <a:pt x="9308116" y="58926"/>
                </a:cubicBezTo>
                <a:cubicBezTo>
                  <a:pt x="9950578" y="-45087"/>
                  <a:pt x="10904030" y="-57469"/>
                  <a:pt x="12181523" y="414494"/>
                </a:cubicBezTo>
                <a:cubicBezTo>
                  <a:pt x="12181523" y="1059051"/>
                  <a:pt x="12181523" y="1703513"/>
                  <a:pt x="12181523" y="2348069"/>
                </a:cubicBezTo>
                <a:cubicBezTo>
                  <a:pt x="8121015" y="2348069"/>
                  <a:pt x="4060603" y="2348069"/>
                  <a:pt x="95" y="2348069"/>
                </a:cubicBezTo>
                <a:cubicBezTo>
                  <a:pt x="0" y="1771235"/>
                  <a:pt x="0" y="1194401"/>
                  <a:pt x="0" y="61766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05" name="Google Shape;2205;p17"/>
          <p:cNvGrpSpPr/>
          <p:nvPr/>
        </p:nvGrpSpPr>
        <p:grpSpPr>
          <a:xfrm flipH="1">
            <a:off x="144603" y="2770675"/>
            <a:ext cx="1438425" cy="3982220"/>
            <a:chOff x="2092779" y="2646725"/>
            <a:chExt cx="1565718" cy="4334625"/>
          </a:xfrm>
        </p:grpSpPr>
        <p:sp>
          <p:nvSpPr>
            <p:cNvPr id="2206" name="Google Shape;2206;p17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7" name="Google Shape;2207;p17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p17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p17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p17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p17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2" name="Google Shape;2212;p17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3" name="Google Shape;2213;p17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4" name="Google Shape;2214;p17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5" name="Google Shape;2215;p17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6" name="Google Shape;2216;p17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7" name="Google Shape;2217;p17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8" name="Google Shape;2218;p17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9" name="Google Shape;2219;p17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0" name="Google Shape;2220;p17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1" name="Google Shape;2221;p17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2" name="Google Shape;2222;p17"/>
          <p:cNvGrpSpPr/>
          <p:nvPr/>
        </p:nvGrpSpPr>
        <p:grpSpPr>
          <a:xfrm>
            <a:off x="1230293" y="5056341"/>
            <a:ext cx="1620255" cy="1696550"/>
            <a:chOff x="5224498" y="2514610"/>
            <a:chExt cx="1747094" cy="1829361"/>
          </a:xfrm>
        </p:grpSpPr>
        <p:sp>
          <p:nvSpPr>
            <p:cNvPr id="2223" name="Google Shape;2223;p17"/>
            <p:cNvSpPr/>
            <p:nvPr/>
          </p:nvSpPr>
          <p:spPr>
            <a:xfrm>
              <a:off x="6232873" y="3036897"/>
              <a:ext cx="713406" cy="663660"/>
            </a:xfrm>
            <a:custGeom>
              <a:avLst/>
              <a:gdLst/>
              <a:ahLst/>
              <a:cxnLst/>
              <a:rect l="l" t="t" r="r" b="b"/>
              <a:pathLst>
                <a:path w="713406" h="663660" extrusionOk="0">
                  <a:moveTo>
                    <a:pt x="42386" y="477351"/>
                  </a:moveTo>
                  <a:cubicBezTo>
                    <a:pt x="114300" y="381720"/>
                    <a:pt x="178117" y="301805"/>
                    <a:pt x="228695" y="240274"/>
                  </a:cubicBezTo>
                  <a:cubicBezTo>
                    <a:pt x="367189" y="71491"/>
                    <a:pt x="414052" y="30343"/>
                    <a:pt x="482727" y="11674"/>
                  </a:cubicBezTo>
                  <a:cubicBezTo>
                    <a:pt x="500062" y="6911"/>
                    <a:pt x="617411" y="-23092"/>
                    <a:pt x="677418" y="37106"/>
                  </a:cubicBezTo>
                  <a:cubicBezTo>
                    <a:pt x="753713" y="113591"/>
                    <a:pt x="692372" y="290185"/>
                    <a:pt x="643509" y="375815"/>
                  </a:cubicBezTo>
                  <a:cubicBezTo>
                    <a:pt x="485013" y="653849"/>
                    <a:pt x="65437" y="663089"/>
                    <a:pt x="0" y="663660"/>
                  </a:cubicBezTo>
                  <a:cubicBezTo>
                    <a:pt x="14192" y="601462"/>
                    <a:pt x="28289" y="539454"/>
                    <a:pt x="42386" y="477351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4" name="Google Shape;2224;p17"/>
            <p:cNvSpPr/>
            <p:nvPr/>
          </p:nvSpPr>
          <p:spPr>
            <a:xfrm>
              <a:off x="5255061" y="2560941"/>
              <a:ext cx="665011" cy="724707"/>
            </a:xfrm>
            <a:custGeom>
              <a:avLst/>
              <a:gdLst/>
              <a:ahLst/>
              <a:cxnLst/>
              <a:rect l="l" t="t" r="r" b="b"/>
              <a:pathLst>
                <a:path w="665011" h="724707" extrusionOk="0">
                  <a:moveTo>
                    <a:pt x="571952" y="724707"/>
                  </a:moveTo>
                  <a:cubicBezTo>
                    <a:pt x="508420" y="698514"/>
                    <a:pt x="415075" y="655556"/>
                    <a:pt x="309443" y="589262"/>
                  </a:cubicBezTo>
                  <a:cubicBezTo>
                    <a:pt x="167616" y="500203"/>
                    <a:pt x="85129" y="446958"/>
                    <a:pt x="38552" y="343707"/>
                  </a:cubicBezTo>
                  <a:cubicBezTo>
                    <a:pt x="29122" y="322848"/>
                    <a:pt x="-43268" y="162447"/>
                    <a:pt x="38552" y="64339"/>
                  </a:cubicBezTo>
                  <a:cubicBezTo>
                    <a:pt x="109323" y="-20529"/>
                    <a:pt x="254579" y="-9956"/>
                    <a:pt x="343352" y="30430"/>
                  </a:cubicBezTo>
                  <a:cubicBezTo>
                    <a:pt x="427172" y="68625"/>
                    <a:pt x="467653" y="136634"/>
                    <a:pt x="538043" y="259030"/>
                  </a:cubicBezTo>
                  <a:cubicBezTo>
                    <a:pt x="604147" y="373711"/>
                    <a:pt x="642342" y="478486"/>
                    <a:pt x="665011" y="555353"/>
                  </a:cubicBezTo>
                  <a:cubicBezTo>
                    <a:pt x="634055" y="611836"/>
                    <a:pt x="603003" y="668224"/>
                    <a:pt x="571952" y="72470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5" name="Google Shape;2225;p17"/>
            <p:cNvSpPr/>
            <p:nvPr/>
          </p:nvSpPr>
          <p:spPr>
            <a:xfrm>
              <a:off x="5721914" y="2859763"/>
              <a:ext cx="618601" cy="1484208"/>
            </a:xfrm>
            <a:custGeom>
              <a:avLst/>
              <a:gdLst/>
              <a:ahLst/>
              <a:cxnLst/>
              <a:rect l="l" t="t" r="r" b="b"/>
              <a:pathLst>
                <a:path w="618601" h="1484208" extrusionOk="0">
                  <a:moveTo>
                    <a:pt x="257499" y="1484208"/>
                  </a:moveTo>
                  <a:cubicBezTo>
                    <a:pt x="137484" y="1236463"/>
                    <a:pt x="82239" y="1021198"/>
                    <a:pt x="54331" y="874608"/>
                  </a:cubicBezTo>
                  <a:cubicBezTo>
                    <a:pt x="3182" y="606098"/>
                    <a:pt x="-61969" y="263675"/>
                    <a:pt x="122054" y="87176"/>
                  </a:cubicBezTo>
                  <a:cubicBezTo>
                    <a:pt x="144723" y="65459"/>
                    <a:pt x="235115" y="-15122"/>
                    <a:pt x="333699" y="2499"/>
                  </a:cubicBezTo>
                  <a:cubicBezTo>
                    <a:pt x="510483" y="34122"/>
                    <a:pt x="578301" y="357591"/>
                    <a:pt x="596208" y="442745"/>
                  </a:cubicBezTo>
                  <a:cubicBezTo>
                    <a:pt x="686981" y="875846"/>
                    <a:pt x="480956" y="1272182"/>
                    <a:pt x="350654" y="1475636"/>
                  </a:cubicBezTo>
                  <a:cubicBezTo>
                    <a:pt x="319602" y="1478589"/>
                    <a:pt x="288551" y="1481351"/>
                    <a:pt x="257499" y="1484208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6" name="Google Shape;2226;p17"/>
            <p:cNvSpPr/>
            <p:nvPr/>
          </p:nvSpPr>
          <p:spPr>
            <a:xfrm>
              <a:off x="5798557" y="3080694"/>
              <a:ext cx="92990" cy="69890"/>
            </a:xfrm>
            <a:custGeom>
              <a:avLst/>
              <a:gdLst/>
              <a:ahLst/>
              <a:cxnLst/>
              <a:rect l="l" t="t" r="r" b="b"/>
              <a:pathLst>
                <a:path w="92990" h="69890" extrusionOk="0">
                  <a:moveTo>
                    <a:pt x="61222" y="69890"/>
                  </a:moveTo>
                  <a:cubicBezTo>
                    <a:pt x="58746" y="69890"/>
                    <a:pt x="56365" y="68938"/>
                    <a:pt x="54555" y="67128"/>
                  </a:cubicBezTo>
                  <a:lnTo>
                    <a:pt x="2834" y="16264"/>
                  </a:lnTo>
                  <a:cubicBezTo>
                    <a:pt x="-881" y="12550"/>
                    <a:pt x="-976" y="6549"/>
                    <a:pt x="2739" y="2834"/>
                  </a:cubicBezTo>
                  <a:cubicBezTo>
                    <a:pt x="6454" y="-881"/>
                    <a:pt x="12454" y="-976"/>
                    <a:pt x="16169" y="2739"/>
                  </a:cubicBezTo>
                  <a:lnTo>
                    <a:pt x="59317" y="45125"/>
                  </a:lnTo>
                  <a:lnTo>
                    <a:pt x="75319" y="18550"/>
                  </a:lnTo>
                  <a:cubicBezTo>
                    <a:pt x="77986" y="14074"/>
                    <a:pt x="83892" y="12645"/>
                    <a:pt x="88369" y="15312"/>
                  </a:cubicBezTo>
                  <a:cubicBezTo>
                    <a:pt x="92845" y="17979"/>
                    <a:pt x="94369" y="23884"/>
                    <a:pt x="91607" y="28361"/>
                  </a:cubicBezTo>
                  <a:lnTo>
                    <a:pt x="69319" y="65318"/>
                  </a:lnTo>
                  <a:cubicBezTo>
                    <a:pt x="67795" y="67795"/>
                    <a:pt x="65223" y="69509"/>
                    <a:pt x="62365" y="69890"/>
                  </a:cubicBezTo>
                  <a:cubicBezTo>
                    <a:pt x="61984" y="69890"/>
                    <a:pt x="61603" y="69890"/>
                    <a:pt x="61222" y="6989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7" name="Google Shape;2227;p17"/>
            <p:cNvSpPr/>
            <p:nvPr/>
          </p:nvSpPr>
          <p:spPr>
            <a:xfrm>
              <a:off x="6162637" y="3275514"/>
              <a:ext cx="75957" cy="78142"/>
            </a:xfrm>
            <a:custGeom>
              <a:avLst/>
              <a:gdLst/>
              <a:ahLst/>
              <a:cxnLst/>
              <a:rect l="l" t="t" r="r" b="b"/>
              <a:pathLst>
                <a:path w="75957" h="78142" extrusionOk="0">
                  <a:moveTo>
                    <a:pt x="27946" y="78142"/>
                  </a:moveTo>
                  <a:cubicBezTo>
                    <a:pt x="27279" y="78142"/>
                    <a:pt x="26707" y="78047"/>
                    <a:pt x="26041" y="77952"/>
                  </a:cubicBezTo>
                  <a:cubicBezTo>
                    <a:pt x="22612" y="77285"/>
                    <a:pt x="19945" y="74809"/>
                    <a:pt x="18897" y="71475"/>
                  </a:cubicBezTo>
                  <a:lnTo>
                    <a:pt x="418" y="12325"/>
                  </a:lnTo>
                  <a:cubicBezTo>
                    <a:pt x="-1106" y="7276"/>
                    <a:pt x="1657" y="1942"/>
                    <a:pt x="6705" y="418"/>
                  </a:cubicBezTo>
                  <a:cubicBezTo>
                    <a:pt x="11753" y="-1106"/>
                    <a:pt x="17087" y="1657"/>
                    <a:pt x="18611" y="6705"/>
                  </a:cubicBezTo>
                  <a:lnTo>
                    <a:pt x="31946" y="49472"/>
                  </a:lnTo>
                  <a:lnTo>
                    <a:pt x="59188" y="17659"/>
                  </a:lnTo>
                  <a:cubicBezTo>
                    <a:pt x="62617" y="13658"/>
                    <a:pt x="68617" y="13182"/>
                    <a:pt x="72618" y="16611"/>
                  </a:cubicBezTo>
                  <a:cubicBezTo>
                    <a:pt x="76618" y="20040"/>
                    <a:pt x="77095" y="26041"/>
                    <a:pt x="73666" y="30041"/>
                  </a:cubicBezTo>
                  <a:lnTo>
                    <a:pt x="35185" y="74904"/>
                  </a:lnTo>
                  <a:cubicBezTo>
                    <a:pt x="33375" y="76999"/>
                    <a:pt x="30708" y="78142"/>
                    <a:pt x="27946" y="78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8" name="Google Shape;2228;p17"/>
            <p:cNvSpPr/>
            <p:nvPr/>
          </p:nvSpPr>
          <p:spPr>
            <a:xfrm>
              <a:off x="6179588" y="3000332"/>
              <a:ext cx="82474" cy="73480"/>
            </a:xfrm>
            <a:custGeom>
              <a:avLst/>
              <a:gdLst/>
              <a:ahLst/>
              <a:cxnLst/>
              <a:rect l="l" t="t" r="r" b="b"/>
              <a:pathLst>
                <a:path w="82474" h="73480" extrusionOk="0">
                  <a:moveTo>
                    <a:pt x="50713" y="73480"/>
                  </a:moveTo>
                  <a:cubicBezTo>
                    <a:pt x="48046" y="73480"/>
                    <a:pt x="45475" y="72337"/>
                    <a:pt x="43665" y="70337"/>
                  </a:cubicBezTo>
                  <a:lnTo>
                    <a:pt x="2422" y="24331"/>
                  </a:lnTo>
                  <a:cubicBezTo>
                    <a:pt x="-1103" y="20426"/>
                    <a:pt x="-722" y="14425"/>
                    <a:pt x="3184" y="10901"/>
                  </a:cubicBezTo>
                  <a:cubicBezTo>
                    <a:pt x="7089" y="7377"/>
                    <a:pt x="13090" y="7758"/>
                    <a:pt x="16614" y="11663"/>
                  </a:cubicBezTo>
                  <a:lnTo>
                    <a:pt x="47665" y="46334"/>
                  </a:lnTo>
                  <a:lnTo>
                    <a:pt x="64144" y="5948"/>
                  </a:lnTo>
                  <a:cubicBezTo>
                    <a:pt x="66144" y="1090"/>
                    <a:pt x="71668" y="-1291"/>
                    <a:pt x="76526" y="709"/>
                  </a:cubicBezTo>
                  <a:cubicBezTo>
                    <a:pt x="81384" y="2710"/>
                    <a:pt x="83765" y="8234"/>
                    <a:pt x="81765" y="13092"/>
                  </a:cubicBezTo>
                  <a:lnTo>
                    <a:pt x="59572" y="67575"/>
                  </a:lnTo>
                  <a:cubicBezTo>
                    <a:pt x="58333" y="70623"/>
                    <a:pt x="55571" y="72814"/>
                    <a:pt x="52428" y="73385"/>
                  </a:cubicBezTo>
                  <a:cubicBezTo>
                    <a:pt x="51856" y="73385"/>
                    <a:pt x="51285" y="73480"/>
                    <a:pt x="50713" y="7348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9" name="Google Shape;2229;p17"/>
            <p:cNvSpPr/>
            <p:nvPr/>
          </p:nvSpPr>
          <p:spPr>
            <a:xfrm>
              <a:off x="5729434" y="3607984"/>
              <a:ext cx="71348" cy="75142"/>
            </a:xfrm>
            <a:custGeom>
              <a:avLst/>
              <a:gdLst/>
              <a:ahLst/>
              <a:cxnLst/>
              <a:rect l="l" t="t" r="r" b="b"/>
              <a:pathLst>
                <a:path w="71348" h="75142" extrusionOk="0">
                  <a:moveTo>
                    <a:pt x="46525" y="75142"/>
                  </a:moveTo>
                  <a:cubicBezTo>
                    <a:pt x="43382" y="75142"/>
                    <a:pt x="40334" y="73523"/>
                    <a:pt x="38620" y="70856"/>
                  </a:cubicBezTo>
                  <a:lnTo>
                    <a:pt x="1567" y="14849"/>
                  </a:lnTo>
                  <a:cubicBezTo>
                    <a:pt x="-1290" y="10468"/>
                    <a:pt x="-147" y="4562"/>
                    <a:pt x="4234" y="1609"/>
                  </a:cubicBezTo>
                  <a:cubicBezTo>
                    <a:pt x="8616" y="-1343"/>
                    <a:pt x="14521" y="-105"/>
                    <a:pt x="17474" y="4276"/>
                  </a:cubicBezTo>
                  <a:lnTo>
                    <a:pt x="44144" y="44567"/>
                  </a:lnTo>
                  <a:lnTo>
                    <a:pt x="52907" y="20755"/>
                  </a:lnTo>
                  <a:cubicBezTo>
                    <a:pt x="54717" y="15802"/>
                    <a:pt x="60241" y="13325"/>
                    <a:pt x="65099" y="15135"/>
                  </a:cubicBezTo>
                  <a:cubicBezTo>
                    <a:pt x="70052" y="16945"/>
                    <a:pt x="72624" y="22374"/>
                    <a:pt x="70719" y="27327"/>
                  </a:cubicBezTo>
                  <a:lnTo>
                    <a:pt x="55479" y="68856"/>
                  </a:lnTo>
                  <a:cubicBezTo>
                    <a:pt x="54241" y="72190"/>
                    <a:pt x="51193" y="74571"/>
                    <a:pt x="47668" y="75047"/>
                  </a:cubicBezTo>
                  <a:cubicBezTo>
                    <a:pt x="47192" y="75142"/>
                    <a:pt x="46906" y="75142"/>
                    <a:pt x="46525" y="75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0" name="Google Shape;2230;p17"/>
            <p:cNvSpPr/>
            <p:nvPr/>
          </p:nvSpPr>
          <p:spPr>
            <a:xfrm>
              <a:off x="5948330" y="3563913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301"/>
                    <a:pt x="47180" y="61206"/>
                    <a:pt x="44132" y="61682"/>
                  </a:cubicBezTo>
                  <a:cubicBezTo>
                    <a:pt x="43656" y="61492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1" name="Google Shape;2231;p17"/>
            <p:cNvSpPr/>
            <p:nvPr/>
          </p:nvSpPr>
          <p:spPr>
            <a:xfrm>
              <a:off x="5835459" y="3313406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682"/>
                  </a:cubicBezTo>
                  <a:cubicBezTo>
                    <a:pt x="43751" y="61587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2" name="Google Shape;2232;p17"/>
            <p:cNvSpPr/>
            <p:nvPr/>
          </p:nvSpPr>
          <p:spPr>
            <a:xfrm>
              <a:off x="5994431" y="3143765"/>
              <a:ext cx="73446" cy="61587"/>
            </a:xfrm>
            <a:custGeom>
              <a:avLst/>
              <a:gdLst/>
              <a:ahLst/>
              <a:cxnLst/>
              <a:rect l="l" t="t" r="r" b="b"/>
              <a:pathLst>
                <a:path w="73446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468" y="-1373"/>
                    <a:pt x="68135" y="1008"/>
                  </a:cubicBezTo>
                  <a:cubicBezTo>
                    <a:pt x="72897" y="3389"/>
                    <a:pt x="74802" y="9104"/>
                    <a:pt x="72421" y="13772"/>
                  </a:cubicBezTo>
                  <a:lnTo>
                    <a:pt x="51276" y="56348"/>
                  </a:lnTo>
                  <a:cubicBezTo>
                    <a:pt x="49847" y="59111"/>
                    <a:pt x="47180" y="61111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3" name="Google Shape;2233;p17"/>
            <p:cNvSpPr/>
            <p:nvPr/>
          </p:nvSpPr>
          <p:spPr>
            <a:xfrm>
              <a:off x="6686410" y="3073387"/>
              <a:ext cx="82792" cy="77196"/>
            </a:xfrm>
            <a:custGeom>
              <a:avLst/>
              <a:gdLst/>
              <a:ahLst/>
              <a:cxnLst/>
              <a:rect l="l" t="t" r="r" b="b"/>
              <a:pathLst>
                <a:path w="8279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667"/>
                    <a:pt x="79959" y="37953"/>
                    <a:pt x="82054" y="42811"/>
                  </a:cubicBezTo>
                  <a:cubicBezTo>
                    <a:pt x="84054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7006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4" name="Google Shape;2234;p17"/>
            <p:cNvSpPr/>
            <p:nvPr/>
          </p:nvSpPr>
          <p:spPr>
            <a:xfrm>
              <a:off x="6861078" y="3189435"/>
              <a:ext cx="73420" cy="79925"/>
            </a:xfrm>
            <a:custGeom>
              <a:avLst/>
              <a:gdLst/>
              <a:ahLst/>
              <a:cxnLst/>
              <a:rect l="l" t="t" r="r" b="b"/>
              <a:pathLst>
                <a:path w="73420" h="79925" extrusionOk="0">
                  <a:moveTo>
                    <a:pt x="64072" y="79925"/>
                  </a:moveTo>
                  <a:cubicBezTo>
                    <a:pt x="63882" y="79925"/>
                    <a:pt x="63786" y="79925"/>
                    <a:pt x="63596" y="79925"/>
                  </a:cubicBezTo>
                  <a:lnTo>
                    <a:pt x="9113" y="77258"/>
                  </a:lnTo>
                  <a:cubicBezTo>
                    <a:pt x="6351" y="77163"/>
                    <a:pt x="3684" y="75734"/>
                    <a:pt x="1969" y="73543"/>
                  </a:cubicBezTo>
                  <a:cubicBezTo>
                    <a:pt x="255" y="71353"/>
                    <a:pt x="-412" y="68400"/>
                    <a:pt x="255" y="65733"/>
                  </a:cubicBezTo>
                  <a:lnTo>
                    <a:pt x="13209" y="7440"/>
                  </a:lnTo>
                  <a:cubicBezTo>
                    <a:pt x="14352" y="2296"/>
                    <a:pt x="19495" y="-847"/>
                    <a:pt x="24543" y="201"/>
                  </a:cubicBezTo>
                  <a:cubicBezTo>
                    <a:pt x="29687" y="1344"/>
                    <a:pt x="32925" y="6392"/>
                    <a:pt x="31782" y="11536"/>
                  </a:cubicBezTo>
                  <a:lnTo>
                    <a:pt x="21210" y="58780"/>
                  </a:lnTo>
                  <a:lnTo>
                    <a:pt x="64358" y="60875"/>
                  </a:lnTo>
                  <a:cubicBezTo>
                    <a:pt x="69597" y="61161"/>
                    <a:pt x="73692" y="65638"/>
                    <a:pt x="73407" y="70876"/>
                  </a:cubicBezTo>
                  <a:cubicBezTo>
                    <a:pt x="73407" y="75925"/>
                    <a:pt x="69120" y="79925"/>
                    <a:pt x="64072" y="79925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5" name="Google Shape;2235;p17"/>
            <p:cNvSpPr/>
            <p:nvPr/>
          </p:nvSpPr>
          <p:spPr>
            <a:xfrm>
              <a:off x="6658880" y="3300958"/>
              <a:ext cx="73332" cy="78606"/>
            </a:xfrm>
            <a:custGeom>
              <a:avLst/>
              <a:gdLst/>
              <a:ahLst/>
              <a:cxnLst/>
              <a:rect l="l" t="t" r="r" b="b"/>
              <a:pathLst>
                <a:path w="73332" h="78606" extrusionOk="0">
                  <a:moveTo>
                    <a:pt x="9476" y="78607"/>
                  </a:moveTo>
                  <a:cubicBezTo>
                    <a:pt x="7000" y="78607"/>
                    <a:pt x="4523" y="77654"/>
                    <a:pt x="2809" y="75845"/>
                  </a:cubicBezTo>
                  <a:cubicBezTo>
                    <a:pt x="808" y="73844"/>
                    <a:pt x="-239" y="71082"/>
                    <a:pt x="46" y="68320"/>
                  </a:cubicBezTo>
                  <a:lnTo>
                    <a:pt x="4904" y="8789"/>
                  </a:lnTo>
                  <a:cubicBezTo>
                    <a:pt x="5380" y="3550"/>
                    <a:pt x="9857" y="-355"/>
                    <a:pt x="15191" y="26"/>
                  </a:cubicBezTo>
                  <a:cubicBezTo>
                    <a:pt x="20430" y="407"/>
                    <a:pt x="24335" y="5074"/>
                    <a:pt x="23954" y="10313"/>
                  </a:cubicBezTo>
                  <a:lnTo>
                    <a:pt x="19954" y="58509"/>
                  </a:lnTo>
                  <a:lnTo>
                    <a:pt x="63007" y="54699"/>
                  </a:lnTo>
                  <a:cubicBezTo>
                    <a:pt x="68436" y="54318"/>
                    <a:pt x="72913" y="58128"/>
                    <a:pt x="73294" y="63367"/>
                  </a:cubicBezTo>
                  <a:cubicBezTo>
                    <a:pt x="73770" y="68606"/>
                    <a:pt x="69865" y="73273"/>
                    <a:pt x="64626" y="73654"/>
                  </a:cubicBezTo>
                  <a:lnTo>
                    <a:pt x="10333" y="78512"/>
                  </a:lnTo>
                  <a:cubicBezTo>
                    <a:pt x="10048" y="78607"/>
                    <a:pt x="9762" y="78607"/>
                    <a:pt x="9476" y="7860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6" name="Google Shape;2236;p17"/>
            <p:cNvSpPr/>
            <p:nvPr/>
          </p:nvSpPr>
          <p:spPr>
            <a:xfrm>
              <a:off x="6431807" y="3284271"/>
              <a:ext cx="82832" cy="77196"/>
            </a:xfrm>
            <a:custGeom>
              <a:avLst/>
              <a:gdLst/>
              <a:ahLst/>
              <a:cxnLst/>
              <a:rect l="l" t="t" r="r" b="b"/>
              <a:pathLst>
                <a:path w="8283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763"/>
                    <a:pt x="79959" y="37953"/>
                    <a:pt x="82054" y="42811"/>
                  </a:cubicBezTo>
                  <a:cubicBezTo>
                    <a:pt x="84150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6911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7" name="Google Shape;2237;p17"/>
            <p:cNvSpPr/>
            <p:nvPr/>
          </p:nvSpPr>
          <p:spPr>
            <a:xfrm>
              <a:off x="5307042" y="2616614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622" y="73817"/>
                    <a:pt x="9527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8" name="Google Shape;2238;p17"/>
            <p:cNvSpPr/>
            <p:nvPr/>
          </p:nvSpPr>
          <p:spPr>
            <a:xfrm>
              <a:off x="5301422" y="2874742"/>
              <a:ext cx="78770" cy="73721"/>
            </a:xfrm>
            <a:custGeom>
              <a:avLst/>
              <a:gdLst/>
              <a:ahLst/>
              <a:cxnLst/>
              <a:rect l="l" t="t" r="r" b="b"/>
              <a:pathLst>
                <a:path w="78770" h="73721" extrusionOk="0">
                  <a:moveTo>
                    <a:pt x="9527" y="73722"/>
                  </a:moveTo>
                  <a:cubicBezTo>
                    <a:pt x="4383" y="73722"/>
                    <a:pt x="97" y="69531"/>
                    <a:pt x="2" y="64387"/>
                  </a:cubicBezTo>
                  <a:cubicBezTo>
                    <a:pt x="-94" y="59148"/>
                    <a:pt x="4097" y="54767"/>
                    <a:pt x="9336" y="54672"/>
                  </a:cubicBezTo>
                  <a:lnTo>
                    <a:pt x="57723" y="53719"/>
                  </a:lnTo>
                  <a:lnTo>
                    <a:pt x="49627" y="11333"/>
                  </a:lnTo>
                  <a:cubicBezTo>
                    <a:pt x="48674" y="6189"/>
                    <a:pt x="52008" y="1141"/>
                    <a:pt x="57152" y="189"/>
                  </a:cubicBezTo>
                  <a:cubicBezTo>
                    <a:pt x="62295" y="-859"/>
                    <a:pt x="67343" y="2570"/>
                    <a:pt x="68296" y="7713"/>
                  </a:cubicBezTo>
                  <a:lnTo>
                    <a:pt x="78583" y="61244"/>
                  </a:lnTo>
                  <a:cubicBezTo>
                    <a:pt x="79154" y="64006"/>
                    <a:pt x="78392" y="66864"/>
                    <a:pt x="76678" y="69054"/>
                  </a:cubicBezTo>
                  <a:cubicBezTo>
                    <a:pt x="74868" y="71245"/>
                    <a:pt x="72296" y="72483"/>
                    <a:pt x="69439" y="72579"/>
                  </a:cubicBezTo>
                  <a:lnTo>
                    <a:pt x="9717" y="73722"/>
                  </a:lnTo>
                  <a:cubicBezTo>
                    <a:pt x="9717" y="73722"/>
                    <a:pt x="9622" y="73722"/>
                    <a:pt x="9527" y="73722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9" name="Google Shape;2239;p17"/>
            <p:cNvSpPr/>
            <p:nvPr/>
          </p:nvSpPr>
          <p:spPr>
            <a:xfrm>
              <a:off x="5472777" y="2795520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484" y="6163"/>
                    <a:pt x="51913" y="1115"/>
                    <a:pt x="57056" y="162"/>
                  </a:cubicBezTo>
                  <a:cubicBezTo>
                    <a:pt x="62295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0" name="Google Shape;2240;p17"/>
            <p:cNvSpPr/>
            <p:nvPr/>
          </p:nvSpPr>
          <p:spPr>
            <a:xfrm>
              <a:off x="5518401" y="2561967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1" name="Google Shape;2241;p17"/>
            <p:cNvSpPr/>
            <p:nvPr/>
          </p:nvSpPr>
          <p:spPr>
            <a:xfrm>
              <a:off x="5682517" y="2703318"/>
              <a:ext cx="78675" cy="73790"/>
            </a:xfrm>
            <a:custGeom>
              <a:avLst/>
              <a:gdLst/>
              <a:ahLst/>
              <a:cxnLst/>
              <a:rect l="l" t="t" r="r" b="b"/>
              <a:pathLst>
                <a:path w="78675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583" y="69028"/>
                  </a:cubicBezTo>
                  <a:cubicBezTo>
                    <a:pt x="74868" y="71219"/>
                    <a:pt x="72201" y="72457"/>
                    <a:pt x="69344" y="72552"/>
                  </a:cubicBezTo>
                  <a:lnTo>
                    <a:pt x="9622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2" name="Google Shape;2242;p17"/>
            <p:cNvSpPr/>
            <p:nvPr/>
          </p:nvSpPr>
          <p:spPr>
            <a:xfrm>
              <a:off x="5652609" y="2945512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3" name="Google Shape;2243;p17"/>
            <p:cNvSpPr/>
            <p:nvPr/>
          </p:nvSpPr>
          <p:spPr>
            <a:xfrm>
              <a:off x="5453536" y="3046001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4" name="Google Shape;2244;p17"/>
            <p:cNvSpPr/>
            <p:nvPr/>
          </p:nvSpPr>
          <p:spPr>
            <a:xfrm>
              <a:off x="6642686" y="3529175"/>
              <a:ext cx="73511" cy="81370"/>
            </a:xfrm>
            <a:custGeom>
              <a:avLst/>
              <a:gdLst/>
              <a:ahLst/>
              <a:cxnLst/>
              <a:rect l="l" t="t" r="r" b="b"/>
              <a:pathLst>
                <a:path w="73511" h="81370" extrusionOk="0">
                  <a:moveTo>
                    <a:pt x="63865" y="81371"/>
                  </a:moveTo>
                  <a:cubicBezTo>
                    <a:pt x="63580" y="81371"/>
                    <a:pt x="63389" y="81371"/>
                    <a:pt x="63103" y="81371"/>
                  </a:cubicBezTo>
                  <a:lnTo>
                    <a:pt x="8716" y="76894"/>
                  </a:lnTo>
                  <a:cubicBezTo>
                    <a:pt x="5953" y="76703"/>
                    <a:pt x="3382" y="75179"/>
                    <a:pt x="1762" y="72893"/>
                  </a:cubicBezTo>
                  <a:cubicBezTo>
                    <a:pt x="143" y="70607"/>
                    <a:pt x="-428" y="67750"/>
                    <a:pt x="333" y="64988"/>
                  </a:cubicBezTo>
                  <a:lnTo>
                    <a:pt x="15288" y="7171"/>
                  </a:lnTo>
                  <a:cubicBezTo>
                    <a:pt x="16621" y="2027"/>
                    <a:pt x="21765" y="-1021"/>
                    <a:pt x="26908" y="313"/>
                  </a:cubicBezTo>
                  <a:cubicBezTo>
                    <a:pt x="32052" y="1646"/>
                    <a:pt x="35100" y="6790"/>
                    <a:pt x="33766" y="11933"/>
                  </a:cubicBezTo>
                  <a:lnTo>
                    <a:pt x="21670" y="58796"/>
                  </a:lnTo>
                  <a:lnTo>
                    <a:pt x="64723" y="62321"/>
                  </a:lnTo>
                  <a:cubicBezTo>
                    <a:pt x="69961" y="62702"/>
                    <a:pt x="73867" y="67369"/>
                    <a:pt x="73486" y="72608"/>
                  </a:cubicBezTo>
                  <a:cubicBezTo>
                    <a:pt x="72914" y="77561"/>
                    <a:pt x="68723" y="81371"/>
                    <a:pt x="63865" y="8137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5" name="Google Shape;2245;p17"/>
            <p:cNvSpPr/>
            <p:nvPr/>
          </p:nvSpPr>
          <p:spPr>
            <a:xfrm>
              <a:off x="6428972" y="3530320"/>
              <a:ext cx="73229" cy="78606"/>
            </a:xfrm>
            <a:custGeom>
              <a:avLst/>
              <a:gdLst/>
              <a:ahLst/>
              <a:cxnLst/>
              <a:rect l="l" t="t" r="r" b="b"/>
              <a:pathLst>
                <a:path w="73229" h="78606" extrusionOk="0">
                  <a:moveTo>
                    <a:pt x="9546" y="78606"/>
                  </a:moveTo>
                  <a:cubicBezTo>
                    <a:pt x="7069" y="78606"/>
                    <a:pt x="4688" y="77654"/>
                    <a:pt x="2973" y="75939"/>
                  </a:cubicBezTo>
                  <a:cubicBezTo>
                    <a:pt x="973" y="74034"/>
                    <a:pt x="-170" y="71272"/>
                    <a:pt x="21" y="68415"/>
                  </a:cubicBezTo>
                  <a:lnTo>
                    <a:pt x="3926" y="8883"/>
                  </a:lnTo>
                  <a:cubicBezTo>
                    <a:pt x="4307" y="3645"/>
                    <a:pt x="8784" y="-356"/>
                    <a:pt x="14022" y="25"/>
                  </a:cubicBezTo>
                  <a:cubicBezTo>
                    <a:pt x="19261" y="406"/>
                    <a:pt x="23262" y="4883"/>
                    <a:pt x="22881" y="10122"/>
                  </a:cubicBezTo>
                  <a:lnTo>
                    <a:pt x="19737" y="58413"/>
                  </a:lnTo>
                  <a:lnTo>
                    <a:pt x="62695" y="53841"/>
                  </a:lnTo>
                  <a:cubicBezTo>
                    <a:pt x="68029" y="53365"/>
                    <a:pt x="72601" y="57080"/>
                    <a:pt x="73173" y="62319"/>
                  </a:cubicBezTo>
                  <a:cubicBezTo>
                    <a:pt x="73744" y="67557"/>
                    <a:pt x="69934" y="72225"/>
                    <a:pt x="64695" y="72796"/>
                  </a:cubicBezTo>
                  <a:lnTo>
                    <a:pt x="10498" y="78511"/>
                  </a:lnTo>
                  <a:cubicBezTo>
                    <a:pt x="10212" y="78606"/>
                    <a:pt x="9927" y="78606"/>
                    <a:pt x="9546" y="7860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6" name="Google Shape;2246;p17"/>
            <p:cNvSpPr/>
            <p:nvPr/>
          </p:nvSpPr>
          <p:spPr>
            <a:xfrm>
              <a:off x="6243034" y="3642875"/>
              <a:ext cx="73429" cy="61587"/>
            </a:xfrm>
            <a:custGeom>
              <a:avLst/>
              <a:gdLst/>
              <a:ahLst/>
              <a:cxnLst/>
              <a:rect l="l" t="t" r="r" b="b"/>
              <a:pathLst>
                <a:path w="73429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7" name="Google Shape;2247;p17"/>
            <p:cNvSpPr/>
            <p:nvPr/>
          </p:nvSpPr>
          <p:spPr>
            <a:xfrm>
              <a:off x="6073750" y="3804768"/>
              <a:ext cx="70248" cy="70097"/>
            </a:xfrm>
            <a:custGeom>
              <a:avLst/>
              <a:gdLst/>
              <a:ahLst/>
              <a:cxnLst/>
              <a:rect l="l" t="t" r="r" b="b"/>
              <a:pathLst>
                <a:path w="70248" h="70097" extrusionOk="0">
                  <a:moveTo>
                    <a:pt x="36156" y="70097"/>
                  </a:moveTo>
                  <a:cubicBezTo>
                    <a:pt x="33012" y="70097"/>
                    <a:pt x="30155" y="68573"/>
                    <a:pt x="28345" y="66001"/>
                  </a:cubicBezTo>
                  <a:lnTo>
                    <a:pt x="1675" y="27520"/>
                  </a:lnTo>
                  <a:cubicBezTo>
                    <a:pt x="-1278" y="23234"/>
                    <a:pt x="-230" y="17233"/>
                    <a:pt x="4056" y="14281"/>
                  </a:cubicBezTo>
                  <a:cubicBezTo>
                    <a:pt x="8343" y="11233"/>
                    <a:pt x="14343" y="12376"/>
                    <a:pt x="17296" y="16662"/>
                  </a:cubicBezTo>
                  <a:lnTo>
                    <a:pt x="34632" y="41713"/>
                  </a:lnTo>
                  <a:lnTo>
                    <a:pt x="52158" y="5422"/>
                  </a:lnTo>
                  <a:cubicBezTo>
                    <a:pt x="54444" y="660"/>
                    <a:pt x="60063" y="-1340"/>
                    <a:pt x="64826" y="946"/>
                  </a:cubicBezTo>
                  <a:cubicBezTo>
                    <a:pt x="69588" y="3232"/>
                    <a:pt x="71589" y="8947"/>
                    <a:pt x="69303" y="13709"/>
                  </a:cubicBezTo>
                  <a:lnTo>
                    <a:pt x="44728" y="64668"/>
                  </a:lnTo>
                  <a:cubicBezTo>
                    <a:pt x="43299" y="67716"/>
                    <a:pt x="40251" y="69716"/>
                    <a:pt x="36918" y="70002"/>
                  </a:cubicBezTo>
                  <a:cubicBezTo>
                    <a:pt x="36632" y="70097"/>
                    <a:pt x="36441" y="70097"/>
                    <a:pt x="36156" y="7009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8" name="Google Shape;2248;p17"/>
            <p:cNvSpPr/>
            <p:nvPr/>
          </p:nvSpPr>
          <p:spPr>
            <a:xfrm>
              <a:off x="6070771" y="4135639"/>
              <a:ext cx="60008" cy="67838"/>
            </a:xfrm>
            <a:custGeom>
              <a:avLst/>
              <a:gdLst/>
              <a:ahLst/>
              <a:cxnLst/>
              <a:rect l="l" t="t" r="r" b="b"/>
              <a:pathLst>
                <a:path w="60008" h="67838" extrusionOk="0">
                  <a:moveTo>
                    <a:pt x="23704" y="67839"/>
                  </a:moveTo>
                  <a:cubicBezTo>
                    <a:pt x="23228" y="67839"/>
                    <a:pt x="22751" y="67839"/>
                    <a:pt x="22275" y="67744"/>
                  </a:cubicBezTo>
                  <a:cubicBezTo>
                    <a:pt x="18560" y="67172"/>
                    <a:pt x="15608" y="64600"/>
                    <a:pt x="14560" y="60981"/>
                  </a:cubicBezTo>
                  <a:lnTo>
                    <a:pt x="368" y="12213"/>
                  </a:lnTo>
                  <a:cubicBezTo>
                    <a:pt x="-1061" y="7164"/>
                    <a:pt x="1796" y="1926"/>
                    <a:pt x="6845" y="402"/>
                  </a:cubicBezTo>
                  <a:cubicBezTo>
                    <a:pt x="11893" y="-1122"/>
                    <a:pt x="17227" y="1831"/>
                    <a:pt x="18656" y="6879"/>
                  </a:cubicBezTo>
                  <a:lnTo>
                    <a:pt x="27038" y="35739"/>
                  </a:lnTo>
                  <a:lnTo>
                    <a:pt x="42563" y="11927"/>
                  </a:lnTo>
                  <a:cubicBezTo>
                    <a:pt x="45421" y="7545"/>
                    <a:pt x="51326" y="6307"/>
                    <a:pt x="55708" y="9165"/>
                  </a:cubicBezTo>
                  <a:cubicBezTo>
                    <a:pt x="60089" y="12022"/>
                    <a:pt x="61328" y="17928"/>
                    <a:pt x="58470" y="22309"/>
                  </a:cubicBezTo>
                  <a:lnTo>
                    <a:pt x="31610" y="63457"/>
                  </a:lnTo>
                  <a:cubicBezTo>
                    <a:pt x="29895" y="66219"/>
                    <a:pt x="26942" y="67839"/>
                    <a:pt x="23704" y="67839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9" name="Google Shape;2249;p17"/>
            <p:cNvSpPr/>
            <p:nvPr/>
          </p:nvSpPr>
          <p:spPr>
            <a:xfrm>
              <a:off x="5891243" y="3983967"/>
              <a:ext cx="79697" cy="71682"/>
            </a:xfrm>
            <a:custGeom>
              <a:avLst/>
              <a:gdLst/>
              <a:ahLst/>
              <a:cxnLst/>
              <a:rect l="l" t="t" r="r" b="b"/>
              <a:pathLst>
                <a:path w="79697" h="71682" extrusionOk="0">
                  <a:moveTo>
                    <a:pt x="48546" y="71492"/>
                  </a:moveTo>
                  <a:cubicBezTo>
                    <a:pt x="45498" y="71492"/>
                    <a:pt x="42736" y="70063"/>
                    <a:pt x="40926" y="67682"/>
                  </a:cubicBezTo>
                  <a:lnTo>
                    <a:pt x="1874" y="15199"/>
                  </a:lnTo>
                  <a:cubicBezTo>
                    <a:pt x="-1174" y="11104"/>
                    <a:pt x="-412" y="5389"/>
                    <a:pt x="3493" y="2150"/>
                  </a:cubicBezTo>
                  <a:cubicBezTo>
                    <a:pt x="7398" y="-1088"/>
                    <a:pt x="13209" y="-612"/>
                    <a:pt x="16638" y="3198"/>
                  </a:cubicBezTo>
                  <a:lnTo>
                    <a:pt x="26163" y="13866"/>
                  </a:lnTo>
                  <a:cubicBezTo>
                    <a:pt x="27496" y="15390"/>
                    <a:pt x="28258" y="17200"/>
                    <a:pt x="28544" y="19105"/>
                  </a:cubicBezTo>
                  <a:lnTo>
                    <a:pt x="47689" y="44917"/>
                  </a:lnTo>
                  <a:lnTo>
                    <a:pt x="61977" y="20724"/>
                  </a:lnTo>
                  <a:cubicBezTo>
                    <a:pt x="64644" y="16152"/>
                    <a:pt x="70454" y="14723"/>
                    <a:pt x="75026" y="17390"/>
                  </a:cubicBezTo>
                  <a:cubicBezTo>
                    <a:pt x="79598" y="20057"/>
                    <a:pt x="81027" y="25867"/>
                    <a:pt x="78360" y="30439"/>
                  </a:cubicBezTo>
                  <a:lnTo>
                    <a:pt x="56738" y="67015"/>
                  </a:lnTo>
                  <a:cubicBezTo>
                    <a:pt x="55119" y="69778"/>
                    <a:pt x="52261" y="71492"/>
                    <a:pt x="49023" y="71683"/>
                  </a:cubicBezTo>
                  <a:cubicBezTo>
                    <a:pt x="48832" y="71492"/>
                    <a:pt x="48737" y="71492"/>
                    <a:pt x="48546" y="7149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0" name="Google Shape;2250;p17"/>
            <p:cNvSpPr/>
            <p:nvPr/>
          </p:nvSpPr>
          <p:spPr>
            <a:xfrm>
              <a:off x="5913510" y="2763095"/>
              <a:ext cx="197580" cy="138551"/>
            </a:xfrm>
            <a:custGeom>
              <a:avLst/>
              <a:gdLst/>
              <a:ahLst/>
              <a:cxnLst/>
              <a:rect l="l" t="t" r="r" b="b"/>
              <a:pathLst>
                <a:path w="197580" h="138551" extrusionOk="0">
                  <a:moveTo>
                    <a:pt x="98002" y="3345"/>
                  </a:moveTo>
                  <a:cubicBezTo>
                    <a:pt x="91811" y="107"/>
                    <a:pt x="84858" y="-1036"/>
                    <a:pt x="78190" y="1059"/>
                  </a:cubicBezTo>
                  <a:cubicBezTo>
                    <a:pt x="65903" y="4965"/>
                    <a:pt x="58855" y="18490"/>
                    <a:pt x="58474" y="31349"/>
                  </a:cubicBezTo>
                  <a:cubicBezTo>
                    <a:pt x="58093" y="44208"/>
                    <a:pt x="63141" y="56495"/>
                    <a:pt x="68189" y="68306"/>
                  </a:cubicBezTo>
                  <a:cubicBezTo>
                    <a:pt x="63998" y="56495"/>
                    <a:pt x="59426" y="44398"/>
                    <a:pt x="50758" y="35349"/>
                  </a:cubicBezTo>
                  <a:cubicBezTo>
                    <a:pt x="38947" y="23062"/>
                    <a:pt x="17707" y="17823"/>
                    <a:pt x="5610" y="35445"/>
                  </a:cubicBezTo>
                  <a:cubicBezTo>
                    <a:pt x="-867" y="44874"/>
                    <a:pt x="-1343" y="57162"/>
                    <a:pt x="2181" y="68020"/>
                  </a:cubicBezTo>
                  <a:cubicBezTo>
                    <a:pt x="11039" y="95738"/>
                    <a:pt x="19993" y="130504"/>
                    <a:pt x="63427" y="137838"/>
                  </a:cubicBezTo>
                  <a:cubicBezTo>
                    <a:pt x="119529" y="139934"/>
                    <a:pt x="177346" y="140410"/>
                    <a:pt x="193729" y="94404"/>
                  </a:cubicBezTo>
                  <a:cubicBezTo>
                    <a:pt x="199634" y="77831"/>
                    <a:pt x="199063" y="58495"/>
                    <a:pt x="189823" y="43446"/>
                  </a:cubicBezTo>
                  <a:cubicBezTo>
                    <a:pt x="180584" y="28491"/>
                    <a:pt x="161915" y="19062"/>
                    <a:pt x="144770" y="22967"/>
                  </a:cubicBezTo>
                  <a:cubicBezTo>
                    <a:pt x="127625" y="26872"/>
                    <a:pt x="114385" y="45351"/>
                    <a:pt x="118386" y="62496"/>
                  </a:cubicBezTo>
                  <a:cubicBezTo>
                    <a:pt x="119815" y="48018"/>
                    <a:pt x="120196" y="32682"/>
                    <a:pt x="113814" y="19538"/>
                  </a:cubicBezTo>
                  <a:cubicBezTo>
                    <a:pt x="110480" y="12775"/>
                    <a:pt x="104670" y="6870"/>
                    <a:pt x="98002" y="33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1" name="Google Shape;2251;p17"/>
            <p:cNvSpPr/>
            <p:nvPr/>
          </p:nvSpPr>
          <p:spPr>
            <a:xfrm>
              <a:off x="6824162" y="2990896"/>
              <a:ext cx="147430" cy="129462"/>
            </a:xfrm>
            <a:custGeom>
              <a:avLst/>
              <a:gdLst/>
              <a:ahLst/>
              <a:cxnLst/>
              <a:rect l="l" t="t" r="r" b="b"/>
              <a:pathLst>
                <a:path w="147430" h="129462" extrusionOk="0">
                  <a:moveTo>
                    <a:pt x="97654" y="15479"/>
                  </a:moveTo>
                  <a:cubicBezTo>
                    <a:pt x="94511" y="10812"/>
                    <a:pt x="89939" y="7288"/>
                    <a:pt x="84415" y="6145"/>
                  </a:cubicBezTo>
                  <a:cubicBezTo>
                    <a:pt x="74223" y="4144"/>
                    <a:pt x="63841" y="11002"/>
                    <a:pt x="58602" y="20051"/>
                  </a:cubicBezTo>
                  <a:cubicBezTo>
                    <a:pt x="53363" y="29100"/>
                    <a:pt x="52125" y="39768"/>
                    <a:pt x="51173" y="50150"/>
                  </a:cubicBezTo>
                  <a:cubicBezTo>
                    <a:pt x="52792" y="40149"/>
                    <a:pt x="54220" y="29767"/>
                    <a:pt x="51553" y="19956"/>
                  </a:cubicBezTo>
                  <a:cubicBezTo>
                    <a:pt x="47934" y="6621"/>
                    <a:pt x="34790" y="-5381"/>
                    <a:pt x="19359" y="2525"/>
                  </a:cubicBezTo>
                  <a:cubicBezTo>
                    <a:pt x="11072" y="6716"/>
                    <a:pt x="6024" y="15289"/>
                    <a:pt x="4214" y="24433"/>
                  </a:cubicBezTo>
                  <a:cubicBezTo>
                    <a:pt x="-263" y="47578"/>
                    <a:pt x="-7311" y="75868"/>
                    <a:pt x="20692" y="97966"/>
                  </a:cubicBezTo>
                  <a:cubicBezTo>
                    <a:pt x="59840" y="121302"/>
                    <a:pt x="100798" y="143971"/>
                    <a:pt x="130325" y="117682"/>
                  </a:cubicBezTo>
                  <a:cubicBezTo>
                    <a:pt x="140993" y="108157"/>
                    <a:pt x="148137" y="94156"/>
                    <a:pt x="147375" y="79868"/>
                  </a:cubicBezTo>
                  <a:cubicBezTo>
                    <a:pt x="146613" y="65581"/>
                    <a:pt x="136993" y="51674"/>
                    <a:pt x="123277" y="47769"/>
                  </a:cubicBezTo>
                  <a:cubicBezTo>
                    <a:pt x="109561" y="43864"/>
                    <a:pt x="92892" y="51865"/>
                    <a:pt x="89177" y="65676"/>
                  </a:cubicBezTo>
                  <a:cubicBezTo>
                    <a:pt x="95845" y="55865"/>
                    <a:pt x="102036" y="45197"/>
                    <a:pt x="102608" y="33291"/>
                  </a:cubicBezTo>
                  <a:cubicBezTo>
                    <a:pt x="102893" y="27004"/>
                    <a:pt x="101083" y="20623"/>
                    <a:pt x="97654" y="154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2" name="Google Shape;2252;p17"/>
            <p:cNvSpPr/>
            <p:nvPr/>
          </p:nvSpPr>
          <p:spPr>
            <a:xfrm>
              <a:off x="5224498" y="2514610"/>
              <a:ext cx="133010" cy="138675"/>
            </a:xfrm>
            <a:custGeom>
              <a:avLst/>
              <a:gdLst/>
              <a:ahLst/>
              <a:cxnLst/>
              <a:rect l="l" t="t" r="r" b="b"/>
              <a:pathLst>
                <a:path w="133010" h="138675" extrusionOk="0">
                  <a:moveTo>
                    <a:pt x="29491" y="29327"/>
                  </a:moveTo>
                  <a:cubicBezTo>
                    <a:pt x="31110" y="24279"/>
                    <a:pt x="34348" y="19992"/>
                    <a:pt x="39206" y="17802"/>
                  </a:cubicBezTo>
                  <a:cubicBezTo>
                    <a:pt x="48160" y="13801"/>
                    <a:pt x="59590" y="18183"/>
                    <a:pt x="66829" y="25612"/>
                  </a:cubicBezTo>
                  <a:cubicBezTo>
                    <a:pt x="74068" y="33042"/>
                    <a:pt x="78163" y="42852"/>
                    <a:pt x="81878" y="52568"/>
                  </a:cubicBezTo>
                  <a:cubicBezTo>
                    <a:pt x="77687" y="43424"/>
                    <a:pt x="73496" y="33899"/>
                    <a:pt x="73306" y="23993"/>
                  </a:cubicBezTo>
                  <a:cubicBezTo>
                    <a:pt x="73020" y="10658"/>
                    <a:pt x="81973" y="-3439"/>
                    <a:pt x="98356" y="752"/>
                  </a:cubicBezTo>
                  <a:cubicBezTo>
                    <a:pt x="107215" y="3038"/>
                    <a:pt x="114168" y="9991"/>
                    <a:pt x="118264" y="18278"/>
                  </a:cubicBezTo>
                  <a:cubicBezTo>
                    <a:pt x="128646" y="39328"/>
                    <a:pt x="142933" y="64474"/>
                    <a:pt x="123026" y="91335"/>
                  </a:cubicBezTo>
                  <a:cubicBezTo>
                    <a:pt x="93118" y="121529"/>
                    <a:pt x="61399" y="151628"/>
                    <a:pt x="26824" y="132864"/>
                  </a:cubicBezTo>
                  <a:cubicBezTo>
                    <a:pt x="14441" y="126101"/>
                    <a:pt x="4059" y="114290"/>
                    <a:pt x="916" y="100669"/>
                  </a:cubicBezTo>
                  <a:cubicBezTo>
                    <a:pt x="-2228" y="87048"/>
                    <a:pt x="2821" y="71808"/>
                    <a:pt x="14536" y="65236"/>
                  </a:cubicBezTo>
                  <a:cubicBezTo>
                    <a:pt x="26252" y="58664"/>
                    <a:pt x="43778" y="62760"/>
                    <a:pt x="51017" y="75047"/>
                  </a:cubicBezTo>
                  <a:cubicBezTo>
                    <a:pt x="42159" y="67141"/>
                    <a:pt x="33396" y="58188"/>
                    <a:pt x="29681" y="47139"/>
                  </a:cubicBezTo>
                  <a:cubicBezTo>
                    <a:pt x="27776" y="41424"/>
                    <a:pt x="27681" y="34851"/>
                    <a:pt x="29491" y="293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53" name="Google Shape;2253;p17"/>
          <p:cNvSpPr/>
          <p:nvPr/>
        </p:nvSpPr>
        <p:spPr>
          <a:xfrm flipH="1">
            <a:off x="143224" y="1115502"/>
            <a:ext cx="1611171" cy="951747"/>
          </a:xfrm>
          <a:custGeom>
            <a:avLst/>
            <a:gdLst/>
            <a:ahLst/>
            <a:cxnLst/>
            <a:rect l="l" t="t" r="r" b="b"/>
            <a:pathLst>
              <a:path w="2072246" h="1224112" extrusionOk="0">
                <a:moveTo>
                  <a:pt x="821417" y="373300"/>
                </a:moveTo>
                <a:cubicBezTo>
                  <a:pt x="810844" y="235188"/>
                  <a:pt x="878757" y="104696"/>
                  <a:pt x="994296" y="41354"/>
                </a:cubicBezTo>
                <a:cubicBezTo>
                  <a:pt x="1124598" y="-30083"/>
                  <a:pt x="1304906" y="-10176"/>
                  <a:pt x="1402252" y="110506"/>
                </a:cubicBezTo>
                <a:cubicBezTo>
                  <a:pt x="1504645" y="237379"/>
                  <a:pt x="1455115" y="400828"/>
                  <a:pt x="1450639" y="414734"/>
                </a:cubicBezTo>
                <a:cubicBezTo>
                  <a:pt x="1467021" y="395303"/>
                  <a:pt x="1534744" y="319580"/>
                  <a:pt x="1644282" y="311007"/>
                </a:cubicBezTo>
                <a:cubicBezTo>
                  <a:pt x="1675809" y="308531"/>
                  <a:pt x="1786204" y="299958"/>
                  <a:pt x="1837925" y="380158"/>
                </a:cubicBezTo>
                <a:cubicBezTo>
                  <a:pt x="1888027" y="457882"/>
                  <a:pt x="1840973" y="553895"/>
                  <a:pt x="1837925" y="559990"/>
                </a:cubicBezTo>
                <a:cubicBezTo>
                  <a:pt x="1861547" y="561324"/>
                  <a:pt x="1954606" y="569420"/>
                  <a:pt x="2017757" y="642953"/>
                </a:cubicBezTo>
                <a:cubicBezTo>
                  <a:pt x="2098910" y="737537"/>
                  <a:pt x="2081384" y="882983"/>
                  <a:pt x="2017757" y="967946"/>
                </a:cubicBezTo>
                <a:cubicBezTo>
                  <a:pt x="1915744" y="1104249"/>
                  <a:pt x="1708480" y="1067864"/>
                  <a:pt x="1651235" y="1057862"/>
                </a:cubicBezTo>
                <a:cubicBezTo>
                  <a:pt x="1502549" y="1031764"/>
                  <a:pt x="1405966" y="944515"/>
                  <a:pt x="1367676" y="905748"/>
                </a:cubicBezTo>
                <a:cubicBezTo>
                  <a:pt x="1361389" y="941467"/>
                  <a:pt x="1346435" y="999950"/>
                  <a:pt x="1305477" y="1057862"/>
                </a:cubicBezTo>
                <a:cubicBezTo>
                  <a:pt x="1183462" y="1230646"/>
                  <a:pt x="954195" y="1225026"/>
                  <a:pt x="925144" y="1223788"/>
                </a:cubicBezTo>
                <a:cubicBezTo>
                  <a:pt x="875519" y="1221788"/>
                  <a:pt x="758838" y="1217120"/>
                  <a:pt x="662350" y="1127014"/>
                </a:cubicBezTo>
                <a:cubicBezTo>
                  <a:pt x="592626" y="1061863"/>
                  <a:pt x="567766" y="984329"/>
                  <a:pt x="558622" y="947182"/>
                </a:cubicBezTo>
                <a:cubicBezTo>
                  <a:pt x="536810" y="972423"/>
                  <a:pt x="498424" y="1009380"/>
                  <a:pt x="441083" y="1030145"/>
                </a:cubicBezTo>
                <a:cubicBezTo>
                  <a:pt x="309353" y="1077960"/>
                  <a:pt x="156096" y="1012142"/>
                  <a:pt x="74562" y="912606"/>
                </a:cubicBezTo>
                <a:cubicBezTo>
                  <a:pt x="-40881" y="771636"/>
                  <a:pt x="-5449" y="571706"/>
                  <a:pt x="67609" y="449310"/>
                </a:cubicBezTo>
                <a:cubicBezTo>
                  <a:pt x="173717" y="271573"/>
                  <a:pt x="369360" y="240046"/>
                  <a:pt x="406413" y="234902"/>
                </a:cubicBezTo>
                <a:cubicBezTo>
                  <a:pt x="638346" y="202993"/>
                  <a:pt x="800557" y="353298"/>
                  <a:pt x="821417" y="3733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4" name="Google Shape;2254;p17"/>
          <p:cNvSpPr/>
          <p:nvPr/>
        </p:nvSpPr>
        <p:spPr>
          <a:xfrm flipH="1">
            <a:off x="1906540" y="354425"/>
            <a:ext cx="1992408" cy="1175111"/>
          </a:xfrm>
          <a:custGeom>
            <a:avLst/>
            <a:gdLst/>
            <a:ahLst/>
            <a:cxnLst/>
            <a:rect l="l" t="t" r="r" b="b"/>
            <a:pathLst>
              <a:path w="1786913" h="1175111" extrusionOk="0">
                <a:moveTo>
                  <a:pt x="311926" y="495440"/>
                </a:moveTo>
                <a:cubicBezTo>
                  <a:pt x="284970" y="351803"/>
                  <a:pt x="363932" y="213976"/>
                  <a:pt x="484805" y="170447"/>
                </a:cubicBezTo>
                <a:cubicBezTo>
                  <a:pt x="627775" y="118917"/>
                  <a:pt x="805511" y="207880"/>
                  <a:pt x="851327" y="377902"/>
                </a:cubicBezTo>
                <a:cubicBezTo>
                  <a:pt x="869424" y="132538"/>
                  <a:pt x="1091738" y="-29578"/>
                  <a:pt x="1287000" y="4522"/>
                </a:cubicBezTo>
                <a:cubicBezTo>
                  <a:pt x="1488740" y="39764"/>
                  <a:pt x="1644759" y="281604"/>
                  <a:pt x="1563606" y="523158"/>
                </a:cubicBezTo>
                <a:cubicBezTo>
                  <a:pt x="1655904" y="525158"/>
                  <a:pt x="1738009" y="573355"/>
                  <a:pt x="1771061" y="647649"/>
                </a:cubicBezTo>
                <a:cubicBezTo>
                  <a:pt x="1821829" y="761664"/>
                  <a:pt x="1744581" y="908825"/>
                  <a:pt x="1625804" y="945020"/>
                </a:cubicBezTo>
                <a:cubicBezTo>
                  <a:pt x="1505885" y="981596"/>
                  <a:pt x="1402062" y="887013"/>
                  <a:pt x="1397585" y="882822"/>
                </a:cubicBezTo>
                <a:cubicBezTo>
                  <a:pt x="1381964" y="989502"/>
                  <a:pt x="1315670" y="1079418"/>
                  <a:pt x="1224707" y="1111041"/>
                </a:cubicBezTo>
                <a:cubicBezTo>
                  <a:pt x="1097453" y="1155237"/>
                  <a:pt x="934861" y="1080751"/>
                  <a:pt x="871996" y="924351"/>
                </a:cubicBezTo>
                <a:cubicBezTo>
                  <a:pt x="865995" y="1040080"/>
                  <a:pt x="791700" y="1137711"/>
                  <a:pt x="692164" y="1166381"/>
                </a:cubicBezTo>
                <a:cubicBezTo>
                  <a:pt x="567196" y="1202386"/>
                  <a:pt x="419844" y="1124471"/>
                  <a:pt x="374029" y="979691"/>
                </a:cubicBezTo>
                <a:cubicBezTo>
                  <a:pt x="359456" y="992073"/>
                  <a:pt x="272778" y="1063892"/>
                  <a:pt x="173528" y="1041889"/>
                </a:cubicBezTo>
                <a:cubicBezTo>
                  <a:pt x="47988" y="1014076"/>
                  <a:pt x="-6685" y="856342"/>
                  <a:pt x="649" y="744519"/>
                </a:cubicBezTo>
                <a:cubicBezTo>
                  <a:pt x="1506" y="731946"/>
                  <a:pt x="15508" y="559543"/>
                  <a:pt x="152763" y="502489"/>
                </a:cubicBezTo>
                <a:cubicBezTo>
                  <a:pt x="220391" y="474295"/>
                  <a:pt x="284589" y="487915"/>
                  <a:pt x="311926" y="4954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5" name="Google Shape;2255;p17"/>
          <p:cNvSpPr txBox="1">
            <a:spLocks noGrp="1"/>
          </p:cNvSpPr>
          <p:nvPr>
            <p:ph type="title" hasCustomPrompt="1"/>
          </p:nvPr>
        </p:nvSpPr>
        <p:spPr>
          <a:xfrm>
            <a:off x="1629425" y="2378150"/>
            <a:ext cx="28563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56" name="Google Shape;2256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257" name="Google Shape;2257;p17"/>
          <p:cNvSpPr txBox="1">
            <a:spLocks noGrp="1"/>
          </p:cNvSpPr>
          <p:nvPr>
            <p:ph type="title" idx="3" hasCustomPrompt="1"/>
          </p:nvPr>
        </p:nvSpPr>
        <p:spPr>
          <a:xfrm>
            <a:off x="4721394" y="2378150"/>
            <a:ext cx="28563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58" name="Google Shape;2258;p17"/>
          <p:cNvSpPr txBox="1">
            <a:spLocks noGrp="1"/>
          </p:cNvSpPr>
          <p:nvPr>
            <p:ph type="title" idx="4" hasCustomPrompt="1"/>
          </p:nvPr>
        </p:nvSpPr>
        <p:spPr>
          <a:xfrm>
            <a:off x="7824413" y="2378150"/>
            <a:ext cx="28563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59" name="Google Shape;2259;p17"/>
          <p:cNvSpPr txBox="1">
            <a:spLocks noGrp="1"/>
          </p:cNvSpPr>
          <p:nvPr>
            <p:ph type="body" idx="1"/>
          </p:nvPr>
        </p:nvSpPr>
        <p:spPr>
          <a:xfrm>
            <a:off x="7824406" y="3619725"/>
            <a:ext cx="28563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260" name="Google Shape;2260;p17"/>
          <p:cNvSpPr txBox="1">
            <a:spLocks noGrp="1"/>
          </p:cNvSpPr>
          <p:nvPr>
            <p:ph type="body" idx="5"/>
          </p:nvPr>
        </p:nvSpPr>
        <p:spPr>
          <a:xfrm>
            <a:off x="4721403" y="3608575"/>
            <a:ext cx="28563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261" name="Google Shape;2261;p17"/>
          <p:cNvSpPr txBox="1">
            <a:spLocks noGrp="1"/>
          </p:cNvSpPr>
          <p:nvPr>
            <p:ph type="body" idx="6"/>
          </p:nvPr>
        </p:nvSpPr>
        <p:spPr>
          <a:xfrm>
            <a:off x="1629425" y="3608575"/>
            <a:ext cx="28563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2262" name="Google Shape;2262;p17"/>
          <p:cNvGrpSpPr/>
          <p:nvPr/>
        </p:nvGrpSpPr>
        <p:grpSpPr>
          <a:xfrm flipH="1">
            <a:off x="10681052" y="3619721"/>
            <a:ext cx="1438306" cy="2419117"/>
            <a:chOff x="6083206" y="490713"/>
            <a:chExt cx="3551372" cy="5973128"/>
          </a:xfrm>
        </p:grpSpPr>
        <p:grpSp>
          <p:nvGrpSpPr>
            <p:cNvPr id="2263" name="Google Shape;2263;p17"/>
            <p:cNvGrpSpPr/>
            <p:nvPr/>
          </p:nvGrpSpPr>
          <p:grpSpPr>
            <a:xfrm>
              <a:off x="6516762" y="5322936"/>
              <a:ext cx="495570" cy="986885"/>
              <a:chOff x="4753275" y="5275039"/>
              <a:chExt cx="495570" cy="986885"/>
            </a:xfrm>
          </p:grpSpPr>
          <p:sp>
            <p:nvSpPr>
              <p:cNvPr id="2264" name="Google Shape;2264;p17"/>
              <p:cNvSpPr/>
              <p:nvPr/>
            </p:nvSpPr>
            <p:spPr>
              <a:xfrm>
                <a:off x="4757025" y="5279135"/>
                <a:ext cx="485248" cy="979394"/>
              </a:xfrm>
              <a:custGeom>
                <a:avLst/>
                <a:gdLst/>
                <a:ahLst/>
                <a:cxnLst/>
                <a:rect l="l" t="t" r="r" b="b"/>
                <a:pathLst>
                  <a:path w="485248" h="979394" extrusionOk="0">
                    <a:moveTo>
                      <a:pt x="144158" y="0"/>
                    </a:moveTo>
                    <a:cubicBezTo>
                      <a:pt x="-2622" y="240221"/>
                      <a:pt x="-39960" y="544449"/>
                      <a:pt x="44336" y="813054"/>
                    </a:cubicBezTo>
                    <a:cubicBezTo>
                      <a:pt x="58814" y="859250"/>
                      <a:pt x="77673" y="905828"/>
                      <a:pt x="112440" y="939546"/>
                    </a:cubicBezTo>
                    <a:cubicBezTo>
                      <a:pt x="147206" y="973264"/>
                      <a:pt x="201308" y="990981"/>
                      <a:pt x="245409" y="970979"/>
                    </a:cubicBezTo>
                    <a:cubicBezTo>
                      <a:pt x="288366" y="951548"/>
                      <a:pt x="310750" y="902018"/>
                      <a:pt x="313798" y="854964"/>
                    </a:cubicBezTo>
                    <a:cubicBezTo>
                      <a:pt x="316846" y="807911"/>
                      <a:pt x="304368" y="761429"/>
                      <a:pt x="296463" y="714947"/>
                    </a:cubicBezTo>
                    <a:cubicBezTo>
                      <a:pt x="258553" y="492157"/>
                      <a:pt x="330562" y="253270"/>
                      <a:pt x="485248" y="88488"/>
                    </a:cubicBezTo>
                    <a:cubicBezTo>
                      <a:pt x="359423" y="57626"/>
                      <a:pt x="269888" y="30861"/>
                      <a:pt x="144158" y="0"/>
                    </a:cubicBezTo>
                    <a:close/>
                  </a:path>
                </a:pathLst>
              </a:custGeom>
              <a:solidFill>
                <a:srgbClr val="EAE1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5" name="Google Shape;2265;p17"/>
              <p:cNvSpPr/>
              <p:nvPr/>
            </p:nvSpPr>
            <p:spPr>
              <a:xfrm>
                <a:off x="4753275" y="5275039"/>
                <a:ext cx="495570" cy="986885"/>
              </a:xfrm>
              <a:custGeom>
                <a:avLst/>
                <a:gdLst/>
                <a:ahLst/>
                <a:cxnLst/>
                <a:rect l="l" t="t" r="r" b="b"/>
                <a:pathLst>
                  <a:path w="495570" h="986885" extrusionOk="0">
                    <a:moveTo>
                      <a:pt x="209249" y="986885"/>
                    </a:moveTo>
                    <a:cubicBezTo>
                      <a:pt x="176197" y="986885"/>
                      <a:pt x="140669" y="972502"/>
                      <a:pt x="113618" y="946214"/>
                    </a:cubicBezTo>
                    <a:cubicBezTo>
                      <a:pt x="77137" y="910780"/>
                      <a:pt x="58277" y="861632"/>
                      <a:pt x="44561" y="818198"/>
                    </a:cubicBezTo>
                    <a:cubicBezTo>
                      <a:pt x="-40116" y="548450"/>
                      <a:pt x="-2683" y="243459"/>
                      <a:pt x="144669" y="2191"/>
                    </a:cubicBezTo>
                    <a:lnTo>
                      <a:pt x="146003" y="0"/>
                    </a:lnTo>
                    <a:lnTo>
                      <a:pt x="148574" y="667"/>
                    </a:lnTo>
                    <a:cubicBezTo>
                      <a:pt x="211439" y="16097"/>
                      <a:pt x="266208" y="30766"/>
                      <a:pt x="319167" y="44863"/>
                    </a:cubicBezTo>
                    <a:cubicBezTo>
                      <a:pt x="372126" y="59055"/>
                      <a:pt x="426800" y="73628"/>
                      <a:pt x="489665" y="89059"/>
                    </a:cubicBezTo>
                    <a:lnTo>
                      <a:pt x="495570" y="90488"/>
                    </a:lnTo>
                    <a:lnTo>
                      <a:pt x="491379" y="94965"/>
                    </a:lnTo>
                    <a:cubicBezTo>
                      <a:pt x="337931" y="258413"/>
                      <a:pt x="265922" y="497300"/>
                      <a:pt x="303546" y="718375"/>
                    </a:cubicBezTo>
                    <a:cubicBezTo>
                      <a:pt x="305356" y="728853"/>
                      <a:pt x="307356" y="739330"/>
                      <a:pt x="309356" y="749808"/>
                    </a:cubicBezTo>
                    <a:cubicBezTo>
                      <a:pt x="316214" y="785527"/>
                      <a:pt x="323263" y="822389"/>
                      <a:pt x="320882" y="859250"/>
                    </a:cubicBezTo>
                    <a:cubicBezTo>
                      <a:pt x="318119" y="902589"/>
                      <a:pt x="298117" y="956691"/>
                      <a:pt x="250397" y="978313"/>
                    </a:cubicBezTo>
                    <a:cubicBezTo>
                      <a:pt x="237919" y="984123"/>
                      <a:pt x="223822" y="986885"/>
                      <a:pt x="209249" y="986885"/>
                    </a:cubicBezTo>
                    <a:close/>
                    <a:moveTo>
                      <a:pt x="149527" y="8192"/>
                    </a:moveTo>
                    <a:cubicBezTo>
                      <a:pt x="4271" y="247365"/>
                      <a:pt x="-32401" y="549117"/>
                      <a:pt x="51419" y="816102"/>
                    </a:cubicBezTo>
                    <a:cubicBezTo>
                      <a:pt x="64754" y="858679"/>
                      <a:pt x="83233" y="906780"/>
                      <a:pt x="118571" y="941070"/>
                    </a:cubicBezTo>
                    <a:cubicBezTo>
                      <a:pt x="155528" y="976884"/>
                      <a:pt x="208487" y="989552"/>
                      <a:pt x="247539" y="971836"/>
                    </a:cubicBezTo>
                    <a:cubicBezTo>
                      <a:pt x="292402" y="951548"/>
                      <a:pt x="311166" y="900208"/>
                      <a:pt x="313833" y="858869"/>
                    </a:cubicBezTo>
                    <a:cubicBezTo>
                      <a:pt x="316119" y="822865"/>
                      <a:pt x="309166" y="786479"/>
                      <a:pt x="302403" y="751237"/>
                    </a:cubicBezTo>
                    <a:cubicBezTo>
                      <a:pt x="300403" y="740759"/>
                      <a:pt x="298403" y="730186"/>
                      <a:pt x="296593" y="719709"/>
                    </a:cubicBezTo>
                    <a:cubicBezTo>
                      <a:pt x="258969" y="498539"/>
                      <a:pt x="330026" y="259652"/>
                      <a:pt x="482140" y="94679"/>
                    </a:cubicBezTo>
                    <a:cubicBezTo>
                      <a:pt x="421656" y="79724"/>
                      <a:pt x="368697" y="65627"/>
                      <a:pt x="317453" y="51911"/>
                    </a:cubicBezTo>
                    <a:cubicBezTo>
                      <a:pt x="265256" y="37814"/>
                      <a:pt x="211344" y="23431"/>
                      <a:pt x="149527" y="819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66" name="Google Shape;2266;p17"/>
            <p:cNvSpPr/>
            <p:nvPr/>
          </p:nvSpPr>
          <p:spPr>
            <a:xfrm>
              <a:off x="6546846" y="6028738"/>
              <a:ext cx="288100" cy="276275"/>
            </a:xfrm>
            <a:custGeom>
              <a:avLst/>
              <a:gdLst/>
              <a:ahLst/>
              <a:cxnLst/>
              <a:rect l="l" t="t" r="r" b="b"/>
              <a:pathLst>
                <a:path w="288100" h="276275" extrusionOk="0">
                  <a:moveTo>
                    <a:pt x="0" y="44006"/>
                  </a:moveTo>
                  <a:cubicBezTo>
                    <a:pt x="5239" y="66199"/>
                    <a:pt x="11335" y="88106"/>
                    <a:pt x="18098" y="109919"/>
                  </a:cubicBezTo>
                  <a:cubicBezTo>
                    <a:pt x="32671" y="156115"/>
                    <a:pt x="51530" y="202692"/>
                    <a:pt x="86297" y="236411"/>
                  </a:cubicBezTo>
                  <a:cubicBezTo>
                    <a:pt x="121063" y="270225"/>
                    <a:pt x="175165" y="287846"/>
                    <a:pt x="219266" y="267844"/>
                  </a:cubicBezTo>
                  <a:cubicBezTo>
                    <a:pt x="262223" y="248412"/>
                    <a:pt x="284607" y="198977"/>
                    <a:pt x="287655" y="151829"/>
                  </a:cubicBezTo>
                  <a:cubicBezTo>
                    <a:pt x="290608" y="104775"/>
                    <a:pt x="278225" y="58388"/>
                    <a:pt x="270320" y="11811"/>
                  </a:cubicBezTo>
                  <a:cubicBezTo>
                    <a:pt x="269653" y="7906"/>
                    <a:pt x="268986" y="4001"/>
                    <a:pt x="268510" y="0"/>
                  </a:cubicBezTo>
                  <a:lnTo>
                    <a:pt x="0" y="44006"/>
                  </a:lnTo>
                  <a:close/>
                </a:path>
              </a:pathLst>
            </a:custGeom>
            <a:solidFill>
              <a:srgbClr val="7C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67" name="Google Shape;2267;p17"/>
            <p:cNvGrpSpPr/>
            <p:nvPr/>
          </p:nvGrpSpPr>
          <p:grpSpPr>
            <a:xfrm>
              <a:off x="8357373" y="5383706"/>
              <a:ext cx="495474" cy="986885"/>
              <a:chOff x="6593886" y="5335809"/>
              <a:chExt cx="495474" cy="986885"/>
            </a:xfrm>
          </p:grpSpPr>
          <p:sp>
            <p:nvSpPr>
              <p:cNvPr id="2268" name="Google Shape;2268;p17"/>
              <p:cNvSpPr/>
              <p:nvPr/>
            </p:nvSpPr>
            <p:spPr>
              <a:xfrm>
                <a:off x="6597541" y="5339904"/>
                <a:ext cx="485248" cy="979393"/>
              </a:xfrm>
              <a:custGeom>
                <a:avLst/>
                <a:gdLst/>
                <a:ahLst/>
                <a:cxnLst/>
                <a:rect l="l" t="t" r="r" b="b"/>
                <a:pathLst>
                  <a:path w="485248" h="979393" extrusionOk="0">
                    <a:moveTo>
                      <a:pt x="144158" y="0"/>
                    </a:moveTo>
                    <a:cubicBezTo>
                      <a:pt x="-2622" y="240221"/>
                      <a:pt x="-39960" y="544449"/>
                      <a:pt x="44336" y="813054"/>
                    </a:cubicBezTo>
                    <a:cubicBezTo>
                      <a:pt x="58814" y="859250"/>
                      <a:pt x="77673" y="905827"/>
                      <a:pt x="112440" y="939546"/>
                    </a:cubicBezTo>
                    <a:cubicBezTo>
                      <a:pt x="147206" y="973264"/>
                      <a:pt x="201308" y="990981"/>
                      <a:pt x="245409" y="970979"/>
                    </a:cubicBezTo>
                    <a:cubicBezTo>
                      <a:pt x="288366" y="951548"/>
                      <a:pt x="310750" y="902018"/>
                      <a:pt x="313798" y="854964"/>
                    </a:cubicBezTo>
                    <a:cubicBezTo>
                      <a:pt x="316846" y="807911"/>
                      <a:pt x="304368" y="761429"/>
                      <a:pt x="296463" y="714947"/>
                    </a:cubicBezTo>
                    <a:cubicBezTo>
                      <a:pt x="258553" y="492157"/>
                      <a:pt x="330562" y="253270"/>
                      <a:pt x="485248" y="88487"/>
                    </a:cubicBezTo>
                    <a:cubicBezTo>
                      <a:pt x="359518" y="57626"/>
                      <a:pt x="269888" y="30861"/>
                      <a:pt x="144158" y="0"/>
                    </a:cubicBezTo>
                    <a:close/>
                  </a:path>
                </a:pathLst>
              </a:custGeom>
              <a:solidFill>
                <a:srgbClr val="EAE1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9" name="Google Shape;2269;p17"/>
              <p:cNvSpPr/>
              <p:nvPr/>
            </p:nvSpPr>
            <p:spPr>
              <a:xfrm>
                <a:off x="6593886" y="5335809"/>
                <a:ext cx="495474" cy="986885"/>
              </a:xfrm>
              <a:custGeom>
                <a:avLst/>
                <a:gdLst/>
                <a:ahLst/>
                <a:cxnLst/>
                <a:rect l="l" t="t" r="r" b="b"/>
                <a:pathLst>
                  <a:path w="495474" h="986885" extrusionOk="0">
                    <a:moveTo>
                      <a:pt x="209248" y="986885"/>
                    </a:moveTo>
                    <a:cubicBezTo>
                      <a:pt x="176197" y="986885"/>
                      <a:pt x="140668" y="972502"/>
                      <a:pt x="113618" y="946214"/>
                    </a:cubicBezTo>
                    <a:cubicBezTo>
                      <a:pt x="77137" y="910780"/>
                      <a:pt x="58277" y="861632"/>
                      <a:pt x="44561" y="818198"/>
                    </a:cubicBezTo>
                    <a:cubicBezTo>
                      <a:pt x="-40116" y="548450"/>
                      <a:pt x="-2683" y="243459"/>
                      <a:pt x="144669" y="2191"/>
                    </a:cubicBezTo>
                    <a:lnTo>
                      <a:pt x="146003" y="0"/>
                    </a:lnTo>
                    <a:lnTo>
                      <a:pt x="148574" y="667"/>
                    </a:lnTo>
                    <a:cubicBezTo>
                      <a:pt x="211439" y="16097"/>
                      <a:pt x="266208" y="30766"/>
                      <a:pt x="319072" y="44863"/>
                    </a:cubicBezTo>
                    <a:cubicBezTo>
                      <a:pt x="372031" y="59055"/>
                      <a:pt x="426704" y="73628"/>
                      <a:pt x="489569" y="89059"/>
                    </a:cubicBezTo>
                    <a:lnTo>
                      <a:pt x="495475" y="90488"/>
                    </a:lnTo>
                    <a:lnTo>
                      <a:pt x="491284" y="94964"/>
                    </a:lnTo>
                    <a:cubicBezTo>
                      <a:pt x="337836" y="258413"/>
                      <a:pt x="265827" y="497300"/>
                      <a:pt x="303451" y="718375"/>
                    </a:cubicBezTo>
                    <a:cubicBezTo>
                      <a:pt x="305261" y="728853"/>
                      <a:pt x="307261" y="739330"/>
                      <a:pt x="309261" y="749808"/>
                    </a:cubicBezTo>
                    <a:cubicBezTo>
                      <a:pt x="316119" y="785527"/>
                      <a:pt x="323168" y="822389"/>
                      <a:pt x="320786" y="859250"/>
                    </a:cubicBezTo>
                    <a:cubicBezTo>
                      <a:pt x="318024" y="902589"/>
                      <a:pt x="298022" y="956691"/>
                      <a:pt x="250301" y="978313"/>
                    </a:cubicBezTo>
                    <a:cubicBezTo>
                      <a:pt x="237823" y="984123"/>
                      <a:pt x="223822" y="986885"/>
                      <a:pt x="209248" y="986885"/>
                    </a:cubicBezTo>
                    <a:close/>
                    <a:moveTo>
                      <a:pt x="149527" y="8191"/>
                    </a:moveTo>
                    <a:cubicBezTo>
                      <a:pt x="4271" y="247364"/>
                      <a:pt x="-32401" y="549117"/>
                      <a:pt x="51419" y="816102"/>
                    </a:cubicBezTo>
                    <a:cubicBezTo>
                      <a:pt x="64754" y="858679"/>
                      <a:pt x="83233" y="906780"/>
                      <a:pt x="118571" y="941070"/>
                    </a:cubicBezTo>
                    <a:cubicBezTo>
                      <a:pt x="155528" y="976884"/>
                      <a:pt x="208487" y="989552"/>
                      <a:pt x="247539" y="971835"/>
                    </a:cubicBezTo>
                    <a:cubicBezTo>
                      <a:pt x="292402" y="951548"/>
                      <a:pt x="311166" y="900113"/>
                      <a:pt x="313833" y="858869"/>
                    </a:cubicBezTo>
                    <a:cubicBezTo>
                      <a:pt x="316119" y="822865"/>
                      <a:pt x="309166" y="786479"/>
                      <a:pt x="302403" y="751237"/>
                    </a:cubicBezTo>
                    <a:cubicBezTo>
                      <a:pt x="300403" y="740759"/>
                      <a:pt x="298403" y="730186"/>
                      <a:pt x="296593" y="719709"/>
                    </a:cubicBezTo>
                    <a:cubicBezTo>
                      <a:pt x="258969" y="498539"/>
                      <a:pt x="330026" y="259652"/>
                      <a:pt x="482140" y="94679"/>
                    </a:cubicBezTo>
                    <a:cubicBezTo>
                      <a:pt x="421656" y="79724"/>
                      <a:pt x="368697" y="65627"/>
                      <a:pt x="317357" y="51911"/>
                    </a:cubicBezTo>
                    <a:cubicBezTo>
                      <a:pt x="265160" y="37814"/>
                      <a:pt x="211249" y="23432"/>
                      <a:pt x="149527" y="819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70" name="Google Shape;2270;p17"/>
            <p:cNvSpPr/>
            <p:nvPr/>
          </p:nvSpPr>
          <p:spPr>
            <a:xfrm>
              <a:off x="8387457" y="6089508"/>
              <a:ext cx="288101" cy="276275"/>
            </a:xfrm>
            <a:custGeom>
              <a:avLst/>
              <a:gdLst/>
              <a:ahLst/>
              <a:cxnLst/>
              <a:rect l="l" t="t" r="r" b="b"/>
              <a:pathLst>
                <a:path w="288101" h="276275" extrusionOk="0">
                  <a:moveTo>
                    <a:pt x="0" y="44005"/>
                  </a:moveTo>
                  <a:cubicBezTo>
                    <a:pt x="5239" y="66199"/>
                    <a:pt x="11335" y="88106"/>
                    <a:pt x="18098" y="109919"/>
                  </a:cubicBezTo>
                  <a:cubicBezTo>
                    <a:pt x="32671" y="156115"/>
                    <a:pt x="51530" y="202692"/>
                    <a:pt x="86297" y="236411"/>
                  </a:cubicBezTo>
                  <a:cubicBezTo>
                    <a:pt x="121063" y="270224"/>
                    <a:pt x="175165" y="287846"/>
                    <a:pt x="219266" y="267843"/>
                  </a:cubicBezTo>
                  <a:cubicBezTo>
                    <a:pt x="262223" y="248412"/>
                    <a:pt x="284607" y="198977"/>
                    <a:pt x="287655" y="151829"/>
                  </a:cubicBezTo>
                  <a:cubicBezTo>
                    <a:pt x="290608" y="104775"/>
                    <a:pt x="278225" y="58388"/>
                    <a:pt x="270320" y="11811"/>
                  </a:cubicBezTo>
                  <a:cubicBezTo>
                    <a:pt x="269653" y="7906"/>
                    <a:pt x="268986" y="4001"/>
                    <a:pt x="268510" y="0"/>
                  </a:cubicBezTo>
                  <a:lnTo>
                    <a:pt x="0" y="44005"/>
                  </a:lnTo>
                  <a:close/>
                </a:path>
              </a:pathLst>
            </a:custGeom>
            <a:solidFill>
              <a:srgbClr val="7C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71" name="Google Shape;2271;p17"/>
            <p:cNvGrpSpPr/>
            <p:nvPr/>
          </p:nvGrpSpPr>
          <p:grpSpPr>
            <a:xfrm>
              <a:off x="6386253" y="5289694"/>
              <a:ext cx="609130" cy="558069"/>
              <a:chOff x="4622766" y="5241797"/>
              <a:chExt cx="609130" cy="558069"/>
            </a:xfrm>
          </p:grpSpPr>
          <p:sp>
            <p:nvSpPr>
              <p:cNvPr id="2272" name="Google Shape;2272;p17"/>
              <p:cNvSpPr/>
              <p:nvPr/>
            </p:nvSpPr>
            <p:spPr>
              <a:xfrm>
                <a:off x="4626356" y="5245417"/>
                <a:ext cx="602252" cy="550831"/>
              </a:xfrm>
              <a:custGeom>
                <a:avLst/>
                <a:gdLst/>
                <a:ahLst/>
                <a:cxnLst/>
                <a:rect l="l" t="t" r="r" b="b"/>
                <a:pathLst>
                  <a:path w="602252" h="550831" extrusionOk="0">
                    <a:moveTo>
                      <a:pt x="86804" y="162973"/>
                    </a:moveTo>
                    <a:cubicBezTo>
                      <a:pt x="16319" y="180118"/>
                      <a:pt x="-23496" y="290417"/>
                      <a:pt x="14985" y="361950"/>
                    </a:cubicBezTo>
                    <a:cubicBezTo>
                      <a:pt x="53466" y="433483"/>
                      <a:pt x="155288" y="438340"/>
                      <a:pt x="198722" y="370808"/>
                    </a:cubicBezTo>
                    <a:cubicBezTo>
                      <a:pt x="155098" y="423100"/>
                      <a:pt x="178434" y="527113"/>
                      <a:pt x="238251" y="547402"/>
                    </a:cubicBezTo>
                    <a:cubicBezTo>
                      <a:pt x="298068" y="567690"/>
                      <a:pt x="364934" y="494347"/>
                      <a:pt x="351884" y="422815"/>
                    </a:cubicBezTo>
                    <a:cubicBezTo>
                      <a:pt x="371506" y="456914"/>
                      <a:pt x="415606" y="467296"/>
                      <a:pt x="444848" y="444627"/>
                    </a:cubicBezTo>
                    <a:cubicBezTo>
                      <a:pt x="474090" y="421957"/>
                      <a:pt x="483425" y="370332"/>
                      <a:pt x="464565" y="335566"/>
                    </a:cubicBezTo>
                    <a:cubicBezTo>
                      <a:pt x="490092" y="361950"/>
                      <a:pt x="533050" y="360331"/>
                      <a:pt x="557053" y="332041"/>
                    </a:cubicBezTo>
                    <a:cubicBezTo>
                      <a:pt x="581056" y="303752"/>
                      <a:pt x="582294" y="253175"/>
                      <a:pt x="559720" y="223361"/>
                    </a:cubicBezTo>
                    <a:cubicBezTo>
                      <a:pt x="591438" y="194976"/>
                      <a:pt x="607916" y="144685"/>
                      <a:pt x="600487" y="98584"/>
                    </a:cubicBezTo>
                    <a:cubicBezTo>
                      <a:pt x="593057" y="52483"/>
                      <a:pt x="562101" y="12763"/>
                      <a:pt x="523715" y="0"/>
                    </a:cubicBezTo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3" name="Google Shape;2273;p17"/>
              <p:cNvSpPr/>
              <p:nvPr/>
            </p:nvSpPr>
            <p:spPr>
              <a:xfrm>
                <a:off x="4622766" y="5241797"/>
                <a:ext cx="609130" cy="558069"/>
              </a:xfrm>
              <a:custGeom>
                <a:avLst/>
                <a:gdLst/>
                <a:ahLst/>
                <a:cxnLst/>
                <a:rect l="l" t="t" r="r" b="b"/>
                <a:pathLst>
                  <a:path w="609130" h="558069" extrusionOk="0">
                    <a:moveTo>
                      <a:pt x="262606" y="558069"/>
                    </a:moveTo>
                    <a:cubicBezTo>
                      <a:pt x="255081" y="558069"/>
                      <a:pt x="247747" y="556832"/>
                      <a:pt x="240603" y="554450"/>
                    </a:cubicBezTo>
                    <a:cubicBezTo>
                      <a:pt x="213647" y="545306"/>
                      <a:pt x="191644" y="518636"/>
                      <a:pt x="181643" y="483203"/>
                    </a:cubicBezTo>
                    <a:cubicBezTo>
                      <a:pt x="173642" y="454723"/>
                      <a:pt x="174404" y="425577"/>
                      <a:pt x="183072" y="401384"/>
                    </a:cubicBezTo>
                    <a:cubicBezTo>
                      <a:pt x="162879" y="417957"/>
                      <a:pt x="136971" y="426815"/>
                      <a:pt x="109539" y="425768"/>
                    </a:cubicBezTo>
                    <a:cubicBezTo>
                      <a:pt x="69439" y="424243"/>
                      <a:pt x="34291" y="402336"/>
                      <a:pt x="15432" y="367284"/>
                    </a:cubicBezTo>
                    <a:cubicBezTo>
                      <a:pt x="-4952" y="329469"/>
                      <a:pt x="-5142" y="278035"/>
                      <a:pt x="14860" y="233076"/>
                    </a:cubicBezTo>
                    <a:cubicBezTo>
                      <a:pt x="31339" y="196119"/>
                      <a:pt x="58580" y="170688"/>
                      <a:pt x="89536" y="163163"/>
                    </a:cubicBezTo>
                    <a:lnTo>
                      <a:pt x="91251" y="170116"/>
                    </a:lnTo>
                    <a:cubicBezTo>
                      <a:pt x="62390" y="177165"/>
                      <a:pt x="36958" y="201168"/>
                      <a:pt x="21433" y="236029"/>
                    </a:cubicBezTo>
                    <a:cubicBezTo>
                      <a:pt x="2287" y="278987"/>
                      <a:pt x="2383" y="327946"/>
                      <a:pt x="21718" y="363855"/>
                    </a:cubicBezTo>
                    <a:cubicBezTo>
                      <a:pt x="39435" y="396716"/>
                      <a:pt x="72296" y="417195"/>
                      <a:pt x="109825" y="418624"/>
                    </a:cubicBezTo>
                    <a:cubicBezTo>
                      <a:pt x="142591" y="419862"/>
                      <a:pt x="172594" y="406241"/>
                      <a:pt x="192502" y="381762"/>
                    </a:cubicBezTo>
                    <a:cubicBezTo>
                      <a:pt x="194597" y="378428"/>
                      <a:pt x="196978" y="375190"/>
                      <a:pt x="199455" y="372142"/>
                    </a:cubicBezTo>
                    <a:lnTo>
                      <a:pt x="205170" y="376333"/>
                    </a:lnTo>
                    <a:cubicBezTo>
                      <a:pt x="203074" y="379571"/>
                      <a:pt x="200788" y="382714"/>
                      <a:pt x="198407" y="385763"/>
                    </a:cubicBezTo>
                    <a:cubicBezTo>
                      <a:pt x="182881" y="410909"/>
                      <a:pt x="178881" y="447104"/>
                      <a:pt x="188501" y="481298"/>
                    </a:cubicBezTo>
                    <a:cubicBezTo>
                      <a:pt x="197836" y="514541"/>
                      <a:pt x="218124" y="539305"/>
                      <a:pt x="242889" y="547783"/>
                    </a:cubicBezTo>
                    <a:cubicBezTo>
                      <a:pt x="265844" y="555593"/>
                      <a:pt x="291752" y="549116"/>
                      <a:pt x="313945" y="529971"/>
                    </a:cubicBezTo>
                    <a:cubicBezTo>
                      <a:pt x="343663" y="504349"/>
                      <a:pt x="358522" y="463963"/>
                      <a:pt x="351760" y="427196"/>
                    </a:cubicBezTo>
                    <a:lnTo>
                      <a:pt x="348045" y="406718"/>
                    </a:lnTo>
                    <a:lnTo>
                      <a:pt x="358427" y="424719"/>
                    </a:lnTo>
                    <a:cubicBezTo>
                      <a:pt x="367666" y="440912"/>
                      <a:pt x="383287" y="452151"/>
                      <a:pt x="401099" y="455676"/>
                    </a:cubicBezTo>
                    <a:cubicBezTo>
                      <a:pt x="417482" y="458914"/>
                      <a:pt x="433389" y="455295"/>
                      <a:pt x="446057" y="445484"/>
                    </a:cubicBezTo>
                    <a:cubicBezTo>
                      <a:pt x="473965" y="423958"/>
                      <a:pt x="482919" y="374142"/>
                      <a:pt x="464821" y="340995"/>
                    </a:cubicBezTo>
                    <a:lnTo>
                      <a:pt x="452153" y="317754"/>
                    </a:lnTo>
                    <a:lnTo>
                      <a:pt x="470536" y="336804"/>
                    </a:lnTo>
                    <a:cubicBezTo>
                      <a:pt x="481871" y="348615"/>
                      <a:pt x="497968" y="355092"/>
                      <a:pt x="514256" y="354425"/>
                    </a:cubicBezTo>
                    <a:cubicBezTo>
                      <a:pt x="531020" y="353853"/>
                      <a:pt x="546832" y="346234"/>
                      <a:pt x="557690" y="333375"/>
                    </a:cubicBezTo>
                    <a:cubicBezTo>
                      <a:pt x="580550" y="306324"/>
                      <a:pt x="581788" y="257651"/>
                      <a:pt x="560167" y="229076"/>
                    </a:cubicBezTo>
                    <a:lnTo>
                      <a:pt x="558166" y="226409"/>
                    </a:lnTo>
                    <a:lnTo>
                      <a:pt x="560643" y="224218"/>
                    </a:lnTo>
                    <a:cubicBezTo>
                      <a:pt x="591599" y="196501"/>
                      <a:pt x="607506" y="147638"/>
                      <a:pt x="600267" y="102584"/>
                    </a:cubicBezTo>
                    <a:cubicBezTo>
                      <a:pt x="593028" y="57721"/>
                      <a:pt x="563119" y="19145"/>
                      <a:pt x="525877" y="6763"/>
                    </a:cubicBezTo>
                    <a:lnTo>
                      <a:pt x="528163" y="0"/>
                    </a:lnTo>
                    <a:cubicBezTo>
                      <a:pt x="567882" y="13240"/>
                      <a:pt x="599695" y="54007"/>
                      <a:pt x="607315" y="101441"/>
                    </a:cubicBezTo>
                    <a:cubicBezTo>
                      <a:pt x="614745" y="147638"/>
                      <a:pt x="598933" y="197739"/>
                      <a:pt x="567787" y="227266"/>
                    </a:cubicBezTo>
                    <a:cubicBezTo>
                      <a:pt x="589218" y="258509"/>
                      <a:pt x="587313" y="309276"/>
                      <a:pt x="563119" y="337851"/>
                    </a:cubicBezTo>
                    <a:cubicBezTo>
                      <a:pt x="550927" y="352234"/>
                      <a:pt x="533211" y="360807"/>
                      <a:pt x="514447" y="361379"/>
                    </a:cubicBezTo>
                    <a:cubicBezTo>
                      <a:pt x="501112" y="361855"/>
                      <a:pt x="487872" y="358140"/>
                      <a:pt x="476823" y="350996"/>
                    </a:cubicBezTo>
                    <a:cubicBezTo>
                      <a:pt x="487967" y="385858"/>
                      <a:pt x="477109" y="430244"/>
                      <a:pt x="450343" y="450913"/>
                    </a:cubicBezTo>
                    <a:cubicBezTo>
                      <a:pt x="436056" y="461963"/>
                      <a:pt x="418054" y="466154"/>
                      <a:pt x="399575" y="462439"/>
                    </a:cubicBezTo>
                    <a:cubicBezTo>
                      <a:pt x="384335" y="459391"/>
                      <a:pt x="370524" y="451295"/>
                      <a:pt x="360237" y="439578"/>
                    </a:cubicBezTo>
                    <a:cubicBezTo>
                      <a:pt x="361856" y="474726"/>
                      <a:pt x="346330" y="511016"/>
                      <a:pt x="318422" y="535114"/>
                    </a:cubicBezTo>
                    <a:cubicBezTo>
                      <a:pt x="301277" y="550259"/>
                      <a:pt x="281751" y="558069"/>
                      <a:pt x="262606" y="55806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4" name="Google Shape;2274;p17"/>
            <p:cNvGrpSpPr/>
            <p:nvPr/>
          </p:nvGrpSpPr>
          <p:grpSpPr>
            <a:xfrm>
              <a:off x="8264529" y="5273478"/>
              <a:ext cx="604287" cy="547806"/>
              <a:chOff x="6501042" y="5225581"/>
              <a:chExt cx="604287" cy="547806"/>
            </a:xfrm>
          </p:grpSpPr>
          <p:sp>
            <p:nvSpPr>
              <p:cNvPr id="2275" name="Google Shape;2275;p17"/>
              <p:cNvSpPr/>
              <p:nvPr/>
            </p:nvSpPr>
            <p:spPr>
              <a:xfrm>
                <a:off x="6504665" y="5229407"/>
                <a:ext cx="597085" cy="540526"/>
              </a:xfrm>
              <a:custGeom>
                <a:avLst/>
                <a:gdLst/>
                <a:ahLst/>
                <a:cxnLst/>
                <a:rect l="l" t="t" r="r" b="b"/>
                <a:pathLst>
                  <a:path w="597085" h="540526" extrusionOk="0">
                    <a:moveTo>
                      <a:pt x="32818" y="128500"/>
                    </a:moveTo>
                    <a:cubicBezTo>
                      <a:pt x="5195" y="148121"/>
                      <a:pt x="-7377" y="190603"/>
                      <a:pt x="4433" y="224797"/>
                    </a:cubicBezTo>
                    <a:cubicBezTo>
                      <a:pt x="16245" y="258992"/>
                      <a:pt x="51106" y="281090"/>
                      <a:pt x="83491" y="274899"/>
                    </a:cubicBezTo>
                    <a:cubicBezTo>
                      <a:pt x="35009" y="268422"/>
                      <a:pt x="-9664" y="329953"/>
                      <a:pt x="6243" y="381484"/>
                    </a:cubicBezTo>
                    <a:cubicBezTo>
                      <a:pt x="22150" y="433014"/>
                      <a:pt x="91206" y="451016"/>
                      <a:pt x="125973" y="412630"/>
                    </a:cubicBezTo>
                    <a:cubicBezTo>
                      <a:pt x="105113" y="455302"/>
                      <a:pt x="124353" y="515976"/>
                      <a:pt x="164644" y="534646"/>
                    </a:cubicBezTo>
                    <a:cubicBezTo>
                      <a:pt x="204935" y="553314"/>
                      <a:pt x="257037" y="525597"/>
                      <a:pt x="269419" y="478924"/>
                    </a:cubicBezTo>
                    <a:cubicBezTo>
                      <a:pt x="280849" y="518739"/>
                      <a:pt x="325616" y="541789"/>
                      <a:pt x="360192" y="525787"/>
                    </a:cubicBezTo>
                    <a:cubicBezTo>
                      <a:pt x="394768" y="509785"/>
                      <a:pt x="411627" y="458064"/>
                      <a:pt x="394387" y="421012"/>
                    </a:cubicBezTo>
                    <a:cubicBezTo>
                      <a:pt x="417533" y="458446"/>
                      <a:pt x="470587" y="466922"/>
                      <a:pt x="502210" y="438157"/>
                    </a:cubicBezTo>
                    <a:cubicBezTo>
                      <a:pt x="533833" y="409392"/>
                      <a:pt x="536976" y="349670"/>
                      <a:pt x="508687" y="316999"/>
                    </a:cubicBezTo>
                    <a:cubicBezTo>
                      <a:pt x="544310" y="325381"/>
                      <a:pt x="583839" y="299092"/>
                      <a:pt x="593936" y="260040"/>
                    </a:cubicBezTo>
                    <a:cubicBezTo>
                      <a:pt x="604127" y="220987"/>
                      <a:pt x="583458" y="175172"/>
                      <a:pt x="549264" y="161075"/>
                    </a:cubicBezTo>
                    <a:cubicBezTo>
                      <a:pt x="583934" y="146311"/>
                      <a:pt x="604794" y="99543"/>
                      <a:pt x="594412" y="59824"/>
                    </a:cubicBezTo>
                    <a:cubicBezTo>
                      <a:pt x="584030" y="20105"/>
                      <a:pt x="543930" y="-6851"/>
                      <a:pt x="507544" y="1531"/>
                    </a:cubicBezTo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6" name="Google Shape;2276;p17"/>
              <p:cNvSpPr/>
              <p:nvPr/>
            </p:nvSpPr>
            <p:spPr>
              <a:xfrm>
                <a:off x="6501042" y="5225581"/>
                <a:ext cx="604287" cy="547806"/>
              </a:xfrm>
              <a:custGeom>
                <a:avLst/>
                <a:gdLst/>
                <a:ahLst/>
                <a:cxnLst/>
                <a:rect l="l" t="t" r="r" b="b"/>
                <a:pathLst>
                  <a:path w="604287" h="547806" extrusionOk="0">
                    <a:moveTo>
                      <a:pt x="195223" y="547807"/>
                    </a:moveTo>
                    <a:cubicBezTo>
                      <a:pt x="185221" y="547807"/>
                      <a:pt x="175506" y="545711"/>
                      <a:pt x="166648" y="541615"/>
                    </a:cubicBezTo>
                    <a:cubicBezTo>
                      <a:pt x="147693" y="532852"/>
                      <a:pt x="131977" y="514374"/>
                      <a:pt x="123690" y="491037"/>
                    </a:cubicBezTo>
                    <a:cubicBezTo>
                      <a:pt x="116356" y="470368"/>
                      <a:pt x="115498" y="447985"/>
                      <a:pt x="121023" y="428458"/>
                    </a:cubicBezTo>
                    <a:cubicBezTo>
                      <a:pt x="105307" y="439412"/>
                      <a:pt x="85114" y="443127"/>
                      <a:pt x="64540" y="438555"/>
                    </a:cubicBezTo>
                    <a:cubicBezTo>
                      <a:pt x="36727" y="432364"/>
                      <a:pt x="14438" y="412361"/>
                      <a:pt x="6342" y="386167"/>
                    </a:cubicBezTo>
                    <a:cubicBezTo>
                      <a:pt x="-2135" y="358640"/>
                      <a:pt x="5294" y="326446"/>
                      <a:pt x="25773" y="302252"/>
                    </a:cubicBezTo>
                    <a:cubicBezTo>
                      <a:pt x="34441" y="291965"/>
                      <a:pt x="44442" y="284440"/>
                      <a:pt x="55110" y="279773"/>
                    </a:cubicBezTo>
                    <a:cubicBezTo>
                      <a:pt x="32631" y="272534"/>
                      <a:pt x="13009" y="254055"/>
                      <a:pt x="4627" y="229576"/>
                    </a:cubicBezTo>
                    <a:cubicBezTo>
                      <a:pt x="-7660" y="193953"/>
                      <a:pt x="5294" y="149852"/>
                      <a:pt x="34345" y="129183"/>
                    </a:cubicBezTo>
                    <a:lnTo>
                      <a:pt x="38537" y="134993"/>
                    </a:lnTo>
                    <a:cubicBezTo>
                      <a:pt x="11962" y="153853"/>
                      <a:pt x="55" y="194334"/>
                      <a:pt x="11485" y="227195"/>
                    </a:cubicBezTo>
                    <a:cubicBezTo>
                      <a:pt x="20629" y="253579"/>
                      <a:pt x="43966" y="272344"/>
                      <a:pt x="68826" y="275487"/>
                    </a:cubicBezTo>
                    <a:cubicBezTo>
                      <a:pt x="75017" y="274248"/>
                      <a:pt x="81399" y="274058"/>
                      <a:pt x="87590" y="274915"/>
                    </a:cubicBezTo>
                    <a:lnTo>
                      <a:pt x="109498" y="277868"/>
                    </a:lnTo>
                    <a:lnTo>
                      <a:pt x="87781" y="281964"/>
                    </a:lnTo>
                    <a:cubicBezTo>
                      <a:pt x="81589" y="283107"/>
                      <a:pt x="75398" y="283297"/>
                      <a:pt x="69207" y="282630"/>
                    </a:cubicBezTo>
                    <a:cubicBezTo>
                      <a:pt x="55491" y="285488"/>
                      <a:pt x="42346" y="293775"/>
                      <a:pt x="31393" y="306729"/>
                    </a:cubicBezTo>
                    <a:cubicBezTo>
                      <a:pt x="12724" y="328732"/>
                      <a:pt x="5675" y="359021"/>
                      <a:pt x="13295" y="383881"/>
                    </a:cubicBezTo>
                    <a:cubicBezTo>
                      <a:pt x="20629" y="407598"/>
                      <a:pt x="40822" y="425791"/>
                      <a:pt x="66159" y="431411"/>
                    </a:cubicBezTo>
                    <a:cubicBezTo>
                      <a:pt x="89495" y="436555"/>
                      <a:pt x="112165" y="429982"/>
                      <a:pt x="126929" y="413694"/>
                    </a:cubicBezTo>
                    <a:lnTo>
                      <a:pt x="143883" y="394930"/>
                    </a:lnTo>
                    <a:lnTo>
                      <a:pt x="132834" y="417600"/>
                    </a:lnTo>
                    <a:cubicBezTo>
                      <a:pt x="122928" y="437983"/>
                      <a:pt x="122071" y="464368"/>
                      <a:pt x="130548" y="488371"/>
                    </a:cubicBezTo>
                    <a:cubicBezTo>
                      <a:pt x="138168" y="509897"/>
                      <a:pt x="152551" y="526852"/>
                      <a:pt x="169791" y="534853"/>
                    </a:cubicBezTo>
                    <a:cubicBezTo>
                      <a:pt x="186745" y="542663"/>
                      <a:pt x="207224" y="542092"/>
                      <a:pt x="225893" y="533328"/>
                    </a:cubicBezTo>
                    <a:cubicBezTo>
                      <a:pt x="247325" y="523327"/>
                      <a:pt x="263612" y="503897"/>
                      <a:pt x="269518" y="481512"/>
                    </a:cubicBezTo>
                    <a:lnTo>
                      <a:pt x="272852" y="469035"/>
                    </a:lnTo>
                    <a:lnTo>
                      <a:pt x="276376" y="481512"/>
                    </a:lnTo>
                    <a:cubicBezTo>
                      <a:pt x="281805" y="500467"/>
                      <a:pt x="295997" y="516755"/>
                      <a:pt x="314190" y="525137"/>
                    </a:cubicBezTo>
                    <a:cubicBezTo>
                      <a:pt x="330192" y="532472"/>
                      <a:pt x="347718" y="532852"/>
                      <a:pt x="362196" y="526089"/>
                    </a:cubicBezTo>
                    <a:cubicBezTo>
                      <a:pt x="376864" y="519232"/>
                      <a:pt x="389152" y="504849"/>
                      <a:pt x="395819" y="486656"/>
                    </a:cubicBezTo>
                    <a:cubicBezTo>
                      <a:pt x="403249" y="466368"/>
                      <a:pt x="402772" y="443698"/>
                      <a:pt x="394676" y="426077"/>
                    </a:cubicBezTo>
                    <a:lnTo>
                      <a:pt x="400963" y="422743"/>
                    </a:lnTo>
                    <a:cubicBezTo>
                      <a:pt x="411726" y="440174"/>
                      <a:pt x="429728" y="451794"/>
                      <a:pt x="450493" y="454652"/>
                    </a:cubicBezTo>
                    <a:cubicBezTo>
                      <a:pt x="470210" y="457414"/>
                      <a:pt x="489450" y="451794"/>
                      <a:pt x="503356" y="439126"/>
                    </a:cubicBezTo>
                    <a:cubicBezTo>
                      <a:pt x="533455" y="411695"/>
                      <a:pt x="536504" y="354163"/>
                      <a:pt x="509548" y="322922"/>
                    </a:cubicBezTo>
                    <a:lnTo>
                      <a:pt x="502309" y="314539"/>
                    </a:lnTo>
                    <a:lnTo>
                      <a:pt x="513072" y="317111"/>
                    </a:lnTo>
                    <a:cubicBezTo>
                      <a:pt x="546600" y="325017"/>
                      <a:pt x="584510" y="299585"/>
                      <a:pt x="594035" y="262723"/>
                    </a:cubicBezTo>
                    <a:cubicBezTo>
                      <a:pt x="603655" y="225671"/>
                      <a:pt x="583843" y="181380"/>
                      <a:pt x="551458" y="167950"/>
                    </a:cubicBezTo>
                    <a:lnTo>
                      <a:pt x="543647" y="164711"/>
                    </a:lnTo>
                    <a:lnTo>
                      <a:pt x="551458" y="161377"/>
                    </a:lnTo>
                    <a:cubicBezTo>
                      <a:pt x="584224" y="147376"/>
                      <a:pt x="604417" y="102037"/>
                      <a:pt x="594511" y="64318"/>
                    </a:cubicBezTo>
                    <a:cubicBezTo>
                      <a:pt x="584510" y="26122"/>
                      <a:pt x="546695" y="595"/>
                      <a:pt x="511929" y="8596"/>
                    </a:cubicBezTo>
                    <a:lnTo>
                      <a:pt x="510310" y="1643"/>
                    </a:lnTo>
                    <a:cubicBezTo>
                      <a:pt x="548791" y="-7215"/>
                      <a:pt x="590510" y="20693"/>
                      <a:pt x="601464" y="62508"/>
                    </a:cubicBezTo>
                    <a:cubicBezTo>
                      <a:pt x="611656" y="101561"/>
                      <a:pt x="593368" y="146328"/>
                      <a:pt x="560983" y="164616"/>
                    </a:cubicBezTo>
                    <a:cubicBezTo>
                      <a:pt x="592891" y="182332"/>
                      <a:pt x="610989" y="226147"/>
                      <a:pt x="600988" y="264533"/>
                    </a:cubicBezTo>
                    <a:cubicBezTo>
                      <a:pt x="591082" y="302443"/>
                      <a:pt x="555554" y="328446"/>
                      <a:pt x="520502" y="325493"/>
                    </a:cubicBezTo>
                    <a:cubicBezTo>
                      <a:pt x="544219" y="360831"/>
                      <a:pt x="539266" y="416076"/>
                      <a:pt x="508214" y="444365"/>
                    </a:cubicBezTo>
                    <a:cubicBezTo>
                      <a:pt x="492688" y="458462"/>
                      <a:pt x="471353" y="464748"/>
                      <a:pt x="449540" y="461701"/>
                    </a:cubicBezTo>
                    <a:cubicBezTo>
                      <a:pt x="433253" y="459414"/>
                      <a:pt x="418489" y="452176"/>
                      <a:pt x="407059" y="441317"/>
                    </a:cubicBezTo>
                    <a:cubicBezTo>
                      <a:pt x="409916" y="456652"/>
                      <a:pt x="408487" y="473226"/>
                      <a:pt x="402677" y="489038"/>
                    </a:cubicBezTo>
                    <a:cubicBezTo>
                      <a:pt x="395343" y="509040"/>
                      <a:pt x="381722" y="524946"/>
                      <a:pt x="365339" y="532567"/>
                    </a:cubicBezTo>
                    <a:cubicBezTo>
                      <a:pt x="348956" y="540091"/>
                      <a:pt x="329335" y="539805"/>
                      <a:pt x="311332" y="531614"/>
                    </a:cubicBezTo>
                    <a:cubicBezTo>
                      <a:pt x="294473" y="523899"/>
                      <a:pt x="280757" y="509992"/>
                      <a:pt x="273232" y="493323"/>
                    </a:cubicBezTo>
                    <a:cubicBezTo>
                      <a:pt x="265041" y="513517"/>
                      <a:pt x="249039" y="530471"/>
                      <a:pt x="229037" y="539901"/>
                    </a:cubicBezTo>
                    <a:cubicBezTo>
                      <a:pt x="217892" y="545235"/>
                      <a:pt x="206367" y="547807"/>
                      <a:pt x="195223" y="54780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7" name="Google Shape;2277;p17"/>
            <p:cNvGrpSpPr/>
            <p:nvPr/>
          </p:nvGrpSpPr>
          <p:grpSpPr>
            <a:xfrm>
              <a:off x="6786424" y="5231401"/>
              <a:ext cx="416789" cy="1135760"/>
              <a:chOff x="5022937" y="5183504"/>
              <a:chExt cx="416789" cy="1135760"/>
            </a:xfrm>
          </p:grpSpPr>
          <p:sp>
            <p:nvSpPr>
              <p:cNvPr id="2278" name="Google Shape;2278;p17"/>
              <p:cNvSpPr/>
              <p:nvPr/>
            </p:nvSpPr>
            <p:spPr>
              <a:xfrm>
                <a:off x="5026549" y="5187695"/>
                <a:ext cx="408509" cy="1128090"/>
              </a:xfrm>
              <a:custGeom>
                <a:avLst/>
                <a:gdLst/>
                <a:ahLst/>
                <a:cxnLst/>
                <a:rect l="l" t="t" r="r" b="b"/>
                <a:pathLst>
                  <a:path w="408509" h="1128090" extrusionOk="0">
                    <a:moveTo>
                      <a:pt x="334120" y="1096137"/>
                    </a:moveTo>
                    <a:cubicBezTo>
                      <a:pt x="290876" y="1135666"/>
                      <a:pt x="228868" y="1136046"/>
                      <a:pt x="184387" y="1110806"/>
                    </a:cubicBezTo>
                    <a:cubicBezTo>
                      <a:pt x="140000" y="1085564"/>
                      <a:pt x="101900" y="1043178"/>
                      <a:pt x="84755" y="992600"/>
                    </a:cubicBezTo>
                    <a:cubicBezTo>
                      <a:pt x="74278" y="961644"/>
                      <a:pt x="65038" y="930783"/>
                      <a:pt x="56752" y="900208"/>
                    </a:cubicBezTo>
                    <a:cubicBezTo>
                      <a:pt x="-19544" y="616648"/>
                      <a:pt x="-6018" y="342519"/>
                      <a:pt x="22938" y="28670"/>
                    </a:cubicBezTo>
                    <a:cubicBezTo>
                      <a:pt x="164765" y="16097"/>
                      <a:pt x="266778" y="12573"/>
                      <a:pt x="408510" y="0"/>
                    </a:cubicBezTo>
                    <a:cubicBezTo>
                      <a:pt x="339644" y="273748"/>
                      <a:pt x="313736" y="545211"/>
                      <a:pt x="335644" y="785241"/>
                    </a:cubicBezTo>
                    <a:cubicBezTo>
                      <a:pt x="336787" y="797433"/>
                      <a:pt x="339454" y="809054"/>
                      <a:pt x="343168" y="820578"/>
                    </a:cubicBezTo>
                    <a:cubicBezTo>
                      <a:pt x="355646" y="859441"/>
                      <a:pt x="378316" y="896017"/>
                      <a:pt x="383459" y="938213"/>
                    </a:cubicBezTo>
                    <a:cubicBezTo>
                      <a:pt x="390031" y="992886"/>
                      <a:pt x="376315" y="1057656"/>
                      <a:pt x="334120" y="1096137"/>
                    </a:cubicBezTo>
                    <a:close/>
                  </a:path>
                </a:pathLst>
              </a:custGeom>
              <a:solidFill>
                <a:srgbClr val="FEF3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9" name="Google Shape;2279;p17"/>
              <p:cNvSpPr/>
              <p:nvPr/>
            </p:nvSpPr>
            <p:spPr>
              <a:xfrm>
                <a:off x="5022937" y="5183504"/>
                <a:ext cx="416789" cy="1135760"/>
              </a:xfrm>
              <a:custGeom>
                <a:avLst/>
                <a:gdLst/>
                <a:ahLst/>
                <a:cxnLst/>
                <a:rect l="l" t="t" r="r" b="b"/>
                <a:pathLst>
                  <a:path w="416789" h="1135760" extrusionOk="0">
                    <a:moveTo>
                      <a:pt x="253245" y="1135761"/>
                    </a:moveTo>
                    <a:cubicBezTo>
                      <a:pt x="230290" y="1135761"/>
                      <a:pt x="207049" y="1129951"/>
                      <a:pt x="186189" y="1118140"/>
                    </a:cubicBezTo>
                    <a:cubicBezTo>
                      <a:pt x="138469" y="1091089"/>
                      <a:pt x="101607" y="1047274"/>
                      <a:pt x="84939" y="997934"/>
                    </a:cubicBezTo>
                    <a:cubicBezTo>
                      <a:pt x="74747" y="967644"/>
                      <a:pt x="65317" y="936498"/>
                      <a:pt x="56840" y="905256"/>
                    </a:cubicBezTo>
                    <a:cubicBezTo>
                      <a:pt x="-21837" y="612934"/>
                      <a:pt x="-4120" y="325564"/>
                      <a:pt x="22931" y="32385"/>
                    </a:cubicBezTo>
                    <a:lnTo>
                      <a:pt x="23217" y="29432"/>
                    </a:lnTo>
                    <a:lnTo>
                      <a:pt x="26169" y="29146"/>
                    </a:lnTo>
                    <a:cubicBezTo>
                      <a:pt x="97035" y="22860"/>
                      <a:pt x="158948" y="18764"/>
                      <a:pt x="218765" y="14859"/>
                    </a:cubicBezTo>
                    <a:cubicBezTo>
                      <a:pt x="278772" y="10858"/>
                      <a:pt x="340780" y="6763"/>
                      <a:pt x="411741" y="476"/>
                    </a:cubicBezTo>
                    <a:lnTo>
                      <a:pt x="416790" y="0"/>
                    </a:lnTo>
                    <a:lnTo>
                      <a:pt x="415551" y="4858"/>
                    </a:lnTo>
                    <a:cubicBezTo>
                      <a:pt x="346305" y="280416"/>
                      <a:pt x="321063" y="551497"/>
                      <a:pt x="342780" y="788861"/>
                    </a:cubicBezTo>
                    <a:cubicBezTo>
                      <a:pt x="343828" y="799719"/>
                      <a:pt x="346209" y="811053"/>
                      <a:pt x="350210" y="823436"/>
                    </a:cubicBezTo>
                    <a:cubicBezTo>
                      <a:pt x="354687" y="837343"/>
                      <a:pt x="360592" y="851249"/>
                      <a:pt x="366307" y="864679"/>
                    </a:cubicBezTo>
                    <a:cubicBezTo>
                      <a:pt x="376689" y="889063"/>
                      <a:pt x="387357" y="914209"/>
                      <a:pt x="390691" y="941737"/>
                    </a:cubicBezTo>
                    <a:cubicBezTo>
                      <a:pt x="396692" y="991934"/>
                      <a:pt x="386500" y="1060609"/>
                      <a:pt x="340113" y="1102804"/>
                    </a:cubicBezTo>
                    <a:cubicBezTo>
                      <a:pt x="316396" y="1124522"/>
                      <a:pt x="285154" y="1135761"/>
                      <a:pt x="253245" y="1135761"/>
                    </a:cubicBezTo>
                    <a:close/>
                    <a:moveTo>
                      <a:pt x="29789" y="36100"/>
                    </a:moveTo>
                    <a:cubicBezTo>
                      <a:pt x="2928" y="327565"/>
                      <a:pt x="-14312" y="613220"/>
                      <a:pt x="63793" y="903446"/>
                    </a:cubicBezTo>
                    <a:cubicBezTo>
                      <a:pt x="72175" y="934498"/>
                      <a:pt x="81510" y="965454"/>
                      <a:pt x="91701" y="995648"/>
                    </a:cubicBezTo>
                    <a:cubicBezTo>
                      <a:pt x="107799" y="1043273"/>
                      <a:pt x="143517" y="1085659"/>
                      <a:pt x="189714" y="1111853"/>
                    </a:cubicBezTo>
                    <a:cubicBezTo>
                      <a:pt x="228290" y="1133761"/>
                      <a:pt x="290298" y="1138618"/>
                      <a:pt x="335256" y="1097661"/>
                    </a:cubicBezTo>
                    <a:lnTo>
                      <a:pt x="335256" y="1097661"/>
                    </a:lnTo>
                    <a:cubicBezTo>
                      <a:pt x="379642" y="1057180"/>
                      <a:pt x="389358" y="991076"/>
                      <a:pt x="383547" y="942689"/>
                    </a:cubicBezTo>
                    <a:cubicBezTo>
                      <a:pt x="380309" y="916210"/>
                      <a:pt x="369831" y="891444"/>
                      <a:pt x="359640" y="867537"/>
                    </a:cubicBezTo>
                    <a:cubicBezTo>
                      <a:pt x="353829" y="853916"/>
                      <a:pt x="347924" y="839914"/>
                      <a:pt x="343352" y="825722"/>
                    </a:cubicBezTo>
                    <a:cubicBezTo>
                      <a:pt x="339256" y="812863"/>
                      <a:pt x="336684" y="801052"/>
                      <a:pt x="335637" y="789622"/>
                    </a:cubicBezTo>
                    <a:cubicBezTo>
                      <a:pt x="314015" y="552926"/>
                      <a:pt x="338780" y="282797"/>
                      <a:pt x="407360" y="8096"/>
                    </a:cubicBezTo>
                    <a:cubicBezTo>
                      <a:pt x="338399" y="14192"/>
                      <a:pt x="277820" y="18192"/>
                      <a:pt x="219241" y="22003"/>
                    </a:cubicBezTo>
                    <a:cubicBezTo>
                      <a:pt x="160377" y="25908"/>
                      <a:pt x="99417" y="30004"/>
                      <a:pt x="29789" y="3610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80" name="Google Shape;2280;p17"/>
            <p:cNvSpPr/>
            <p:nvPr/>
          </p:nvSpPr>
          <p:spPr>
            <a:xfrm>
              <a:off x="6846788" y="6056076"/>
              <a:ext cx="328271" cy="307606"/>
            </a:xfrm>
            <a:custGeom>
              <a:avLst/>
              <a:gdLst/>
              <a:ahLst/>
              <a:cxnLst/>
              <a:rect l="l" t="t" r="r" b="b"/>
              <a:pathLst>
                <a:path w="328271" h="307606" extrusionOk="0">
                  <a:moveTo>
                    <a:pt x="277368" y="275653"/>
                  </a:moveTo>
                  <a:cubicBezTo>
                    <a:pt x="234125" y="315182"/>
                    <a:pt x="172117" y="315563"/>
                    <a:pt x="127635" y="290322"/>
                  </a:cubicBezTo>
                  <a:cubicBezTo>
                    <a:pt x="83248" y="265080"/>
                    <a:pt x="45148" y="222694"/>
                    <a:pt x="28004" y="172116"/>
                  </a:cubicBezTo>
                  <a:cubicBezTo>
                    <a:pt x="17526" y="141160"/>
                    <a:pt x="8287" y="110299"/>
                    <a:pt x="0" y="79724"/>
                  </a:cubicBezTo>
                  <a:lnTo>
                    <a:pt x="286417" y="0"/>
                  </a:lnTo>
                  <a:cubicBezTo>
                    <a:pt x="298894" y="38862"/>
                    <a:pt x="321564" y="75438"/>
                    <a:pt x="326708" y="117634"/>
                  </a:cubicBezTo>
                  <a:cubicBezTo>
                    <a:pt x="333280" y="172402"/>
                    <a:pt x="319564" y="237172"/>
                    <a:pt x="277368" y="275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81" name="Google Shape;2281;p17"/>
            <p:cNvGrpSpPr/>
            <p:nvPr/>
          </p:nvGrpSpPr>
          <p:grpSpPr>
            <a:xfrm>
              <a:off x="8615700" y="5328080"/>
              <a:ext cx="416789" cy="1135761"/>
              <a:chOff x="6852213" y="5280183"/>
              <a:chExt cx="416789" cy="1135761"/>
            </a:xfrm>
          </p:grpSpPr>
          <p:sp>
            <p:nvSpPr>
              <p:cNvPr id="2282" name="Google Shape;2282;p17"/>
              <p:cNvSpPr/>
              <p:nvPr/>
            </p:nvSpPr>
            <p:spPr>
              <a:xfrm>
                <a:off x="6855826" y="5284469"/>
                <a:ext cx="408509" cy="1128090"/>
              </a:xfrm>
              <a:custGeom>
                <a:avLst/>
                <a:gdLst/>
                <a:ahLst/>
                <a:cxnLst/>
                <a:rect l="l" t="t" r="r" b="b"/>
                <a:pathLst>
                  <a:path w="408509" h="1128090" extrusionOk="0">
                    <a:moveTo>
                      <a:pt x="334120" y="1096137"/>
                    </a:moveTo>
                    <a:cubicBezTo>
                      <a:pt x="290876" y="1135666"/>
                      <a:pt x="228868" y="1136047"/>
                      <a:pt x="184387" y="1110806"/>
                    </a:cubicBezTo>
                    <a:cubicBezTo>
                      <a:pt x="140000" y="1085565"/>
                      <a:pt x="101900" y="1043178"/>
                      <a:pt x="84755" y="992600"/>
                    </a:cubicBezTo>
                    <a:cubicBezTo>
                      <a:pt x="74278" y="961644"/>
                      <a:pt x="65038" y="930783"/>
                      <a:pt x="56752" y="900208"/>
                    </a:cubicBezTo>
                    <a:cubicBezTo>
                      <a:pt x="-19544" y="616648"/>
                      <a:pt x="-6018" y="342519"/>
                      <a:pt x="22938" y="28670"/>
                    </a:cubicBezTo>
                    <a:cubicBezTo>
                      <a:pt x="164765" y="16097"/>
                      <a:pt x="266778" y="12573"/>
                      <a:pt x="408510" y="0"/>
                    </a:cubicBezTo>
                    <a:cubicBezTo>
                      <a:pt x="339644" y="273748"/>
                      <a:pt x="313736" y="545211"/>
                      <a:pt x="335644" y="785241"/>
                    </a:cubicBezTo>
                    <a:cubicBezTo>
                      <a:pt x="336787" y="797433"/>
                      <a:pt x="339454" y="809054"/>
                      <a:pt x="343168" y="820579"/>
                    </a:cubicBezTo>
                    <a:cubicBezTo>
                      <a:pt x="355646" y="859441"/>
                      <a:pt x="378315" y="896017"/>
                      <a:pt x="383459" y="938213"/>
                    </a:cubicBezTo>
                    <a:cubicBezTo>
                      <a:pt x="390127" y="992886"/>
                      <a:pt x="376315" y="1057656"/>
                      <a:pt x="334120" y="1096137"/>
                    </a:cubicBezTo>
                    <a:close/>
                  </a:path>
                </a:pathLst>
              </a:custGeom>
              <a:solidFill>
                <a:srgbClr val="FEF3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3" name="Google Shape;2283;p17"/>
              <p:cNvSpPr/>
              <p:nvPr/>
            </p:nvSpPr>
            <p:spPr>
              <a:xfrm>
                <a:off x="6852213" y="5280183"/>
                <a:ext cx="416789" cy="1135761"/>
              </a:xfrm>
              <a:custGeom>
                <a:avLst/>
                <a:gdLst/>
                <a:ahLst/>
                <a:cxnLst/>
                <a:rect l="l" t="t" r="r" b="b"/>
                <a:pathLst>
                  <a:path w="416789" h="1135761" extrusionOk="0">
                    <a:moveTo>
                      <a:pt x="253246" y="1135761"/>
                    </a:moveTo>
                    <a:cubicBezTo>
                      <a:pt x="230290" y="1135761"/>
                      <a:pt x="207049" y="1129951"/>
                      <a:pt x="186190" y="1118140"/>
                    </a:cubicBezTo>
                    <a:cubicBezTo>
                      <a:pt x="138469" y="1091089"/>
                      <a:pt x="101607" y="1047274"/>
                      <a:pt x="84939" y="997934"/>
                    </a:cubicBezTo>
                    <a:cubicBezTo>
                      <a:pt x="74747" y="967645"/>
                      <a:pt x="65317" y="936402"/>
                      <a:pt x="56840" y="905256"/>
                    </a:cubicBezTo>
                    <a:cubicBezTo>
                      <a:pt x="-21836" y="612934"/>
                      <a:pt x="-4120" y="325565"/>
                      <a:pt x="22931" y="32385"/>
                    </a:cubicBezTo>
                    <a:lnTo>
                      <a:pt x="23217" y="29432"/>
                    </a:lnTo>
                    <a:lnTo>
                      <a:pt x="26170" y="29146"/>
                    </a:lnTo>
                    <a:cubicBezTo>
                      <a:pt x="97035" y="22860"/>
                      <a:pt x="158948" y="18764"/>
                      <a:pt x="218860" y="14859"/>
                    </a:cubicBezTo>
                    <a:cubicBezTo>
                      <a:pt x="278868" y="10858"/>
                      <a:pt x="340875" y="6763"/>
                      <a:pt x="411741" y="476"/>
                    </a:cubicBezTo>
                    <a:lnTo>
                      <a:pt x="416790" y="0"/>
                    </a:lnTo>
                    <a:lnTo>
                      <a:pt x="415551" y="4858"/>
                    </a:lnTo>
                    <a:cubicBezTo>
                      <a:pt x="346305" y="280416"/>
                      <a:pt x="321064" y="551497"/>
                      <a:pt x="342781" y="788860"/>
                    </a:cubicBezTo>
                    <a:cubicBezTo>
                      <a:pt x="343828" y="799719"/>
                      <a:pt x="346209" y="811054"/>
                      <a:pt x="350210" y="823436"/>
                    </a:cubicBezTo>
                    <a:cubicBezTo>
                      <a:pt x="354687" y="837343"/>
                      <a:pt x="360592" y="851249"/>
                      <a:pt x="366307" y="864680"/>
                    </a:cubicBezTo>
                    <a:cubicBezTo>
                      <a:pt x="376690" y="889063"/>
                      <a:pt x="387357" y="914210"/>
                      <a:pt x="390691" y="941736"/>
                    </a:cubicBezTo>
                    <a:cubicBezTo>
                      <a:pt x="396692" y="991933"/>
                      <a:pt x="386500" y="1060609"/>
                      <a:pt x="340114" y="1102805"/>
                    </a:cubicBezTo>
                    <a:cubicBezTo>
                      <a:pt x="316396" y="1124617"/>
                      <a:pt x="285154" y="1135761"/>
                      <a:pt x="253246" y="1135761"/>
                    </a:cubicBezTo>
                    <a:close/>
                    <a:moveTo>
                      <a:pt x="29884" y="36195"/>
                    </a:moveTo>
                    <a:cubicBezTo>
                      <a:pt x="3024" y="327660"/>
                      <a:pt x="-14217" y="613315"/>
                      <a:pt x="63889" y="903542"/>
                    </a:cubicBezTo>
                    <a:cubicBezTo>
                      <a:pt x="72271" y="934593"/>
                      <a:pt x="81605" y="965549"/>
                      <a:pt x="91797" y="995744"/>
                    </a:cubicBezTo>
                    <a:cubicBezTo>
                      <a:pt x="107894" y="1043369"/>
                      <a:pt x="143613" y="1085755"/>
                      <a:pt x="189809" y="1111949"/>
                    </a:cubicBezTo>
                    <a:cubicBezTo>
                      <a:pt x="228385" y="1133856"/>
                      <a:pt x="290393" y="1138714"/>
                      <a:pt x="335351" y="1097756"/>
                    </a:cubicBezTo>
                    <a:lnTo>
                      <a:pt x="335351" y="1097756"/>
                    </a:lnTo>
                    <a:cubicBezTo>
                      <a:pt x="379738" y="1057275"/>
                      <a:pt x="389453" y="991171"/>
                      <a:pt x="383643" y="942785"/>
                    </a:cubicBezTo>
                    <a:cubicBezTo>
                      <a:pt x="380404" y="916305"/>
                      <a:pt x="369927" y="891540"/>
                      <a:pt x="359735" y="867632"/>
                    </a:cubicBezTo>
                    <a:cubicBezTo>
                      <a:pt x="353925" y="854012"/>
                      <a:pt x="348019" y="840010"/>
                      <a:pt x="343447" y="825817"/>
                    </a:cubicBezTo>
                    <a:cubicBezTo>
                      <a:pt x="339351" y="812959"/>
                      <a:pt x="336780" y="801148"/>
                      <a:pt x="335732" y="789718"/>
                    </a:cubicBezTo>
                    <a:cubicBezTo>
                      <a:pt x="314110" y="553021"/>
                      <a:pt x="338875" y="282892"/>
                      <a:pt x="407455" y="8191"/>
                    </a:cubicBezTo>
                    <a:cubicBezTo>
                      <a:pt x="338494" y="14288"/>
                      <a:pt x="278010" y="18288"/>
                      <a:pt x="219432" y="22098"/>
                    </a:cubicBezTo>
                    <a:cubicBezTo>
                      <a:pt x="160377" y="26003"/>
                      <a:pt x="99417" y="30099"/>
                      <a:pt x="29884" y="3619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4" name="Google Shape;2284;p17"/>
            <p:cNvGrpSpPr/>
            <p:nvPr/>
          </p:nvGrpSpPr>
          <p:grpSpPr>
            <a:xfrm>
              <a:off x="6083206" y="3943301"/>
              <a:ext cx="516683" cy="555818"/>
              <a:chOff x="4319719" y="3895404"/>
              <a:chExt cx="516683" cy="555818"/>
            </a:xfrm>
          </p:grpSpPr>
          <p:sp>
            <p:nvSpPr>
              <p:cNvPr id="2285" name="Google Shape;2285;p17"/>
              <p:cNvSpPr/>
              <p:nvPr/>
            </p:nvSpPr>
            <p:spPr>
              <a:xfrm>
                <a:off x="4323147" y="3899123"/>
                <a:ext cx="509582" cy="548762"/>
              </a:xfrm>
              <a:custGeom>
                <a:avLst/>
                <a:gdLst/>
                <a:ahLst/>
                <a:cxnLst/>
                <a:rect l="l" t="t" r="r" b="b"/>
                <a:pathLst>
                  <a:path w="509582" h="548762" extrusionOk="0">
                    <a:moveTo>
                      <a:pt x="130552" y="396366"/>
                    </a:moveTo>
                    <a:cubicBezTo>
                      <a:pt x="70640" y="419035"/>
                      <a:pt x="-3846" y="364266"/>
                      <a:pt x="155" y="300258"/>
                    </a:cubicBezTo>
                    <a:cubicBezTo>
                      <a:pt x="4155" y="236250"/>
                      <a:pt x="84641" y="191007"/>
                      <a:pt x="141315" y="220820"/>
                    </a:cubicBezTo>
                    <a:cubicBezTo>
                      <a:pt x="117122" y="185006"/>
                      <a:pt x="123313" y="131951"/>
                      <a:pt x="154936" y="102615"/>
                    </a:cubicBezTo>
                    <a:cubicBezTo>
                      <a:pt x="186559" y="73277"/>
                      <a:pt x="239994" y="71277"/>
                      <a:pt x="273903" y="98138"/>
                    </a:cubicBezTo>
                    <a:cubicBezTo>
                      <a:pt x="245709" y="70325"/>
                      <a:pt x="259520" y="13841"/>
                      <a:pt x="297335" y="2126"/>
                    </a:cubicBezTo>
                    <a:cubicBezTo>
                      <a:pt x="335149" y="-9590"/>
                      <a:pt x="378488" y="29177"/>
                      <a:pt x="370963" y="68039"/>
                    </a:cubicBezTo>
                    <a:cubicBezTo>
                      <a:pt x="389156" y="20033"/>
                      <a:pt x="464689" y="8603"/>
                      <a:pt x="496407" y="48893"/>
                    </a:cubicBezTo>
                    <a:cubicBezTo>
                      <a:pt x="528125" y="89280"/>
                      <a:pt x="498884" y="159860"/>
                      <a:pt x="448020" y="166146"/>
                    </a:cubicBezTo>
                    <a:cubicBezTo>
                      <a:pt x="481262" y="197960"/>
                      <a:pt x="492502" y="250824"/>
                      <a:pt x="474976" y="293400"/>
                    </a:cubicBezTo>
                    <a:cubicBezTo>
                      <a:pt x="457355" y="336358"/>
                      <a:pt x="414492" y="361218"/>
                      <a:pt x="370106" y="366743"/>
                    </a:cubicBezTo>
                    <a:cubicBezTo>
                      <a:pt x="491168" y="583341"/>
                      <a:pt x="54161" y="622965"/>
                      <a:pt x="130552" y="396366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6" name="Google Shape;2286;p17"/>
              <p:cNvSpPr/>
              <p:nvPr/>
            </p:nvSpPr>
            <p:spPr>
              <a:xfrm>
                <a:off x="4319719" y="3895404"/>
                <a:ext cx="516683" cy="555818"/>
              </a:xfrm>
              <a:custGeom>
                <a:avLst/>
                <a:gdLst/>
                <a:ahLst/>
                <a:cxnLst/>
                <a:rect l="l" t="t" r="r" b="b"/>
                <a:pathLst>
                  <a:path w="516683" h="555818" extrusionOk="0">
                    <a:moveTo>
                      <a:pt x="250566" y="555818"/>
                    </a:moveTo>
                    <a:cubicBezTo>
                      <a:pt x="219895" y="555818"/>
                      <a:pt x="189892" y="548675"/>
                      <a:pt x="166651" y="533720"/>
                    </a:cubicBezTo>
                    <a:cubicBezTo>
                      <a:pt x="142362" y="518099"/>
                      <a:pt x="105881" y="481047"/>
                      <a:pt x="128551" y="405704"/>
                    </a:cubicBezTo>
                    <a:cubicBezTo>
                      <a:pt x="100833" y="413515"/>
                      <a:pt x="69305" y="406943"/>
                      <a:pt x="42826" y="387417"/>
                    </a:cubicBezTo>
                    <a:cubicBezTo>
                      <a:pt x="14155" y="366271"/>
                      <a:pt x="-1751" y="335029"/>
                      <a:pt x="154" y="303787"/>
                    </a:cubicBezTo>
                    <a:cubicBezTo>
                      <a:pt x="2059" y="272545"/>
                      <a:pt x="21775" y="243398"/>
                      <a:pt x="52732" y="225968"/>
                    </a:cubicBezTo>
                    <a:cubicBezTo>
                      <a:pt x="80068" y="210632"/>
                      <a:pt x="110453" y="207394"/>
                      <a:pt x="136266" y="216824"/>
                    </a:cubicBezTo>
                    <a:cubicBezTo>
                      <a:pt x="118073" y="180248"/>
                      <a:pt x="125884" y="131670"/>
                      <a:pt x="156078" y="103667"/>
                    </a:cubicBezTo>
                    <a:cubicBezTo>
                      <a:pt x="184558" y="77282"/>
                      <a:pt x="229897" y="72139"/>
                      <a:pt x="264377" y="89284"/>
                    </a:cubicBezTo>
                    <a:cubicBezTo>
                      <a:pt x="258567" y="76901"/>
                      <a:pt x="257233" y="62042"/>
                      <a:pt x="260948" y="46898"/>
                    </a:cubicBezTo>
                    <a:cubicBezTo>
                      <a:pt x="266282" y="24895"/>
                      <a:pt x="280855" y="8226"/>
                      <a:pt x="299810" y="2321"/>
                    </a:cubicBezTo>
                    <a:cubicBezTo>
                      <a:pt x="318765" y="-3585"/>
                      <a:pt x="340196" y="1940"/>
                      <a:pt x="357055" y="17084"/>
                    </a:cubicBezTo>
                    <a:cubicBezTo>
                      <a:pt x="369438" y="28133"/>
                      <a:pt x="376867" y="42135"/>
                      <a:pt x="378582" y="56518"/>
                    </a:cubicBezTo>
                    <a:cubicBezTo>
                      <a:pt x="390012" y="40325"/>
                      <a:pt x="409157" y="28895"/>
                      <a:pt x="431636" y="25466"/>
                    </a:cubicBezTo>
                    <a:cubicBezTo>
                      <a:pt x="460021" y="21085"/>
                      <a:pt x="487262" y="30705"/>
                      <a:pt x="502788" y="50422"/>
                    </a:cubicBezTo>
                    <a:cubicBezTo>
                      <a:pt x="518314" y="70138"/>
                      <a:pt x="520981" y="98809"/>
                      <a:pt x="510027" y="125384"/>
                    </a:cubicBezTo>
                    <a:cubicBezTo>
                      <a:pt x="500121" y="149482"/>
                      <a:pt x="480880" y="166817"/>
                      <a:pt x="458782" y="172151"/>
                    </a:cubicBezTo>
                    <a:cubicBezTo>
                      <a:pt x="489548" y="205489"/>
                      <a:pt x="499073" y="256352"/>
                      <a:pt x="481738" y="298453"/>
                    </a:cubicBezTo>
                    <a:cubicBezTo>
                      <a:pt x="465736" y="337410"/>
                      <a:pt x="426683" y="365699"/>
                      <a:pt x="379153" y="373319"/>
                    </a:cubicBezTo>
                    <a:cubicBezTo>
                      <a:pt x="418968" y="448472"/>
                      <a:pt x="388488" y="494096"/>
                      <a:pt x="366485" y="514861"/>
                    </a:cubicBezTo>
                    <a:cubicBezTo>
                      <a:pt x="338005" y="541626"/>
                      <a:pt x="293619" y="555818"/>
                      <a:pt x="250566" y="555818"/>
                    </a:cubicBezTo>
                    <a:close/>
                    <a:moveTo>
                      <a:pt x="139790" y="394084"/>
                    </a:moveTo>
                    <a:lnTo>
                      <a:pt x="137409" y="401228"/>
                    </a:lnTo>
                    <a:cubicBezTo>
                      <a:pt x="118549" y="457044"/>
                      <a:pt x="130360" y="501907"/>
                      <a:pt x="170461" y="527720"/>
                    </a:cubicBezTo>
                    <a:cubicBezTo>
                      <a:pt x="223896" y="562010"/>
                      <a:pt x="314955" y="553437"/>
                      <a:pt x="361532" y="509622"/>
                    </a:cubicBezTo>
                    <a:cubicBezTo>
                      <a:pt x="397727" y="475523"/>
                      <a:pt x="400870" y="426755"/>
                      <a:pt x="370390" y="372176"/>
                    </a:cubicBezTo>
                    <a:lnTo>
                      <a:pt x="367819" y="367509"/>
                    </a:lnTo>
                    <a:lnTo>
                      <a:pt x="373057" y="366842"/>
                    </a:lnTo>
                    <a:cubicBezTo>
                      <a:pt x="420397" y="360842"/>
                      <a:pt x="459449" y="333600"/>
                      <a:pt x="475070" y="295691"/>
                    </a:cubicBezTo>
                    <a:cubicBezTo>
                      <a:pt x="492120" y="254162"/>
                      <a:pt x="481357" y="203488"/>
                      <a:pt x="448972" y="172437"/>
                    </a:cubicBezTo>
                    <a:lnTo>
                      <a:pt x="443542" y="167198"/>
                    </a:lnTo>
                    <a:lnTo>
                      <a:pt x="450972" y="166246"/>
                    </a:lnTo>
                    <a:cubicBezTo>
                      <a:pt x="473260" y="163484"/>
                      <a:pt x="493358" y="146815"/>
                      <a:pt x="503264" y="122621"/>
                    </a:cubicBezTo>
                    <a:cubicBezTo>
                      <a:pt x="513265" y="98428"/>
                      <a:pt x="510884" y="72425"/>
                      <a:pt x="496978" y="54803"/>
                    </a:cubicBezTo>
                    <a:cubicBezTo>
                      <a:pt x="483166" y="37182"/>
                      <a:pt x="458401" y="28610"/>
                      <a:pt x="432589" y="32515"/>
                    </a:cubicBezTo>
                    <a:cubicBezTo>
                      <a:pt x="406681" y="36420"/>
                      <a:pt x="385726" y="51946"/>
                      <a:pt x="377725" y="72901"/>
                    </a:cubicBezTo>
                    <a:lnTo>
                      <a:pt x="370867" y="70996"/>
                    </a:lnTo>
                    <a:cubicBezTo>
                      <a:pt x="374105" y="54232"/>
                      <a:pt x="366961" y="35563"/>
                      <a:pt x="352198" y="22418"/>
                    </a:cubicBezTo>
                    <a:cubicBezTo>
                      <a:pt x="337434" y="9179"/>
                      <a:pt x="318098" y="4130"/>
                      <a:pt x="301810" y="9179"/>
                    </a:cubicBezTo>
                    <a:cubicBezTo>
                      <a:pt x="285523" y="14227"/>
                      <a:pt x="272473" y="29371"/>
                      <a:pt x="267711" y="48612"/>
                    </a:cubicBezTo>
                    <a:cubicBezTo>
                      <a:pt x="263044" y="67853"/>
                      <a:pt x="267616" y="87284"/>
                      <a:pt x="279808" y="99285"/>
                    </a:cubicBezTo>
                    <a:lnTo>
                      <a:pt x="275045" y="104619"/>
                    </a:lnTo>
                    <a:cubicBezTo>
                      <a:pt x="242565" y="78806"/>
                      <a:pt x="191225" y="80711"/>
                      <a:pt x="160745" y="109001"/>
                    </a:cubicBezTo>
                    <a:cubicBezTo>
                      <a:pt x="130265" y="137195"/>
                      <a:pt x="124360" y="188153"/>
                      <a:pt x="147601" y="222634"/>
                    </a:cubicBezTo>
                    <a:lnTo>
                      <a:pt x="155602" y="234445"/>
                    </a:lnTo>
                    <a:lnTo>
                      <a:pt x="143029" y="227777"/>
                    </a:lnTo>
                    <a:cubicBezTo>
                      <a:pt x="117502" y="214347"/>
                      <a:pt x="84926" y="215967"/>
                      <a:pt x="56065" y="232254"/>
                    </a:cubicBezTo>
                    <a:cubicBezTo>
                      <a:pt x="27205" y="248542"/>
                      <a:pt x="8821" y="275402"/>
                      <a:pt x="7107" y="304263"/>
                    </a:cubicBezTo>
                    <a:cubicBezTo>
                      <a:pt x="5392" y="333124"/>
                      <a:pt x="20251" y="362080"/>
                      <a:pt x="46921" y="381701"/>
                    </a:cubicBezTo>
                    <a:cubicBezTo>
                      <a:pt x="73591" y="401323"/>
                      <a:pt x="105691" y="407038"/>
                      <a:pt x="132742" y="396751"/>
                    </a:cubicBezTo>
                    <a:lnTo>
                      <a:pt x="139790" y="394084"/>
                    </a:ln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7" name="Google Shape;2287;p17"/>
            <p:cNvGrpSpPr/>
            <p:nvPr/>
          </p:nvGrpSpPr>
          <p:grpSpPr>
            <a:xfrm>
              <a:off x="6257831" y="912088"/>
              <a:ext cx="3376747" cy="4718505"/>
              <a:chOff x="4494344" y="864191"/>
              <a:chExt cx="3376747" cy="4718505"/>
            </a:xfrm>
          </p:grpSpPr>
          <p:sp>
            <p:nvSpPr>
              <p:cNvPr id="2288" name="Google Shape;2288;p17"/>
              <p:cNvSpPr/>
              <p:nvPr/>
            </p:nvSpPr>
            <p:spPr>
              <a:xfrm>
                <a:off x="4498059" y="867741"/>
                <a:ext cx="3369505" cy="4711611"/>
              </a:xfrm>
              <a:custGeom>
                <a:avLst/>
                <a:gdLst/>
                <a:ahLst/>
                <a:cxnLst/>
                <a:rect l="l" t="t" r="r" b="b"/>
                <a:pathLst>
                  <a:path w="3369505" h="4711611" extrusionOk="0">
                    <a:moveTo>
                      <a:pt x="2540819" y="111809"/>
                    </a:moveTo>
                    <a:cubicBezTo>
                      <a:pt x="2489384" y="41134"/>
                      <a:pt x="2392991" y="6749"/>
                      <a:pt x="2308505" y="28847"/>
                    </a:cubicBezTo>
                    <a:cubicBezTo>
                      <a:pt x="2224018" y="50945"/>
                      <a:pt x="2156771" y="128097"/>
                      <a:pt x="2146484" y="214870"/>
                    </a:cubicBezTo>
                    <a:cubicBezTo>
                      <a:pt x="2099431" y="174770"/>
                      <a:pt x="2028470" y="165149"/>
                      <a:pt x="1972463" y="191248"/>
                    </a:cubicBezTo>
                    <a:cubicBezTo>
                      <a:pt x="1916360" y="217346"/>
                      <a:pt x="1878070" y="277830"/>
                      <a:pt x="1878451" y="339647"/>
                    </a:cubicBezTo>
                    <a:cubicBezTo>
                      <a:pt x="1827016" y="337266"/>
                      <a:pt x="1776343" y="373937"/>
                      <a:pt x="1762627" y="423563"/>
                    </a:cubicBezTo>
                    <a:cubicBezTo>
                      <a:pt x="1748911" y="473188"/>
                      <a:pt x="1773390" y="530719"/>
                      <a:pt x="1818729" y="555198"/>
                    </a:cubicBezTo>
                    <a:cubicBezTo>
                      <a:pt x="1759960" y="569486"/>
                      <a:pt x="1713859" y="625397"/>
                      <a:pt x="1711097" y="685881"/>
                    </a:cubicBezTo>
                    <a:cubicBezTo>
                      <a:pt x="1708334" y="746365"/>
                      <a:pt x="1749101" y="806182"/>
                      <a:pt x="1806347" y="825803"/>
                    </a:cubicBezTo>
                    <a:cubicBezTo>
                      <a:pt x="1755864" y="848378"/>
                      <a:pt x="1725956" y="909338"/>
                      <a:pt x="1738910" y="963154"/>
                    </a:cubicBezTo>
                    <a:cubicBezTo>
                      <a:pt x="1751959" y="1016970"/>
                      <a:pt x="1806442" y="1057451"/>
                      <a:pt x="1861687" y="1054499"/>
                    </a:cubicBezTo>
                    <a:cubicBezTo>
                      <a:pt x="1826921" y="1090503"/>
                      <a:pt x="1815300" y="1147177"/>
                      <a:pt x="1833207" y="1193945"/>
                    </a:cubicBezTo>
                    <a:cubicBezTo>
                      <a:pt x="1851019" y="1240712"/>
                      <a:pt x="1897406" y="1275288"/>
                      <a:pt x="1947317" y="1279003"/>
                    </a:cubicBezTo>
                    <a:cubicBezTo>
                      <a:pt x="1908169" y="1305863"/>
                      <a:pt x="1892738" y="1362251"/>
                      <a:pt x="1912550" y="1405400"/>
                    </a:cubicBezTo>
                    <a:cubicBezTo>
                      <a:pt x="1932362" y="1448548"/>
                      <a:pt x="1985417" y="1473313"/>
                      <a:pt x="2031232" y="1460930"/>
                    </a:cubicBezTo>
                    <a:cubicBezTo>
                      <a:pt x="1982750" y="1490363"/>
                      <a:pt x="1956461" y="1552275"/>
                      <a:pt x="1969034" y="1607615"/>
                    </a:cubicBezTo>
                    <a:cubicBezTo>
                      <a:pt x="1981607" y="1662956"/>
                      <a:pt x="2032089" y="1707437"/>
                      <a:pt x="2088572" y="1712962"/>
                    </a:cubicBezTo>
                    <a:cubicBezTo>
                      <a:pt x="2037233" y="1730012"/>
                      <a:pt x="2001990" y="1786019"/>
                      <a:pt x="2008848" y="1839644"/>
                    </a:cubicBezTo>
                    <a:cubicBezTo>
                      <a:pt x="2015706" y="1893270"/>
                      <a:pt x="2063998" y="1938609"/>
                      <a:pt x="2117909" y="1942133"/>
                    </a:cubicBezTo>
                    <a:cubicBezTo>
                      <a:pt x="2068856" y="1942610"/>
                      <a:pt x="2021421" y="1973756"/>
                      <a:pt x="2001514" y="2018524"/>
                    </a:cubicBezTo>
                    <a:cubicBezTo>
                      <a:pt x="1981607" y="2063291"/>
                      <a:pt x="1990179" y="2119394"/>
                      <a:pt x="2022659" y="2156160"/>
                    </a:cubicBezTo>
                    <a:cubicBezTo>
                      <a:pt x="1985512" y="2164637"/>
                      <a:pt x="1956937" y="2201118"/>
                      <a:pt x="1957508" y="2239218"/>
                    </a:cubicBezTo>
                    <a:cubicBezTo>
                      <a:pt x="1958175" y="2277318"/>
                      <a:pt x="1987988" y="2312847"/>
                      <a:pt x="2025326" y="2320085"/>
                    </a:cubicBezTo>
                    <a:cubicBezTo>
                      <a:pt x="1980368" y="2314370"/>
                      <a:pt x="1934934" y="2353328"/>
                      <a:pt x="1933505" y="2398572"/>
                    </a:cubicBezTo>
                    <a:cubicBezTo>
                      <a:pt x="1932077" y="2443815"/>
                      <a:pt x="1975130" y="2485440"/>
                      <a:pt x="2020373" y="2482487"/>
                    </a:cubicBezTo>
                    <a:cubicBezTo>
                      <a:pt x="1965319" y="2490011"/>
                      <a:pt x="1928552" y="2558496"/>
                      <a:pt x="1952651" y="2608598"/>
                    </a:cubicBezTo>
                    <a:cubicBezTo>
                      <a:pt x="1931505" y="2605359"/>
                      <a:pt x="1905121" y="2636411"/>
                      <a:pt x="1910264" y="2657175"/>
                    </a:cubicBezTo>
                    <a:cubicBezTo>
                      <a:pt x="1852448" y="2637268"/>
                      <a:pt x="1782534" y="2686989"/>
                      <a:pt x="1782248" y="2748044"/>
                    </a:cubicBezTo>
                    <a:cubicBezTo>
                      <a:pt x="1735004" y="2715754"/>
                      <a:pt x="1662043" y="2731375"/>
                      <a:pt x="1632134" y="2780143"/>
                    </a:cubicBezTo>
                    <a:cubicBezTo>
                      <a:pt x="1546790" y="2754807"/>
                      <a:pt x="1446873" y="2792430"/>
                      <a:pt x="1399439" y="2867773"/>
                    </a:cubicBezTo>
                    <a:cubicBezTo>
                      <a:pt x="1349051" y="2826434"/>
                      <a:pt x="1266089" y="2833292"/>
                      <a:pt x="1223131" y="2882442"/>
                    </a:cubicBezTo>
                    <a:cubicBezTo>
                      <a:pt x="1167695" y="2841484"/>
                      <a:pt x="1079208" y="2856724"/>
                      <a:pt x="1040727" y="2913969"/>
                    </a:cubicBezTo>
                    <a:cubicBezTo>
                      <a:pt x="957383" y="2869107"/>
                      <a:pt x="838702" y="2916827"/>
                      <a:pt x="809651" y="3006933"/>
                    </a:cubicBezTo>
                    <a:cubicBezTo>
                      <a:pt x="750977" y="2966071"/>
                      <a:pt x="673538" y="2953308"/>
                      <a:pt x="604863" y="2973119"/>
                    </a:cubicBezTo>
                    <a:cubicBezTo>
                      <a:pt x="536188" y="2993027"/>
                      <a:pt x="477514" y="3045128"/>
                      <a:pt x="449796" y="3111137"/>
                    </a:cubicBezTo>
                    <a:cubicBezTo>
                      <a:pt x="401885" y="3094849"/>
                      <a:pt x="346259" y="3103517"/>
                      <a:pt x="305588" y="3133520"/>
                    </a:cubicBezTo>
                    <a:cubicBezTo>
                      <a:pt x="264916" y="3163524"/>
                      <a:pt x="240151" y="3214102"/>
                      <a:pt x="241484" y="3264680"/>
                    </a:cubicBezTo>
                    <a:cubicBezTo>
                      <a:pt x="118898" y="3313162"/>
                      <a:pt x="54223" y="3472230"/>
                      <a:pt x="108230" y="3592530"/>
                    </a:cubicBezTo>
                    <a:cubicBezTo>
                      <a:pt x="49651" y="3595674"/>
                      <a:pt x="-1308" y="3650537"/>
                      <a:pt x="26" y="3709211"/>
                    </a:cubicBezTo>
                    <a:cubicBezTo>
                      <a:pt x="1359" y="3767885"/>
                      <a:pt x="54699" y="3820464"/>
                      <a:pt x="113373" y="3820940"/>
                    </a:cubicBezTo>
                    <a:cubicBezTo>
                      <a:pt x="65081" y="3823321"/>
                      <a:pt x="24695" y="3875613"/>
                      <a:pt x="20219" y="3923810"/>
                    </a:cubicBezTo>
                    <a:cubicBezTo>
                      <a:pt x="15742" y="3972006"/>
                      <a:pt x="50699" y="4020774"/>
                      <a:pt x="97752" y="4032109"/>
                    </a:cubicBezTo>
                    <a:cubicBezTo>
                      <a:pt x="53556" y="4031728"/>
                      <a:pt x="13361" y="4072685"/>
                      <a:pt x="14504" y="4116882"/>
                    </a:cubicBezTo>
                    <a:cubicBezTo>
                      <a:pt x="15647" y="4161077"/>
                      <a:pt x="57938" y="4199844"/>
                      <a:pt x="102134" y="4197177"/>
                    </a:cubicBezTo>
                    <a:cubicBezTo>
                      <a:pt x="72130" y="4205750"/>
                      <a:pt x="51270" y="4238611"/>
                      <a:pt x="56414" y="4269377"/>
                    </a:cubicBezTo>
                    <a:cubicBezTo>
                      <a:pt x="61557" y="4300143"/>
                      <a:pt x="91942" y="4324527"/>
                      <a:pt x="123089" y="4322812"/>
                    </a:cubicBezTo>
                    <a:cubicBezTo>
                      <a:pt x="94799" y="4336052"/>
                      <a:pt x="79655" y="4372247"/>
                      <a:pt x="90132" y="4401679"/>
                    </a:cubicBezTo>
                    <a:cubicBezTo>
                      <a:pt x="100610" y="4431111"/>
                      <a:pt x="135090" y="4449685"/>
                      <a:pt x="165475" y="4442160"/>
                    </a:cubicBezTo>
                    <a:cubicBezTo>
                      <a:pt x="131090" y="4481308"/>
                      <a:pt x="131852" y="4546554"/>
                      <a:pt x="167094" y="4584940"/>
                    </a:cubicBezTo>
                    <a:cubicBezTo>
                      <a:pt x="202337" y="4623326"/>
                      <a:pt x="267297" y="4629613"/>
                      <a:pt x="309207" y="4598656"/>
                    </a:cubicBezTo>
                    <a:cubicBezTo>
                      <a:pt x="312541" y="4652472"/>
                      <a:pt x="356261" y="4701145"/>
                      <a:pt x="409410" y="4710098"/>
                    </a:cubicBezTo>
                    <a:cubicBezTo>
                      <a:pt x="462560" y="4719052"/>
                      <a:pt x="519900" y="4687429"/>
                      <a:pt x="540665" y="4637613"/>
                    </a:cubicBezTo>
                    <a:cubicBezTo>
                      <a:pt x="575050" y="4684381"/>
                      <a:pt x="644392" y="4701336"/>
                      <a:pt x="696494" y="4675809"/>
                    </a:cubicBezTo>
                    <a:cubicBezTo>
                      <a:pt x="748595" y="4650282"/>
                      <a:pt x="777742" y="4585130"/>
                      <a:pt x="761835" y="4529219"/>
                    </a:cubicBezTo>
                    <a:cubicBezTo>
                      <a:pt x="795173" y="4561509"/>
                      <a:pt x="847179" y="4572843"/>
                      <a:pt x="890899" y="4557508"/>
                    </a:cubicBezTo>
                    <a:cubicBezTo>
                      <a:pt x="934619" y="4542078"/>
                      <a:pt x="968051" y="4500644"/>
                      <a:pt x="973862" y="4454638"/>
                    </a:cubicBezTo>
                    <a:cubicBezTo>
                      <a:pt x="1030726" y="4504073"/>
                      <a:pt x="1129310" y="4492833"/>
                      <a:pt x="1173696" y="4431874"/>
                    </a:cubicBezTo>
                    <a:cubicBezTo>
                      <a:pt x="1191127" y="4479594"/>
                      <a:pt x="1239990" y="4513884"/>
                      <a:pt x="1290758" y="4514264"/>
                    </a:cubicBezTo>
                    <a:cubicBezTo>
                      <a:pt x="1341527" y="4514646"/>
                      <a:pt x="1390771" y="4480832"/>
                      <a:pt x="1408868" y="4433397"/>
                    </a:cubicBezTo>
                    <a:cubicBezTo>
                      <a:pt x="1408964" y="4485213"/>
                      <a:pt x="1470590" y="4542649"/>
                      <a:pt x="1521835" y="4534553"/>
                    </a:cubicBezTo>
                    <a:cubicBezTo>
                      <a:pt x="1572984" y="4526552"/>
                      <a:pt x="1609465" y="4467402"/>
                      <a:pt x="1593558" y="4418062"/>
                    </a:cubicBezTo>
                    <a:cubicBezTo>
                      <a:pt x="1610608" y="4463782"/>
                      <a:pt x="1654423" y="4498262"/>
                      <a:pt x="1702810" y="4504263"/>
                    </a:cubicBezTo>
                    <a:cubicBezTo>
                      <a:pt x="1751197" y="4510264"/>
                      <a:pt x="1802060" y="4487404"/>
                      <a:pt x="1829778" y="4447304"/>
                    </a:cubicBezTo>
                    <a:cubicBezTo>
                      <a:pt x="1842351" y="4489880"/>
                      <a:pt x="1881880" y="4523218"/>
                      <a:pt x="1925981" y="4528457"/>
                    </a:cubicBezTo>
                    <a:cubicBezTo>
                      <a:pt x="1970081" y="4533696"/>
                      <a:pt x="2016278" y="4510645"/>
                      <a:pt x="2038566" y="4472259"/>
                    </a:cubicBezTo>
                    <a:cubicBezTo>
                      <a:pt x="2041043" y="4518551"/>
                      <a:pt x="2074571" y="4561604"/>
                      <a:pt x="2118862" y="4575415"/>
                    </a:cubicBezTo>
                    <a:cubicBezTo>
                      <a:pt x="2163153" y="4589226"/>
                      <a:pt x="2215160" y="4572748"/>
                      <a:pt x="2243544" y="4535982"/>
                    </a:cubicBezTo>
                    <a:cubicBezTo>
                      <a:pt x="2250212" y="4575987"/>
                      <a:pt x="2287645" y="4608657"/>
                      <a:pt x="2328126" y="4609800"/>
                    </a:cubicBezTo>
                    <a:cubicBezTo>
                      <a:pt x="2368703" y="4610943"/>
                      <a:pt x="2407850" y="4580368"/>
                      <a:pt x="2416614" y="4540744"/>
                    </a:cubicBezTo>
                    <a:cubicBezTo>
                      <a:pt x="2421948" y="4588465"/>
                      <a:pt x="2473954" y="4625326"/>
                      <a:pt x="2520722" y="4614563"/>
                    </a:cubicBezTo>
                    <a:cubicBezTo>
                      <a:pt x="2567490" y="4603800"/>
                      <a:pt x="2598160" y="4547888"/>
                      <a:pt x="2582063" y="4502644"/>
                    </a:cubicBezTo>
                    <a:cubicBezTo>
                      <a:pt x="2606828" y="4541030"/>
                      <a:pt x="2667407" y="4549316"/>
                      <a:pt x="2701506" y="4519027"/>
                    </a:cubicBezTo>
                    <a:cubicBezTo>
                      <a:pt x="2735606" y="4488737"/>
                      <a:pt x="2734558" y="4427587"/>
                      <a:pt x="2699506" y="4398536"/>
                    </a:cubicBezTo>
                    <a:cubicBezTo>
                      <a:pt x="2751893" y="4422634"/>
                      <a:pt x="2816473" y="4425206"/>
                      <a:pt x="2847715" y="4357674"/>
                    </a:cubicBezTo>
                    <a:cubicBezTo>
                      <a:pt x="2870575" y="4308239"/>
                      <a:pt x="2889149" y="4252422"/>
                      <a:pt x="2862955" y="4204702"/>
                    </a:cubicBezTo>
                    <a:cubicBezTo>
                      <a:pt x="2924296" y="4228991"/>
                      <a:pt x="3000686" y="4207083"/>
                      <a:pt x="3039834" y="4153934"/>
                    </a:cubicBezTo>
                    <a:cubicBezTo>
                      <a:pt x="3078982" y="4100784"/>
                      <a:pt x="3077172" y="4021346"/>
                      <a:pt x="3035739" y="3969911"/>
                    </a:cubicBezTo>
                    <a:cubicBezTo>
                      <a:pt x="3092984" y="3975626"/>
                      <a:pt x="3135084" y="3936859"/>
                      <a:pt x="3144228" y="3880090"/>
                    </a:cubicBezTo>
                    <a:cubicBezTo>
                      <a:pt x="3153372" y="3823226"/>
                      <a:pt x="3112605" y="3762933"/>
                      <a:pt x="3056408" y="3750264"/>
                    </a:cubicBezTo>
                    <a:cubicBezTo>
                      <a:pt x="3117177" y="3761408"/>
                      <a:pt x="3183090" y="3722356"/>
                      <a:pt x="3202616" y="3663682"/>
                    </a:cubicBezTo>
                    <a:cubicBezTo>
                      <a:pt x="3222048" y="3605008"/>
                      <a:pt x="3192520" y="3534333"/>
                      <a:pt x="3137180" y="3506900"/>
                    </a:cubicBezTo>
                    <a:cubicBezTo>
                      <a:pt x="3200331" y="3512139"/>
                      <a:pt x="3263195" y="3462038"/>
                      <a:pt x="3271958" y="3399268"/>
                    </a:cubicBezTo>
                    <a:cubicBezTo>
                      <a:pt x="3280817" y="3336498"/>
                      <a:pt x="3234240" y="3270966"/>
                      <a:pt x="3172041" y="3258584"/>
                    </a:cubicBezTo>
                    <a:cubicBezTo>
                      <a:pt x="3251480" y="3268966"/>
                      <a:pt x="3333681" y="3208863"/>
                      <a:pt x="3347968" y="3130092"/>
                    </a:cubicBezTo>
                    <a:cubicBezTo>
                      <a:pt x="3362256" y="3051225"/>
                      <a:pt x="3306439" y="2966166"/>
                      <a:pt x="3228334" y="2947974"/>
                    </a:cubicBezTo>
                    <a:cubicBezTo>
                      <a:pt x="3291390" y="2945307"/>
                      <a:pt x="3345396" y="2883108"/>
                      <a:pt x="3339300" y="2820339"/>
                    </a:cubicBezTo>
                    <a:cubicBezTo>
                      <a:pt x="3333204" y="2757569"/>
                      <a:pt x="3268244" y="2706991"/>
                      <a:pt x="3205855" y="2716421"/>
                    </a:cubicBezTo>
                    <a:cubicBezTo>
                      <a:pt x="3262719" y="2700990"/>
                      <a:pt x="3309392" y="2652699"/>
                      <a:pt x="3322727" y="2595263"/>
                    </a:cubicBezTo>
                    <a:cubicBezTo>
                      <a:pt x="3336157" y="2537922"/>
                      <a:pt x="3315678" y="2473914"/>
                      <a:pt x="3271577" y="2434862"/>
                    </a:cubicBezTo>
                    <a:cubicBezTo>
                      <a:pt x="3326918" y="2431147"/>
                      <a:pt x="3373685" y="2376855"/>
                      <a:pt x="3369209" y="2321609"/>
                    </a:cubicBezTo>
                    <a:cubicBezTo>
                      <a:pt x="3364732" y="2266269"/>
                      <a:pt x="3309773" y="2220264"/>
                      <a:pt x="3254623" y="2225502"/>
                    </a:cubicBezTo>
                    <a:cubicBezTo>
                      <a:pt x="3300248" y="2217597"/>
                      <a:pt x="3337967" y="2176353"/>
                      <a:pt x="3341682" y="2130157"/>
                    </a:cubicBezTo>
                    <a:cubicBezTo>
                      <a:pt x="3345491" y="2083961"/>
                      <a:pt x="3314916" y="2037193"/>
                      <a:pt x="3271197" y="2021953"/>
                    </a:cubicBezTo>
                    <a:cubicBezTo>
                      <a:pt x="3326918" y="1999760"/>
                      <a:pt x="3360636" y="1940609"/>
                      <a:pt x="3362541" y="1880697"/>
                    </a:cubicBezTo>
                    <a:cubicBezTo>
                      <a:pt x="3364446" y="1820785"/>
                      <a:pt x="3328061" y="1761349"/>
                      <a:pt x="3273864" y="1735727"/>
                    </a:cubicBezTo>
                    <a:cubicBezTo>
                      <a:pt x="3307677" y="1708390"/>
                      <a:pt x="3324917" y="1662003"/>
                      <a:pt x="3317202" y="1619236"/>
                    </a:cubicBezTo>
                    <a:cubicBezTo>
                      <a:pt x="3309582" y="1576469"/>
                      <a:pt x="3277292" y="1538940"/>
                      <a:pt x="3236049" y="1525034"/>
                    </a:cubicBezTo>
                    <a:cubicBezTo>
                      <a:pt x="3269958" y="1493220"/>
                      <a:pt x="3287960" y="1445119"/>
                      <a:pt x="3283198" y="1398827"/>
                    </a:cubicBezTo>
                    <a:cubicBezTo>
                      <a:pt x="3278435" y="1352536"/>
                      <a:pt x="3251099" y="1309102"/>
                      <a:pt x="3211475" y="1284813"/>
                    </a:cubicBezTo>
                    <a:cubicBezTo>
                      <a:pt x="3272816" y="1243665"/>
                      <a:pt x="3275483" y="1139747"/>
                      <a:pt x="3216428" y="1095456"/>
                    </a:cubicBezTo>
                    <a:cubicBezTo>
                      <a:pt x="3271863" y="1088122"/>
                      <a:pt x="3317298" y="1034972"/>
                      <a:pt x="3315869" y="979156"/>
                    </a:cubicBezTo>
                    <a:cubicBezTo>
                      <a:pt x="3314440" y="923339"/>
                      <a:pt x="3266339" y="872476"/>
                      <a:pt x="3210617" y="868094"/>
                    </a:cubicBezTo>
                    <a:cubicBezTo>
                      <a:pt x="3243383" y="801229"/>
                      <a:pt x="3236335" y="716647"/>
                      <a:pt x="3193091" y="656163"/>
                    </a:cubicBezTo>
                    <a:cubicBezTo>
                      <a:pt x="3203855" y="596251"/>
                      <a:pt x="3175470" y="531100"/>
                      <a:pt x="3124321" y="498143"/>
                    </a:cubicBezTo>
                    <a:cubicBezTo>
                      <a:pt x="3141466" y="441374"/>
                      <a:pt x="3108795" y="374128"/>
                      <a:pt x="3053550" y="352601"/>
                    </a:cubicBezTo>
                    <a:cubicBezTo>
                      <a:pt x="3086888" y="315930"/>
                      <a:pt x="3074886" y="248684"/>
                      <a:pt x="3030976" y="225824"/>
                    </a:cubicBezTo>
                    <a:cubicBezTo>
                      <a:pt x="3046502" y="180294"/>
                      <a:pt x="3006306" y="125430"/>
                      <a:pt x="2958205" y="126573"/>
                    </a:cubicBezTo>
                    <a:cubicBezTo>
                      <a:pt x="2930392" y="64280"/>
                      <a:pt x="2874290" y="22179"/>
                      <a:pt x="2808186" y="5415"/>
                    </a:cubicBezTo>
                    <a:cubicBezTo>
                      <a:pt x="2778373" y="-2205"/>
                      <a:pt x="2745226" y="-3157"/>
                      <a:pt x="2718175" y="11606"/>
                    </a:cubicBezTo>
                    <a:cubicBezTo>
                      <a:pt x="2691124" y="26370"/>
                      <a:pt x="2673217" y="60279"/>
                      <a:pt x="2683980" y="89140"/>
                    </a:cubicBezTo>
                    <a:cubicBezTo>
                      <a:pt x="2669883" y="60565"/>
                      <a:pt x="2636260" y="43134"/>
                      <a:pt x="2604732" y="48087"/>
                    </a:cubicBezTo>
                    <a:cubicBezTo>
                      <a:pt x="2573395" y="52850"/>
                      <a:pt x="2545487" y="80377"/>
                      <a:pt x="2540819" y="111809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9" name="Google Shape;2289;p17"/>
              <p:cNvSpPr/>
              <p:nvPr/>
            </p:nvSpPr>
            <p:spPr>
              <a:xfrm>
                <a:off x="4494344" y="864191"/>
                <a:ext cx="3376747" cy="4718505"/>
              </a:xfrm>
              <a:custGeom>
                <a:avLst/>
                <a:gdLst/>
                <a:ahLst/>
                <a:cxnLst/>
                <a:rect l="l" t="t" r="r" b="b"/>
                <a:pathLst>
                  <a:path w="3376747" h="4718505" extrusionOk="0">
                    <a:moveTo>
                      <a:pt x="431128" y="4718506"/>
                    </a:moveTo>
                    <a:cubicBezTo>
                      <a:pt x="424937" y="4718506"/>
                      <a:pt x="418650" y="4718030"/>
                      <a:pt x="412459" y="4716982"/>
                    </a:cubicBezTo>
                    <a:cubicBezTo>
                      <a:pt x="359976" y="4708124"/>
                      <a:pt x="316066" y="4661166"/>
                      <a:pt x="309779" y="4608397"/>
                    </a:cubicBezTo>
                    <a:cubicBezTo>
                      <a:pt x="266536" y="4636210"/>
                      <a:pt x="203004" y="4628685"/>
                      <a:pt x="168047" y="4590680"/>
                    </a:cubicBezTo>
                    <a:cubicBezTo>
                      <a:pt x="133853" y="4553438"/>
                      <a:pt x="131090" y="4491335"/>
                      <a:pt x="160427" y="4450472"/>
                    </a:cubicBezTo>
                    <a:cubicBezTo>
                      <a:pt x="130995" y="4453044"/>
                      <a:pt x="100229" y="4434280"/>
                      <a:pt x="90323" y="4406181"/>
                    </a:cubicBezTo>
                    <a:cubicBezTo>
                      <a:pt x="80608" y="4378845"/>
                      <a:pt x="91657" y="4346174"/>
                      <a:pt x="114707" y="4329124"/>
                    </a:cubicBezTo>
                    <a:cubicBezTo>
                      <a:pt x="86513" y="4324933"/>
                      <a:pt x="61177" y="4301597"/>
                      <a:pt x="56414" y="4273307"/>
                    </a:cubicBezTo>
                    <a:cubicBezTo>
                      <a:pt x="51938" y="4246256"/>
                      <a:pt x="66701" y="4217300"/>
                      <a:pt x="90133" y="4203394"/>
                    </a:cubicBezTo>
                    <a:cubicBezTo>
                      <a:pt x="73369" y="4200917"/>
                      <a:pt x="56891" y="4193012"/>
                      <a:pt x="43365" y="4180629"/>
                    </a:cubicBezTo>
                    <a:cubicBezTo>
                      <a:pt x="25649" y="4164341"/>
                      <a:pt x="15076" y="4142434"/>
                      <a:pt x="14504" y="4120336"/>
                    </a:cubicBezTo>
                    <a:cubicBezTo>
                      <a:pt x="13933" y="4098238"/>
                      <a:pt x="23267" y="4075854"/>
                      <a:pt x="40127" y="4058614"/>
                    </a:cubicBezTo>
                    <a:cubicBezTo>
                      <a:pt x="52700" y="4045755"/>
                      <a:pt x="68321" y="4037087"/>
                      <a:pt x="84608" y="4033563"/>
                    </a:cubicBezTo>
                    <a:cubicBezTo>
                      <a:pt x="44032" y="4015942"/>
                      <a:pt x="16028" y="3971270"/>
                      <a:pt x="20219" y="3926788"/>
                    </a:cubicBezTo>
                    <a:cubicBezTo>
                      <a:pt x="24029" y="3885926"/>
                      <a:pt x="54033" y="3839729"/>
                      <a:pt x="94419" y="3825251"/>
                    </a:cubicBezTo>
                    <a:cubicBezTo>
                      <a:pt x="43175" y="3813726"/>
                      <a:pt x="1265" y="3765911"/>
                      <a:pt x="26" y="3712666"/>
                    </a:cubicBezTo>
                    <a:cubicBezTo>
                      <a:pt x="-1307" y="3653515"/>
                      <a:pt x="47937" y="3598747"/>
                      <a:pt x="106516" y="3592746"/>
                    </a:cubicBezTo>
                    <a:cubicBezTo>
                      <a:pt x="82418" y="3535406"/>
                      <a:pt x="83180" y="3466826"/>
                      <a:pt x="108897" y="3403675"/>
                    </a:cubicBezTo>
                    <a:cubicBezTo>
                      <a:pt x="134900" y="3339667"/>
                      <a:pt x="183192" y="3289470"/>
                      <a:pt x="241485" y="3265657"/>
                    </a:cubicBezTo>
                    <a:cubicBezTo>
                      <a:pt x="240914" y="3214604"/>
                      <a:pt x="265869" y="3164312"/>
                      <a:pt x="307017" y="3134022"/>
                    </a:cubicBezTo>
                    <a:cubicBezTo>
                      <a:pt x="347975" y="3103828"/>
                      <a:pt x="402934" y="3094874"/>
                      <a:pt x="451416" y="3110114"/>
                    </a:cubicBezTo>
                    <a:cubicBezTo>
                      <a:pt x="480277" y="3044201"/>
                      <a:pt x="538380" y="2993147"/>
                      <a:pt x="607531" y="2973145"/>
                    </a:cubicBezTo>
                    <a:cubicBezTo>
                      <a:pt x="676206" y="2953238"/>
                      <a:pt x="752025" y="2965144"/>
                      <a:pt x="811461" y="3004768"/>
                    </a:cubicBezTo>
                    <a:cubicBezTo>
                      <a:pt x="826511" y="2962858"/>
                      <a:pt x="861182" y="2928473"/>
                      <a:pt x="907187" y="2909994"/>
                    </a:cubicBezTo>
                    <a:cubicBezTo>
                      <a:pt x="953670" y="2891325"/>
                      <a:pt x="1003104" y="2892373"/>
                      <a:pt x="1043300" y="2912852"/>
                    </a:cubicBezTo>
                    <a:cubicBezTo>
                      <a:pt x="1062350" y="2886181"/>
                      <a:pt x="1093306" y="2867513"/>
                      <a:pt x="1128644" y="2861321"/>
                    </a:cubicBezTo>
                    <a:cubicBezTo>
                      <a:pt x="1163982" y="2855130"/>
                      <a:pt x="1199415" y="2862464"/>
                      <a:pt x="1226275" y="2881133"/>
                    </a:cubicBezTo>
                    <a:cubicBezTo>
                      <a:pt x="1270281" y="2833508"/>
                      <a:pt x="1350671" y="2826650"/>
                      <a:pt x="1402202" y="2865989"/>
                    </a:cubicBezTo>
                    <a:cubicBezTo>
                      <a:pt x="1450779" y="2792456"/>
                      <a:pt x="1549268" y="2755594"/>
                      <a:pt x="1634136" y="2779502"/>
                    </a:cubicBezTo>
                    <a:cubicBezTo>
                      <a:pt x="1649090" y="2756642"/>
                      <a:pt x="1674236" y="2739973"/>
                      <a:pt x="1703573" y="2733781"/>
                    </a:cubicBezTo>
                    <a:cubicBezTo>
                      <a:pt x="1731576" y="2727781"/>
                      <a:pt x="1760056" y="2731972"/>
                      <a:pt x="1782535" y="2745307"/>
                    </a:cubicBezTo>
                    <a:cubicBezTo>
                      <a:pt x="1784726" y="2717684"/>
                      <a:pt x="1800728" y="2691014"/>
                      <a:pt x="1826160" y="2672917"/>
                    </a:cubicBezTo>
                    <a:cubicBezTo>
                      <a:pt x="1851877" y="2654724"/>
                      <a:pt x="1882643" y="2648438"/>
                      <a:pt x="1909599" y="2655677"/>
                    </a:cubicBezTo>
                    <a:cubicBezTo>
                      <a:pt x="1909408" y="2643961"/>
                      <a:pt x="1916266" y="2631864"/>
                      <a:pt x="1923600" y="2623863"/>
                    </a:cubicBezTo>
                    <a:cubicBezTo>
                      <a:pt x="1931887" y="2614814"/>
                      <a:pt x="1941698" y="2609290"/>
                      <a:pt x="1950746" y="2608528"/>
                    </a:cubicBezTo>
                    <a:cubicBezTo>
                      <a:pt x="1941507" y="2584906"/>
                      <a:pt x="1943793" y="2556617"/>
                      <a:pt x="1957319" y="2531566"/>
                    </a:cubicBezTo>
                    <a:cubicBezTo>
                      <a:pt x="1968082" y="2511468"/>
                      <a:pt x="1984656" y="2496228"/>
                      <a:pt x="2003515" y="2488132"/>
                    </a:cubicBezTo>
                    <a:cubicBezTo>
                      <a:pt x="1987989" y="2484798"/>
                      <a:pt x="1973035" y="2476797"/>
                      <a:pt x="1960653" y="2464796"/>
                    </a:cubicBezTo>
                    <a:cubicBezTo>
                      <a:pt x="1942745" y="2447555"/>
                      <a:pt x="1932935" y="2424695"/>
                      <a:pt x="1933602" y="2402026"/>
                    </a:cubicBezTo>
                    <a:cubicBezTo>
                      <a:pt x="1934268" y="2379452"/>
                      <a:pt x="1945508" y="2357163"/>
                      <a:pt x="1964367" y="2341066"/>
                    </a:cubicBezTo>
                    <a:cubicBezTo>
                      <a:pt x="1977416" y="2329922"/>
                      <a:pt x="1992657" y="2322873"/>
                      <a:pt x="2008278" y="2320397"/>
                    </a:cubicBezTo>
                    <a:cubicBezTo>
                      <a:pt x="1979131" y="2306299"/>
                      <a:pt x="1958081" y="2275439"/>
                      <a:pt x="1957509" y="2242863"/>
                    </a:cubicBezTo>
                    <a:cubicBezTo>
                      <a:pt x="1956842" y="2205049"/>
                      <a:pt x="1983894" y="2168759"/>
                      <a:pt x="2019803" y="2157710"/>
                    </a:cubicBezTo>
                    <a:cubicBezTo>
                      <a:pt x="1989704" y="2120181"/>
                      <a:pt x="1982179" y="2064650"/>
                      <a:pt x="2001705" y="2020645"/>
                    </a:cubicBezTo>
                    <a:cubicBezTo>
                      <a:pt x="2018755" y="1982450"/>
                      <a:pt x="2055807" y="1953684"/>
                      <a:pt x="2096670" y="1944921"/>
                    </a:cubicBezTo>
                    <a:cubicBezTo>
                      <a:pt x="2051426" y="1931586"/>
                      <a:pt x="2014754" y="1890914"/>
                      <a:pt x="2008754" y="1843670"/>
                    </a:cubicBezTo>
                    <a:cubicBezTo>
                      <a:pt x="2002182" y="1792521"/>
                      <a:pt x="2032185" y="1739943"/>
                      <a:pt x="2078477" y="1718131"/>
                    </a:cubicBezTo>
                    <a:cubicBezTo>
                      <a:pt x="2025899" y="1707367"/>
                      <a:pt x="1980941" y="1664600"/>
                      <a:pt x="1969035" y="1612022"/>
                    </a:cubicBezTo>
                    <a:cubicBezTo>
                      <a:pt x="1957319" y="1560397"/>
                      <a:pt x="1978179" y="1503628"/>
                      <a:pt x="2019422" y="1470862"/>
                    </a:cubicBezTo>
                    <a:cubicBezTo>
                      <a:pt x="1976274" y="1474672"/>
                      <a:pt x="1930935" y="1449907"/>
                      <a:pt x="1912742" y="1410473"/>
                    </a:cubicBezTo>
                    <a:cubicBezTo>
                      <a:pt x="1893501" y="1368849"/>
                      <a:pt x="1906455" y="1314557"/>
                      <a:pt x="1941412" y="1285124"/>
                    </a:cubicBezTo>
                    <a:cubicBezTo>
                      <a:pt x="1893311" y="1278076"/>
                      <a:pt x="1850544" y="1244357"/>
                      <a:pt x="1833208" y="1198733"/>
                    </a:cubicBezTo>
                    <a:cubicBezTo>
                      <a:pt x="1815777" y="1152917"/>
                      <a:pt x="1825302" y="1098911"/>
                      <a:pt x="1856925" y="1061668"/>
                    </a:cubicBezTo>
                    <a:cubicBezTo>
                      <a:pt x="1802633" y="1060620"/>
                      <a:pt x="1751769" y="1020615"/>
                      <a:pt x="1738911" y="967466"/>
                    </a:cubicBezTo>
                    <a:cubicBezTo>
                      <a:pt x="1726052" y="914316"/>
                      <a:pt x="1753008" y="855547"/>
                      <a:pt x="1800823" y="829734"/>
                    </a:cubicBezTo>
                    <a:cubicBezTo>
                      <a:pt x="1746435" y="807065"/>
                      <a:pt x="1708335" y="748200"/>
                      <a:pt x="1711002" y="689145"/>
                    </a:cubicBezTo>
                    <a:cubicBezTo>
                      <a:pt x="1713669" y="630185"/>
                      <a:pt x="1757008" y="575035"/>
                      <a:pt x="1813206" y="557509"/>
                    </a:cubicBezTo>
                    <a:cubicBezTo>
                      <a:pt x="1771295" y="530363"/>
                      <a:pt x="1749293" y="474356"/>
                      <a:pt x="1762723" y="426160"/>
                    </a:cubicBezTo>
                    <a:cubicBezTo>
                      <a:pt x="1776534" y="376344"/>
                      <a:pt x="1826636" y="338815"/>
                      <a:pt x="1878452" y="339577"/>
                    </a:cubicBezTo>
                    <a:cubicBezTo>
                      <a:pt x="1879595" y="278046"/>
                      <a:pt x="1918647" y="217562"/>
                      <a:pt x="1974464" y="191654"/>
                    </a:cubicBezTo>
                    <a:cubicBezTo>
                      <a:pt x="2029423" y="166032"/>
                      <a:pt x="2099527" y="174509"/>
                      <a:pt x="2147343" y="211752"/>
                    </a:cubicBezTo>
                    <a:cubicBezTo>
                      <a:pt x="2160297" y="125741"/>
                      <a:pt x="2226781" y="51160"/>
                      <a:pt x="2311172" y="29062"/>
                    </a:cubicBezTo>
                    <a:cubicBezTo>
                      <a:pt x="2395088" y="7155"/>
                      <a:pt x="2489004" y="39159"/>
                      <a:pt x="2542535" y="107072"/>
                    </a:cubicBezTo>
                    <a:cubicBezTo>
                      <a:pt x="2550440" y="77545"/>
                      <a:pt x="2577206" y="52875"/>
                      <a:pt x="2607876" y="48017"/>
                    </a:cubicBezTo>
                    <a:cubicBezTo>
                      <a:pt x="2635118" y="43731"/>
                      <a:pt x="2663312" y="55066"/>
                      <a:pt x="2680933" y="75830"/>
                    </a:cubicBezTo>
                    <a:cubicBezTo>
                      <a:pt x="2680457" y="49446"/>
                      <a:pt x="2698554" y="23728"/>
                      <a:pt x="2720176" y="12013"/>
                    </a:cubicBezTo>
                    <a:cubicBezTo>
                      <a:pt x="2751132" y="-4942"/>
                      <a:pt x="2787613" y="-846"/>
                      <a:pt x="2812759" y="5536"/>
                    </a:cubicBezTo>
                    <a:cubicBezTo>
                      <a:pt x="2881815" y="23062"/>
                      <a:pt x="2936870" y="67067"/>
                      <a:pt x="2964206" y="126598"/>
                    </a:cubicBezTo>
                    <a:cubicBezTo>
                      <a:pt x="2987162" y="126884"/>
                      <a:pt x="3009736" y="139362"/>
                      <a:pt x="3025071" y="160222"/>
                    </a:cubicBezTo>
                    <a:cubicBezTo>
                      <a:pt x="3040216" y="180891"/>
                      <a:pt x="3045360" y="205942"/>
                      <a:pt x="3038978" y="227754"/>
                    </a:cubicBezTo>
                    <a:cubicBezTo>
                      <a:pt x="3059266" y="239470"/>
                      <a:pt x="3073935" y="261377"/>
                      <a:pt x="3078506" y="287095"/>
                    </a:cubicBezTo>
                    <a:cubicBezTo>
                      <a:pt x="3082983" y="312050"/>
                      <a:pt x="3077268" y="337006"/>
                      <a:pt x="3063171" y="354913"/>
                    </a:cubicBezTo>
                    <a:cubicBezTo>
                      <a:pt x="3116892" y="378630"/>
                      <a:pt x="3147944" y="443590"/>
                      <a:pt x="3132228" y="500264"/>
                    </a:cubicBezTo>
                    <a:cubicBezTo>
                      <a:pt x="3182805" y="534173"/>
                      <a:pt x="3210809" y="598848"/>
                      <a:pt x="3200617" y="658951"/>
                    </a:cubicBezTo>
                    <a:cubicBezTo>
                      <a:pt x="3242718" y="718768"/>
                      <a:pt x="3250242" y="802207"/>
                      <a:pt x="3219762" y="868691"/>
                    </a:cubicBezTo>
                    <a:cubicBezTo>
                      <a:pt x="3274912" y="875835"/>
                      <a:pt x="3321775" y="926889"/>
                      <a:pt x="3323204" y="982705"/>
                    </a:cubicBezTo>
                    <a:cubicBezTo>
                      <a:pt x="3324633" y="1037570"/>
                      <a:pt x="3281961" y="1090052"/>
                      <a:pt x="3228525" y="1101292"/>
                    </a:cubicBezTo>
                    <a:cubicBezTo>
                      <a:pt x="3253386" y="1123199"/>
                      <a:pt x="3267387" y="1157680"/>
                      <a:pt x="3266435" y="1195018"/>
                    </a:cubicBezTo>
                    <a:cubicBezTo>
                      <a:pt x="3265387" y="1233404"/>
                      <a:pt x="3248814" y="1267789"/>
                      <a:pt x="3221667" y="1288267"/>
                    </a:cubicBezTo>
                    <a:cubicBezTo>
                      <a:pt x="3259672" y="1313509"/>
                      <a:pt x="3285961" y="1356657"/>
                      <a:pt x="3290533" y="1402091"/>
                    </a:cubicBezTo>
                    <a:cubicBezTo>
                      <a:pt x="3295200" y="1447430"/>
                      <a:pt x="3278341" y="1494770"/>
                      <a:pt x="3246337" y="1527250"/>
                    </a:cubicBezTo>
                    <a:cubicBezTo>
                      <a:pt x="3285866" y="1542871"/>
                      <a:pt x="3316917" y="1580304"/>
                      <a:pt x="3324442" y="1622214"/>
                    </a:cubicBezTo>
                    <a:cubicBezTo>
                      <a:pt x="3331967" y="1664124"/>
                      <a:pt x="3315774" y="1710130"/>
                      <a:pt x="3283961" y="1738514"/>
                    </a:cubicBezTo>
                    <a:cubicBezTo>
                      <a:pt x="3336539" y="1765851"/>
                      <a:pt x="3371591" y="1825001"/>
                      <a:pt x="3369781" y="1884342"/>
                    </a:cubicBezTo>
                    <a:cubicBezTo>
                      <a:pt x="3367876" y="1946064"/>
                      <a:pt x="3333777" y="2001500"/>
                      <a:pt x="3284151" y="2025312"/>
                    </a:cubicBezTo>
                    <a:cubicBezTo>
                      <a:pt x="3325204" y="2043695"/>
                      <a:pt x="3352636" y="2088844"/>
                      <a:pt x="3348921" y="2133897"/>
                    </a:cubicBezTo>
                    <a:cubicBezTo>
                      <a:pt x="3345588" y="2174188"/>
                      <a:pt x="3317775" y="2210478"/>
                      <a:pt x="3280913" y="2225909"/>
                    </a:cubicBezTo>
                    <a:cubicBezTo>
                      <a:pt x="3300820" y="2228766"/>
                      <a:pt x="3320346" y="2237624"/>
                      <a:pt x="3336920" y="2251436"/>
                    </a:cubicBezTo>
                    <a:cubicBezTo>
                      <a:pt x="3359875" y="2270676"/>
                      <a:pt x="3374258" y="2297346"/>
                      <a:pt x="3376448" y="2324588"/>
                    </a:cubicBezTo>
                    <a:cubicBezTo>
                      <a:pt x="3378639" y="2351924"/>
                      <a:pt x="3368733" y="2380595"/>
                      <a:pt x="3349207" y="2403169"/>
                    </a:cubicBezTo>
                    <a:cubicBezTo>
                      <a:pt x="3331586" y="2423648"/>
                      <a:pt x="3307964" y="2437078"/>
                      <a:pt x="3283389" y="2440793"/>
                    </a:cubicBezTo>
                    <a:cubicBezTo>
                      <a:pt x="3324252" y="2480893"/>
                      <a:pt x="3342921" y="2543472"/>
                      <a:pt x="3329871" y="2599289"/>
                    </a:cubicBezTo>
                    <a:cubicBezTo>
                      <a:pt x="3318060" y="2649962"/>
                      <a:pt x="3280246" y="2694157"/>
                      <a:pt x="3232621" y="2715208"/>
                    </a:cubicBezTo>
                    <a:cubicBezTo>
                      <a:pt x="3256053" y="2716922"/>
                      <a:pt x="3279484" y="2726066"/>
                      <a:pt x="3299487" y="2741687"/>
                    </a:cubicBezTo>
                    <a:cubicBezTo>
                      <a:pt x="3326347" y="2762642"/>
                      <a:pt x="3343492" y="2792360"/>
                      <a:pt x="3346445" y="2823221"/>
                    </a:cubicBezTo>
                    <a:cubicBezTo>
                      <a:pt x="3349493" y="2854082"/>
                      <a:pt x="3338348" y="2886563"/>
                      <a:pt x="3316060" y="2912280"/>
                    </a:cubicBezTo>
                    <a:cubicBezTo>
                      <a:pt x="3297867" y="2933235"/>
                      <a:pt x="3274150" y="2947427"/>
                      <a:pt x="3249195" y="2952666"/>
                    </a:cubicBezTo>
                    <a:cubicBezTo>
                      <a:pt x="3320251" y="2978574"/>
                      <a:pt x="3368733" y="3059060"/>
                      <a:pt x="3355113" y="3134022"/>
                    </a:cubicBezTo>
                    <a:cubicBezTo>
                      <a:pt x="3342063" y="3206031"/>
                      <a:pt x="3273674" y="3262705"/>
                      <a:pt x="3201284" y="3266420"/>
                    </a:cubicBezTo>
                    <a:cubicBezTo>
                      <a:pt x="3252052" y="3289280"/>
                      <a:pt x="3286914" y="3347382"/>
                      <a:pt x="3279103" y="3403103"/>
                    </a:cubicBezTo>
                    <a:cubicBezTo>
                      <a:pt x="3270721" y="3462730"/>
                      <a:pt x="3214428" y="3511593"/>
                      <a:pt x="3154706" y="3514165"/>
                    </a:cubicBezTo>
                    <a:cubicBezTo>
                      <a:pt x="3203760" y="3546169"/>
                      <a:pt x="3228239" y="3612177"/>
                      <a:pt x="3209666" y="3668184"/>
                    </a:cubicBezTo>
                    <a:cubicBezTo>
                      <a:pt x="3192330" y="3720381"/>
                      <a:pt x="3139847" y="3757243"/>
                      <a:pt x="3085460" y="3759053"/>
                    </a:cubicBezTo>
                    <a:cubicBezTo>
                      <a:pt x="3129942" y="3781627"/>
                      <a:pt x="3159469" y="3834395"/>
                      <a:pt x="3151468" y="3884021"/>
                    </a:cubicBezTo>
                    <a:cubicBezTo>
                      <a:pt x="3142038" y="3942409"/>
                      <a:pt x="3100605" y="3979175"/>
                      <a:pt x="3046979" y="3977365"/>
                    </a:cubicBezTo>
                    <a:cubicBezTo>
                      <a:pt x="3084793" y="4030134"/>
                      <a:pt x="3084984" y="4106906"/>
                      <a:pt x="3046312" y="4159388"/>
                    </a:cubicBezTo>
                    <a:cubicBezTo>
                      <a:pt x="3007926" y="4211586"/>
                      <a:pt x="2935060" y="4234350"/>
                      <a:pt x="2873719" y="4214443"/>
                    </a:cubicBezTo>
                    <a:cubicBezTo>
                      <a:pt x="2894864" y="4262258"/>
                      <a:pt x="2876196" y="4315884"/>
                      <a:pt x="2854669" y="4362557"/>
                    </a:cubicBezTo>
                    <a:cubicBezTo>
                      <a:pt x="2829809" y="4416373"/>
                      <a:pt x="2779136" y="4434089"/>
                      <a:pt x="2717319" y="4411611"/>
                    </a:cubicBezTo>
                    <a:cubicBezTo>
                      <a:pt x="2727606" y="4425326"/>
                      <a:pt x="2733511" y="4442853"/>
                      <a:pt x="2733797" y="4461712"/>
                    </a:cubicBezTo>
                    <a:cubicBezTo>
                      <a:pt x="2734178" y="4486858"/>
                      <a:pt x="2724653" y="4510003"/>
                      <a:pt x="2707603" y="4525148"/>
                    </a:cubicBezTo>
                    <a:cubicBezTo>
                      <a:pt x="2690553" y="4540293"/>
                      <a:pt x="2666360" y="4546960"/>
                      <a:pt x="2641500" y="4543532"/>
                    </a:cubicBezTo>
                    <a:cubicBezTo>
                      <a:pt x="2622450" y="4540960"/>
                      <a:pt x="2605400" y="4532768"/>
                      <a:pt x="2592922" y="4520481"/>
                    </a:cubicBezTo>
                    <a:cubicBezTo>
                      <a:pt x="2595494" y="4538960"/>
                      <a:pt x="2591684" y="4558772"/>
                      <a:pt x="2581778" y="4576678"/>
                    </a:cubicBezTo>
                    <a:cubicBezTo>
                      <a:pt x="2569110" y="4599729"/>
                      <a:pt x="2548440" y="4616112"/>
                      <a:pt x="2525199" y="4621446"/>
                    </a:cubicBezTo>
                    <a:cubicBezTo>
                      <a:pt x="2501863" y="4626780"/>
                      <a:pt x="2476241" y="4621161"/>
                      <a:pt x="2454714" y="4605920"/>
                    </a:cubicBezTo>
                    <a:cubicBezTo>
                      <a:pt x="2437474" y="4593633"/>
                      <a:pt x="2425092" y="4576869"/>
                      <a:pt x="2419567" y="4558391"/>
                    </a:cubicBezTo>
                    <a:cubicBezTo>
                      <a:pt x="2405470" y="4592966"/>
                      <a:pt x="2369656" y="4617732"/>
                      <a:pt x="2331651" y="4616779"/>
                    </a:cubicBezTo>
                    <a:cubicBezTo>
                      <a:pt x="2291742" y="4615636"/>
                      <a:pt x="2255166" y="4585823"/>
                      <a:pt x="2245164" y="4547437"/>
                    </a:cubicBezTo>
                    <a:cubicBezTo>
                      <a:pt x="2215256" y="4581060"/>
                      <a:pt x="2164488" y="4595728"/>
                      <a:pt x="2121435" y="4582298"/>
                    </a:cubicBezTo>
                    <a:cubicBezTo>
                      <a:pt x="2079334" y="4569154"/>
                      <a:pt x="2046282" y="4529720"/>
                      <a:pt x="2039615" y="4486191"/>
                    </a:cubicBezTo>
                    <a:cubicBezTo>
                      <a:pt x="2015040" y="4520481"/>
                      <a:pt x="1971035" y="4540484"/>
                      <a:pt x="1929125" y="4535531"/>
                    </a:cubicBezTo>
                    <a:cubicBezTo>
                      <a:pt x="1886072" y="4530387"/>
                      <a:pt x="1847115" y="4499145"/>
                      <a:pt x="1832160" y="4458473"/>
                    </a:cubicBezTo>
                    <a:cubicBezTo>
                      <a:pt x="1803014" y="4496097"/>
                      <a:pt x="1753103" y="4517147"/>
                      <a:pt x="1705954" y="4511337"/>
                    </a:cubicBezTo>
                    <a:cubicBezTo>
                      <a:pt x="1664425" y="4506194"/>
                      <a:pt x="1626135" y="4480476"/>
                      <a:pt x="1604417" y="4444757"/>
                    </a:cubicBezTo>
                    <a:cubicBezTo>
                      <a:pt x="1604703" y="4462474"/>
                      <a:pt x="1599560" y="4480667"/>
                      <a:pt x="1589368" y="4497145"/>
                    </a:cubicBezTo>
                    <a:cubicBezTo>
                      <a:pt x="1574414" y="4521338"/>
                      <a:pt x="1551268" y="4537626"/>
                      <a:pt x="1525836" y="4541626"/>
                    </a:cubicBezTo>
                    <a:cubicBezTo>
                      <a:pt x="1501833" y="4545437"/>
                      <a:pt x="1474306" y="4535816"/>
                      <a:pt x="1450303" y="4515338"/>
                    </a:cubicBezTo>
                    <a:cubicBezTo>
                      <a:pt x="1429062" y="4497145"/>
                      <a:pt x="1414394" y="4473332"/>
                      <a:pt x="1410108" y="4450568"/>
                    </a:cubicBezTo>
                    <a:cubicBezTo>
                      <a:pt x="1388391" y="4492287"/>
                      <a:pt x="1342099" y="4521338"/>
                      <a:pt x="1294950" y="4521338"/>
                    </a:cubicBezTo>
                    <a:cubicBezTo>
                      <a:pt x="1294665" y="4521338"/>
                      <a:pt x="1294474" y="4521338"/>
                      <a:pt x="1294188" y="4521338"/>
                    </a:cubicBezTo>
                    <a:cubicBezTo>
                      <a:pt x="1244373" y="4521053"/>
                      <a:pt x="1195795" y="4488191"/>
                      <a:pt x="1176174" y="4442567"/>
                    </a:cubicBezTo>
                    <a:cubicBezTo>
                      <a:pt x="1154171" y="4469618"/>
                      <a:pt x="1120357" y="4487429"/>
                      <a:pt x="1082352" y="4491716"/>
                    </a:cubicBezTo>
                    <a:cubicBezTo>
                      <a:pt x="1044347" y="4496097"/>
                      <a:pt x="1007390" y="4486286"/>
                      <a:pt x="979959" y="4464950"/>
                    </a:cubicBezTo>
                    <a:cubicBezTo>
                      <a:pt x="971957" y="4509813"/>
                      <a:pt x="938715" y="4549342"/>
                      <a:pt x="895567" y="4564487"/>
                    </a:cubicBezTo>
                    <a:cubicBezTo>
                      <a:pt x="854038" y="4579155"/>
                      <a:pt x="805461" y="4570297"/>
                      <a:pt x="771266" y="4542865"/>
                    </a:cubicBezTo>
                    <a:cubicBezTo>
                      <a:pt x="780981" y="4597348"/>
                      <a:pt x="751359" y="4658213"/>
                      <a:pt x="701543" y="4682597"/>
                    </a:cubicBezTo>
                    <a:cubicBezTo>
                      <a:pt x="649155" y="4708219"/>
                      <a:pt x="581718" y="4692979"/>
                      <a:pt x="544952" y="4648021"/>
                    </a:cubicBezTo>
                    <a:cubicBezTo>
                      <a:pt x="524663" y="4690121"/>
                      <a:pt x="477896" y="4718506"/>
                      <a:pt x="431128" y="4718506"/>
                    </a:cubicBezTo>
                    <a:close/>
                    <a:moveTo>
                      <a:pt x="315971" y="4595252"/>
                    </a:moveTo>
                    <a:lnTo>
                      <a:pt x="316352" y="4601825"/>
                    </a:lnTo>
                    <a:cubicBezTo>
                      <a:pt x="319495" y="4653831"/>
                      <a:pt x="362262" y="4701266"/>
                      <a:pt x="413602" y="4709934"/>
                    </a:cubicBezTo>
                    <a:cubicBezTo>
                      <a:pt x="464942" y="4718506"/>
                      <a:pt x="520853" y="4687740"/>
                      <a:pt x="540951" y="4639639"/>
                    </a:cubicBezTo>
                    <a:lnTo>
                      <a:pt x="543332" y="4633828"/>
                    </a:lnTo>
                    <a:lnTo>
                      <a:pt x="547047" y="4638877"/>
                    </a:lnTo>
                    <a:cubicBezTo>
                      <a:pt x="580194" y="4683930"/>
                      <a:pt x="648203" y="4700599"/>
                      <a:pt x="698495" y="4676025"/>
                    </a:cubicBezTo>
                    <a:cubicBezTo>
                      <a:pt x="748787" y="4651355"/>
                      <a:pt x="777266" y="4587537"/>
                      <a:pt x="762026" y="4533626"/>
                    </a:cubicBezTo>
                    <a:lnTo>
                      <a:pt x="758407" y="4520862"/>
                    </a:lnTo>
                    <a:lnTo>
                      <a:pt x="767932" y="4530102"/>
                    </a:lnTo>
                    <a:cubicBezTo>
                      <a:pt x="800317" y="4561534"/>
                      <a:pt x="850799" y="4572583"/>
                      <a:pt x="893376" y="4557534"/>
                    </a:cubicBezTo>
                    <a:cubicBezTo>
                      <a:pt x="935953" y="4542579"/>
                      <a:pt x="968338" y="4502384"/>
                      <a:pt x="973958" y="4457616"/>
                    </a:cubicBezTo>
                    <a:lnTo>
                      <a:pt x="974815" y="4450949"/>
                    </a:lnTo>
                    <a:lnTo>
                      <a:pt x="979863" y="4455330"/>
                    </a:lnTo>
                    <a:cubicBezTo>
                      <a:pt x="1006247" y="4478190"/>
                      <a:pt x="1043395" y="4488858"/>
                      <a:pt x="1081686" y="4484476"/>
                    </a:cubicBezTo>
                    <a:cubicBezTo>
                      <a:pt x="1120071" y="4480095"/>
                      <a:pt x="1153885" y="4461426"/>
                      <a:pt x="1174364" y="4433137"/>
                    </a:cubicBezTo>
                    <a:lnTo>
                      <a:pt x="1178269" y="4427708"/>
                    </a:lnTo>
                    <a:lnTo>
                      <a:pt x="1180555" y="4433994"/>
                    </a:lnTo>
                    <a:cubicBezTo>
                      <a:pt x="1197414" y="4480095"/>
                      <a:pt x="1245230" y="4513718"/>
                      <a:pt x="1294283" y="4514004"/>
                    </a:cubicBezTo>
                    <a:cubicBezTo>
                      <a:pt x="1294474" y="4514004"/>
                      <a:pt x="1294760" y="4514004"/>
                      <a:pt x="1294950" y="4514004"/>
                    </a:cubicBezTo>
                    <a:cubicBezTo>
                      <a:pt x="1343718" y="4514004"/>
                      <a:pt x="1391629" y="4481048"/>
                      <a:pt x="1408965" y="4435423"/>
                    </a:cubicBezTo>
                    <a:lnTo>
                      <a:pt x="1415823" y="4417325"/>
                    </a:lnTo>
                    <a:lnTo>
                      <a:pt x="1415823" y="4436661"/>
                    </a:lnTo>
                    <a:cubicBezTo>
                      <a:pt x="1415823" y="4461141"/>
                      <a:pt x="1430777" y="4489049"/>
                      <a:pt x="1454875" y="4509623"/>
                    </a:cubicBezTo>
                    <a:cubicBezTo>
                      <a:pt x="1477259" y="4528768"/>
                      <a:pt x="1502691" y="4537721"/>
                      <a:pt x="1524598" y="4534293"/>
                    </a:cubicBezTo>
                    <a:cubicBezTo>
                      <a:pt x="1547934" y="4530578"/>
                      <a:pt x="1569270" y="4515623"/>
                      <a:pt x="1583082" y="4493145"/>
                    </a:cubicBezTo>
                    <a:cubicBezTo>
                      <a:pt x="1596893" y="4470666"/>
                      <a:pt x="1600703" y="4444853"/>
                      <a:pt x="1593464" y="4422374"/>
                    </a:cubicBezTo>
                    <a:lnTo>
                      <a:pt x="1600227" y="4419992"/>
                    </a:lnTo>
                    <a:cubicBezTo>
                      <a:pt x="1616800" y="4464379"/>
                      <a:pt x="1659567" y="4498097"/>
                      <a:pt x="1706621" y="4503908"/>
                    </a:cubicBezTo>
                    <a:cubicBezTo>
                      <a:pt x="1753674" y="4509718"/>
                      <a:pt x="1803300" y="4487429"/>
                      <a:pt x="1830255" y="4448472"/>
                    </a:cubicBezTo>
                    <a:lnTo>
                      <a:pt x="1834541" y="4442281"/>
                    </a:lnTo>
                    <a:lnTo>
                      <a:pt x="1836637" y="4449425"/>
                    </a:lnTo>
                    <a:cubicBezTo>
                      <a:pt x="1848829" y="4490668"/>
                      <a:pt x="1887120" y="4522958"/>
                      <a:pt x="1929791" y="4528101"/>
                    </a:cubicBezTo>
                    <a:cubicBezTo>
                      <a:pt x="1972273" y="4533150"/>
                      <a:pt x="2017326" y="4510766"/>
                      <a:pt x="2038853" y="4473618"/>
                    </a:cubicBezTo>
                    <a:lnTo>
                      <a:pt x="2044854" y="4463236"/>
                    </a:lnTo>
                    <a:lnTo>
                      <a:pt x="2045520" y="4475238"/>
                    </a:lnTo>
                    <a:cubicBezTo>
                      <a:pt x="2047902" y="4519910"/>
                      <a:pt x="2080667" y="4561915"/>
                      <a:pt x="2123340" y="4575155"/>
                    </a:cubicBezTo>
                    <a:cubicBezTo>
                      <a:pt x="2166012" y="4588395"/>
                      <a:pt x="2216780" y="4572393"/>
                      <a:pt x="2244117" y="4536959"/>
                    </a:cubicBezTo>
                    <a:lnTo>
                      <a:pt x="2249165" y="4530482"/>
                    </a:lnTo>
                    <a:lnTo>
                      <a:pt x="2250498" y="4538578"/>
                    </a:lnTo>
                    <a:cubicBezTo>
                      <a:pt x="2256880" y="4577155"/>
                      <a:pt x="2292504" y="4608301"/>
                      <a:pt x="2331651" y="4609350"/>
                    </a:cubicBezTo>
                    <a:cubicBezTo>
                      <a:pt x="2370513" y="4610111"/>
                      <a:pt x="2408137" y="4581346"/>
                      <a:pt x="2416614" y="4543151"/>
                    </a:cubicBezTo>
                    <a:lnTo>
                      <a:pt x="2421281" y="4522196"/>
                    </a:lnTo>
                    <a:lnTo>
                      <a:pt x="2423663" y="4543532"/>
                    </a:lnTo>
                    <a:cubicBezTo>
                      <a:pt x="2426044" y="4565249"/>
                      <a:pt x="2438808" y="4585823"/>
                      <a:pt x="2458715" y="4599825"/>
                    </a:cubicBezTo>
                    <a:cubicBezTo>
                      <a:pt x="2478622" y="4613826"/>
                      <a:pt x="2502149" y="4619160"/>
                      <a:pt x="2523485" y="4614207"/>
                    </a:cubicBezTo>
                    <a:cubicBezTo>
                      <a:pt x="2544821" y="4609254"/>
                      <a:pt x="2563776" y="4594300"/>
                      <a:pt x="2575396" y="4572964"/>
                    </a:cubicBezTo>
                    <a:cubicBezTo>
                      <a:pt x="2587017" y="4551628"/>
                      <a:pt x="2589588" y="4527625"/>
                      <a:pt x="2582254" y="4506956"/>
                    </a:cubicBezTo>
                    <a:lnTo>
                      <a:pt x="2571967" y="4478000"/>
                    </a:lnTo>
                    <a:lnTo>
                      <a:pt x="2588636" y="4503813"/>
                    </a:lnTo>
                    <a:cubicBezTo>
                      <a:pt x="2599875" y="4521243"/>
                      <a:pt x="2619402" y="4532959"/>
                      <a:pt x="2642262" y="4536102"/>
                    </a:cubicBezTo>
                    <a:cubicBezTo>
                      <a:pt x="2665122" y="4539245"/>
                      <a:pt x="2687124" y="4533150"/>
                      <a:pt x="2702650" y="4519434"/>
                    </a:cubicBezTo>
                    <a:cubicBezTo>
                      <a:pt x="2718176" y="4505718"/>
                      <a:pt x="2726748" y="4484572"/>
                      <a:pt x="2726367" y="4461426"/>
                    </a:cubicBezTo>
                    <a:cubicBezTo>
                      <a:pt x="2725986" y="4438280"/>
                      <a:pt x="2716652" y="4417516"/>
                      <a:pt x="2700650" y="4404276"/>
                    </a:cubicBezTo>
                    <a:lnTo>
                      <a:pt x="2679695" y="4386941"/>
                    </a:lnTo>
                    <a:lnTo>
                      <a:pt x="2704364" y="4398275"/>
                    </a:lnTo>
                    <a:cubicBezTo>
                      <a:pt x="2728653" y="4409420"/>
                      <a:pt x="2810664" y="4439519"/>
                      <a:pt x="2847811" y="4359128"/>
                    </a:cubicBezTo>
                    <a:cubicBezTo>
                      <a:pt x="2869814" y="4311407"/>
                      <a:pt x="2888959" y="4256353"/>
                      <a:pt x="2863146" y="4209395"/>
                    </a:cubicBezTo>
                    <a:lnTo>
                      <a:pt x="2858384" y="4200727"/>
                    </a:lnTo>
                    <a:lnTo>
                      <a:pt x="2867623" y="4204346"/>
                    </a:lnTo>
                    <a:cubicBezTo>
                      <a:pt x="2927726" y="4228159"/>
                      <a:pt x="3002021" y="4206823"/>
                      <a:pt x="3040311" y="4154816"/>
                    </a:cubicBezTo>
                    <a:cubicBezTo>
                      <a:pt x="3078602" y="4102714"/>
                      <a:pt x="3076887" y="4025467"/>
                      <a:pt x="3036311" y="3975175"/>
                    </a:cubicBezTo>
                    <a:lnTo>
                      <a:pt x="3030977" y="3968507"/>
                    </a:lnTo>
                    <a:lnTo>
                      <a:pt x="3039454" y="3969364"/>
                    </a:lnTo>
                    <a:cubicBezTo>
                      <a:pt x="3092889" y="3974603"/>
                      <a:pt x="3134895" y="3939742"/>
                      <a:pt x="3144134" y="3882497"/>
                    </a:cubicBezTo>
                    <a:cubicBezTo>
                      <a:pt x="3152992" y="3827728"/>
                      <a:pt x="3113273" y="3768863"/>
                      <a:pt x="3059076" y="3756671"/>
                    </a:cubicBezTo>
                    <a:lnTo>
                      <a:pt x="3060504" y="3749718"/>
                    </a:lnTo>
                    <a:cubicBezTo>
                      <a:pt x="3119845" y="3760577"/>
                      <a:pt x="3183663" y="3722857"/>
                      <a:pt x="3202617" y="3665517"/>
                    </a:cubicBezTo>
                    <a:cubicBezTo>
                      <a:pt x="3221572" y="3608177"/>
                      <a:pt x="3193092" y="3539882"/>
                      <a:pt x="3138990" y="3513117"/>
                    </a:cubicBezTo>
                    <a:lnTo>
                      <a:pt x="3122226" y="3504830"/>
                    </a:lnTo>
                    <a:lnTo>
                      <a:pt x="3140895" y="3506354"/>
                    </a:lnTo>
                    <a:cubicBezTo>
                      <a:pt x="3202046" y="3511307"/>
                      <a:pt x="3263292" y="3462539"/>
                      <a:pt x="3271864" y="3401770"/>
                    </a:cubicBezTo>
                    <a:cubicBezTo>
                      <a:pt x="3280437" y="3340905"/>
                      <a:pt x="3235097" y="3277088"/>
                      <a:pt x="3174804" y="3265086"/>
                    </a:cubicBezTo>
                    <a:lnTo>
                      <a:pt x="3175947" y="3258038"/>
                    </a:lnTo>
                    <a:cubicBezTo>
                      <a:pt x="3253481" y="3268134"/>
                      <a:pt x="3333967" y="3209460"/>
                      <a:pt x="3347873" y="3132403"/>
                    </a:cubicBezTo>
                    <a:cubicBezTo>
                      <a:pt x="3361875" y="3055346"/>
                      <a:pt x="3307202" y="2972192"/>
                      <a:pt x="3231002" y="2954381"/>
                    </a:cubicBezTo>
                    <a:lnTo>
                      <a:pt x="3205570" y="2948475"/>
                    </a:lnTo>
                    <a:lnTo>
                      <a:pt x="3231669" y="2947332"/>
                    </a:lnTo>
                    <a:cubicBezTo>
                      <a:pt x="3260720" y="2946094"/>
                      <a:pt x="3289485" y="2931521"/>
                      <a:pt x="3310536" y="2907232"/>
                    </a:cubicBezTo>
                    <a:cubicBezTo>
                      <a:pt x="3331586" y="2883038"/>
                      <a:pt x="3342063" y="2852558"/>
                      <a:pt x="3339206" y="2823602"/>
                    </a:cubicBezTo>
                    <a:cubicBezTo>
                      <a:pt x="3336348" y="2794646"/>
                      <a:pt x="3320251" y="2766738"/>
                      <a:pt x="3294914" y="2747021"/>
                    </a:cubicBezTo>
                    <a:cubicBezTo>
                      <a:pt x="3269578" y="2727305"/>
                      <a:pt x="3238527" y="2718542"/>
                      <a:pt x="3209856" y="2722923"/>
                    </a:cubicBezTo>
                    <a:lnTo>
                      <a:pt x="3208428" y="2715970"/>
                    </a:lnTo>
                    <a:cubicBezTo>
                      <a:pt x="3263768" y="2700920"/>
                      <a:pt x="3309773" y="2653295"/>
                      <a:pt x="3322823" y="2597479"/>
                    </a:cubicBezTo>
                    <a:cubicBezTo>
                      <a:pt x="3335872" y="2541662"/>
                      <a:pt x="3315774" y="2478607"/>
                      <a:pt x="3272721" y="2440602"/>
                    </a:cubicBezTo>
                    <a:lnTo>
                      <a:pt x="3266339" y="2434887"/>
                    </a:lnTo>
                    <a:lnTo>
                      <a:pt x="3274912" y="2434315"/>
                    </a:lnTo>
                    <a:cubicBezTo>
                      <a:pt x="3300344" y="2432601"/>
                      <a:pt x="3325395" y="2419456"/>
                      <a:pt x="3343683" y="2398216"/>
                    </a:cubicBezTo>
                    <a:cubicBezTo>
                      <a:pt x="3361971" y="2376975"/>
                      <a:pt x="3371305" y="2350305"/>
                      <a:pt x="3369210" y="2324873"/>
                    </a:cubicBezTo>
                    <a:cubicBezTo>
                      <a:pt x="3367114" y="2299442"/>
                      <a:pt x="3353684" y="2274581"/>
                      <a:pt x="3332157" y="2256579"/>
                    </a:cubicBezTo>
                    <a:cubicBezTo>
                      <a:pt x="3310726" y="2238577"/>
                      <a:pt x="3283961" y="2229623"/>
                      <a:pt x="3258434" y="2232100"/>
                    </a:cubicBezTo>
                    <a:lnTo>
                      <a:pt x="3257481" y="2225051"/>
                    </a:lnTo>
                    <a:cubicBezTo>
                      <a:pt x="3301772" y="2217336"/>
                      <a:pt x="3337968" y="2177807"/>
                      <a:pt x="3341587" y="2132945"/>
                    </a:cubicBezTo>
                    <a:cubicBezTo>
                      <a:pt x="3345206" y="2088082"/>
                      <a:pt x="3315965" y="2043219"/>
                      <a:pt x="3273483" y="2028455"/>
                    </a:cubicBezTo>
                    <a:lnTo>
                      <a:pt x="3264435" y="2025312"/>
                    </a:lnTo>
                    <a:lnTo>
                      <a:pt x="3273388" y="2021788"/>
                    </a:lnTo>
                    <a:cubicBezTo>
                      <a:pt x="3324728" y="2001309"/>
                      <a:pt x="3360542" y="1945874"/>
                      <a:pt x="3362447" y="1883771"/>
                    </a:cubicBezTo>
                    <a:cubicBezTo>
                      <a:pt x="3364256" y="1825382"/>
                      <a:pt x="3328633" y="1767089"/>
                      <a:pt x="3275864" y="1742134"/>
                    </a:cubicBezTo>
                    <a:lnTo>
                      <a:pt x="3270721" y="1739753"/>
                    </a:lnTo>
                    <a:lnTo>
                      <a:pt x="3275103" y="1736133"/>
                    </a:lnTo>
                    <a:cubicBezTo>
                      <a:pt x="3307678" y="1709749"/>
                      <a:pt x="3324633" y="1664315"/>
                      <a:pt x="3317203" y="1623071"/>
                    </a:cubicBezTo>
                    <a:cubicBezTo>
                      <a:pt x="3309773" y="1581828"/>
                      <a:pt x="3278151" y="1545062"/>
                      <a:pt x="3238431" y="1531631"/>
                    </a:cubicBezTo>
                    <a:lnTo>
                      <a:pt x="3232812" y="1529726"/>
                    </a:lnTo>
                    <a:lnTo>
                      <a:pt x="3237193" y="1525630"/>
                    </a:lnTo>
                    <a:cubicBezTo>
                      <a:pt x="3270245" y="1494674"/>
                      <a:pt x="3287866" y="1447430"/>
                      <a:pt x="3283294" y="1402377"/>
                    </a:cubicBezTo>
                    <a:cubicBezTo>
                      <a:pt x="3278722" y="1357324"/>
                      <a:pt x="3251862" y="1314652"/>
                      <a:pt x="3213190" y="1291030"/>
                    </a:cubicBezTo>
                    <a:lnTo>
                      <a:pt x="3208428" y="1288077"/>
                    </a:lnTo>
                    <a:lnTo>
                      <a:pt x="3213095" y="1284934"/>
                    </a:lnTo>
                    <a:cubicBezTo>
                      <a:pt x="3240908" y="1266265"/>
                      <a:pt x="3258148" y="1232356"/>
                      <a:pt x="3259101" y="1194351"/>
                    </a:cubicBezTo>
                    <a:cubicBezTo>
                      <a:pt x="3260053" y="1156251"/>
                      <a:pt x="3244718" y="1121580"/>
                      <a:pt x="3217857" y="1101482"/>
                    </a:cubicBezTo>
                    <a:lnTo>
                      <a:pt x="3210809" y="1096244"/>
                    </a:lnTo>
                    <a:lnTo>
                      <a:pt x="3219477" y="1095100"/>
                    </a:lnTo>
                    <a:cubicBezTo>
                      <a:pt x="3273102" y="1088052"/>
                      <a:pt x="3317203" y="1036426"/>
                      <a:pt x="3315774" y="982420"/>
                    </a:cubicBezTo>
                    <a:cubicBezTo>
                      <a:pt x="3314346" y="928413"/>
                      <a:pt x="3267673" y="879074"/>
                      <a:pt x="3213762" y="874787"/>
                    </a:cubicBezTo>
                    <a:lnTo>
                      <a:pt x="3208523" y="874406"/>
                    </a:lnTo>
                    <a:lnTo>
                      <a:pt x="3210809" y="869644"/>
                    </a:lnTo>
                    <a:cubicBezTo>
                      <a:pt x="3242908" y="804302"/>
                      <a:pt x="3235955" y="720577"/>
                      <a:pt x="3193569" y="661332"/>
                    </a:cubicBezTo>
                    <a:lnTo>
                      <a:pt x="3192711" y="660094"/>
                    </a:lnTo>
                    <a:lnTo>
                      <a:pt x="3192997" y="658570"/>
                    </a:lnTo>
                    <a:cubicBezTo>
                      <a:pt x="3203475" y="599896"/>
                      <a:pt x="3175852" y="536459"/>
                      <a:pt x="3125751" y="504169"/>
                    </a:cubicBezTo>
                    <a:lnTo>
                      <a:pt x="3123464" y="502741"/>
                    </a:lnTo>
                    <a:lnTo>
                      <a:pt x="3124227" y="500169"/>
                    </a:lnTo>
                    <a:cubicBezTo>
                      <a:pt x="3140705" y="445686"/>
                      <a:pt x="3108701" y="379678"/>
                      <a:pt x="3055551" y="359008"/>
                    </a:cubicBezTo>
                    <a:lnTo>
                      <a:pt x="3050694" y="357103"/>
                    </a:lnTo>
                    <a:lnTo>
                      <a:pt x="3054218" y="353293"/>
                    </a:lnTo>
                    <a:cubicBezTo>
                      <a:pt x="3069172" y="336910"/>
                      <a:pt x="3075363" y="312336"/>
                      <a:pt x="3070982" y="287761"/>
                    </a:cubicBezTo>
                    <a:cubicBezTo>
                      <a:pt x="3066600" y="263092"/>
                      <a:pt x="3052218" y="242327"/>
                      <a:pt x="3032596" y="232040"/>
                    </a:cubicBezTo>
                    <a:lnTo>
                      <a:pt x="3029834" y="230611"/>
                    </a:lnTo>
                    <a:lnTo>
                      <a:pt x="3030786" y="227754"/>
                    </a:lnTo>
                    <a:cubicBezTo>
                      <a:pt x="3037644" y="207466"/>
                      <a:pt x="3033168" y="183558"/>
                      <a:pt x="3018785" y="163841"/>
                    </a:cubicBezTo>
                    <a:cubicBezTo>
                      <a:pt x="3004307" y="144124"/>
                      <a:pt x="2982971" y="132694"/>
                      <a:pt x="2961539" y="133171"/>
                    </a:cubicBezTo>
                    <a:lnTo>
                      <a:pt x="2959158" y="133266"/>
                    </a:lnTo>
                    <a:lnTo>
                      <a:pt x="2958206" y="131075"/>
                    </a:lnTo>
                    <a:cubicBezTo>
                      <a:pt x="2932107" y="72496"/>
                      <a:pt x="2878291" y="29062"/>
                      <a:pt x="2810568" y="11917"/>
                    </a:cubicBezTo>
                    <a:cubicBezTo>
                      <a:pt x="2786661" y="5821"/>
                      <a:pt x="2752085" y="1916"/>
                      <a:pt x="2723129" y="17728"/>
                    </a:cubicBezTo>
                    <a:cubicBezTo>
                      <a:pt x="2699221" y="30777"/>
                      <a:pt x="2679981" y="62400"/>
                      <a:pt x="2690553" y="90784"/>
                    </a:cubicBezTo>
                    <a:lnTo>
                      <a:pt x="2683981" y="93642"/>
                    </a:lnTo>
                    <a:cubicBezTo>
                      <a:pt x="2670741" y="66686"/>
                      <a:pt x="2638261" y="49827"/>
                      <a:pt x="2608543" y="54494"/>
                    </a:cubicBezTo>
                    <a:cubicBezTo>
                      <a:pt x="2578158" y="59257"/>
                      <a:pt x="2551964" y="85450"/>
                      <a:pt x="2547488" y="115454"/>
                    </a:cubicBezTo>
                    <a:lnTo>
                      <a:pt x="2546250" y="124122"/>
                    </a:lnTo>
                    <a:lnTo>
                      <a:pt x="2541106" y="117073"/>
                    </a:lnTo>
                    <a:cubicBezTo>
                      <a:pt x="2490243" y="47160"/>
                      <a:pt x="2396231" y="13537"/>
                      <a:pt x="2312601" y="35444"/>
                    </a:cubicBezTo>
                    <a:cubicBezTo>
                      <a:pt x="2228972" y="57256"/>
                      <a:pt x="2163345" y="132504"/>
                      <a:pt x="2153153" y="218419"/>
                    </a:cubicBezTo>
                    <a:lnTo>
                      <a:pt x="2152391" y="225087"/>
                    </a:lnTo>
                    <a:lnTo>
                      <a:pt x="2147343" y="220801"/>
                    </a:lnTo>
                    <a:cubicBezTo>
                      <a:pt x="2101623" y="181843"/>
                      <a:pt x="2031614" y="172318"/>
                      <a:pt x="1977131" y="197655"/>
                    </a:cubicBezTo>
                    <a:cubicBezTo>
                      <a:pt x="1922648" y="222991"/>
                      <a:pt x="1884833" y="282713"/>
                      <a:pt x="1885215" y="342816"/>
                    </a:cubicBezTo>
                    <a:lnTo>
                      <a:pt x="1885215" y="346626"/>
                    </a:lnTo>
                    <a:lnTo>
                      <a:pt x="1881500" y="346435"/>
                    </a:lnTo>
                    <a:cubicBezTo>
                      <a:pt x="1831875" y="344054"/>
                      <a:pt x="1782535" y="379868"/>
                      <a:pt x="1769295" y="427684"/>
                    </a:cubicBezTo>
                    <a:cubicBezTo>
                      <a:pt x="1755960" y="475594"/>
                      <a:pt x="1779868" y="531601"/>
                      <a:pt x="1823588" y="555223"/>
                    </a:cubicBezTo>
                    <a:lnTo>
                      <a:pt x="1831779" y="559605"/>
                    </a:lnTo>
                    <a:lnTo>
                      <a:pt x="1822731" y="561796"/>
                    </a:lnTo>
                    <a:cubicBezTo>
                      <a:pt x="1765581" y="575702"/>
                      <a:pt x="1720527" y="630471"/>
                      <a:pt x="1717860" y="689145"/>
                    </a:cubicBezTo>
                    <a:cubicBezTo>
                      <a:pt x="1715193" y="747819"/>
                      <a:pt x="1755103" y="806493"/>
                      <a:pt x="1810634" y="825543"/>
                    </a:cubicBezTo>
                    <a:lnTo>
                      <a:pt x="1819206" y="828496"/>
                    </a:lnTo>
                    <a:lnTo>
                      <a:pt x="1810920" y="832211"/>
                    </a:lnTo>
                    <a:cubicBezTo>
                      <a:pt x="1762342" y="853928"/>
                      <a:pt x="1733005" y="913745"/>
                      <a:pt x="1745578" y="965465"/>
                    </a:cubicBezTo>
                    <a:cubicBezTo>
                      <a:pt x="1758056" y="1017186"/>
                      <a:pt x="1811491" y="1056905"/>
                      <a:pt x="1864641" y="1054048"/>
                    </a:cubicBezTo>
                    <a:lnTo>
                      <a:pt x="1873689" y="1053571"/>
                    </a:lnTo>
                    <a:lnTo>
                      <a:pt x="1867403" y="1060144"/>
                    </a:lnTo>
                    <a:cubicBezTo>
                      <a:pt x="1833303" y="1095482"/>
                      <a:pt x="1822159" y="1149965"/>
                      <a:pt x="1839685" y="1195875"/>
                    </a:cubicBezTo>
                    <a:cubicBezTo>
                      <a:pt x="1856925" y="1241024"/>
                      <a:pt x="1902550" y="1275028"/>
                      <a:pt x="1950746" y="1278647"/>
                    </a:cubicBezTo>
                    <a:lnTo>
                      <a:pt x="1960843" y="1279409"/>
                    </a:lnTo>
                    <a:lnTo>
                      <a:pt x="1952461" y="1285124"/>
                    </a:lnTo>
                    <a:cubicBezTo>
                      <a:pt x="1914837" y="1310937"/>
                      <a:pt x="1899883" y="1365706"/>
                      <a:pt x="1918933" y="1407044"/>
                    </a:cubicBezTo>
                    <a:cubicBezTo>
                      <a:pt x="1937983" y="1448478"/>
                      <a:pt x="1989323" y="1472481"/>
                      <a:pt x="2033424" y="1460670"/>
                    </a:cubicBezTo>
                    <a:lnTo>
                      <a:pt x="2057712" y="1454098"/>
                    </a:lnTo>
                    <a:lnTo>
                      <a:pt x="2036281" y="1467147"/>
                    </a:lnTo>
                    <a:cubicBezTo>
                      <a:pt x="1988942" y="1495912"/>
                      <a:pt x="1963415" y="1556015"/>
                      <a:pt x="1975702" y="1610022"/>
                    </a:cubicBezTo>
                    <a:cubicBezTo>
                      <a:pt x="1987989" y="1664029"/>
                      <a:pt x="2036948" y="1707177"/>
                      <a:pt x="2092098" y="1712606"/>
                    </a:cubicBezTo>
                    <a:lnTo>
                      <a:pt x="2108862" y="1714225"/>
                    </a:lnTo>
                    <a:lnTo>
                      <a:pt x="2092860" y="1719559"/>
                    </a:lnTo>
                    <a:cubicBezTo>
                      <a:pt x="2042853" y="1736133"/>
                      <a:pt x="2008849" y="1790140"/>
                      <a:pt x="2015612" y="1842432"/>
                    </a:cubicBezTo>
                    <a:cubicBezTo>
                      <a:pt x="2022279" y="1894724"/>
                      <a:pt x="2068761" y="1938349"/>
                      <a:pt x="2121339" y="1941873"/>
                    </a:cubicBezTo>
                    <a:lnTo>
                      <a:pt x="2121149" y="1949017"/>
                    </a:lnTo>
                    <a:cubicBezTo>
                      <a:pt x="2073810" y="1949493"/>
                      <a:pt x="2027232" y="1979973"/>
                      <a:pt x="2007992" y="2023312"/>
                    </a:cubicBezTo>
                    <a:cubicBezTo>
                      <a:pt x="1988751" y="2066555"/>
                      <a:pt x="1997133" y="2121610"/>
                      <a:pt x="2028566" y="2157138"/>
                    </a:cubicBezTo>
                    <a:lnTo>
                      <a:pt x="2032566" y="2161615"/>
                    </a:lnTo>
                    <a:lnTo>
                      <a:pt x="2026661" y="2162948"/>
                    </a:lnTo>
                    <a:cubicBezTo>
                      <a:pt x="1991133" y="2171045"/>
                      <a:pt x="1963700" y="2206001"/>
                      <a:pt x="1964367" y="2242482"/>
                    </a:cubicBezTo>
                    <a:cubicBezTo>
                      <a:pt x="1965034" y="2278963"/>
                      <a:pt x="1993514" y="2312967"/>
                      <a:pt x="2029328" y="2319825"/>
                    </a:cubicBezTo>
                    <a:lnTo>
                      <a:pt x="2028185" y="2326873"/>
                    </a:lnTo>
                    <a:cubicBezTo>
                      <a:pt x="2007801" y="2324302"/>
                      <a:pt x="1986084" y="2331350"/>
                      <a:pt x="1968654" y="2346209"/>
                    </a:cubicBezTo>
                    <a:cubicBezTo>
                      <a:pt x="1951223" y="2361068"/>
                      <a:pt x="1940936" y="2381356"/>
                      <a:pt x="1940364" y="2401931"/>
                    </a:cubicBezTo>
                    <a:cubicBezTo>
                      <a:pt x="1939793" y="2422505"/>
                      <a:pt x="1948841" y="2443460"/>
                      <a:pt x="1965225" y="2459271"/>
                    </a:cubicBezTo>
                    <a:cubicBezTo>
                      <a:pt x="1981608" y="2475178"/>
                      <a:pt x="2002944" y="2483464"/>
                      <a:pt x="2023422" y="2482131"/>
                    </a:cubicBezTo>
                    <a:lnTo>
                      <a:pt x="2024184" y="2489275"/>
                    </a:lnTo>
                    <a:cubicBezTo>
                      <a:pt x="1999419" y="2492704"/>
                      <a:pt x="1976654" y="2509563"/>
                      <a:pt x="1963320" y="2534519"/>
                    </a:cubicBezTo>
                    <a:cubicBezTo>
                      <a:pt x="1949889" y="2559474"/>
                      <a:pt x="1948365" y="2587763"/>
                      <a:pt x="1959224" y="2610242"/>
                    </a:cubicBezTo>
                    <a:lnTo>
                      <a:pt x="1962177" y="2616338"/>
                    </a:lnTo>
                    <a:lnTo>
                      <a:pt x="1955509" y="2615290"/>
                    </a:lnTo>
                    <a:cubicBezTo>
                      <a:pt x="1947508" y="2614148"/>
                      <a:pt x="1937126" y="2619005"/>
                      <a:pt x="1928744" y="2628245"/>
                    </a:cubicBezTo>
                    <a:cubicBezTo>
                      <a:pt x="1919504" y="2638341"/>
                      <a:pt x="1914933" y="2650628"/>
                      <a:pt x="1917123" y="2659487"/>
                    </a:cubicBezTo>
                    <a:lnTo>
                      <a:pt x="1918647" y="2665868"/>
                    </a:lnTo>
                    <a:lnTo>
                      <a:pt x="1912456" y="2663773"/>
                    </a:lnTo>
                    <a:cubicBezTo>
                      <a:pt x="1886358" y="2654819"/>
                      <a:pt x="1855592" y="2660248"/>
                      <a:pt x="1830065" y="2678346"/>
                    </a:cubicBezTo>
                    <a:cubicBezTo>
                      <a:pt x="1804538" y="2696444"/>
                      <a:pt x="1789298" y="2723780"/>
                      <a:pt x="1789107" y="2751307"/>
                    </a:cubicBezTo>
                    <a:lnTo>
                      <a:pt x="1789107" y="2758070"/>
                    </a:lnTo>
                    <a:lnTo>
                      <a:pt x="1783583" y="2754260"/>
                    </a:lnTo>
                    <a:cubicBezTo>
                      <a:pt x="1761866" y="2739401"/>
                      <a:pt x="1733195" y="2734353"/>
                      <a:pt x="1704811" y="2740449"/>
                    </a:cubicBezTo>
                    <a:cubicBezTo>
                      <a:pt x="1676427" y="2746545"/>
                      <a:pt x="1652328" y="2762833"/>
                      <a:pt x="1638517" y="2785217"/>
                    </a:cubicBezTo>
                    <a:lnTo>
                      <a:pt x="1637088" y="2787598"/>
                    </a:lnTo>
                    <a:lnTo>
                      <a:pt x="1634421" y="2786836"/>
                    </a:lnTo>
                    <a:cubicBezTo>
                      <a:pt x="1550696" y="2762071"/>
                      <a:pt x="1452399" y="2799028"/>
                      <a:pt x="1405821" y="2872942"/>
                    </a:cubicBezTo>
                    <a:lnTo>
                      <a:pt x="1403631" y="2876371"/>
                    </a:lnTo>
                    <a:lnTo>
                      <a:pt x="1400487" y="2873799"/>
                    </a:lnTo>
                    <a:cubicBezTo>
                      <a:pt x="1351148" y="2833413"/>
                      <a:pt x="1271138" y="2840081"/>
                      <a:pt x="1229133" y="2888087"/>
                    </a:cubicBezTo>
                    <a:lnTo>
                      <a:pt x="1226942" y="2890563"/>
                    </a:lnTo>
                    <a:lnTo>
                      <a:pt x="1224275" y="2888563"/>
                    </a:lnTo>
                    <a:cubicBezTo>
                      <a:pt x="1198653" y="2869608"/>
                      <a:pt x="1164077" y="2862179"/>
                      <a:pt x="1129406" y="2868179"/>
                    </a:cubicBezTo>
                    <a:cubicBezTo>
                      <a:pt x="1094830" y="2874180"/>
                      <a:pt x="1064731" y="2892754"/>
                      <a:pt x="1046919" y="2919233"/>
                    </a:cubicBezTo>
                    <a:lnTo>
                      <a:pt x="1045110" y="2921900"/>
                    </a:lnTo>
                    <a:lnTo>
                      <a:pt x="1042252" y="2920376"/>
                    </a:lnTo>
                    <a:cubicBezTo>
                      <a:pt x="1003485" y="2899517"/>
                      <a:pt x="955098" y="2897993"/>
                      <a:pt x="909378" y="2916376"/>
                    </a:cubicBezTo>
                    <a:cubicBezTo>
                      <a:pt x="863753" y="2934759"/>
                      <a:pt x="829749" y="2969335"/>
                      <a:pt x="816224" y="3011245"/>
                    </a:cubicBezTo>
                    <a:lnTo>
                      <a:pt x="814700" y="3015817"/>
                    </a:lnTo>
                    <a:lnTo>
                      <a:pt x="810699" y="3013055"/>
                    </a:lnTo>
                    <a:cubicBezTo>
                      <a:pt x="752501" y="2972478"/>
                      <a:pt x="677063" y="2960000"/>
                      <a:pt x="608960" y="2979812"/>
                    </a:cubicBezTo>
                    <a:cubicBezTo>
                      <a:pt x="540856" y="2999529"/>
                      <a:pt x="483706" y="3050393"/>
                      <a:pt x="456179" y="3115734"/>
                    </a:cubicBezTo>
                    <a:lnTo>
                      <a:pt x="454845" y="3118782"/>
                    </a:lnTo>
                    <a:lnTo>
                      <a:pt x="451702" y="3117734"/>
                    </a:lnTo>
                    <a:cubicBezTo>
                      <a:pt x="404744" y="3101732"/>
                      <a:pt x="350642" y="3110114"/>
                      <a:pt x="310732" y="3139547"/>
                    </a:cubicBezTo>
                    <a:cubicBezTo>
                      <a:pt x="270727" y="3168979"/>
                      <a:pt x="246819" y="3218128"/>
                      <a:pt x="248153" y="3267753"/>
                    </a:cubicBezTo>
                    <a:lnTo>
                      <a:pt x="248248" y="3270230"/>
                    </a:lnTo>
                    <a:lnTo>
                      <a:pt x="245962" y="3271182"/>
                    </a:lnTo>
                    <a:cubicBezTo>
                      <a:pt x="188431" y="3293947"/>
                      <a:pt x="140711" y="3343191"/>
                      <a:pt x="115088" y="3406247"/>
                    </a:cubicBezTo>
                    <a:cubicBezTo>
                      <a:pt x="89466" y="3469302"/>
                      <a:pt x="89276" y="3537882"/>
                      <a:pt x="114612" y="3594270"/>
                    </a:cubicBezTo>
                    <a:lnTo>
                      <a:pt x="116708" y="3599032"/>
                    </a:lnTo>
                    <a:lnTo>
                      <a:pt x="111469" y="3599318"/>
                    </a:lnTo>
                    <a:cubicBezTo>
                      <a:pt x="54319" y="3602366"/>
                      <a:pt x="5360" y="3655135"/>
                      <a:pt x="6694" y="3712380"/>
                    </a:cubicBezTo>
                    <a:cubicBezTo>
                      <a:pt x="7932" y="3769530"/>
                      <a:pt x="59272" y="3820108"/>
                      <a:pt x="116517" y="3820584"/>
                    </a:cubicBezTo>
                    <a:lnTo>
                      <a:pt x="116708" y="3827728"/>
                    </a:lnTo>
                    <a:cubicBezTo>
                      <a:pt x="69083" y="3830109"/>
                      <a:pt x="31173" y="3882115"/>
                      <a:pt x="26982" y="3927359"/>
                    </a:cubicBezTo>
                    <a:cubicBezTo>
                      <a:pt x="22601" y="3974032"/>
                      <a:pt x="56224" y="4020895"/>
                      <a:pt x="101753" y="4031848"/>
                    </a:cubicBezTo>
                    <a:lnTo>
                      <a:pt x="132233" y="4039183"/>
                    </a:lnTo>
                    <a:lnTo>
                      <a:pt x="100896" y="4038897"/>
                    </a:lnTo>
                    <a:cubicBezTo>
                      <a:pt x="80513" y="4038897"/>
                      <a:pt x="60415" y="4047660"/>
                      <a:pt x="44889" y="4063472"/>
                    </a:cubicBezTo>
                    <a:cubicBezTo>
                      <a:pt x="29363" y="4079283"/>
                      <a:pt x="20791" y="4099857"/>
                      <a:pt x="21267" y="4119955"/>
                    </a:cubicBezTo>
                    <a:cubicBezTo>
                      <a:pt x="21743" y="4140053"/>
                      <a:pt x="31459" y="4160150"/>
                      <a:pt x="47842" y="4175105"/>
                    </a:cubicBezTo>
                    <a:cubicBezTo>
                      <a:pt x="64130" y="4190059"/>
                      <a:pt x="84989" y="4197965"/>
                      <a:pt x="105087" y="4196726"/>
                    </a:cubicBezTo>
                    <a:lnTo>
                      <a:pt x="137948" y="4194726"/>
                    </a:lnTo>
                    <a:lnTo>
                      <a:pt x="106325" y="4203775"/>
                    </a:lnTo>
                    <a:cubicBezTo>
                      <a:pt x="78131" y="4211776"/>
                      <a:pt x="58319" y="4243018"/>
                      <a:pt x="63177" y="4271974"/>
                    </a:cubicBezTo>
                    <a:cubicBezTo>
                      <a:pt x="68035" y="4300930"/>
                      <a:pt x="97277" y="4324076"/>
                      <a:pt x="126137" y="4322456"/>
                    </a:cubicBezTo>
                    <a:lnTo>
                      <a:pt x="144425" y="4321504"/>
                    </a:lnTo>
                    <a:lnTo>
                      <a:pt x="127852" y="4329314"/>
                    </a:lnTo>
                    <a:cubicBezTo>
                      <a:pt x="101087" y="4341792"/>
                      <a:pt x="86894" y="4375987"/>
                      <a:pt x="96705" y="4403800"/>
                    </a:cubicBezTo>
                    <a:cubicBezTo>
                      <a:pt x="106611" y="4431613"/>
                      <a:pt x="139091" y="4449139"/>
                      <a:pt x="167762" y="4441995"/>
                    </a:cubicBezTo>
                    <a:lnTo>
                      <a:pt x="178811" y="4439233"/>
                    </a:lnTo>
                    <a:lnTo>
                      <a:pt x="171286" y="4447805"/>
                    </a:lnTo>
                    <a:cubicBezTo>
                      <a:pt x="138139" y="4485619"/>
                      <a:pt x="138901" y="4548770"/>
                      <a:pt x="172905" y="4585823"/>
                    </a:cubicBezTo>
                    <a:cubicBezTo>
                      <a:pt x="206909" y="4622875"/>
                      <a:pt x="269774" y="4628876"/>
                      <a:pt x="310256" y="4599063"/>
                    </a:cubicBezTo>
                    <a:lnTo>
                      <a:pt x="315971" y="4595252"/>
                    </a:ln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90" name="Google Shape;2290;p17"/>
            <p:cNvSpPr/>
            <p:nvPr/>
          </p:nvSpPr>
          <p:spPr>
            <a:xfrm>
              <a:off x="8348785" y="2183210"/>
              <a:ext cx="249745" cy="146018"/>
            </a:xfrm>
            <a:custGeom>
              <a:avLst/>
              <a:gdLst/>
              <a:ahLst/>
              <a:cxnLst/>
              <a:rect l="l" t="t" r="r" b="b"/>
              <a:pathLst>
                <a:path w="249745" h="146018" extrusionOk="0">
                  <a:moveTo>
                    <a:pt x="200882" y="146018"/>
                  </a:moveTo>
                  <a:cubicBezTo>
                    <a:pt x="186880" y="146018"/>
                    <a:pt x="172879" y="141923"/>
                    <a:pt x="161449" y="133350"/>
                  </a:cubicBezTo>
                  <a:cubicBezTo>
                    <a:pt x="139446" y="116967"/>
                    <a:pt x="130112" y="86868"/>
                    <a:pt x="137255" y="60770"/>
                  </a:cubicBezTo>
                  <a:cubicBezTo>
                    <a:pt x="114871" y="76772"/>
                    <a:pt x="84868" y="81725"/>
                    <a:pt x="58579" y="72866"/>
                  </a:cubicBezTo>
                  <a:cubicBezTo>
                    <a:pt x="27432" y="62389"/>
                    <a:pt x="3905" y="33433"/>
                    <a:pt x="0" y="857"/>
                  </a:cubicBezTo>
                  <a:lnTo>
                    <a:pt x="7049" y="0"/>
                  </a:lnTo>
                  <a:cubicBezTo>
                    <a:pt x="10668" y="29909"/>
                    <a:pt x="32195" y="56483"/>
                    <a:pt x="60770" y="66104"/>
                  </a:cubicBezTo>
                  <a:cubicBezTo>
                    <a:pt x="89345" y="75724"/>
                    <a:pt x="122587" y="67628"/>
                    <a:pt x="143542" y="46006"/>
                  </a:cubicBezTo>
                  <a:lnTo>
                    <a:pt x="162878" y="26003"/>
                  </a:lnTo>
                  <a:lnTo>
                    <a:pt x="149257" y="50197"/>
                  </a:lnTo>
                  <a:cubicBezTo>
                    <a:pt x="135255" y="75152"/>
                    <a:pt x="142780" y="110585"/>
                    <a:pt x="165735" y="127540"/>
                  </a:cubicBezTo>
                  <a:cubicBezTo>
                    <a:pt x="188690" y="144590"/>
                    <a:pt x="224790" y="141542"/>
                    <a:pt x="244602" y="120872"/>
                  </a:cubicBezTo>
                  <a:lnTo>
                    <a:pt x="249746" y="125825"/>
                  </a:lnTo>
                  <a:cubicBezTo>
                    <a:pt x="236982" y="139160"/>
                    <a:pt x="218980" y="146018"/>
                    <a:pt x="200882" y="146018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1" name="Google Shape;2291;p17"/>
            <p:cNvSpPr/>
            <p:nvPr/>
          </p:nvSpPr>
          <p:spPr>
            <a:xfrm>
              <a:off x="9077829" y="2151778"/>
              <a:ext cx="252443" cy="200977"/>
            </a:xfrm>
            <a:custGeom>
              <a:avLst/>
              <a:gdLst/>
              <a:ahLst/>
              <a:cxnLst/>
              <a:rect l="l" t="t" r="r" b="b"/>
              <a:pathLst>
                <a:path w="252443" h="200977" extrusionOk="0">
                  <a:moveTo>
                    <a:pt x="59531" y="200977"/>
                  </a:moveTo>
                  <a:cubicBezTo>
                    <a:pt x="46863" y="200977"/>
                    <a:pt x="34099" y="196405"/>
                    <a:pt x="23050" y="187738"/>
                  </a:cubicBezTo>
                  <a:cubicBezTo>
                    <a:pt x="8668" y="176498"/>
                    <a:pt x="190" y="160496"/>
                    <a:pt x="0" y="144018"/>
                  </a:cubicBezTo>
                  <a:lnTo>
                    <a:pt x="7144" y="143923"/>
                  </a:lnTo>
                  <a:cubicBezTo>
                    <a:pt x="7334" y="158020"/>
                    <a:pt x="14954" y="172307"/>
                    <a:pt x="27432" y="182118"/>
                  </a:cubicBezTo>
                  <a:cubicBezTo>
                    <a:pt x="39910" y="191929"/>
                    <a:pt x="55626" y="195834"/>
                    <a:pt x="69342" y="192691"/>
                  </a:cubicBezTo>
                  <a:cubicBezTo>
                    <a:pt x="83058" y="189547"/>
                    <a:pt x="95440" y="179070"/>
                    <a:pt x="102394" y="164782"/>
                  </a:cubicBezTo>
                  <a:cubicBezTo>
                    <a:pt x="109347" y="150495"/>
                    <a:pt x="109919" y="134302"/>
                    <a:pt x="103918" y="121539"/>
                  </a:cubicBezTo>
                  <a:lnTo>
                    <a:pt x="92392" y="96964"/>
                  </a:lnTo>
                  <a:lnTo>
                    <a:pt x="109919" y="117729"/>
                  </a:lnTo>
                  <a:cubicBezTo>
                    <a:pt x="122777" y="132969"/>
                    <a:pt x="148209" y="136207"/>
                    <a:pt x="164402" y="124682"/>
                  </a:cubicBezTo>
                  <a:cubicBezTo>
                    <a:pt x="180594" y="113157"/>
                    <a:pt x="185928" y="88011"/>
                    <a:pt x="175736" y="70866"/>
                  </a:cubicBezTo>
                  <a:lnTo>
                    <a:pt x="171736" y="64198"/>
                  </a:lnTo>
                  <a:lnTo>
                    <a:pt x="179356" y="65437"/>
                  </a:lnTo>
                  <a:cubicBezTo>
                    <a:pt x="195834" y="68199"/>
                    <a:pt x="213646" y="61913"/>
                    <a:pt x="227171" y="48577"/>
                  </a:cubicBezTo>
                  <a:cubicBezTo>
                    <a:pt x="240697" y="35242"/>
                    <a:pt x="247269" y="17526"/>
                    <a:pt x="244792" y="1048"/>
                  </a:cubicBezTo>
                  <a:lnTo>
                    <a:pt x="251841" y="0"/>
                  </a:lnTo>
                  <a:cubicBezTo>
                    <a:pt x="254698" y="18764"/>
                    <a:pt x="247269" y="38862"/>
                    <a:pt x="232124" y="53721"/>
                  </a:cubicBezTo>
                  <a:cubicBezTo>
                    <a:pt x="218789" y="66865"/>
                    <a:pt x="201549" y="73914"/>
                    <a:pt x="184690" y="73152"/>
                  </a:cubicBezTo>
                  <a:cubicBezTo>
                    <a:pt x="192596" y="92964"/>
                    <a:pt x="186023" y="117824"/>
                    <a:pt x="168402" y="130397"/>
                  </a:cubicBezTo>
                  <a:cubicBezTo>
                    <a:pt x="152590" y="141637"/>
                    <a:pt x="130302" y="141256"/>
                    <a:pt x="114205" y="130969"/>
                  </a:cubicBezTo>
                  <a:cubicBezTo>
                    <a:pt x="116396" y="142875"/>
                    <a:pt x="114490" y="155734"/>
                    <a:pt x="108680" y="167830"/>
                  </a:cubicBezTo>
                  <a:cubicBezTo>
                    <a:pt x="100679" y="184309"/>
                    <a:pt x="86868" y="195834"/>
                    <a:pt x="70771" y="199549"/>
                  </a:cubicBezTo>
                  <a:cubicBezTo>
                    <a:pt x="67246" y="200596"/>
                    <a:pt x="63437" y="200977"/>
                    <a:pt x="59531" y="200977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2" name="Google Shape;2292;p17"/>
            <p:cNvSpPr/>
            <p:nvPr/>
          </p:nvSpPr>
          <p:spPr>
            <a:xfrm>
              <a:off x="8459787" y="2771760"/>
              <a:ext cx="213229" cy="129540"/>
            </a:xfrm>
            <a:custGeom>
              <a:avLst/>
              <a:gdLst/>
              <a:ahLst/>
              <a:cxnLst/>
              <a:rect l="l" t="t" r="r" b="b"/>
              <a:pathLst>
                <a:path w="213229" h="129540" extrusionOk="0">
                  <a:moveTo>
                    <a:pt x="161509" y="129540"/>
                  </a:moveTo>
                  <a:cubicBezTo>
                    <a:pt x="159413" y="129540"/>
                    <a:pt x="157413" y="129445"/>
                    <a:pt x="155317" y="129159"/>
                  </a:cubicBezTo>
                  <a:cubicBezTo>
                    <a:pt x="133886" y="126587"/>
                    <a:pt x="114741" y="110585"/>
                    <a:pt x="107883" y="90202"/>
                  </a:cubicBezTo>
                  <a:cubicBezTo>
                    <a:pt x="83404" y="107633"/>
                    <a:pt x="46828" y="106775"/>
                    <a:pt x="23682" y="87344"/>
                  </a:cubicBezTo>
                  <a:cubicBezTo>
                    <a:pt x="-797" y="66675"/>
                    <a:pt x="-7370" y="27527"/>
                    <a:pt x="9013" y="0"/>
                  </a:cubicBezTo>
                  <a:lnTo>
                    <a:pt x="15109" y="3620"/>
                  </a:lnTo>
                  <a:cubicBezTo>
                    <a:pt x="346" y="28289"/>
                    <a:pt x="6251" y="63341"/>
                    <a:pt x="28254" y="81820"/>
                  </a:cubicBezTo>
                  <a:cubicBezTo>
                    <a:pt x="50257" y="100298"/>
                    <a:pt x="85785" y="100108"/>
                    <a:pt x="107502" y="81343"/>
                  </a:cubicBezTo>
                  <a:lnTo>
                    <a:pt x="112074" y="77438"/>
                  </a:lnTo>
                  <a:lnTo>
                    <a:pt x="113407" y="83249"/>
                  </a:lnTo>
                  <a:cubicBezTo>
                    <a:pt x="117789" y="103251"/>
                    <a:pt x="135791" y="119539"/>
                    <a:pt x="156175" y="121920"/>
                  </a:cubicBezTo>
                  <a:cubicBezTo>
                    <a:pt x="176463" y="124301"/>
                    <a:pt x="197799" y="112776"/>
                    <a:pt x="206848" y="94393"/>
                  </a:cubicBezTo>
                  <a:lnTo>
                    <a:pt x="213229" y="97536"/>
                  </a:lnTo>
                  <a:cubicBezTo>
                    <a:pt x="203895" y="116872"/>
                    <a:pt x="182749" y="129540"/>
                    <a:pt x="161509" y="129540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3" name="Google Shape;2293;p17"/>
            <p:cNvSpPr/>
            <p:nvPr/>
          </p:nvSpPr>
          <p:spPr>
            <a:xfrm>
              <a:off x="9053771" y="2998455"/>
              <a:ext cx="404631" cy="201834"/>
            </a:xfrm>
            <a:custGeom>
              <a:avLst/>
              <a:gdLst/>
              <a:ahLst/>
              <a:cxnLst/>
              <a:rect l="l" t="t" r="r" b="b"/>
              <a:pathLst>
                <a:path w="404631" h="201834" extrusionOk="0">
                  <a:moveTo>
                    <a:pt x="163599" y="201835"/>
                  </a:moveTo>
                  <a:cubicBezTo>
                    <a:pt x="149407" y="201835"/>
                    <a:pt x="135024" y="195358"/>
                    <a:pt x="124071" y="183833"/>
                  </a:cubicBezTo>
                  <a:cubicBezTo>
                    <a:pt x="117117" y="176498"/>
                    <a:pt x="112260" y="167926"/>
                    <a:pt x="109783" y="159068"/>
                  </a:cubicBezTo>
                  <a:cubicBezTo>
                    <a:pt x="104639" y="168783"/>
                    <a:pt x="96448" y="177260"/>
                    <a:pt x="85875" y="183452"/>
                  </a:cubicBezTo>
                  <a:cubicBezTo>
                    <a:pt x="68159" y="193834"/>
                    <a:pt x="47775" y="195358"/>
                    <a:pt x="31297" y="187357"/>
                  </a:cubicBezTo>
                  <a:cubicBezTo>
                    <a:pt x="14914" y="179451"/>
                    <a:pt x="3484" y="162496"/>
                    <a:pt x="627" y="142113"/>
                  </a:cubicBezTo>
                  <a:cubicBezTo>
                    <a:pt x="-2136" y="121729"/>
                    <a:pt x="4341" y="102299"/>
                    <a:pt x="17962" y="90297"/>
                  </a:cubicBezTo>
                  <a:lnTo>
                    <a:pt x="22724" y="95631"/>
                  </a:lnTo>
                  <a:cubicBezTo>
                    <a:pt x="10818" y="106109"/>
                    <a:pt x="5294" y="123158"/>
                    <a:pt x="7770" y="141161"/>
                  </a:cubicBezTo>
                  <a:cubicBezTo>
                    <a:pt x="10247" y="159163"/>
                    <a:pt x="20248" y="174022"/>
                    <a:pt x="34440" y="180975"/>
                  </a:cubicBezTo>
                  <a:cubicBezTo>
                    <a:pt x="48632" y="187928"/>
                    <a:pt x="66539" y="186500"/>
                    <a:pt x="82256" y="177260"/>
                  </a:cubicBezTo>
                  <a:cubicBezTo>
                    <a:pt x="96067" y="169164"/>
                    <a:pt x="105306" y="156686"/>
                    <a:pt x="107973" y="143066"/>
                  </a:cubicBezTo>
                  <a:cubicBezTo>
                    <a:pt x="108069" y="140970"/>
                    <a:pt x="108354" y="138875"/>
                    <a:pt x="108735" y="136875"/>
                  </a:cubicBezTo>
                  <a:lnTo>
                    <a:pt x="115784" y="137732"/>
                  </a:lnTo>
                  <a:cubicBezTo>
                    <a:pt x="115688" y="139827"/>
                    <a:pt x="115403" y="141827"/>
                    <a:pt x="115022" y="143923"/>
                  </a:cubicBezTo>
                  <a:cubicBezTo>
                    <a:pt x="114450" y="156115"/>
                    <a:pt x="119498" y="168878"/>
                    <a:pt x="129119" y="178879"/>
                  </a:cubicBezTo>
                  <a:cubicBezTo>
                    <a:pt x="140263" y="190500"/>
                    <a:pt x="155122" y="196310"/>
                    <a:pt x="169124" y="194215"/>
                  </a:cubicBezTo>
                  <a:cubicBezTo>
                    <a:pt x="183030" y="192215"/>
                    <a:pt x="195698" y="182404"/>
                    <a:pt x="203033" y="168116"/>
                  </a:cubicBezTo>
                  <a:cubicBezTo>
                    <a:pt x="209891" y="154686"/>
                    <a:pt x="210653" y="139827"/>
                    <a:pt x="205414" y="127826"/>
                  </a:cubicBezTo>
                  <a:cubicBezTo>
                    <a:pt x="204938" y="126968"/>
                    <a:pt x="204462" y="126016"/>
                    <a:pt x="204080" y="125063"/>
                  </a:cubicBezTo>
                  <a:lnTo>
                    <a:pt x="210557" y="122015"/>
                  </a:lnTo>
                  <a:cubicBezTo>
                    <a:pt x="211034" y="122873"/>
                    <a:pt x="211415" y="123825"/>
                    <a:pt x="211891" y="124682"/>
                  </a:cubicBezTo>
                  <a:cubicBezTo>
                    <a:pt x="216082" y="132493"/>
                    <a:pt x="223512" y="138779"/>
                    <a:pt x="232655" y="142304"/>
                  </a:cubicBezTo>
                  <a:cubicBezTo>
                    <a:pt x="242752" y="146113"/>
                    <a:pt x="253515" y="145923"/>
                    <a:pt x="262373" y="141732"/>
                  </a:cubicBezTo>
                  <a:cubicBezTo>
                    <a:pt x="271137" y="137541"/>
                    <a:pt x="278280" y="129350"/>
                    <a:pt x="281709" y="119158"/>
                  </a:cubicBezTo>
                  <a:cubicBezTo>
                    <a:pt x="285233" y="108966"/>
                    <a:pt x="284662" y="98108"/>
                    <a:pt x="280280" y="89440"/>
                  </a:cubicBezTo>
                  <a:lnTo>
                    <a:pt x="286567" y="86106"/>
                  </a:lnTo>
                  <a:cubicBezTo>
                    <a:pt x="296187" y="103442"/>
                    <a:pt x="321047" y="110871"/>
                    <a:pt x="338669" y="101822"/>
                  </a:cubicBezTo>
                  <a:cubicBezTo>
                    <a:pt x="356290" y="92774"/>
                    <a:pt x="364577" y="68199"/>
                    <a:pt x="356004" y="50292"/>
                  </a:cubicBezTo>
                  <a:lnTo>
                    <a:pt x="353813" y="45720"/>
                  </a:lnTo>
                  <a:lnTo>
                    <a:pt x="358862" y="45244"/>
                  </a:lnTo>
                  <a:cubicBezTo>
                    <a:pt x="380483" y="43053"/>
                    <a:pt x="398486" y="22098"/>
                    <a:pt x="397438" y="381"/>
                  </a:cubicBezTo>
                  <a:lnTo>
                    <a:pt x="404582" y="0"/>
                  </a:lnTo>
                  <a:cubicBezTo>
                    <a:pt x="405725" y="23717"/>
                    <a:pt x="387246" y="46673"/>
                    <a:pt x="364196" y="51530"/>
                  </a:cubicBezTo>
                  <a:cubicBezTo>
                    <a:pt x="371339" y="72390"/>
                    <a:pt x="361624" y="97917"/>
                    <a:pt x="341907" y="108109"/>
                  </a:cubicBezTo>
                  <a:cubicBezTo>
                    <a:pt x="325715" y="116491"/>
                    <a:pt x="304950" y="113348"/>
                    <a:pt x="290948" y="102108"/>
                  </a:cubicBezTo>
                  <a:cubicBezTo>
                    <a:pt x="291425" y="108490"/>
                    <a:pt x="290568" y="115062"/>
                    <a:pt x="288377" y="121444"/>
                  </a:cubicBezTo>
                  <a:cubicBezTo>
                    <a:pt x="284281" y="133445"/>
                    <a:pt x="275804" y="143161"/>
                    <a:pt x="265326" y="148114"/>
                  </a:cubicBezTo>
                  <a:cubicBezTo>
                    <a:pt x="254754" y="153067"/>
                    <a:pt x="241895" y="153353"/>
                    <a:pt x="230084" y="148876"/>
                  </a:cubicBezTo>
                  <a:cubicBezTo>
                    <a:pt x="224750" y="146876"/>
                    <a:pt x="219987" y="144018"/>
                    <a:pt x="215796" y="140494"/>
                  </a:cubicBezTo>
                  <a:cubicBezTo>
                    <a:pt x="216558" y="150590"/>
                    <a:pt x="214463" y="161354"/>
                    <a:pt x="209414" y="171260"/>
                  </a:cubicBezTo>
                  <a:cubicBezTo>
                    <a:pt x="201032" y="187643"/>
                    <a:pt x="186364" y="198882"/>
                    <a:pt x="170171" y="201263"/>
                  </a:cubicBezTo>
                  <a:cubicBezTo>
                    <a:pt x="168076" y="201740"/>
                    <a:pt x="165790" y="201835"/>
                    <a:pt x="163599" y="201835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4" name="Google Shape;2294;p17"/>
            <p:cNvSpPr/>
            <p:nvPr/>
          </p:nvSpPr>
          <p:spPr>
            <a:xfrm>
              <a:off x="8417895" y="3544714"/>
              <a:ext cx="353705" cy="182308"/>
            </a:xfrm>
            <a:custGeom>
              <a:avLst/>
              <a:gdLst/>
              <a:ahLst/>
              <a:cxnLst/>
              <a:rect l="l" t="t" r="r" b="b"/>
              <a:pathLst>
                <a:path w="353705" h="182308" extrusionOk="0">
                  <a:moveTo>
                    <a:pt x="160062" y="182309"/>
                  </a:moveTo>
                  <a:cubicBezTo>
                    <a:pt x="147775" y="182309"/>
                    <a:pt x="135583" y="179261"/>
                    <a:pt x="124915" y="172879"/>
                  </a:cubicBezTo>
                  <a:cubicBezTo>
                    <a:pt x="100626" y="158401"/>
                    <a:pt x="87386" y="128683"/>
                    <a:pt x="91958" y="100965"/>
                  </a:cubicBezTo>
                  <a:cubicBezTo>
                    <a:pt x="66812" y="113919"/>
                    <a:pt x="32236" y="108013"/>
                    <a:pt x="13853" y="86106"/>
                  </a:cubicBezTo>
                  <a:cubicBezTo>
                    <a:pt x="-6435" y="61913"/>
                    <a:pt x="-4149" y="21717"/>
                    <a:pt x="18806" y="0"/>
                  </a:cubicBezTo>
                  <a:lnTo>
                    <a:pt x="23759" y="5144"/>
                  </a:lnTo>
                  <a:cubicBezTo>
                    <a:pt x="3471" y="24384"/>
                    <a:pt x="1471" y="60008"/>
                    <a:pt x="19378" y="81439"/>
                  </a:cubicBezTo>
                  <a:cubicBezTo>
                    <a:pt x="37380" y="102870"/>
                    <a:pt x="72813" y="107061"/>
                    <a:pt x="95292" y="90488"/>
                  </a:cubicBezTo>
                  <a:lnTo>
                    <a:pt x="104055" y="84011"/>
                  </a:lnTo>
                  <a:lnTo>
                    <a:pt x="100817" y="94393"/>
                  </a:lnTo>
                  <a:cubicBezTo>
                    <a:pt x="92625" y="120777"/>
                    <a:pt x="104912" y="152591"/>
                    <a:pt x="128630" y="166688"/>
                  </a:cubicBezTo>
                  <a:cubicBezTo>
                    <a:pt x="152347" y="180785"/>
                    <a:pt x="186161" y="176403"/>
                    <a:pt x="205401" y="156686"/>
                  </a:cubicBezTo>
                  <a:lnTo>
                    <a:pt x="206925" y="155162"/>
                  </a:lnTo>
                  <a:lnTo>
                    <a:pt x="209021" y="155829"/>
                  </a:lnTo>
                  <a:cubicBezTo>
                    <a:pt x="256360" y="170307"/>
                    <a:pt x="311319" y="158877"/>
                    <a:pt x="349038" y="126778"/>
                  </a:cubicBezTo>
                  <a:lnTo>
                    <a:pt x="353705" y="132207"/>
                  </a:lnTo>
                  <a:cubicBezTo>
                    <a:pt x="314748" y="165449"/>
                    <a:pt x="258170" y="177546"/>
                    <a:pt x="209021" y="163259"/>
                  </a:cubicBezTo>
                  <a:cubicBezTo>
                    <a:pt x="195781" y="175736"/>
                    <a:pt x="177874" y="182309"/>
                    <a:pt x="160062" y="182309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5" name="Google Shape;2295;p17"/>
            <p:cNvSpPr/>
            <p:nvPr/>
          </p:nvSpPr>
          <p:spPr>
            <a:xfrm>
              <a:off x="8934043" y="4083162"/>
              <a:ext cx="220271" cy="187642"/>
            </a:xfrm>
            <a:custGeom>
              <a:avLst/>
              <a:gdLst/>
              <a:ahLst/>
              <a:cxnLst/>
              <a:rect l="l" t="t" r="r" b="b"/>
              <a:pathLst>
                <a:path w="220271" h="187642" extrusionOk="0">
                  <a:moveTo>
                    <a:pt x="49393" y="187643"/>
                  </a:moveTo>
                  <a:cubicBezTo>
                    <a:pt x="44345" y="187643"/>
                    <a:pt x="39392" y="186880"/>
                    <a:pt x="34629" y="185261"/>
                  </a:cubicBezTo>
                  <a:cubicBezTo>
                    <a:pt x="17961" y="179546"/>
                    <a:pt x="5102" y="163735"/>
                    <a:pt x="1197" y="143923"/>
                  </a:cubicBezTo>
                  <a:cubicBezTo>
                    <a:pt x="-2709" y="124111"/>
                    <a:pt x="3102" y="104585"/>
                    <a:pt x="16341" y="92964"/>
                  </a:cubicBezTo>
                  <a:lnTo>
                    <a:pt x="21104" y="98298"/>
                  </a:lnTo>
                  <a:cubicBezTo>
                    <a:pt x="9769" y="108299"/>
                    <a:pt x="4816" y="125254"/>
                    <a:pt x="8245" y="142589"/>
                  </a:cubicBezTo>
                  <a:cubicBezTo>
                    <a:pt x="11674" y="159925"/>
                    <a:pt x="22723" y="173641"/>
                    <a:pt x="37011" y="178594"/>
                  </a:cubicBezTo>
                  <a:cubicBezTo>
                    <a:pt x="51393" y="183547"/>
                    <a:pt x="68538" y="179356"/>
                    <a:pt x="81778" y="167830"/>
                  </a:cubicBezTo>
                  <a:cubicBezTo>
                    <a:pt x="95113" y="156305"/>
                    <a:pt x="101590" y="139827"/>
                    <a:pt x="98732" y="124968"/>
                  </a:cubicBezTo>
                  <a:lnTo>
                    <a:pt x="97494" y="118491"/>
                  </a:lnTo>
                  <a:lnTo>
                    <a:pt x="122926" y="129064"/>
                  </a:lnTo>
                  <a:cubicBezTo>
                    <a:pt x="129498" y="131826"/>
                    <a:pt x="136737" y="131064"/>
                    <a:pt x="142643" y="127159"/>
                  </a:cubicBezTo>
                  <a:cubicBezTo>
                    <a:pt x="148548" y="123158"/>
                    <a:pt x="151977" y="116777"/>
                    <a:pt x="151977" y="109633"/>
                  </a:cubicBezTo>
                  <a:lnTo>
                    <a:pt x="151882" y="91250"/>
                  </a:lnTo>
                  <a:lnTo>
                    <a:pt x="162645" y="96012"/>
                  </a:lnTo>
                  <a:cubicBezTo>
                    <a:pt x="177409" y="102489"/>
                    <a:pt x="194364" y="97346"/>
                    <a:pt x="202174" y="83915"/>
                  </a:cubicBezTo>
                  <a:cubicBezTo>
                    <a:pt x="216842" y="58864"/>
                    <a:pt x="216842" y="26670"/>
                    <a:pt x="202269" y="3810"/>
                  </a:cubicBezTo>
                  <a:lnTo>
                    <a:pt x="208270" y="0"/>
                  </a:lnTo>
                  <a:cubicBezTo>
                    <a:pt x="224272" y="25051"/>
                    <a:pt x="224272" y="60198"/>
                    <a:pt x="208270" y="87535"/>
                  </a:cubicBezTo>
                  <a:cubicBezTo>
                    <a:pt x="198650" y="104108"/>
                    <a:pt x="177695" y="110585"/>
                    <a:pt x="159692" y="102584"/>
                  </a:cubicBezTo>
                  <a:lnTo>
                    <a:pt x="159026" y="102299"/>
                  </a:lnTo>
                  <a:lnTo>
                    <a:pt x="159026" y="109728"/>
                  </a:lnTo>
                  <a:cubicBezTo>
                    <a:pt x="159026" y="119158"/>
                    <a:pt x="154358" y="127921"/>
                    <a:pt x="146548" y="133160"/>
                  </a:cubicBezTo>
                  <a:cubicBezTo>
                    <a:pt x="138738" y="138398"/>
                    <a:pt x="128832" y="139351"/>
                    <a:pt x="120164" y="135731"/>
                  </a:cubicBezTo>
                  <a:lnTo>
                    <a:pt x="106448" y="130016"/>
                  </a:lnTo>
                  <a:cubicBezTo>
                    <a:pt x="107115" y="145542"/>
                    <a:pt x="99780" y="161639"/>
                    <a:pt x="86445" y="173260"/>
                  </a:cubicBezTo>
                  <a:cubicBezTo>
                    <a:pt x="75587" y="182594"/>
                    <a:pt x="62252" y="187643"/>
                    <a:pt x="49393" y="187643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6" name="Google Shape;2296;p17"/>
            <p:cNvSpPr/>
            <p:nvPr/>
          </p:nvSpPr>
          <p:spPr>
            <a:xfrm>
              <a:off x="8083133" y="4700382"/>
              <a:ext cx="290075" cy="210502"/>
            </a:xfrm>
            <a:custGeom>
              <a:avLst/>
              <a:gdLst/>
              <a:ahLst/>
              <a:cxnLst/>
              <a:rect l="l" t="t" r="r" b="b"/>
              <a:pathLst>
                <a:path w="290075" h="210502" extrusionOk="0">
                  <a:moveTo>
                    <a:pt x="42863" y="210502"/>
                  </a:moveTo>
                  <a:cubicBezTo>
                    <a:pt x="26289" y="210502"/>
                    <a:pt x="10763" y="204406"/>
                    <a:pt x="0" y="193643"/>
                  </a:cubicBezTo>
                  <a:lnTo>
                    <a:pt x="5048" y="188595"/>
                  </a:lnTo>
                  <a:cubicBezTo>
                    <a:pt x="14573" y="198120"/>
                    <a:pt x="28956" y="203454"/>
                    <a:pt x="43529" y="203359"/>
                  </a:cubicBezTo>
                  <a:cubicBezTo>
                    <a:pt x="58483" y="203168"/>
                    <a:pt x="72390" y="197453"/>
                    <a:pt x="81725" y="187738"/>
                  </a:cubicBezTo>
                  <a:cubicBezTo>
                    <a:pt x="97250" y="171545"/>
                    <a:pt x="91631" y="153448"/>
                    <a:pt x="83820" y="128492"/>
                  </a:cubicBezTo>
                  <a:cubicBezTo>
                    <a:pt x="81915" y="122491"/>
                    <a:pt x="79915" y="116110"/>
                    <a:pt x="78200" y="109347"/>
                  </a:cubicBezTo>
                  <a:lnTo>
                    <a:pt x="71723" y="85154"/>
                  </a:lnTo>
                  <a:lnTo>
                    <a:pt x="84677" y="106585"/>
                  </a:lnTo>
                  <a:cubicBezTo>
                    <a:pt x="96298" y="125825"/>
                    <a:pt x="109538" y="147638"/>
                    <a:pt x="128683" y="161830"/>
                  </a:cubicBezTo>
                  <a:cubicBezTo>
                    <a:pt x="145828" y="174498"/>
                    <a:pt x="172212" y="181737"/>
                    <a:pt x="192596" y="169640"/>
                  </a:cubicBezTo>
                  <a:cubicBezTo>
                    <a:pt x="202502" y="163735"/>
                    <a:pt x="209455" y="151733"/>
                    <a:pt x="210121" y="139160"/>
                  </a:cubicBezTo>
                  <a:cubicBezTo>
                    <a:pt x="210693" y="128873"/>
                    <a:pt x="207074" y="119920"/>
                    <a:pt x="200025" y="114586"/>
                  </a:cubicBezTo>
                  <a:lnTo>
                    <a:pt x="187928" y="105346"/>
                  </a:lnTo>
                  <a:lnTo>
                    <a:pt x="202883" y="108299"/>
                  </a:lnTo>
                  <a:cubicBezTo>
                    <a:pt x="228981" y="113442"/>
                    <a:pt x="257461" y="101441"/>
                    <a:pt x="272129" y="79153"/>
                  </a:cubicBezTo>
                  <a:cubicBezTo>
                    <a:pt x="286798" y="56864"/>
                    <a:pt x="286512" y="26003"/>
                    <a:pt x="271463" y="4000"/>
                  </a:cubicBezTo>
                  <a:lnTo>
                    <a:pt x="277368" y="0"/>
                  </a:lnTo>
                  <a:cubicBezTo>
                    <a:pt x="294037" y="24289"/>
                    <a:pt x="294323" y="58483"/>
                    <a:pt x="278130" y="83058"/>
                  </a:cubicBezTo>
                  <a:cubicBezTo>
                    <a:pt x="263747" y="104870"/>
                    <a:pt x="237458" y="117729"/>
                    <a:pt x="211455" y="116491"/>
                  </a:cubicBezTo>
                  <a:cubicBezTo>
                    <a:pt x="215741" y="122872"/>
                    <a:pt x="217742" y="130873"/>
                    <a:pt x="217265" y="139541"/>
                  </a:cubicBezTo>
                  <a:cubicBezTo>
                    <a:pt x="216408" y="154496"/>
                    <a:pt x="208121" y="168688"/>
                    <a:pt x="196215" y="175736"/>
                  </a:cubicBezTo>
                  <a:cubicBezTo>
                    <a:pt x="172974" y="189547"/>
                    <a:pt x="143351" y="181642"/>
                    <a:pt x="124396" y="167545"/>
                  </a:cubicBezTo>
                  <a:cubicBezTo>
                    <a:pt x="111538" y="158020"/>
                    <a:pt x="101346" y="145447"/>
                    <a:pt x="92488" y="132493"/>
                  </a:cubicBezTo>
                  <a:cubicBezTo>
                    <a:pt x="99441" y="155162"/>
                    <a:pt x="103727" y="174974"/>
                    <a:pt x="86868" y="192596"/>
                  </a:cubicBezTo>
                  <a:cubicBezTo>
                    <a:pt x="76200" y="203740"/>
                    <a:pt x="60484" y="210217"/>
                    <a:pt x="43625" y="210502"/>
                  </a:cubicBezTo>
                  <a:cubicBezTo>
                    <a:pt x="43434" y="210502"/>
                    <a:pt x="43148" y="210502"/>
                    <a:pt x="42863" y="210502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7" name="Google Shape;2297;p17"/>
            <p:cNvSpPr/>
            <p:nvPr/>
          </p:nvSpPr>
          <p:spPr>
            <a:xfrm>
              <a:off x="8625809" y="5004420"/>
              <a:ext cx="386541" cy="225171"/>
            </a:xfrm>
            <a:custGeom>
              <a:avLst/>
              <a:gdLst/>
              <a:ahLst/>
              <a:cxnLst/>
              <a:rect l="l" t="t" r="r" b="b"/>
              <a:pathLst>
                <a:path w="386541" h="225171" extrusionOk="0">
                  <a:moveTo>
                    <a:pt x="146077" y="225171"/>
                  </a:moveTo>
                  <a:cubicBezTo>
                    <a:pt x="134171" y="225171"/>
                    <a:pt x="122264" y="222313"/>
                    <a:pt x="111787" y="216408"/>
                  </a:cubicBezTo>
                  <a:cubicBezTo>
                    <a:pt x="91689" y="205073"/>
                    <a:pt x="78449" y="183452"/>
                    <a:pt x="76068" y="160687"/>
                  </a:cubicBezTo>
                  <a:cubicBezTo>
                    <a:pt x="73877" y="163449"/>
                    <a:pt x="71306" y="166116"/>
                    <a:pt x="68448" y="168402"/>
                  </a:cubicBezTo>
                  <a:cubicBezTo>
                    <a:pt x="58447" y="176498"/>
                    <a:pt x="46064" y="179927"/>
                    <a:pt x="34539" y="177737"/>
                  </a:cubicBezTo>
                  <a:cubicBezTo>
                    <a:pt x="23014" y="175641"/>
                    <a:pt x="12727" y="168021"/>
                    <a:pt x="6250" y="156877"/>
                  </a:cubicBezTo>
                  <a:cubicBezTo>
                    <a:pt x="-227" y="145733"/>
                    <a:pt x="-1751" y="132969"/>
                    <a:pt x="2059" y="121920"/>
                  </a:cubicBezTo>
                  <a:lnTo>
                    <a:pt x="8822" y="124301"/>
                  </a:lnTo>
                  <a:cubicBezTo>
                    <a:pt x="5678" y="133445"/>
                    <a:pt x="7012" y="144018"/>
                    <a:pt x="12441" y="153353"/>
                  </a:cubicBezTo>
                  <a:cubicBezTo>
                    <a:pt x="17870" y="162687"/>
                    <a:pt x="26443" y="169069"/>
                    <a:pt x="35873" y="170783"/>
                  </a:cubicBezTo>
                  <a:cubicBezTo>
                    <a:pt x="45302" y="172498"/>
                    <a:pt x="55589" y="169640"/>
                    <a:pt x="64066" y="162878"/>
                  </a:cubicBezTo>
                  <a:cubicBezTo>
                    <a:pt x="69782" y="158210"/>
                    <a:pt x="73973" y="152400"/>
                    <a:pt x="76163" y="146113"/>
                  </a:cubicBezTo>
                  <a:cubicBezTo>
                    <a:pt x="76544" y="142780"/>
                    <a:pt x="77116" y="139541"/>
                    <a:pt x="77973" y="136303"/>
                  </a:cubicBezTo>
                  <a:lnTo>
                    <a:pt x="85974" y="105632"/>
                  </a:lnTo>
                  <a:lnTo>
                    <a:pt x="84926" y="137351"/>
                  </a:lnTo>
                  <a:cubicBezTo>
                    <a:pt x="84831" y="140875"/>
                    <a:pt x="84164" y="144304"/>
                    <a:pt x="83116" y="147638"/>
                  </a:cubicBezTo>
                  <a:cubicBezTo>
                    <a:pt x="80831" y="172307"/>
                    <a:pt x="93594" y="198025"/>
                    <a:pt x="115311" y="210217"/>
                  </a:cubicBezTo>
                  <a:cubicBezTo>
                    <a:pt x="139886" y="224028"/>
                    <a:pt x="173223" y="219266"/>
                    <a:pt x="192845" y="198977"/>
                  </a:cubicBezTo>
                  <a:lnTo>
                    <a:pt x="195607" y="196120"/>
                  </a:lnTo>
                  <a:lnTo>
                    <a:pt x="198179" y="199168"/>
                  </a:lnTo>
                  <a:cubicBezTo>
                    <a:pt x="207227" y="209931"/>
                    <a:pt x="222182" y="209264"/>
                    <a:pt x="232183" y="205454"/>
                  </a:cubicBezTo>
                  <a:cubicBezTo>
                    <a:pt x="242279" y="201644"/>
                    <a:pt x="253805" y="192119"/>
                    <a:pt x="253328" y="178118"/>
                  </a:cubicBezTo>
                  <a:lnTo>
                    <a:pt x="253138" y="172498"/>
                  </a:lnTo>
                  <a:lnTo>
                    <a:pt x="258281" y="174784"/>
                  </a:lnTo>
                  <a:cubicBezTo>
                    <a:pt x="272188" y="180785"/>
                    <a:pt x="286094" y="172784"/>
                    <a:pt x="293905" y="164116"/>
                  </a:cubicBezTo>
                  <a:cubicBezTo>
                    <a:pt x="301620" y="155448"/>
                    <a:pt x="308002" y="140684"/>
                    <a:pt x="300382" y="127540"/>
                  </a:cubicBezTo>
                  <a:lnTo>
                    <a:pt x="296953" y="121539"/>
                  </a:lnTo>
                  <a:lnTo>
                    <a:pt x="303811" y="122206"/>
                  </a:lnTo>
                  <a:cubicBezTo>
                    <a:pt x="323813" y="124206"/>
                    <a:pt x="338006" y="108585"/>
                    <a:pt x="344292" y="94774"/>
                  </a:cubicBezTo>
                  <a:cubicBezTo>
                    <a:pt x="350579" y="80963"/>
                    <a:pt x="352865" y="60008"/>
                    <a:pt x="338387" y="46196"/>
                  </a:cubicBezTo>
                  <a:lnTo>
                    <a:pt x="326766" y="35147"/>
                  </a:lnTo>
                  <a:lnTo>
                    <a:pt x="341911" y="40291"/>
                  </a:lnTo>
                  <a:cubicBezTo>
                    <a:pt x="353150" y="44101"/>
                    <a:pt x="364009" y="38195"/>
                    <a:pt x="370391" y="31433"/>
                  </a:cubicBezTo>
                  <a:cubicBezTo>
                    <a:pt x="376772" y="24670"/>
                    <a:pt x="382106" y="13526"/>
                    <a:pt x="377820" y="2572"/>
                  </a:cubicBezTo>
                  <a:lnTo>
                    <a:pt x="384488" y="0"/>
                  </a:lnTo>
                  <a:cubicBezTo>
                    <a:pt x="389155" y="11811"/>
                    <a:pt x="385726" y="25813"/>
                    <a:pt x="375629" y="36386"/>
                  </a:cubicBezTo>
                  <a:cubicBezTo>
                    <a:pt x="368200" y="44196"/>
                    <a:pt x="358770" y="48482"/>
                    <a:pt x="349436" y="48578"/>
                  </a:cubicBezTo>
                  <a:cubicBezTo>
                    <a:pt x="358008" y="62008"/>
                    <a:pt x="358675" y="80296"/>
                    <a:pt x="350674" y="97822"/>
                  </a:cubicBezTo>
                  <a:cubicBezTo>
                    <a:pt x="342101" y="116681"/>
                    <a:pt x="326099" y="128588"/>
                    <a:pt x="308954" y="129445"/>
                  </a:cubicBezTo>
                  <a:cubicBezTo>
                    <a:pt x="313336" y="142018"/>
                    <a:pt x="309716" y="156877"/>
                    <a:pt x="299048" y="168878"/>
                  </a:cubicBezTo>
                  <a:cubicBezTo>
                    <a:pt x="288095" y="181166"/>
                    <a:pt x="273331" y="186404"/>
                    <a:pt x="259996" y="182975"/>
                  </a:cubicBezTo>
                  <a:cubicBezTo>
                    <a:pt x="258281" y="195644"/>
                    <a:pt x="248756" y="206788"/>
                    <a:pt x="234469" y="212217"/>
                  </a:cubicBezTo>
                  <a:cubicBezTo>
                    <a:pt x="219705" y="217837"/>
                    <a:pt x="204751" y="215646"/>
                    <a:pt x="195035" y="206693"/>
                  </a:cubicBezTo>
                  <a:cubicBezTo>
                    <a:pt x="181986" y="218694"/>
                    <a:pt x="163984" y="225171"/>
                    <a:pt x="146077" y="225171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8" name="Google Shape;2298;p17"/>
            <p:cNvSpPr/>
            <p:nvPr/>
          </p:nvSpPr>
          <p:spPr>
            <a:xfrm>
              <a:off x="7355701" y="5045187"/>
              <a:ext cx="234131" cy="73723"/>
            </a:xfrm>
            <a:custGeom>
              <a:avLst/>
              <a:gdLst/>
              <a:ahLst/>
              <a:cxnLst/>
              <a:rect l="l" t="t" r="r" b="b"/>
              <a:pathLst>
                <a:path w="234131" h="73723" extrusionOk="0">
                  <a:moveTo>
                    <a:pt x="160408" y="73724"/>
                  </a:moveTo>
                  <a:cubicBezTo>
                    <a:pt x="133262" y="73724"/>
                    <a:pt x="108592" y="62484"/>
                    <a:pt x="93924" y="43720"/>
                  </a:cubicBezTo>
                  <a:cubicBezTo>
                    <a:pt x="89066" y="53435"/>
                    <a:pt x="80589" y="61531"/>
                    <a:pt x="69826" y="66580"/>
                  </a:cubicBezTo>
                  <a:cubicBezTo>
                    <a:pt x="56872" y="72580"/>
                    <a:pt x="42489" y="73247"/>
                    <a:pt x="30392" y="68294"/>
                  </a:cubicBezTo>
                  <a:cubicBezTo>
                    <a:pt x="18295" y="63341"/>
                    <a:pt x="8485" y="52864"/>
                    <a:pt x="3436" y="39434"/>
                  </a:cubicBezTo>
                  <a:cubicBezTo>
                    <a:pt x="-1612" y="26003"/>
                    <a:pt x="-1040" y="11621"/>
                    <a:pt x="4770" y="0"/>
                  </a:cubicBezTo>
                  <a:lnTo>
                    <a:pt x="11152" y="3238"/>
                  </a:lnTo>
                  <a:cubicBezTo>
                    <a:pt x="6199" y="13145"/>
                    <a:pt x="5723" y="25432"/>
                    <a:pt x="10104" y="36957"/>
                  </a:cubicBezTo>
                  <a:cubicBezTo>
                    <a:pt x="14390" y="48482"/>
                    <a:pt x="22772" y="57531"/>
                    <a:pt x="33059" y="61722"/>
                  </a:cubicBezTo>
                  <a:cubicBezTo>
                    <a:pt x="43346" y="65913"/>
                    <a:pt x="55633" y="65342"/>
                    <a:pt x="66778" y="60103"/>
                  </a:cubicBezTo>
                  <a:cubicBezTo>
                    <a:pt x="77922" y="54864"/>
                    <a:pt x="86304" y="45815"/>
                    <a:pt x="89638" y="35243"/>
                  </a:cubicBezTo>
                  <a:lnTo>
                    <a:pt x="92019" y="27908"/>
                  </a:lnTo>
                  <a:lnTo>
                    <a:pt x="96115" y="34385"/>
                  </a:lnTo>
                  <a:cubicBezTo>
                    <a:pt x="109069" y="55054"/>
                    <a:pt x="134786" y="67246"/>
                    <a:pt x="162980" y="66580"/>
                  </a:cubicBezTo>
                  <a:cubicBezTo>
                    <a:pt x="191270" y="65818"/>
                    <a:pt x="216130" y="52006"/>
                    <a:pt x="227845" y="30671"/>
                  </a:cubicBezTo>
                  <a:lnTo>
                    <a:pt x="234132" y="34100"/>
                  </a:lnTo>
                  <a:cubicBezTo>
                    <a:pt x="221178" y="57626"/>
                    <a:pt x="193936" y="72771"/>
                    <a:pt x="163171" y="73724"/>
                  </a:cubicBezTo>
                  <a:cubicBezTo>
                    <a:pt x="162313" y="73724"/>
                    <a:pt x="161361" y="73724"/>
                    <a:pt x="160408" y="73724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9" name="Google Shape;2299;p17"/>
            <p:cNvSpPr/>
            <p:nvPr/>
          </p:nvSpPr>
          <p:spPr>
            <a:xfrm>
              <a:off x="6592755" y="4881357"/>
              <a:ext cx="307944" cy="217265"/>
            </a:xfrm>
            <a:custGeom>
              <a:avLst/>
              <a:gdLst/>
              <a:ahLst/>
              <a:cxnLst/>
              <a:rect l="l" t="t" r="r" b="b"/>
              <a:pathLst>
                <a:path w="307944" h="217265" extrusionOk="0">
                  <a:moveTo>
                    <a:pt x="210408" y="217265"/>
                  </a:moveTo>
                  <a:cubicBezTo>
                    <a:pt x="207170" y="217265"/>
                    <a:pt x="203836" y="217075"/>
                    <a:pt x="200598" y="216789"/>
                  </a:cubicBezTo>
                  <a:cubicBezTo>
                    <a:pt x="180976" y="214979"/>
                    <a:pt x="164974" y="207550"/>
                    <a:pt x="155354" y="196024"/>
                  </a:cubicBezTo>
                  <a:cubicBezTo>
                    <a:pt x="146305" y="185071"/>
                    <a:pt x="142971" y="167354"/>
                    <a:pt x="150020" y="154210"/>
                  </a:cubicBezTo>
                  <a:cubicBezTo>
                    <a:pt x="132685" y="154591"/>
                    <a:pt x="115254" y="146113"/>
                    <a:pt x="102585" y="130969"/>
                  </a:cubicBezTo>
                  <a:cubicBezTo>
                    <a:pt x="91441" y="117634"/>
                    <a:pt x="86107" y="101632"/>
                    <a:pt x="87250" y="86582"/>
                  </a:cubicBezTo>
                  <a:cubicBezTo>
                    <a:pt x="79059" y="93535"/>
                    <a:pt x="68295" y="98107"/>
                    <a:pt x="56484" y="99250"/>
                  </a:cubicBezTo>
                  <a:cubicBezTo>
                    <a:pt x="39149" y="100870"/>
                    <a:pt x="22575" y="94964"/>
                    <a:pt x="12193" y="83439"/>
                  </a:cubicBezTo>
                  <a:cubicBezTo>
                    <a:pt x="1811" y="71818"/>
                    <a:pt x="-2285" y="54769"/>
                    <a:pt x="1239" y="37624"/>
                  </a:cubicBezTo>
                  <a:cubicBezTo>
                    <a:pt x="4764" y="20574"/>
                    <a:pt x="15432" y="6477"/>
                    <a:pt x="29529" y="0"/>
                  </a:cubicBezTo>
                  <a:lnTo>
                    <a:pt x="32481" y="6477"/>
                  </a:lnTo>
                  <a:cubicBezTo>
                    <a:pt x="20385" y="12001"/>
                    <a:pt x="11241" y="24193"/>
                    <a:pt x="8193" y="39052"/>
                  </a:cubicBezTo>
                  <a:cubicBezTo>
                    <a:pt x="5049" y="53911"/>
                    <a:pt x="8574" y="68675"/>
                    <a:pt x="17432" y="78581"/>
                  </a:cubicBezTo>
                  <a:cubicBezTo>
                    <a:pt x="26290" y="88487"/>
                    <a:pt x="40673" y="93631"/>
                    <a:pt x="55722" y="92107"/>
                  </a:cubicBezTo>
                  <a:cubicBezTo>
                    <a:pt x="70772" y="90678"/>
                    <a:pt x="83916" y="82963"/>
                    <a:pt x="90679" y="71533"/>
                  </a:cubicBezTo>
                  <a:lnTo>
                    <a:pt x="97061" y="74676"/>
                  </a:lnTo>
                  <a:cubicBezTo>
                    <a:pt x="90679" y="90868"/>
                    <a:pt x="94775" y="110680"/>
                    <a:pt x="107919" y="126397"/>
                  </a:cubicBezTo>
                  <a:cubicBezTo>
                    <a:pt x="121064" y="142113"/>
                    <a:pt x="139733" y="149733"/>
                    <a:pt x="156878" y="146304"/>
                  </a:cubicBezTo>
                  <a:lnTo>
                    <a:pt x="168594" y="143923"/>
                  </a:lnTo>
                  <a:lnTo>
                    <a:pt x="160021" y="152305"/>
                  </a:lnTo>
                  <a:cubicBezTo>
                    <a:pt x="149544" y="162592"/>
                    <a:pt x="151925" y="180880"/>
                    <a:pt x="160688" y="191452"/>
                  </a:cubicBezTo>
                  <a:cubicBezTo>
                    <a:pt x="169070" y="201549"/>
                    <a:pt x="183358" y="208026"/>
                    <a:pt x="201074" y="209645"/>
                  </a:cubicBezTo>
                  <a:cubicBezTo>
                    <a:pt x="240889" y="213360"/>
                    <a:pt x="281179" y="192881"/>
                    <a:pt x="301848" y="158877"/>
                  </a:cubicBezTo>
                  <a:lnTo>
                    <a:pt x="307944" y="162592"/>
                  </a:lnTo>
                  <a:cubicBezTo>
                    <a:pt x="287752" y="196120"/>
                    <a:pt x="249366" y="217265"/>
                    <a:pt x="210408" y="217265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00" name="Google Shape;2300;p17"/>
            <p:cNvGrpSpPr/>
            <p:nvPr/>
          </p:nvGrpSpPr>
          <p:grpSpPr>
            <a:xfrm>
              <a:off x="8831187" y="490713"/>
              <a:ext cx="413227" cy="584549"/>
              <a:chOff x="7067700" y="442816"/>
              <a:chExt cx="413227" cy="584549"/>
            </a:xfrm>
          </p:grpSpPr>
          <p:sp>
            <p:nvSpPr>
              <p:cNvPr id="2301" name="Google Shape;2301;p17"/>
              <p:cNvSpPr/>
              <p:nvPr/>
            </p:nvSpPr>
            <p:spPr>
              <a:xfrm>
                <a:off x="7071117" y="446522"/>
                <a:ext cx="406091" cy="579033"/>
              </a:xfrm>
              <a:custGeom>
                <a:avLst/>
                <a:gdLst/>
                <a:ahLst/>
                <a:cxnLst/>
                <a:rect l="l" t="t" r="r" b="b"/>
                <a:pathLst>
                  <a:path w="406091" h="579033" extrusionOk="0">
                    <a:moveTo>
                      <a:pt x="99111" y="535123"/>
                    </a:moveTo>
                    <a:cubicBezTo>
                      <a:pt x="89967" y="481688"/>
                      <a:pt x="102349" y="422442"/>
                      <a:pt x="104635" y="372055"/>
                    </a:cubicBezTo>
                    <a:cubicBezTo>
                      <a:pt x="108160" y="295569"/>
                      <a:pt x="85014" y="218131"/>
                      <a:pt x="39294" y="153933"/>
                    </a:cubicBezTo>
                    <a:cubicBezTo>
                      <a:pt x="19863" y="126596"/>
                      <a:pt x="-4807" y="97354"/>
                      <a:pt x="813" y="65160"/>
                    </a:cubicBezTo>
                    <a:cubicBezTo>
                      <a:pt x="7290" y="28298"/>
                      <a:pt x="51105" y="6771"/>
                      <a:pt x="91491" y="1723"/>
                    </a:cubicBezTo>
                    <a:cubicBezTo>
                      <a:pt x="201124" y="-11898"/>
                      <a:pt x="308566" y="56968"/>
                      <a:pt x="359048" y="146979"/>
                    </a:cubicBezTo>
                    <a:cubicBezTo>
                      <a:pt x="409531" y="236991"/>
                      <a:pt x="412579" y="343099"/>
                      <a:pt x="399530" y="443493"/>
                    </a:cubicBezTo>
                    <a:cubicBezTo>
                      <a:pt x="393433" y="490356"/>
                      <a:pt x="382766" y="539314"/>
                      <a:pt x="356667" y="579033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2" name="Google Shape;2302;p17"/>
              <p:cNvSpPr/>
              <p:nvPr/>
            </p:nvSpPr>
            <p:spPr>
              <a:xfrm>
                <a:off x="7067700" y="442816"/>
                <a:ext cx="413227" cy="584549"/>
              </a:xfrm>
              <a:custGeom>
                <a:avLst/>
                <a:gdLst/>
                <a:ahLst/>
                <a:cxnLst/>
                <a:rect l="l" t="t" r="r" b="b"/>
                <a:pathLst>
                  <a:path w="413227" h="584549" extrusionOk="0">
                    <a:moveTo>
                      <a:pt x="363133" y="584550"/>
                    </a:moveTo>
                    <a:lnTo>
                      <a:pt x="357132" y="580644"/>
                    </a:lnTo>
                    <a:cubicBezTo>
                      <a:pt x="384754" y="538639"/>
                      <a:pt x="394279" y="486918"/>
                      <a:pt x="399518" y="446628"/>
                    </a:cubicBezTo>
                    <a:cubicBezTo>
                      <a:pt x="415234" y="324803"/>
                      <a:pt x="402185" y="228505"/>
                      <a:pt x="359418" y="152305"/>
                    </a:cubicBezTo>
                    <a:cubicBezTo>
                      <a:pt x="305030" y="55341"/>
                      <a:pt x="196540" y="-3619"/>
                      <a:pt x="95385" y="8859"/>
                    </a:cubicBezTo>
                    <a:cubicBezTo>
                      <a:pt x="56142" y="13716"/>
                      <a:pt x="13851" y="34290"/>
                      <a:pt x="7755" y="69342"/>
                    </a:cubicBezTo>
                    <a:cubicBezTo>
                      <a:pt x="2992" y="96679"/>
                      <a:pt x="21375" y="122111"/>
                      <a:pt x="39283" y="146685"/>
                    </a:cubicBezTo>
                    <a:cubicBezTo>
                      <a:pt x="41473" y="149638"/>
                      <a:pt x="43569" y="152591"/>
                      <a:pt x="45664" y="155448"/>
                    </a:cubicBezTo>
                    <a:cubicBezTo>
                      <a:pt x="91765" y="220314"/>
                      <a:pt x="115197" y="298514"/>
                      <a:pt x="111672" y="375857"/>
                    </a:cubicBezTo>
                    <a:cubicBezTo>
                      <a:pt x="110910" y="391287"/>
                      <a:pt x="109291" y="407289"/>
                      <a:pt x="107672" y="424149"/>
                    </a:cubicBezTo>
                    <a:cubicBezTo>
                      <a:pt x="103767" y="462153"/>
                      <a:pt x="99861" y="501492"/>
                      <a:pt x="106148" y="538163"/>
                    </a:cubicBezTo>
                    <a:lnTo>
                      <a:pt x="99100" y="539401"/>
                    </a:lnTo>
                    <a:cubicBezTo>
                      <a:pt x="92622" y="501777"/>
                      <a:pt x="96718" y="461963"/>
                      <a:pt x="100623" y="423387"/>
                    </a:cubicBezTo>
                    <a:cubicBezTo>
                      <a:pt x="102338" y="406623"/>
                      <a:pt x="103957" y="390716"/>
                      <a:pt x="104624" y="375476"/>
                    </a:cubicBezTo>
                    <a:cubicBezTo>
                      <a:pt x="108053" y="299752"/>
                      <a:pt x="85098" y="223076"/>
                      <a:pt x="39949" y="159544"/>
                    </a:cubicBezTo>
                    <a:cubicBezTo>
                      <a:pt x="37854" y="156687"/>
                      <a:pt x="35758" y="153734"/>
                      <a:pt x="33663" y="150781"/>
                    </a:cubicBezTo>
                    <a:cubicBezTo>
                      <a:pt x="14994" y="124968"/>
                      <a:pt x="-4437" y="98394"/>
                      <a:pt x="897" y="68009"/>
                    </a:cubicBezTo>
                    <a:cubicBezTo>
                      <a:pt x="7659" y="29433"/>
                      <a:pt x="52903" y="6858"/>
                      <a:pt x="94718" y="1715"/>
                    </a:cubicBezTo>
                    <a:cubicBezTo>
                      <a:pt x="198636" y="-11144"/>
                      <a:pt x="310078" y="49340"/>
                      <a:pt x="365800" y="148781"/>
                    </a:cubicBezTo>
                    <a:cubicBezTo>
                      <a:pt x="409329" y="226410"/>
                      <a:pt x="422664" y="324041"/>
                      <a:pt x="406757" y="447485"/>
                    </a:cubicBezTo>
                    <a:cubicBezTo>
                      <a:pt x="401328" y="488633"/>
                      <a:pt x="391517" y="541401"/>
                      <a:pt x="363133" y="58455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3" name="Google Shape;2303;p17"/>
            <p:cNvGrpSpPr/>
            <p:nvPr/>
          </p:nvGrpSpPr>
          <p:grpSpPr>
            <a:xfrm>
              <a:off x="7888761" y="716887"/>
              <a:ext cx="345534" cy="624789"/>
              <a:chOff x="6125274" y="668990"/>
              <a:chExt cx="345534" cy="624789"/>
            </a:xfrm>
          </p:grpSpPr>
          <p:sp>
            <p:nvSpPr>
              <p:cNvPr id="2304" name="Google Shape;2304;p17"/>
              <p:cNvSpPr/>
              <p:nvPr/>
            </p:nvSpPr>
            <p:spPr>
              <a:xfrm>
                <a:off x="6128947" y="672295"/>
                <a:ext cx="338526" cy="618627"/>
              </a:xfrm>
              <a:custGeom>
                <a:avLst/>
                <a:gdLst/>
                <a:ahLst/>
                <a:cxnLst/>
                <a:rect l="l" t="t" r="r" b="b"/>
                <a:pathLst>
                  <a:path w="338526" h="618627" extrusionOk="0">
                    <a:moveTo>
                      <a:pt x="179936" y="618627"/>
                    </a:moveTo>
                    <a:cubicBezTo>
                      <a:pt x="123833" y="576336"/>
                      <a:pt x="72779" y="509661"/>
                      <a:pt x="49538" y="466132"/>
                    </a:cubicBezTo>
                    <a:cubicBezTo>
                      <a:pt x="294" y="374216"/>
                      <a:pt x="-13041" y="261154"/>
                      <a:pt x="13153" y="159141"/>
                    </a:cubicBezTo>
                    <a:cubicBezTo>
                      <a:pt x="27345" y="103991"/>
                      <a:pt x="54682" y="49699"/>
                      <a:pt x="100402" y="19886"/>
                    </a:cubicBezTo>
                    <a:cubicBezTo>
                      <a:pt x="146122" y="-9928"/>
                      <a:pt x="212606" y="-7546"/>
                      <a:pt x="247277" y="36078"/>
                    </a:cubicBezTo>
                    <a:cubicBezTo>
                      <a:pt x="273757" y="69416"/>
                      <a:pt x="276519" y="117231"/>
                      <a:pt x="272423" y="160665"/>
                    </a:cubicBezTo>
                    <a:cubicBezTo>
                      <a:pt x="268328" y="204099"/>
                      <a:pt x="258707" y="247819"/>
                      <a:pt x="264994" y="290967"/>
                    </a:cubicBezTo>
                    <a:cubicBezTo>
                      <a:pt x="270709" y="330115"/>
                      <a:pt x="289187" y="365548"/>
                      <a:pt x="308237" y="399552"/>
                    </a:cubicBezTo>
                    <a:cubicBezTo>
                      <a:pt x="317572" y="416221"/>
                      <a:pt x="328811" y="439843"/>
                      <a:pt x="338527" y="466132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5" name="Google Shape;2305;p17"/>
              <p:cNvSpPr/>
              <p:nvPr/>
            </p:nvSpPr>
            <p:spPr>
              <a:xfrm>
                <a:off x="6125274" y="668990"/>
                <a:ext cx="345534" cy="624789"/>
              </a:xfrm>
              <a:custGeom>
                <a:avLst/>
                <a:gdLst/>
                <a:ahLst/>
                <a:cxnLst/>
                <a:rect l="l" t="t" r="r" b="b"/>
                <a:pathLst>
                  <a:path w="345534" h="624789" extrusionOk="0">
                    <a:moveTo>
                      <a:pt x="181514" y="624790"/>
                    </a:moveTo>
                    <a:cubicBezTo>
                      <a:pt x="124840" y="582022"/>
                      <a:pt x="73690" y="515157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3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5912" y="420383"/>
                      <a:pt x="336961" y="444862"/>
                      <a:pt x="345534" y="468199"/>
                    </a:cubicBezTo>
                    <a:lnTo>
                      <a:pt x="338771" y="470675"/>
                    </a:lnTo>
                    <a:cubicBezTo>
                      <a:pt x="330389" y="447720"/>
                      <a:pt x="319435" y="423622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494"/>
                    </a:cubicBezTo>
                    <a:cubicBezTo>
                      <a:pt x="277716" y="108535"/>
                      <a:pt x="269810" y="68625"/>
                      <a:pt x="248189" y="41479"/>
                    </a:cubicBezTo>
                    <a:cubicBezTo>
                      <a:pt x="213232" y="-2527"/>
                      <a:pt x="147223" y="-812"/>
                      <a:pt x="106076" y="26048"/>
                    </a:cubicBezTo>
                    <a:cubicBezTo>
                      <a:pt x="55879" y="58719"/>
                      <a:pt x="31780" y="118631"/>
                      <a:pt x="20351" y="163208"/>
                    </a:cubicBezTo>
                    <a:cubicBezTo>
                      <a:pt x="-5843" y="265030"/>
                      <a:pt x="7301" y="375997"/>
                      <a:pt x="56450" y="467627"/>
                    </a:cubicBezTo>
                    <a:cubicBezTo>
                      <a:pt x="79691" y="511061"/>
                      <a:pt x="130078" y="576879"/>
                      <a:pt x="185895" y="618979"/>
                    </a:cubicBezTo>
                    <a:lnTo>
                      <a:pt x="181514" y="624790"/>
                    </a:ln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06" name="Google Shape;2306;p17"/>
            <p:cNvSpPr/>
            <p:nvPr/>
          </p:nvSpPr>
          <p:spPr>
            <a:xfrm>
              <a:off x="7943669" y="762697"/>
              <a:ext cx="205291" cy="507893"/>
            </a:xfrm>
            <a:custGeom>
              <a:avLst/>
              <a:gdLst/>
              <a:ahLst/>
              <a:cxnLst/>
              <a:rect l="l" t="t" r="r" b="b"/>
              <a:pathLst>
                <a:path w="205291" h="507893" extrusionOk="0">
                  <a:moveTo>
                    <a:pt x="5066" y="302659"/>
                  </a:moveTo>
                  <a:cubicBezTo>
                    <a:pt x="-12269" y="208171"/>
                    <a:pt x="15544" y="106349"/>
                    <a:pt x="78409" y="33673"/>
                  </a:cubicBezTo>
                  <a:cubicBezTo>
                    <a:pt x="89648" y="20624"/>
                    <a:pt x="102602" y="8146"/>
                    <a:pt x="118890" y="2622"/>
                  </a:cubicBezTo>
                  <a:cubicBezTo>
                    <a:pt x="135178" y="-2998"/>
                    <a:pt x="155561" y="240"/>
                    <a:pt x="165753" y="14052"/>
                  </a:cubicBezTo>
                  <a:cubicBezTo>
                    <a:pt x="179374" y="32340"/>
                    <a:pt x="170039" y="57867"/>
                    <a:pt x="162419" y="79393"/>
                  </a:cubicBezTo>
                  <a:cubicBezTo>
                    <a:pt x="135749" y="154545"/>
                    <a:pt x="136320" y="239127"/>
                    <a:pt x="163943" y="313994"/>
                  </a:cubicBezTo>
                  <a:cubicBezTo>
                    <a:pt x="180136" y="357904"/>
                    <a:pt x="256526" y="522972"/>
                    <a:pt x="148608" y="506780"/>
                  </a:cubicBezTo>
                  <a:cubicBezTo>
                    <a:pt x="70408" y="494969"/>
                    <a:pt x="17068" y="368477"/>
                    <a:pt x="5066" y="302659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7" name="Google Shape;2307;p17"/>
            <p:cNvSpPr/>
            <p:nvPr/>
          </p:nvSpPr>
          <p:spPr>
            <a:xfrm>
              <a:off x="8949624" y="541679"/>
              <a:ext cx="239920" cy="476721"/>
            </a:xfrm>
            <a:custGeom>
              <a:avLst/>
              <a:gdLst/>
              <a:ahLst/>
              <a:cxnLst/>
              <a:rect l="l" t="t" r="r" b="b"/>
              <a:pathLst>
                <a:path w="239920" h="476721" extrusionOk="0">
                  <a:moveTo>
                    <a:pt x="23811" y="81337"/>
                  </a:moveTo>
                  <a:cubicBezTo>
                    <a:pt x="78294" y="150583"/>
                    <a:pt x="102773" y="242595"/>
                    <a:pt x="90010" y="329749"/>
                  </a:cubicBezTo>
                  <a:cubicBezTo>
                    <a:pt x="85724" y="358514"/>
                    <a:pt x="77627" y="387470"/>
                    <a:pt x="81533" y="416331"/>
                  </a:cubicBezTo>
                  <a:cubicBezTo>
                    <a:pt x="85438" y="445192"/>
                    <a:pt x="105917" y="474719"/>
                    <a:pt x="134968" y="476624"/>
                  </a:cubicBezTo>
                  <a:cubicBezTo>
                    <a:pt x="164591" y="478529"/>
                    <a:pt x="188022" y="452145"/>
                    <a:pt x="202405" y="426237"/>
                  </a:cubicBezTo>
                  <a:cubicBezTo>
                    <a:pt x="246125" y="347560"/>
                    <a:pt x="252030" y="248977"/>
                    <a:pt x="218026" y="165728"/>
                  </a:cubicBezTo>
                  <a:cubicBezTo>
                    <a:pt x="192309" y="102673"/>
                    <a:pt x="144017" y="49237"/>
                    <a:pt x="84676" y="16090"/>
                  </a:cubicBezTo>
                  <a:cubicBezTo>
                    <a:pt x="15429" y="-22772"/>
                    <a:pt x="-30291" y="12566"/>
                    <a:pt x="23811" y="81337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8670540" y="6146849"/>
              <a:ext cx="328271" cy="307607"/>
            </a:xfrm>
            <a:custGeom>
              <a:avLst/>
              <a:gdLst/>
              <a:ahLst/>
              <a:cxnLst/>
              <a:rect l="l" t="t" r="r" b="b"/>
              <a:pathLst>
                <a:path w="328271" h="307607" extrusionOk="0">
                  <a:moveTo>
                    <a:pt x="277368" y="275654"/>
                  </a:moveTo>
                  <a:cubicBezTo>
                    <a:pt x="234125" y="315183"/>
                    <a:pt x="172117" y="315563"/>
                    <a:pt x="127635" y="290322"/>
                  </a:cubicBezTo>
                  <a:cubicBezTo>
                    <a:pt x="83249" y="265081"/>
                    <a:pt x="45149" y="222695"/>
                    <a:pt x="28004" y="172117"/>
                  </a:cubicBezTo>
                  <a:cubicBezTo>
                    <a:pt x="17526" y="141161"/>
                    <a:pt x="8287" y="110300"/>
                    <a:pt x="0" y="79724"/>
                  </a:cubicBezTo>
                  <a:lnTo>
                    <a:pt x="286417" y="0"/>
                  </a:lnTo>
                  <a:cubicBezTo>
                    <a:pt x="298895" y="38862"/>
                    <a:pt x="321564" y="75438"/>
                    <a:pt x="326708" y="117634"/>
                  </a:cubicBezTo>
                  <a:cubicBezTo>
                    <a:pt x="333280" y="172402"/>
                    <a:pt x="319564" y="237268"/>
                    <a:pt x="277368" y="275654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7019028" y="4340623"/>
              <a:ext cx="251692" cy="90963"/>
            </a:xfrm>
            <a:custGeom>
              <a:avLst/>
              <a:gdLst/>
              <a:ahLst/>
              <a:cxnLst/>
              <a:rect l="l" t="t" r="r" b="b"/>
              <a:pathLst>
                <a:path w="251692" h="90963" extrusionOk="0">
                  <a:moveTo>
                    <a:pt x="134560" y="90964"/>
                  </a:moveTo>
                  <a:cubicBezTo>
                    <a:pt x="134465" y="90964"/>
                    <a:pt x="134274" y="90964"/>
                    <a:pt x="134179" y="90964"/>
                  </a:cubicBezTo>
                  <a:cubicBezTo>
                    <a:pt x="122273" y="90773"/>
                    <a:pt x="110748" y="84011"/>
                    <a:pt x="103508" y="72676"/>
                  </a:cubicBezTo>
                  <a:cubicBezTo>
                    <a:pt x="100841" y="68485"/>
                    <a:pt x="98937" y="64008"/>
                    <a:pt x="97793" y="59436"/>
                  </a:cubicBezTo>
                  <a:cubicBezTo>
                    <a:pt x="93031" y="66104"/>
                    <a:pt x="86649" y="71819"/>
                    <a:pt x="78934" y="76105"/>
                  </a:cubicBezTo>
                  <a:cubicBezTo>
                    <a:pt x="64075" y="84487"/>
                    <a:pt x="47311" y="86011"/>
                    <a:pt x="33119" y="80296"/>
                  </a:cubicBezTo>
                  <a:cubicBezTo>
                    <a:pt x="18831" y="74581"/>
                    <a:pt x="7782" y="62008"/>
                    <a:pt x="2734" y="45720"/>
                  </a:cubicBezTo>
                  <a:cubicBezTo>
                    <a:pt x="-2314" y="29432"/>
                    <a:pt x="-314" y="12763"/>
                    <a:pt x="8258" y="0"/>
                  </a:cubicBezTo>
                  <a:lnTo>
                    <a:pt x="14164" y="4001"/>
                  </a:lnTo>
                  <a:cubicBezTo>
                    <a:pt x="6925" y="14859"/>
                    <a:pt x="5210" y="29623"/>
                    <a:pt x="9497" y="43625"/>
                  </a:cubicBezTo>
                  <a:cubicBezTo>
                    <a:pt x="13783" y="57626"/>
                    <a:pt x="23689" y="68866"/>
                    <a:pt x="35786" y="73628"/>
                  </a:cubicBezTo>
                  <a:cubicBezTo>
                    <a:pt x="47883" y="78486"/>
                    <a:pt x="62741" y="77057"/>
                    <a:pt x="75505" y="69818"/>
                  </a:cubicBezTo>
                  <a:cubicBezTo>
                    <a:pt x="85602" y="64103"/>
                    <a:pt x="93317" y="55436"/>
                    <a:pt x="97222" y="45720"/>
                  </a:cubicBezTo>
                  <a:cubicBezTo>
                    <a:pt x="97603" y="42672"/>
                    <a:pt x="98460" y="39814"/>
                    <a:pt x="99699" y="37052"/>
                  </a:cubicBezTo>
                  <a:lnTo>
                    <a:pt x="111319" y="10763"/>
                  </a:lnTo>
                  <a:lnTo>
                    <a:pt x="106556" y="39148"/>
                  </a:lnTo>
                  <a:cubicBezTo>
                    <a:pt x="106080" y="42101"/>
                    <a:pt x="105318" y="44958"/>
                    <a:pt x="104271" y="47720"/>
                  </a:cubicBezTo>
                  <a:cubicBezTo>
                    <a:pt x="103508" y="54674"/>
                    <a:pt x="105414" y="62103"/>
                    <a:pt x="109700" y="68866"/>
                  </a:cubicBezTo>
                  <a:cubicBezTo>
                    <a:pt x="115701" y="78200"/>
                    <a:pt x="124940" y="83820"/>
                    <a:pt x="134465" y="83915"/>
                  </a:cubicBezTo>
                  <a:cubicBezTo>
                    <a:pt x="134560" y="83915"/>
                    <a:pt x="134655" y="83915"/>
                    <a:pt x="134751" y="83915"/>
                  </a:cubicBezTo>
                  <a:cubicBezTo>
                    <a:pt x="144180" y="83915"/>
                    <a:pt x="153420" y="78581"/>
                    <a:pt x="159611" y="69533"/>
                  </a:cubicBezTo>
                  <a:cubicBezTo>
                    <a:pt x="165802" y="60388"/>
                    <a:pt x="167326" y="49625"/>
                    <a:pt x="163706" y="40862"/>
                  </a:cubicBezTo>
                  <a:lnTo>
                    <a:pt x="170088" y="37624"/>
                  </a:lnTo>
                  <a:cubicBezTo>
                    <a:pt x="177232" y="49339"/>
                    <a:pt x="185804" y="62389"/>
                    <a:pt x="198282" y="70295"/>
                  </a:cubicBezTo>
                  <a:cubicBezTo>
                    <a:pt x="208760" y="76867"/>
                    <a:pt x="225238" y="79915"/>
                    <a:pt x="236668" y="71152"/>
                  </a:cubicBezTo>
                  <a:cubicBezTo>
                    <a:pt x="242002" y="67056"/>
                    <a:pt x="245050" y="59627"/>
                    <a:pt x="244479" y="52197"/>
                  </a:cubicBezTo>
                  <a:cubicBezTo>
                    <a:pt x="244002" y="46196"/>
                    <a:pt x="241240" y="41338"/>
                    <a:pt x="236858" y="38862"/>
                  </a:cubicBezTo>
                  <a:lnTo>
                    <a:pt x="240383" y="32671"/>
                  </a:lnTo>
                  <a:cubicBezTo>
                    <a:pt x="246955" y="36386"/>
                    <a:pt x="251051" y="43244"/>
                    <a:pt x="251622" y="51721"/>
                  </a:cubicBezTo>
                  <a:cubicBezTo>
                    <a:pt x="252289" y="61436"/>
                    <a:pt x="248193" y="71342"/>
                    <a:pt x="241050" y="76867"/>
                  </a:cubicBezTo>
                  <a:cubicBezTo>
                    <a:pt x="226952" y="87725"/>
                    <a:pt x="207045" y="84296"/>
                    <a:pt x="194472" y="76391"/>
                  </a:cubicBezTo>
                  <a:cubicBezTo>
                    <a:pt x="185424" y="70771"/>
                    <a:pt x="178470" y="62865"/>
                    <a:pt x="172565" y="54674"/>
                  </a:cubicBezTo>
                  <a:cubicBezTo>
                    <a:pt x="171898" y="61151"/>
                    <a:pt x="169517" y="67628"/>
                    <a:pt x="165516" y="73628"/>
                  </a:cubicBezTo>
                  <a:cubicBezTo>
                    <a:pt x="157801" y="84487"/>
                    <a:pt x="146371" y="90964"/>
                    <a:pt x="134560" y="90964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7423812" y="3954956"/>
              <a:ext cx="262324" cy="124301"/>
            </a:xfrm>
            <a:custGeom>
              <a:avLst/>
              <a:gdLst/>
              <a:ahLst/>
              <a:cxnLst/>
              <a:rect l="l" t="t" r="r" b="b"/>
              <a:pathLst>
                <a:path w="262324" h="124301" extrusionOk="0">
                  <a:moveTo>
                    <a:pt x="61532" y="124206"/>
                  </a:moveTo>
                  <a:cubicBezTo>
                    <a:pt x="32099" y="124206"/>
                    <a:pt x="4382" y="100679"/>
                    <a:pt x="0" y="71533"/>
                  </a:cubicBezTo>
                  <a:lnTo>
                    <a:pt x="7049" y="70485"/>
                  </a:lnTo>
                  <a:cubicBezTo>
                    <a:pt x="11049" y="97155"/>
                    <a:pt x="36957" y="118586"/>
                    <a:pt x="64103" y="116967"/>
                  </a:cubicBezTo>
                  <a:cubicBezTo>
                    <a:pt x="91059" y="115443"/>
                    <a:pt x="114681" y="91440"/>
                    <a:pt x="115729" y="64484"/>
                  </a:cubicBezTo>
                  <a:lnTo>
                    <a:pt x="116586" y="42386"/>
                  </a:lnTo>
                  <a:lnTo>
                    <a:pt x="122777" y="63627"/>
                  </a:lnTo>
                  <a:cubicBezTo>
                    <a:pt x="128016" y="81724"/>
                    <a:pt x="142113" y="97060"/>
                    <a:pt x="161449" y="105537"/>
                  </a:cubicBezTo>
                  <a:cubicBezTo>
                    <a:pt x="180785" y="114014"/>
                    <a:pt x="201549" y="114110"/>
                    <a:pt x="218504" y="105823"/>
                  </a:cubicBezTo>
                  <a:cubicBezTo>
                    <a:pt x="235458" y="97536"/>
                    <a:pt x="248031" y="80867"/>
                    <a:pt x="252984" y="60388"/>
                  </a:cubicBezTo>
                  <a:cubicBezTo>
                    <a:pt x="257937" y="39814"/>
                    <a:pt x="254413" y="19336"/>
                    <a:pt x="243269" y="4191"/>
                  </a:cubicBezTo>
                  <a:lnTo>
                    <a:pt x="248984" y="0"/>
                  </a:lnTo>
                  <a:cubicBezTo>
                    <a:pt x="261461" y="16954"/>
                    <a:pt x="265367" y="39529"/>
                    <a:pt x="259937" y="62198"/>
                  </a:cubicBezTo>
                  <a:cubicBezTo>
                    <a:pt x="254413" y="84772"/>
                    <a:pt x="240506" y="103061"/>
                    <a:pt x="221647" y="112395"/>
                  </a:cubicBezTo>
                  <a:cubicBezTo>
                    <a:pt x="202787" y="121729"/>
                    <a:pt x="179832" y="121634"/>
                    <a:pt x="158496" y="112300"/>
                  </a:cubicBezTo>
                  <a:cubicBezTo>
                    <a:pt x="141637" y="104870"/>
                    <a:pt x="128397" y="92773"/>
                    <a:pt x="120777" y="78010"/>
                  </a:cubicBezTo>
                  <a:cubicBezTo>
                    <a:pt x="113824" y="102870"/>
                    <a:pt x="90488" y="122872"/>
                    <a:pt x="64484" y="124301"/>
                  </a:cubicBezTo>
                  <a:cubicBezTo>
                    <a:pt x="63627" y="124111"/>
                    <a:pt x="62579" y="124206"/>
                    <a:pt x="61532" y="124206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11" name="Google Shape;2311;p17"/>
            <p:cNvGrpSpPr/>
            <p:nvPr/>
          </p:nvGrpSpPr>
          <p:grpSpPr>
            <a:xfrm>
              <a:off x="6650191" y="5328651"/>
              <a:ext cx="609320" cy="558260"/>
              <a:chOff x="4886704" y="5280754"/>
              <a:chExt cx="609320" cy="558260"/>
            </a:xfrm>
          </p:grpSpPr>
          <p:sp>
            <p:nvSpPr>
              <p:cNvPr id="2312" name="Google Shape;2312;p17"/>
              <p:cNvSpPr/>
              <p:nvPr/>
            </p:nvSpPr>
            <p:spPr>
              <a:xfrm>
                <a:off x="4890294" y="5284564"/>
                <a:ext cx="602252" cy="550831"/>
              </a:xfrm>
              <a:custGeom>
                <a:avLst/>
                <a:gdLst/>
                <a:ahLst/>
                <a:cxnLst/>
                <a:rect l="l" t="t" r="r" b="b"/>
                <a:pathLst>
                  <a:path w="602252" h="550831" extrusionOk="0">
                    <a:moveTo>
                      <a:pt x="86803" y="162973"/>
                    </a:moveTo>
                    <a:cubicBezTo>
                      <a:pt x="16319" y="180118"/>
                      <a:pt x="-23496" y="290417"/>
                      <a:pt x="14985" y="361950"/>
                    </a:cubicBezTo>
                    <a:cubicBezTo>
                      <a:pt x="53466" y="433388"/>
                      <a:pt x="155288" y="438341"/>
                      <a:pt x="198722" y="370808"/>
                    </a:cubicBezTo>
                    <a:cubicBezTo>
                      <a:pt x="155098" y="423100"/>
                      <a:pt x="178434" y="527114"/>
                      <a:pt x="238251" y="547402"/>
                    </a:cubicBezTo>
                    <a:cubicBezTo>
                      <a:pt x="298068" y="567690"/>
                      <a:pt x="364934" y="494348"/>
                      <a:pt x="351884" y="422815"/>
                    </a:cubicBezTo>
                    <a:cubicBezTo>
                      <a:pt x="371506" y="456915"/>
                      <a:pt x="415607" y="467296"/>
                      <a:pt x="444848" y="444627"/>
                    </a:cubicBezTo>
                    <a:cubicBezTo>
                      <a:pt x="474090" y="421957"/>
                      <a:pt x="483424" y="370332"/>
                      <a:pt x="464565" y="335566"/>
                    </a:cubicBezTo>
                    <a:cubicBezTo>
                      <a:pt x="490092" y="361950"/>
                      <a:pt x="533050" y="360331"/>
                      <a:pt x="557053" y="332041"/>
                    </a:cubicBezTo>
                    <a:cubicBezTo>
                      <a:pt x="581056" y="303752"/>
                      <a:pt x="582294" y="253175"/>
                      <a:pt x="559720" y="223361"/>
                    </a:cubicBezTo>
                    <a:cubicBezTo>
                      <a:pt x="591438" y="194977"/>
                      <a:pt x="607916" y="144685"/>
                      <a:pt x="600487" y="98584"/>
                    </a:cubicBezTo>
                    <a:cubicBezTo>
                      <a:pt x="593057" y="52483"/>
                      <a:pt x="562101" y="12763"/>
                      <a:pt x="523715" y="0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3" name="Google Shape;2313;p17"/>
              <p:cNvSpPr/>
              <p:nvPr/>
            </p:nvSpPr>
            <p:spPr>
              <a:xfrm>
                <a:off x="4886704" y="5280754"/>
                <a:ext cx="609320" cy="558260"/>
              </a:xfrm>
              <a:custGeom>
                <a:avLst/>
                <a:gdLst/>
                <a:ahLst/>
                <a:cxnLst/>
                <a:rect l="l" t="t" r="r" b="b"/>
                <a:pathLst>
                  <a:path w="609320" h="558260" extrusionOk="0">
                    <a:moveTo>
                      <a:pt x="262606" y="558260"/>
                    </a:moveTo>
                    <a:cubicBezTo>
                      <a:pt x="255176" y="558260"/>
                      <a:pt x="247747" y="557022"/>
                      <a:pt x="240603" y="554641"/>
                    </a:cubicBezTo>
                    <a:cubicBezTo>
                      <a:pt x="213647" y="545497"/>
                      <a:pt x="191644" y="518827"/>
                      <a:pt x="181643" y="483393"/>
                    </a:cubicBezTo>
                    <a:cubicBezTo>
                      <a:pt x="173642" y="454914"/>
                      <a:pt x="174404" y="425767"/>
                      <a:pt x="183072" y="401574"/>
                    </a:cubicBezTo>
                    <a:cubicBezTo>
                      <a:pt x="162879" y="418147"/>
                      <a:pt x="137161" y="427101"/>
                      <a:pt x="109539" y="425958"/>
                    </a:cubicBezTo>
                    <a:cubicBezTo>
                      <a:pt x="69534" y="424434"/>
                      <a:pt x="34291" y="402526"/>
                      <a:pt x="15432" y="367474"/>
                    </a:cubicBezTo>
                    <a:cubicBezTo>
                      <a:pt x="-4952" y="329660"/>
                      <a:pt x="-5142" y="278225"/>
                      <a:pt x="14860" y="233362"/>
                    </a:cubicBezTo>
                    <a:cubicBezTo>
                      <a:pt x="31339" y="196406"/>
                      <a:pt x="58580" y="170974"/>
                      <a:pt x="89536" y="163354"/>
                    </a:cubicBezTo>
                    <a:lnTo>
                      <a:pt x="91251" y="170307"/>
                    </a:lnTo>
                    <a:cubicBezTo>
                      <a:pt x="62390" y="177356"/>
                      <a:pt x="36958" y="201358"/>
                      <a:pt x="21433" y="236220"/>
                    </a:cubicBezTo>
                    <a:cubicBezTo>
                      <a:pt x="2287" y="279177"/>
                      <a:pt x="2383" y="328136"/>
                      <a:pt x="21814" y="364046"/>
                    </a:cubicBezTo>
                    <a:cubicBezTo>
                      <a:pt x="39530" y="396907"/>
                      <a:pt x="72391" y="417385"/>
                      <a:pt x="109920" y="418814"/>
                    </a:cubicBezTo>
                    <a:cubicBezTo>
                      <a:pt x="142591" y="420053"/>
                      <a:pt x="172690" y="406432"/>
                      <a:pt x="192692" y="381953"/>
                    </a:cubicBezTo>
                    <a:cubicBezTo>
                      <a:pt x="194788" y="378618"/>
                      <a:pt x="197169" y="375380"/>
                      <a:pt x="199645" y="372332"/>
                    </a:cubicBezTo>
                    <a:lnTo>
                      <a:pt x="205360" y="376523"/>
                    </a:lnTo>
                    <a:cubicBezTo>
                      <a:pt x="203265" y="379762"/>
                      <a:pt x="200979" y="382905"/>
                      <a:pt x="198598" y="385858"/>
                    </a:cubicBezTo>
                    <a:cubicBezTo>
                      <a:pt x="183072" y="411004"/>
                      <a:pt x="178976" y="447199"/>
                      <a:pt x="188596" y="481394"/>
                    </a:cubicBezTo>
                    <a:cubicBezTo>
                      <a:pt x="197931" y="514636"/>
                      <a:pt x="218219" y="539401"/>
                      <a:pt x="242984" y="547783"/>
                    </a:cubicBezTo>
                    <a:cubicBezTo>
                      <a:pt x="265939" y="555593"/>
                      <a:pt x="291847" y="549116"/>
                      <a:pt x="314041" y="529971"/>
                    </a:cubicBezTo>
                    <a:cubicBezTo>
                      <a:pt x="343759" y="504349"/>
                      <a:pt x="358618" y="463963"/>
                      <a:pt x="351950" y="427196"/>
                    </a:cubicBezTo>
                    <a:lnTo>
                      <a:pt x="348235" y="406717"/>
                    </a:lnTo>
                    <a:lnTo>
                      <a:pt x="358618" y="424720"/>
                    </a:lnTo>
                    <a:cubicBezTo>
                      <a:pt x="367857" y="440912"/>
                      <a:pt x="383478" y="452152"/>
                      <a:pt x="401290" y="455676"/>
                    </a:cubicBezTo>
                    <a:cubicBezTo>
                      <a:pt x="417673" y="458915"/>
                      <a:pt x="433579" y="455295"/>
                      <a:pt x="446248" y="445484"/>
                    </a:cubicBezTo>
                    <a:cubicBezTo>
                      <a:pt x="474156" y="423958"/>
                      <a:pt x="483109" y="374142"/>
                      <a:pt x="465012" y="340995"/>
                    </a:cubicBezTo>
                    <a:lnTo>
                      <a:pt x="452344" y="317754"/>
                    </a:lnTo>
                    <a:lnTo>
                      <a:pt x="470727" y="336804"/>
                    </a:lnTo>
                    <a:cubicBezTo>
                      <a:pt x="482062" y="348520"/>
                      <a:pt x="498064" y="355092"/>
                      <a:pt x="514447" y="354425"/>
                    </a:cubicBezTo>
                    <a:cubicBezTo>
                      <a:pt x="531211" y="353854"/>
                      <a:pt x="547022" y="346234"/>
                      <a:pt x="557881" y="333375"/>
                    </a:cubicBezTo>
                    <a:cubicBezTo>
                      <a:pt x="580741" y="306324"/>
                      <a:pt x="581979" y="257651"/>
                      <a:pt x="560357" y="229076"/>
                    </a:cubicBezTo>
                    <a:lnTo>
                      <a:pt x="558357" y="226409"/>
                    </a:lnTo>
                    <a:lnTo>
                      <a:pt x="560833" y="224219"/>
                    </a:lnTo>
                    <a:cubicBezTo>
                      <a:pt x="591790" y="196501"/>
                      <a:pt x="607696" y="147637"/>
                      <a:pt x="600457" y="102584"/>
                    </a:cubicBezTo>
                    <a:cubicBezTo>
                      <a:pt x="593218" y="57721"/>
                      <a:pt x="563310" y="19145"/>
                      <a:pt x="526067" y="6763"/>
                    </a:cubicBezTo>
                    <a:lnTo>
                      <a:pt x="528353" y="0"/>
                    </a:lnTo>
                    <a:cubicBezTo>
                      <a:pt x="568072" y="13240"/>
                      <a:pt x="599886" y="54007"/>
                      <a:pt x="607506" y="101441"/>
                    </a:cubicBezTo>
                    <a:cubicBezTo>
                      <a:pt x="614935" y="147637"/>
                      <a:pt x="599124" y="197739"/>
                      <a:pt x="567977" y="227267"/>
                    </a:cubicBezTo>
                    <a:cubicBezTo>
                      <a:pt x="589408" y="258508"/>
                      <a:pt x="587503" y="309277"/>
                      <a:pt x="563310" y="337852"/>
                    </a:cubicBezTo>
                    <a:cubicBezTo>
                      <a:pt x="551118" y="352235"/>
                      <a:pt x="533401" y="360807"/>
                      <a:pt x="514637" y="361378"/>
                    </a:cubicBezTo>
                    <a:cubicBezTo>
                      <a:pt x="501207" y="361760"/>
                      <a:pt x="488062" y="358140"/>
                      <a:pt x="477013" y="350996"/>
                    </a:cubicBezTo>
                    <a:cubicBezTo>
                      <a:pt x="488158" y="385858"/>
                      <a:pt x="477299" y="430244"/>
                      <a:pt x="450534" y="450913"/>
                    </a:cubicBezTo>
                    <a:cubicBezTo>
                      <a:pt x="436246" y="461962"/>
                      <a:pt x="418244" y="466058"/>
                      <a:pt x="399766" y="462439"/>
                    </a:cubicBezTo>
                    <a:cubicBezTo>
                      <a:pt x="384430" y="459391"/>
                      <a:pt x="370714" y="451294"/>
                      <a:pt x="360427" y="439579"/>
                    </a:cubicBezTo>
                    <a:cubicBezTo>
                      <a:pt x="362047" y="474726"/>
                      <a:pt x="346521" y="511016"/>
                      <a:pt x="318613" y="535115"/>
                    </a:cubicBezTo>
                    <a:cubicBezTo>
                      <a:pt x="301277" y="550450"/>
                      <a:pt x="281656" y="558260"/>
                      <a:pt x="262606" y="55826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4" name="Google Shape;2314;p17"/>
            <p:cNvGrpSpPr/>
            <p:nvPr/>
          </p:nvGrpSpPr>
          <p:grpSpPr>
            <a:xfrm>
              <a:off x="8440360" y="5294718"/>
              <a:ext cx="604287" cy="547806"/>
              <a:chOff x="6676873" y="5246821"/>
              <a:chExt cx="604287" cy="547806"/>
            </a:xfrm>
          </p:grpSpPr>
          <p:sp>
            <p:nvSpPr>
              <p:cNvPr id="2315" name="Google Shape;2315;p17"/>
              <p:cNvSpPr/>
              <p:nvPr/>
            </p:nvSpPr>
            <p:spPr>
              <a:xfrm>
                <a:off x="6680496" y="5250648"/>
                <a:ext cx="597085" cy="540526"/>
              </a:xfrm>
              <a:custGeom>
                <a:avLst/>
                <a:gdLst/>
                <a:ahLst/>
                <a:cxnLst/>
                <a:rect l="l" t="t" r="r" b="b"/>
                <a:pathLst>
                  <a:path w="597085" h="540526" extrusionOk="0">
                    <a:moveTo>
                      <a:pt x="32818" y="128499"/>
                    </a:moveTo>
                    <a:cubicBezTo>
                      <a:pt x="5196" y="148121"/>
                      <a:pt x="-7378" y="190602"/>
                      <a:pt x="4434" y="224797"/>
                    </a:cubicBezTo>
                    <a:cubicBezTo>
                      <a:pt x="16245" y="258897"/>
                      <a:pt x="51106" y="281090"/>
                      <a:pt x="83491" y="274898"/>
                    </a:cubicBezTo>
                    <a:cubicBezTo>
                      <a:pt x="35009" y="268422"/>
                      <a:pt x="-9663" y="329953"/>
                      <a:pt x="6243" y="381483"/>
                    </a:cubicBezTo>
                    <a:cubicBezTo>
                      <a:pt x="22150" y="433014"/>
                      <a:pt x="91206" y="451016"/>
                      <a:pt x="125972" y="412630"/>
                    </a:cubicBezTo>
                    <a:cubicBezTo>
                      <a:pt x="105113" y="455302"/>
                      <a:pt x="124353" y="515976"/>
                      <a:pt x="164644" y="534645"/>
                    </a:cubicBezTo>
                    <a:cubicBezTo>
                      <a:pt x="204935" y="553315"/>
                      <a:pt x="257037" y="525597"/>
                      <a:pt x="269419" y="478924"/>
                    </a:cubicBezTo>
                    <a:cubicBezTo>
                      <a:pt x="280849" y="518739"/>
                      <a:pt x="325616" y="541789"/>
                      <a:pt x="360192" y="525787"/>
                    </a:cubicBezTo>
                    <a:cubicBezTo>
                      <a:pt x="394768" y="509785"/>
                      <a:pt x="411627" y="458065"/>
                      <a:pt x="394387" y="421012"/>
                    </a:cubicBezTo>
                    <a:cubicBezTo>
                      <a:pt x="417533" y="458445"/>
                      <a:pt x="470587" y="466923"/>
                      <a:pt x="502210" y="438157"/>
                    </a:cubicBezTo>
                    <a:cubicBezTo>
                      <a:pt x="533833" y="409391"/>
                      <a:pt x="536976" y="349670"/>
                      <a:pt x="508687" y="316999"/>
                    </a:cubicBezTo>
                    <a:cubicBezTo>
                      <a:pt x="544311" y="325381"/>
                      <a:pt x="583839" y="299092"/>
                      <a:pt x="593936" y="260039"/>
                    </a:cubicBezTo>
                    <a:cubicBezTo>
                      <a:pt x="604128" y="220987"/>
                      <a:pt x="583458" y="175172"/>
                      <a:pt x="549264" y="161075"/>
                    </a:cubicBezTo>
                    <a:cubicBezTo>
                      <a:pt x="583935" y="146311"/>
                      <a:pt x="604794" y="99543"/>
                      <a:pt x="594412" y="59824"/>
                    </a:cubicBezTo>
                    <a:cubicBezTo>
                      <a:pt x="584030" y="20105"/>
                      <a:pt x="543930" y="-6851"/>
                      <a:pt x="507544" y="1531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6" name="Google Shape;2316;p17"/>
              <p:cNvSpPr/>
              <p:nvPr/>
            </p:nvSpPr>
            <p:spPr>
              <a:xfrm>
                <a:off x="6676873" y="5246821"/>
                <a:ext cx="604287" cy="547806"/>
              </a:xfrm>
              <a:custGeom>
                <a:avLst/>
                <a:gdLst/>
                <a:ahLst/>
                <a:cxnLst/>
                <a:rect l="l" t="t" r="r" b="b"/>
                <a:pathLst>
                  <a:path w="604287" h="547806" extrusionOk="0">
                    <a:moveTo>
                      <a:pt x="195223" y="547807"/>
                    </a:moveTo>
                    <a:cubicBezTo>
                      <a:pt x="185221" y="547807"/>
                      <a:pt x="175506" y="545711"/>
                      <a:pt x="166648" y="541616"/>
                    </a:cubicBezTo>
                    <a:cubicBezTo>
                      <a:pt x="147693" y="532852"/>
                      <a:pt x="131977" y="514374"/>
                      <a:pt x="123690" y="491038"/>
                    </a:cubicBezTo>
                    <a:cubicBezTo>
                      <a:pt x="116356" y="470368"/>
                      <a:pt x="115498" y="447985"/>
                      <a:pt x="121023" y="428459"/>
                    </a:cubicBezTo>
                    <a:cubicBezTo>
                      <a:pt x="105307" y="439412"/>
                      <a:pt x="85114" y="443127"/>
                      <a:pt x="64540" y="438555"/>
                    </a:cubicBezTo>
                    <a:cubicBezTo>
                      <a:pt x="36727" y="432364"/>
                      <a:pt x="14438" y="412361"/>
                      <a:pt x="6342" y="386168"/>
                    </a:cubicBezTo>
                    <a:cubicBezTo>
                      <a:pt x="-2135" y="358640"/>
                      <a:pt x="5294" y="326446"/>
                      <a:pt x="25773" y="302252"/>
                    </a:cubicBezTo>
                    <a:cubicBezTo>
                      <a:pt x="34441" y="291965"/>
                      <a:pt x="44442" y="284441"/>
                      <a:pt x="55110" y="279773"/>
                    </a:cubicBezTo>
                    <a:cubicBezTo>
                      <a:pt x="32631" y="272534"/>
                      <a:pt x="13010" y="254056"/>
                      <a:pt x="4627" y="229577"/>
                    </a:cubicBezTo>
                    <a:cubicBezTo>
                      <a:pt x="-7660" y="193858"/>
                      <a:pt x="5294" y="149852"/>
                      <a:pt x="34345" y="129183"/>
                    </a:cubicBezTo>
                    <a:lnTo>
                      <a:pt x="38536" y="134993"/>
                    </a:lnTo>
                    <a:cubicBezTo>
                      <a:pt x="11962" y="153853"/>
                      <a:pt x="56" y="194334"/>
                      <a:pt x="11485" y="227195"/>
                    </a:cubicBezTo>
                    <a:cubicBezTo>
                      <a:pt x="20629" y="253579"/>
                      <a:pt x="43966" y="272344"/>
                      <a:pt x="68826" y="275487"/>
                    </a:cubicBezTo>
                    <a:cubicBezTo>
                      <a:pt x="75017" y="274344"/>
                      <a:pt x="81304" y="274058"/>
                      <a:pt x="87590" y="274916"/>
                    </a:cubicBezTo>
                    <a:lnTo>
                      <a:pt x="109498" y="277868"/>
                    </a:lnTo>
                    <a:lnTo>
                      <a:pt x="87781" y="281964"/>
                    </a:lnTo>
                    <a:cubicBezTo>
                      <a:pt x="81589" y="283107"/>
                      <a:pt x="75303" y="283298"/>
                      <a:pt x="69207" y="282726"/>
                    </a:cubicBezTo>
                    <a:cubicBezTo>
                      <a:pt x="55491" y="285584"/>
                      <a:pt x="42346" y="293870"/>
                      <a:pt x="31393" y="306824"/>
                    </a:cubicBezTo>
                    <a:cubicBezTo>
                      <a:pt x="12724" y="328827"/>
                      <a:pt x="5675" y="359116"/>
                      <a:pt x="13295" y="383976"/>
                    </a:cubicBezTo>
                    <a:cubicBezTo>
                      <a:pt x="20629" y="407694"/>
                      <a:pt x="40823" y="425887"/>
                      <a:pt x="66159" y="431507"/>
                    </a:cubicBezTo>
                    <a:cubicBezTo>
                      <a:pt x="89495" y="436650"/>
                      <a:pt x="112165" y="430078"/>
                      <a:pt x="126928" y="413790"/>
                    </a:cubicBezTo>
                    <a:lnTo>
                      <a:pt x="143883" y="395026"/>
                    </a:lnTo>
                    <a:lnTo>
                      <a:pt x="132834" y="417695"/>
                    </a:lnTo>
                    <a:cubicBezTo>
                      <a:pt x="122928" y="438079"/>
                      <a:pt x="122071" y="464463"/>
                      <a:pt x="130548" y="488466"/>
                    </a:cubicBezTo>
                    <a:cubicBezTo>
                      <a:pt x="138168" y="509993"/>
                      <a:pt x="152455" y="526947"/>
                      <a:pt x="169791" y="534948"/>
                    </a:cubicBezTo>
                    <a:cubicBezTo>
                      <a:pt x="186745" y="542759"/>
                      <a:pt x="207224" y="542187"/>
                      <a:pt x="225893" y="533424"/>
                    </a:cubicBezTo>
                    <a:cubicBezTo>
                      <a:pt x="247325" y="523423"/>
                      <a:pt x="263612" y="503992"/>
                      <a:pt x="269518" y="481608"/>
                    </a:cubicBezTo>
                    <a:lnTo>
                      <a:pt x="272852" y="469130"/>
                    </a:lnTo>
                    <a:lnTo>
                      <a:pt x="276376" y="481513"/>
                    </a:lnTo>
                    <a:cubicBezTo>
                      <a:pt x="281805" y="500468"/>
                      <a:pt x="295997" y="516755"/>
                      <a:pt x="314190" y="525137"/>
                    </a:cubicBezTo>
                    <a:cubicBezTo>
                      <a:pt x="330192" y="532471"/>
                      <a:pt x="347718" y="532852"/>
                      <a:pt x="362196" y="526090"/>
                    </a:cubicBezTo>
                    <a:cubicBezTo>
                      <a:pt x="376864" y="519232"/>
                      <a:pt x="389152" y="504849"/>
                      <a:pt x="395819" y="486656"/>
                    </a:cubicBezTo>
                    <a:cubicBezTo>
                      <a:pt x="403249" y="466368"/>
                      <a:pt x="402772" y="443698"/>
                      <a:pt x="394676" y="426077"/>
                    </a:cubicBezTo>
                    <a:lnTo>
                      <a:pt x="400963" y="422743"/>
                    </a:lnTo>
                    <a:cubicBezTo>
                      <a:pt x="411726" y="440174"/>
                      <a:pt x="429728" y="451795"/>
                      <a:pt x="450493" y="454652"/>
                    </a:cubicBezTo>
                    <a:cubicBezTo>
                      <a:pt x="470114" y="457414"/>
                      <a:pt x="489450" y="451795"/>
                      <a:pt x="503356" y="439127"/>
                    </a:cubicBezTo>
                    <a:cubicBezTo>
                      <a:pt x="533455" y="411694"/>
                      <a:pt x="536503" y="354164"/>
                      <a:pt x="509548" y="322921"/>
                    </a:cubicBezTo>
                    <a:lnTo>
                      <a:pt x="502309" y="314539"/>
                    </a:lnTo>
                    <a:lnTo>
                      <a:pt x="513072" y="317111"/>
                    </a:lnTo>
                    <a:cubicBezTo>
                      <a:pt x="546600" y="325017"/>
                      <a:pt x="584414" y="299680"/>
                      <a:pt x="594035" y="262723"/>
                    </a:cubicBezTo>
                    <a:cubicBezTo>
                      <a:pt x="603655" y="225671"/>
                      <a:pt x="583843" y="181380"/>
                      <a:pt x="551458" y="167949"/>
                    </a:cubicBezTo>
                    <a:lnTo>
                      <a:pt x="543647" y="164711"/>
                    </a:lnTo>
                    <a:lnTo>
                      <a:pt x="551458" y="161377"/>
                    </a:lnTo>
                    <a:cubicBezTo>
                      <a:pt x="584224" y="147376"/>
                      <a:pt x="604417" y="102037"/>
                      <a:pt x="594511" y="64318"/>
                    </a:cubicBezTo>
                    <a:cubicBezTo>
                      <a:pt x="584510" y="26122"/>
                      <a:pt x="546600" y="595"/>
                      <a:pt x="511929" y="8596"/>
                    </a:cubicBezTo>
                    <a:lnTo>
                      <a:pt x="510310" y="1643"/>
                    </a:lnTo>
                    <a:cubicBezTo>
                      <a:pt x="548695" y="-7215"/>
                      <a:pt x="590510" y="20693"/>
                      <a:pt x="601464" y="62508"/>
                    </a:cubicBezTo>
                    <a:cubicBezTo>
                      <a:pt x="611656" y="101561"/>
                      <a:pt x="593368" y="146328"/>
                      <a:pt x="560983" y="164616"/>
                    </a:cubicBezTo>
                    <a:cubicBezTo>
                      <a:pt x="592892" y="182332"/>
                      <a:pt x="610989" y="226148"/>
                      <a:pt x="600988" y="264533"/>
                    </a:cubicBezTo>
                    <a:cubicBezTo>
                      <a:pt x="591082" y="302442"/>
                      <a:pt x="555458" y="328636"/>
                      <a:pt x="520502" y="325493"/>
                    </a:cubicBezTo>
                    <a:cubicBezTo>
                      <a:pt x="544219" y="360831"/>
                      <a:pt x="539266" y="416076"/>
                      <a:pt x="508214" y="444365"/>
                    </a:cubicBezTo>
                    <a:cubicBezTo>
                      <a:pt x="492688" y="458462"/>
                      <a:pt x="471352" y="464749"/>
                      <a:pt x="449540" y="461701"/>
                    </a:cubicBezTo>
                    <a:cubicBezTo>
                      <a:pt x="433252" y="459415"/>
                      <a:pt x="418489" y="452176"/>
                      <a:pt x="407059" y="441317"/>
                    </a:cubicBezTo>
                    <a:cubicBezTo>
                      <a:pt x="409916" y="456652"/>
                      <a:pt x="408487" y="473226"/>
                      <a:pt x="402677" y="489037"/>
                    </a:cubicBezTo>
                    <a:cubicBezTo>
                      <a:pt x="395343" y="509040"/>
                      <a:pt x="381722" y="524947"/>
                      <a:pt x="365339" y="532567"/>
                    </a:cubicBezTo>
                    <a:cubicBezTo>
                      <a:pt x="348956" y="540091"/>
                      <a:pt x="329335" y="539806"/>
                      <a:pt x="311333" y="531614"/>
                    </a:cubicBezTo>
                    <a:cubicBezTo>
                      <a:pt x="294473" y="523899"/>
                      <a:pt x="280757" y="509993"/>
                      <a:pt x="273233" y="493324"/>
                    </a:cubicBezTo>
                    <a:cubicBezTo>
                      <a:pt x="265041" y="513517"/>
                      <a:pt x="249039" y="530471"/>
                      <a:pt x="229036" y="539901"/>
                    </a:cubicBezTo>
                    <a:cubicBezTo>
                      <a:pt x="217892" y="545235"/>
                      <a:pt x="206367" y="547807"/>
                      <a:pt x="195223" y="54780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17" name="Google Shape;2317;p17"/>
          <p:cNvGrpSpPr/>
          <p:nvPr/>
        </p:nvGrpSpPr>
        <p:grpSpPr>
          <a:xfrm flipH="1">
            <a:off x="11142086" y="4875295"/>
            <a:ext cx="616884" cy="672269"/>
            <a:chOff x="6288960" y="4088616"/>
            <a:chExt cx="1523171" cy="1659923"/>
          </a:xfrm>
        </p:grpSpPr>
        <p:sp>
          <p:nvSpPr>
            <p:cNvPr id="2318" name="Google Shape;2318;p17"/>
            <p:cNvSpPr/>
            <p:nvPr/>
          </p:nvSpPr>
          <p:spPr>
            <a:xfrm>
              <a:off x="6403031" y="5335478"/>
              <a:ext cx="192829" cy="385132"/>
            </a:xfrm>
            <a:custGeom>
              <a:avLst/>
              <a:gdLst/>
              <a:ahLst/>
              <a:cxnLst/>
              <a:rect l="l" t="t" r="r" b="b"/>
              <a:pathLst>
                <a:path w="521159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8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1" y="195644"/>
                  </a:lnTo>
                  <a:cubicBezTo>
                    <a:pt x="184307" y="208407"/>
                    <a:pt x="133157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2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60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6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10"/>
                  </a:cubicBezTo>
                  <a:cubicBezTo>
                    <a:pt x="188688" y="990410"/>
                    <a:pt x="189069" y="990410"/>
                    <a:pt x="189450" y="990410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2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7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3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6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5"/>
                  </a:cubicBezTo>
                  <a:cubicBezTo>
                    <a:pt x="335945" y="799147"/>
                    <a:pt x="344327" y="805244"/>
                    <a:pt x="352804" y="803529"/>
                  </a:cubicBezTo>
                  <a:cubicBezTo>
                    <a:pt x="361472" y="802100"/>
                    <a:pt x="367377" y="793909"/>
                    <a:pt x="366044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6"/>
                  </a:cubicBezTo>
                  <a:cubicBezTo>
                    <a:pt x="425289" y="973646"/>
                    <a:pt x="426337" y="973455"/>
                    <a:pt x="427480" y="973264"/>
                  </a:cubicBezTo>
                  <a:cubicBezTo>
                    <a:pt x="436052" y="971264"/>
                    <a:pt x="441386" y="962597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2" y="1036320"/>
                    <a:pt x="478534" y="1041082"/>
                    <a:pt x="485773" y="1040892"/>
                  </a:cubicBezTo>
                  <a:cubicBezTo>
                    <a:pt x="487106" y="1040892"/>
                    <a:pt x="488345" y="1040702"/>
                    <a:pt x="489678" y="1040321"/>
                  </a:cubicBezTo>
                  <a:cubicBezTo>
                    <a:pt x="498155" y="1037939"/>
                    <a:pt x="503204" y="1029176"/>
                    <a:pt x="500822" y="1020699"/>
                  </a:cubicBezTo>
                  <a:lnTo>
                    <a:pt x="400905" y="658844"/>
                  </a:lnTo>
                  <a:lnTo>
                    <a:pt x="466151" y="835343"/>
                  </a:lnTo>
                  <a:cubicBezTo>
                    <a:pt x="468628" y="841915"/>
                    <a:pt x="474914" y="845915"/>
                    <a:pt x="481487" y="845725"/>
                  </a:cubicBezTo>
                  <a:cubicBezTo>
                    <a:pt x="483201" y="845725"/>
                    <a:pt x="484916" y="845344"/>
                    <a:pt x="486630" y="844677"/>
                  </a:cubicBezTo>
                  <a:cubicBezTo>
                    <a:pt x="494917" y="841629"/>
                    <a:pt x="499108" y="832485"/>
                    <a:pt x="496060" y="824198"/>
                  </a:cubicBezTo>
                  <a:lnTo>
                    <a:pt x="423479" y="627888"/>
                  </a:lnTo>
                  <a:lnTo>
                    <a:pt x="490440" y="790385"/>
                  </a:lnTo>
                  <a:cubicBezTo>
                    <a:pt x="493012" y="796671"/>
                    <a:pt x="499203" y="800481"/>
                    <a:pt x="505585" y="800290"/>
                  </a:cubicBezTo>
                  <a:cubicBezTo>
                    <a:pt x="507490" y="800195"/>
                    <a:pt x="509395" y="799814"/>
                    <a:pt x="511300" y="799147"/>
                  </a:cubicBezTo>
                  <a:cubicBezTo>
                    <a:pt x="519396" y="795719"/>
                    <a:pt x="523301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3" y="514636"/>
                    <a:pt x="225169" y="537401"/>
                    <a:pt x="223740" y="560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6634039" y="5353388"/>
              <a:ext cx="192848" cy="385132"/>
            </a:xfrm>
            <a:custGeom>
              <a:avLst/>
              <a:gdLst/>
              <a:ahLst/>
              <a:cxnLst/>
              <a:rect l="l" t="t" r="r" b="b"/>
              <a:pathLst>
                <a:path w="521212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9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2" y="195644"/>
                  </a:lnTo>
                  <a:cubicBezTo>
                    <a:pt x="184307" y="208407"/>
                    <a:pt x="133158" y="268796"/>
                    <a:pt x="134967" y="340614"/>
                  </a:cubicBezTo>
                  <a:cubicBezTo>
                    <a:pt x="136015" y="383381"/>
                    <a:pt x="156017" y="420910"/>
                    <a:pt x="186211" y="446532"/>
                  </a:cubicBezTo>
                  <a:cubicBezTo>
                    <a:pt x="161542" y="498348"/>
                    <a:pt x="136110" y="549497"/>
                    <a:pt x="110678" y="599123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09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5" y="600456"/>
                    <a:pt x="149159" y="593884"/>
                  </a:cubicBezTo>
                  <a:lnTo>
                    <a:pt x="62672" y="874776"/>
                  </a:lnTo>
                  <a:cubicBezTo>
                    <a:pt x="60100" y="883158"/>
                    <a:pt x="64768" y="892112"/>
                    <a:pt x="73245" y="894683"/>
                  </a:cubicBezTo>
                  <a:cubicBezTo>
                    <a:pt x="74959" y="895255"/>
                    <a:pt x="76674" y="895445"/>
                    <a:pt x="78293" y="895350"/>
                  </a:cubicBezTo>
                  <a:cubicBezTo>
                    <a:pt x="84961" y="895159"/>
                    <a:pt x="91057" y="890873"/>
                    <a:pt x="93152" y="884111"/>
                  </a:cubicBezTo>
                  <a:lnTo>
                    <a:pt x="171734" y="628841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5" y="902875"/>
                    <a:pt x="139348" y="902970"/>
                    <a:pt x="140396" y="902970"/>
                  </a:cubicBezTo>
                  <a:cubicBezTo>
                    <a:pt x="147730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09"/>
                  </a:cubicBezTo>
                  <a:cubicBezTo>
                    <a:pt x="188688" y="990409"/>
                    <a:pt x="189069" y="990409"/>
                    <a:pt x="189450" y="990409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3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3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8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0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5" y="961930"/>
                    <a:pt x="286795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7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4"/>
                  </a:cubicBezTo>
                  <a:cubicBezTo>
                    <a:pt x="335945" y="799148"/>
                    <a:pt x="344327" y="805244"/>
                    <a:pt x="352804" y="803529"/>
                  </a:cubicBezTo>
                  <a:cubicBezTo>
                    <a:pt x="361472" y="802100"/>
                    <a:pt x="367377" y="793909"/>
                    <a:pt x="366043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6"/>
                  </a:cubicBezTo>
                  <a:cubicBezTo>
                    <a:pt x="425289" y="973646"/>
                    <a:pt x="426337" y="973455"/>
                    <a:pt x="427480" y="973265"/>
                  </a:cubicBezTo>
                  <a:cubicBezTo>
                    <a:pt x="436052" y="971264"/>
                    <a:pt x="441386" y="962597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1" y="1036320"/>
                    <a:pt x="478534" y="1041083"/>
                    <a:pt x="485773" y="1040892"/>
                  </a:cubicBezTo>
                  <a:cubicBezTo>
                    <a:pt x="487106" y="1040892"/>
                    <a:pt x="488345" y="1040702"/>
                    <a:pt x="489678" y="1040321"/>
                  </a:cubicBezTo>
                  <a:cubicBezTo>
                    <a:pt x="498155" y="1037939"/>
                    <a:pt x="503204" y="1029176"/>
                    <a:pt x="500822" y="1020699"/>
                  </a:cubicBezTo>
                  <a:lnTo>
                    <a:pt x="400905" y="658844"/>
                  </a:lnTo>
                  <a:lnTo>
                    <a:pt x="466151" y="835343"/>
                  </a:lnTo>
                  <a:cubicBezTo>
                    <a:pt x="468628" y="841915"/>
                    <a:pt x="474914" y="845915"/>
                    <a:pt x="481486" y="845725"/>
                  </a:cubicBezTo>
                  <a:cubicBezTo>
                    <a:pt x="483201" y="845725"/>
                    <a:pt x="484916" y="845344"/>
                    <a:pt x="486630" y="844677"/>
                  </a:cubicBezTo>
                  <a:cubicBezTo>
                    <a:pt x="494917" y="841629"/>
                    <a:pt x="499108" y="832485"/>
                    <a:pt x="496060" y="824198"/>
                  </a:cubicBezTo>
                  <a:lnTo>
                    <a:pt x="423479" y="627888"/>
                  </a:lnTo>
                  <a:lnTo>
                    <a:pt x="490440" y="790384"/>
                  </a:lnTo>
                  <a:cubicBezTo>
                    <a:pt x="493012" y="796671"/>
                    <a:pt x="499203" y="800481"/>
                    <a:pt x="505585" y="800291"/>
                  </a:cubicBezTo>
                  <a:cubicBezTo>
                    <a:pt x="507490" y="800195"/>
                    <a:pt x="509395" y="799814"/>
                    <a:pt x="511300" y="799148"/>
                  </a:cubicBezTo>
                  <a:cubicBezTo>
                    <a:pt x="519492" y="795719"/>
                    <a:pt x="523397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979" y="514636"/>
                    <a:pt x="225169" y="537305"/>
                    <a:pt x="223740" y="560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6857988" y="5345634"/>
              <a:ext cx="192828" cy="385132"/>
            </a:xfrm>
            <a:custGeom>
              <a:avLst/>
              <a:gdLst/>
              <a:ahLst/>
              <a:cxnLst/>
              <a:rect l="l" t="t" r="r" b="b"/>
              <a:pathLst>
                <a:path w="521156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4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9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2" y="195644"/>
                  </a:lnTo>
                  <a:cubicBezTo>
                    <a:pt x="184307" y="208407"/>
                    <a:pt x="133158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3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09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5" y="600456"/>
                    <a:pt x="149159" y="593884"/>
                  </a:cubicBezTo>
                  <a:lnTo>
                    <a:pt x="62672" y="874776"/>
                  </a:lnTo>
                  <a:cubicBezTo>
                    <a:pt x="60100" y="883158"/>
                    <a:pt x="64768" y="892112"/>
                    <a:pt x="73245" y="894683"/>
                  </a:cubicBezTo>
                  <a:cubicBezTo>
                    <a:pt x="74959" y="895255"/>
                    <a:pt x="76674" y="895445"/>
                    <a:pt x="78293" y="895350"/>
                  </a:cubicBezTo>
                  <a:cubicBezTo>
                    <a:pt x="84961" y="895159"/>
                    <a:pt x="91057" y="890873"/>
                    <a:pt x="93152" y="884110"/>
                  </a:cubicBezTo>
                  <a:lnTo>
                    <a:pt x="171734" y="628841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5" y="902875"/>
                    <a:pt x="139348" y="902970"/>
                    <a:pt x="140397" y="902970"/>
                  </a:cubicBezTo>
                  <a:cubicBezTo>
                    <a:pt x="147730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09"/>
                  </a:cubicBezTo>
                  <a:cubicBezTo>
                    <a:pt x="188688" y="990409"/>
                    <a:pt x="189069" y="990409"/>
                    <a:pt x="189450" y="990409"/>
                  </a:cubicBezTo>
                  <a:cubicBezTo>
                    <a:pt x="197737" y="990219"/>
                    <a:pt x="204595" y="983551"/>
                    <a:pt x="204976" y="975169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3" y="776764"/>
                    <a:pt x="218597" y="821055"/>
                    <a:pt x="216787" y="863822"/>
                  </a:cubicBezTo>
                  <a:cubicBezTo>
                    <a:pt x="216406" y="872681"/>
                    <a:pt x="223264" y="880110"/>
                    <a:pt x="232027" y="880396"/>
                  </a:cubicBezTo>
                  <a:cubicBezTo>
                    <a:pt x="232408" y="880396"/>
                    <a:pt x="232693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8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0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7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607" y="561975"/>
                  </a:lnTo>
                  <a:cubicBezTo>
                    <a:pt x="316895" y="610267"/>
                    <a:pt x="321752" y="663893"/>
                    <a:pt x="325753" y="709708"/>
                  </a:cubicBezTo>
                  <a:cubicBezTo>
                    <a:pt x="328325" y="739807"/>
                    <a:pt x="330801" y="768191"/>
                    <a:pt x="334421" y="790384"/>
                  </a:cubicBezTo>
                  <a:cubicBezTo>
                    <a:pt x="335849" y="799148"/>
                    <a:pt x="344231" y="805243"/>
                    <a:pt x="352709" y="803529"/>
                  </a:cubicBezTo>
                  <a:cubicBezTo>
                    <a:pt x="361376" y="802100"/>
                    <a:pt x="367282" y="793909"/>
                    <a:pt x="365949" y="785241"/>
                  </a:cubicBezTo>
                  <a:cubicBezTo>
                    <a:pt x="365758" y="783812"/>
                    <a:pt x="365567" y="782193"/>
                    <a:pt x="365282" y="780669"/>
                  </a:cubicBezTo>
                  <a:lnTo>
                    <a:pt x="408144" y="961358"/>
                  </a:lnTo>
                  <a:cubicBezTo>
                    <a:pt x="409954" y="968883"/>
                    <a:pt x="416716" y="973836"/>
                    <a:pt x="424051" y="973646"/>
                  </a:cubicBezTo>
                  <a:cubicBezTo>
                    <a:pt x="425194" y="973646"/>
                    <a:pt x="426241" y="973455"/>
                    <a:pt x="427384" y="973265"/>
                  </a:cubicBezTo>
                  <a:cubicBezTo>
                    <a:pt x="435957" y="971264"/>
                    <a:pt x="441291" y="962597"/>
                    <a:pt x="439196" y="954024"/>
                  </a:cubicBezTo>
                  <a:lnTo>
                    <a:pt x="378426" y="697992"/>
                  </a:lnTo>
                  <a:lnTo>
                    <a:pt x="469866" y="1029176"/>
                  </a:lnTo>
                  <a:cubicBezTo>
                    <a:pt x="471867" y="1036320"/>
                    <a:pt x="478439" y="1041083"/>
                    <a:pt x="485583" y="1040892"/>
                  </a:cubicBezTo>
                  <a:cubicBezTo>
                    <a:pt x="486916" y="1040892"/>
                    <a:pt x="488154" y="1040701"/>
                    <a:pt x="489488" y="1040321"/>
                  </a:cubicBezTo>
                  <a:cubicBezTo>
                    <a:pt x="497965" y="1037939"/>
                    <a:pt x="503013" y="1029176"/>
                    <a:pt x="500632" y="1020699"/>
                  </a:cubicBezTo>
                  <a:lnTo>
                    <a:pt x="400714" y="658844"/>
                  </a:lnTo>
                  <a:lnTo>
                    <a:pt x="465961" y="835343"/>
                  </a:lnTo>
                  <a:cubicBezTo>
                    <a:pt x="468437" y="841915"/>
                    <a:pt x="474724" y="845915"/>
                    <a:pt x="481296" y="845725"/>
                  </a:cubicBezTo>
                  <a:cubicBezTo>
                    <a:pt x="483011" y="845725"/>
                    <a:pt x="484725" y="845344"/>
                    <a:pt x="486439" y="844677"/>
                  </a:cubicBezTo>
                  <a:cubicBezTo>
                    <a:pt x="494726" y="841629"/>
                    <a:pt x="498917" y="832485"/>
                    <a:pt x="495869" y="824198"/>
                  </a:cubicBezTo>
                  <a:lnTo>
                    <a:pt x="423289" y="627888"/>
                  </a:lnTo>
                  <a:lnTo>
                    <a:pt x="490250" y="790384"/>
                  </a:lnTo>
                  <a:cubicBezTo>
                    <a:pt x="492822" y="796671"/>
                    <a:pt x="499013" y="800386"/>
                    <a:pt x="505394" y="800291"/>
                  </a:cubicBezTo>
                  <a:cubicBezTo>
                    <a:pt x="507299" y="800195"/>
                    <a:pt x="509204" y="799814"/>
                    <a:pt x="511109" y="799148"/>
                  </a:cubicBezTo>
                  <a:cubicBezTo>
                    <a:pt x="519396" y="795718"/>
                    <a:pt x="523301" y="786384"/>
                    <a:pt x="519968" y="778288"/>
                  </a:cubicBezTo>
                  <a:close/>
                  <a:moveTo>
                    <a:pt x="223740" y="560260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3" y="514636"/>
                    <a:pt x="225073" y="537401"/>
                    <a:pt x="223740" y="560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7090950" y="5340926"/>
              <a:ext cx="192828" cy="385132"/>
            </a:xfrm>
            <a:custGeom>
              <a:avLst/>
              <a:gdLst/>
              <a:ahLst/>
              <a:cxnLst/>
              <a:rect l="l" t="t" r="r" b="b"/>
              <a:pathLst>
                <a:path w="521156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4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9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2" y="195644"/>
                  </a:lnTo>
                  <a:cubicBezTo>
                    <a:pt x="184307" y="208407"/>
                    <a:pt x="133158" y="268796"/>
                    <a:pt x="134967" y="340614"/>
                  </a:cubicBezTo>
                  <a:cubicBezTo>
                    <a:pt x="136015" y="383381"/>
                    <a:pt x="156018" y="420910"/>
                    <a:pt x="186212" y="446532"/>
                  </a:cubicBezTo>
                  <a:cubicBezTo>
                    <a:pt x="161542" y="498348"/>
                    <a:pt x="136110" y="549497"/>
                    <a:pt x="110679" y="599123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9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60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7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7" y="982504"/>
                    <a:pt x="179449" y="990029"/>
                    <a:pt x="188307" y="990410"/>
                  </a:cubicBezTo>
                  <a:cubicBezTo>
                    <a:pt x="188688" y="990410"/>
                    <a:pt x="189069" y="990410"/>
                    <a:pt x="189450" y="990410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9" y="731901"/>
                  </a:cubicBezTo>
                  <a:cubicBezTo>
                    <a:pt x="218883" y="776764"/>
                    <a:pt x="218597" y="821055"/>
                    <a:pt x="216787" y="863822"/>
                  </a:cubicBezTo>
                  <a:cubicBezTo>
                    <a:pt x="216406" y="872681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20" y="873538"/>
                    <a:pt x="248600" y="865156"/>
                  </a:cubicBezTo>
                  <a:cubicBezTo>
                    <a:pt x="250410" y="822008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7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608" y="561975"/>
                  </a:lnTo>
                  <a:cubicBezTo>
                    <a:pt x="316895" y="610267"/>
                    <a:pt x="321752" y="663893"/>
                    <a:pt x="325753" y="709708"/>
                  </a:cubicBezTo>
                  <a:cubicBezTo>
                    <a:pt x="328325" y="739807"/>
                    <a:pt x="330801" y="768191"/>
                    <a:pt x="334421" y="790385"/>
                  </a:cubicBezTo>
                  <a:cubicBezTo>
                    <a:pt x="335850" y="799148"/>
                    <a:pt x="344231" y="805244"/>
                    <a:pt x="352709" y="803529"/>
                  </a:cubicBezTo>
                  <a:cubicBezTo>
                    <a:pt x="361377" y="802100"/>
                    <a:pt x="367282" y="793909"/>
                    <a:pt x="365949" y="785241"/>
                  </a:cubicBezTo>
                  <a:cubicBezTo>
                    <a:pt x="365758" y="783812"/>
                    <a:pt x="365568" y="782193"/>
                    <a:pt x="365282" y="780669"/>
                  </a:cubicBezTo>
                  <a:lnTo>
                    <a:pt x="408144" y="961358"/>
                  </a:lnTo>
                  <a:cubicBezTo>
                    <a:pt x="409954" y="968883"/>
                    <a:pt x="416717" y="973836"/>
                    <a:pt x="424051" y="973646"/>
                  </a:cubicBezTo>
                  <a:cubicBezTo>
                    <a:pt x="425194" y="973646"/>
                    <a:pt x="426242" y="973455"/>
                    <a:pt x="427385" y="973265"/>
                  </a:cubicBezTo>
                  <a:cubicBezTo>
                    <a:pt x="435957" y="971264"/>
                    <a:pt x="441291" y="962597"/>
                    <a:pt x="439196" y="954024"/>
                  </a:cubicBezTo>
                  <a:lnTo>
                    <a:pt x="378426" y="697992"/>
                  </a:lnTo>
                  <a:lnTo>
                    <a:pt x="469866" y="1029176"/>
                  </a:lnTo>
                  <a:cubicBezTo>
                    <a:pt x="471867" y="1036320"/>
                    <a:pt x="478439" y="1041083"/>
                    <a:pt x="485583" y="1040892"/>
                  </a:cubicBezTo>
                  <a:cubicBezTo>
                    <a:pt x="486916" y="1040892"/>
                    <a:pt x="488154" y="1040702"/>
                    <a:pt x="489488" y="1040321"/>
                  </a:cubicBezTo>
                  <a:cubicBezTo>
                    <a:pt x="497966" y="1037939"/>
                    <a:pt x="503013" y="1029176"/>
                    <a:pt x="500632" y="1020699"/>
                  </a:cubicBezTo>
                  <a:lnTo>
                    <a:pt x="400715" y="658844"/>
                  </a:lnTo>
                  <a:lnTo>
                    <a:pt x="465961" y="835343"/>
                  </a:lnTo>
                  <a:cubicBezTo>
                    <a:pt x="468438" y="841915"/>
                    <a:pt x="474724" y="845915"/>
                    <a:pt x="481297" y="845725"/>
                  </a:cubicBezTo>
                  <a:cubicBezTo>
                    <a:pt x="483011" y="845725"/>
                    <a:pt x="484726" y="845344"/>
                    <a:pt x="486439" y="844677"/>
                  </a:cubicBezTo>
                  <a:cubicBezTo>
                    <a:pt x="494726" y="841629"/>
                    <a:pt x="498918" y="832485"/>
                    <a:pt x="495869" y="824198"/>
                  </a:cubicBezTo>
                  <a:lnTo>
                    <a:pt x="423289" y="627888"/>
                  </a:lnTo>
                  <a:lnTo>
                    <a:pt x="490250" y="790385"/>
                  </a:lnTo>
                  <a:cubicBezTo>
                    <a:pt x="492822" y="796671"/>
                    <a:pt x="499013" y="800481"/>
                    <a:pt x="505394" y="800290"/>
                  </a:cubicBezTo>
                  <a:cubicBezTo>
                    <a:pt x="507300" y="800195"/>
                    <a:pt x="509204" y="799814"/>
                    <a:pt x="511110" y="799148"/>
                  </a:cubicBezTo>
                  <a:cubicBezTo>
                    <a:pt x="519397" y="795719"/>
                    <a:pt x="523301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4" y="514636"/>
                    <a:pt x="225074" y="537401"/>
                    <a:pt x="223740" y="560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7310584" y="5352409"/>
              <a:ext cx="192779" cy="385132"/>
            </a:xfrm>
            <a:custGeom>
              <a:avLst/>
              <a:gdLst/>
              <a:ahLst/>
              <a:cxnLst/>
              <a:rect l="l" t="t" r="r" b="b"/>
              <a:pathLst>
                <a:path w="521024" h="1040897" extrusionOk="0">
                  <a:moveTo>
                    <a:pt x="9956" y="799147"/>
                  </a:moveTo>
                  <a:cubicBezTo>
                    <a:pt x="11861" y="799910"/>
                    <a:pt x="13766" y="800290"/>
                    <a:pt x="15671" y="800290"/>
                  </a:cubicBezTo>
                  <a:cubicBezTo>
                    <a:pt x="22052" y="800481"/>
                    <a:pt x="28244" y="796671"/>
                    <a:pt x="30815" y="790385"/>
                  </a:cubicBezTo>
                  <a:lnTo>
                    <a:pt x="97776" y="627888"/>
                  </a:lnTo>
                  <a:lnTo>
                    <a:pt x="25196" y="824198"/>
                  </a:lnTo>
                  <a:cubicBezTo>
                    <a:pt x="22148" y="832485"/>
                    <a:pt x="26339" y="841629"/>
                    <a:pt x="34626" y="844677"/>
                  </a:cubicBezTo>
                  <a:cubicBezTo>
                    <a:pt x="36340" y="845344"/>
                    <a:pt x="38054" y="845630"/>
                    <a:pt x="39769" y="845725"/>
                  </a:cubicBezTo>
                  <a:cubicBezTo>
                    <a:pt x="46436" y="845915"/>
                    <a:pt x="52723" y="841915"/>
                    <a:pt x="55104" y="835343"/>
                  </a:cubicBezTo>
                  <a:lnTo>
                    <a:pt x="120351" y="658844"/>
                  </a:lnTo>
                  <a:lnTo>
                    <a:pt x="20433" y="1020699"/>
                  </a:lnTo>
                  <a:cubicBezTo>
                    <a:pt x="18052" y="1029176"/>
                    <a:pt x="23100" y="1037939"/>
                    <a:pt x="31577" y="1040321"/>
                  </a:cubicBezTo>
                  <a:cubicBezTo>
                    <a:pt x="32911" y="1040606"/>
                    <a:pt x="34149" y="1040797"/>
                    <a:pt x="35483" y="1040892"/>
                  </a:cubicBezTo>
                  <a:cubicBezTo>
                    <a:pt x="42627" y="1041082"/>
                    <a:pt x="49294" y="1036415"/>
                    <a:pt x="51199" y="1029176"/>
                  </a:cubicBezTo>
                  <a:lnTo>
                    <a:pt x="142639" y="697992"/>
                  </a:lnTo>
                  <a:lnTo>
                    <a:pt x="81869" y="954024"/>
                  </a:lnTo>
                  <a:cubicBezTo>
                    <a:pt x="79869" y="962597"/>
                    <a:pt x="85108" y="971169"/>
                    <a:pt x="93680" y="973264"/>
                  </a:cubicBezTo>
                  <a:cubicBezTo>
                    <a:pt x="94823" y="973455"/>
                    <a:pt x="95871" y="973646"/>
                    <a:pt x="97014" y="973646"/>
                  </a:cubicBezTo>
                  <a:cubicBezTo>
                    <a:pt x="104348" y="973836"/>
                    <a:pt x="111111" y="968883"/>
                    <a:pt x="112921" y="961358"/>
                  </a:cubicBezTo>
                  <a:lnTo>
                    <a:pt x="155784" y="780669"/>
                  </a:lnTo>
                  <a:cubicBezTo>
                    <a:pt x="155593" y="782098"/>
                    <a:pt x="155402" y="783812"/>
                    <a:pt x="155117" y="785241"/>
                  </a:cubicBezTo>
                  <a:cubicBezTo>
                    <a:pt x="153688" y="793909"/>
                    <a:pt x="159594" y="802196"/>
                    <a:pt x="168356" y="803529"/>
                  </a:cubicBezTo>
                  <a:cubicBezTo>
                    <a:pt x="176834" y="805244"/>
                    <a:pt x="185216" y="799052"/>
                    <a:pt x="186644" y="790385"/>
                  </a:cubicBezTo>
                  <a:cubicBezTo>
                    <a:pt x="190264" y="768191"/>
                    <a:pt x="192740" y="739807"/>
                    <a:pt x="195312" y="709708"/>
                  </a:cubicBezTo>
                  <a:cubicBezTo>
                    <a:pt x="199313" y="663893"/>
                    <a:pt x="204170" y="610172"/>
                    <a:pt x="214457" y="561975"/>
                  </a:cubicBezTo>
                  <a:lnTo>
                    <a:pt x="189597" y="841724"/>
                  </a:lnTo>
                  <a:cubicBezTo>
                    <a:pt x="188835" y="850487"/>
                    <a:pt x="195312" y="858298"/>
                    <a:pt x="204075" y="859060"/>
                  </a:cubicBezTo>
                  <a:cubicBezTo>
                    <a:pt x="204456" y="859155"/>
                    <a:pt x="204742" y="859155"/>
                    <a:pt x="205123" y="859155"/>
                  </a:cubicBezTo>
                  <a:cubicBezTo>
                    <a:pt x="213505" y="859346"/>
                    <a:pt x="220649" y="853059"/>
                    <a:pt x="221411" y="844582"/>
                  </a:cubicBezTo>
                  <a:lnTo>
                    <a:pt x="234174" y="700945"/>
                  </a:lnTo>
                  <a:lnTo>
                    <a:pt x="234269" y="953357"/>
                  </a:lnTo>
                  <a:cubicBezTo>
                    <a:pt x="234269" y="962025"/>
                    <a:pt x="241223" y="969073"/>
                    <a:pt x="249795" y="969264"/>
                  </a:cubicBezTo>
                  <a:cubicBezTo>
                    <a:pt x="249890" y="969264"/>
                    <a:pt x="250081" y="969264"/>
                    <a:pt x="250176" y="969264"/>
                  </a:cubicBezTo>
                  <a:cubicBezTo>
                    <a:pt x="259035" y="969264"/>
                    <a:pt x="266178" y="962120"/>
                    <a:pt x="266178" y="953262"/>
                  </a:cubicBezTo>
                  <a:lnTo>
                    <a:pt x="266083" y="571214"/>
                  </a:lnTo>
                  <a:cubicBezTo>
                    <a:pt x="269036" y="624364"/>
                    <a:pt x="269702" y="678656"/>
                    <a:pt x="270084" y="732091"/>
                  </a:cubicBezTo>
                  <a:cubicBezTo>
                    <a:pt x="270369" y="777335"/>
                    <a:pt x="270655" y="822007"/>
                    <a:pt x="272465" y="865156"/>
                  </a:cubicBezTo>
                  <a:cubicBezTo>
                    <a:pt x="272846" y="873633"/>
                    <a:pt x="279704" y="880205"/>
                    <a:pt x="287990" y="880396"/>
                  </a:cubicBezTo>
                  <a:cubicBezTo>
                    <a:pt x="288371" y="880396"/>
                    <a:pt x="288752" y="880396"/>
                    <a:pt x="289038" y="880396"/>
                  </a:cubicBezTo>
                  <a:cubicBezTo>
                    <a:pt x="297896" y="880015"/>
                    <a:pt x="304659" y="872585"/>
                    <a:pt x="304278" y="863822"/>
                  </a:cubicBezTo>
                  <a:cubicBezTo>
                    <a:pt x="302469" y="821055"/>
                    <a:pt x="302183" y="776669"/>
                    <a:pt x="301897" y="731901"/>
                  </a:cubicBezTo>
                  <a:cubicBezTo>
                    <a:pt x="301611" y="693325"/>
                    <a:pt x="301040" y="654368"/>
                    <a:pt x="299802" y="615601"/>
                  </a:cubicBezTo>
                  <a:lnTo>
                    <a:pt x="316089" y="975170"/>
                  </a:lnTo>
                  <a:cubicBezTo>
                    <a:pt x="316470" y="983552"/>
                    <a:pt x="323328" y="990219"/>
                    <a:pt x="331615" y="990410"/>
                  </a:cubicBezTo>
                  <a:cubicBezTo>
                    <a:pt x="331996" y="990410"/>
                    <a:pt x="332377" y="990410"/>
                    <a:pt x="332758" y="990410"/>
                  </a:cubicBezTo>
                  <a:cubicBezTo>
                    <a:pt x="341521" y="990029"/>
                    <a:pt x="348379" y="982504"/>
                    <a:pt x="347998" y="973741"/>
                  </a:cubicBezTo>
                  <a:lnTo>
                    <a:pt x="337330" y="738759"/>
                  </a:lnTo>
                  <a:lnTo>
                    <a:pt x="365429" y="889921"/>
                  </a:lnTo>
                  <a:cubicBezTo>
                    <a:pt x="366857" y="897446"/>
                    <a:pt x="373334" y="902780"/>
                    <a:pt x="380669" y="902970"/>
                  </a:cubicBezTo>
                  <a:cubicBezTo>
                    <a:pt x="381812" y="902970"/>
                    <a:pt x="382859" y="902875"/>
                    <a:pt x="384002" y="902684"/>
                  </a:cubicBezTo>
                  <a:cubicBezTo>
                    <a:pt x="392670" y="901065"/>
                    <a:pt x="398385" y="892778"/>
                    <a:pt x="396766" y="884015"/>
                  </a:cubicBezTo>
                  <a:lnTo>
                    <a:pt x="349332" y="628840"/>
                  </a:lnTo>
                  <a:lnTo>
                    <a:pt x="427913" y="884111"/>
                  </a:lnTo>
                  <a:cubicBezTo>
                    <a:pt x="430008" y="890873"/>
                    <a:pt x="436104" y="895255"/>
                    <a:pt x="442772" y="895350"/>
                  </a:cubicBezTo>
                  <a:cubicBezTo>
                    <a:pt x="444486" y="895350"/>
                    <a:pt x="446201" y="895160"/>
                    <a:pt x="447820" y="894683"/>
                  </a:cubicBezTo>
                  <a:cubicBezTo>
                    <a:pt x="456297" y="892112"/>
                    <a:pt x="460964" y="883158"/>
                    <a:pt x="458392" y="874776"/>
                  </a:cubicBezTo>
                  <a:lnTo>
                    <a:pt x="371906" y="593884"/>
                  </a:lnTo>
                  <a:cubicBezTo>
                    <a:pt x="375239" y="600456"/>
                    <a:pt x="378573" y="607219"/>
                    <a:pt x="381907" y="613696"/>
                  </a:cubicBezTo>
                  <a:cubicBezTo>
                    <a:pt x="418864" y="685705"/>
                    <a:pt x="457059" y="760190"/>
                    <a:pt x="490397" y="836581"/>
                  </a:cubicBezTo>
                  <a:cubicBezTo>
                    <a:pt x="493921" y="844582"/>
                    <a:pt x="503255" y="848297"/>
                    <a:pt x="511447" y="844772"/>
                  </a:cubicBezTo>
                  <a:cubicBezTo>
                    <a:pt x="519543" y="841248"/>
                    <a:pt x="523163" y="831818"/>
                    <a:pt x="519733" y="823722"/>
                  </a:cubicBezTo>
                  <a:cubicBezTo>
                    <a:pt x="486015" y="746474"/>
                    <a:pt x="447534" y="671513"/>
                    <a:pt x="410387" y="599122"/>
                  </a:cubicBezTo>
                  <a:cubicBezTo>
                    <a:pt x="384955" y="549497"/>
                    <a:pt x="359428" y="498348"/>
                    <a:pt x="334853" y="446532"/>
                  </a:cubicBezTo>
                  <a:cubicBezTo>
                    <a:pt x="365048" y="420910"/>
                    <a:pt x="384955" y="383381"/>
                    <a:pt x="386098" y="340614"/>
                  </a:cubicBezTo>
                  <a:cubicBezTo>
                    <a:pt x="387908" y="268796"/>
                    <a:pt x="336759" y="208407"/>
                    <a:pt x="268274" y="195643"/>
                  </a:cubicBezTo>
                  <a:lnTo>
                    <a:pt x="268750" y="16002"/>
                  </a:lnTo>
                  <a:cubicBezTo>
                    <a:pt x="268750" y="7144"/>
                    <a:pt x="261892" y="95"/>
                    <a:pt x="252843" y="0"/>
                  </a:cubicBezTo>
                  <a:cubicBezTo>
                    <a:pt x="243985" y="0"/>
                    <a:pt x="236841" y="7144"/>
                    <a:pt x="236841" y="15907"/>
                  </a:cubicBezTo>
                  <a:lnTo>
                    <a:pt x="236365" y="193453"/>
                  </a:lnTo>
                  <a:cubicBezTo>
                    <a:pt x="160927" y="196405"/>
                    <a:pt x="99681" y="256794"/>
                    <a:pt x="97681" y="333280"/>
                  </a:cubicBezTo>
                  <a:cubicBezTo>
                    <a:pt x="96633" y="374713"/>
                    <a:pt x="113397" y="412242"/>
                    <a:pt x="140734" y="439293"/>
                  </a:cubicBezTo>
                  <a:lnTo>
                    <a:pt x="1097" y="778288"/>
                  </a:lnTo>
                  <a:cubicBezTo>
                    <a:pt x="-2046" y="786479"/>
                    <a:pt x="1764" y="795814"/>
                    <a:pt x="9956" y="799147"/>
                  </a:cubicBezTo>
                  <a:close/>
                  <a:moveTo>
                    <a:pt x="291705" y="492347"/>
                  </a:moveTo>
                  <a:lnTo>
                    <a:pt x="295325" y="511683"/>
                  </a:lnTo>
                  <a:lnTo>
                    <a:pt x="297515" y="560356"/>
                  </a:lnTo>
                  <a:cubicBezTo>
                    <a:pt x="296087" y="537401"/>
                    <a:pt x="294277" y="514731"/>
                    <a:pt x="291705" y="4923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7547825" y="5363407"/>
              <a:ext cx="192779" cy="385132"/>
            </a:xfrm>
            <a:custGeom>
              <a:avLst/>
              <a:gdLst/>
              <a:ahLst/>
              <a:cxnLst/>
              <a:rect l="l" t="t" r="r" b="b"/>
              <a:pathLst>
                <a:path w="521024" h="1040897" extrusionOk="0">
                  <a:moveTo>
                    <a:pt x="9956" y="799147"/>
                  </a:moveTo>
                  <a:cubicBezTo>
                    <a:pt x="11861" y="799910"/>
                    <a:pt x="13766" y="800290"/>
                    <a:pt x="15671" y="800290"/>
                  </a:cubicBezTo>
                  <a:cubicBezTo>
                    <a:pt x="22052" y="800481"/>
                    <a:pt x="28244" y="796671"/>
                    <a:pt x="30815" y="790385"/>
                  </a:cubicBezTo>
                  <a:lnTo>
                    <a:pt x="97776" y="627888"/>
                  </a:lnTo>
                  <a:lnTo>
                    <a:pt x="25196" y="824198"/>
                  </a:lnTo>
                  <a:cubicBezTo>
                    <a:pt x="22148" y="832485"/>
                    <a:pt x="26339" y="841629"/>
                    <a:pt x="34626" y="844677"/>
                  </a:cubicBezTo>
                  <a:cubicBezTo>
                    <a:pt x="36340" y="845344"/>
                    <a:pt x="38054" y="845630"/>
                    <a:pt x="39769" y="845725"/>
                  </a:cubicBezTo>
                  <a:cubicBezTo>
                    <a:pt x="46436" y="845915"/>
                    <a:pt x="52723" y="841915"/>
                    <a:pt x="55104" y="835343"/>
                  </a:cubicBezTo>
                  <a:lnTo>
                    <a:pt x="120351" y="658844"/>
                  </a:lnTo>
                  <a:lnTo>
                    <a:pt x="20433" y="1020699"/>
                  </a:lnTo>
                  <a:cubicBezTo>
                    <a:pt x="18052" y="1029176"/>
                    <a:pt x="23100" y="1037939"/>
                    <a:pt x="31577" y="1040321"/>
                  </a:cubicBezTo>
                  <a:cubicBezTo>
                    <a:pt x="32911" y="1040606"/>
                    <a:pt x="34149" y="1040797"/>
                    <a:pt x="35483" y="1040892"/>
                  </a:cubicBezTo>
                  <a:cubicBezTo>
                    <a:pt x="42627" y="1041082"/>
                    <a:pt x="49294" y="1036415"/>
                    <a:pt x="51199" y="1029176"/>
                  </a:cubicBezTo>
                  <a:lnTo>
                    <a:pt x="142639" y="697992"/>
                  </a:lnTo>
                  <a:lnTo>
                    <a:pt x="81869" y="954024"/>
                  </a:lnTo>
                  <a:cubicBezTo>
                    <a:pt x="79869" y="962597"/>
                    <a:pt x="85108" y="971169"/>
                    <a:pt x="93680" y="973264"/>
                  </a:cubicBezTo>
                  <a:cubicBezTo>
                    <a:pt x="94823" y="973455"/>
                    <a:pt x="95871" y="973646"/>
                    <a:pt x="97014" y="973646"/>
                  </a:cubicBezTo>
                  <a:cubicBezTo>
                    <a:pt x="104348" y="973836"/>
                    <a:pt x="111111" y="968883"/>
                    <a:pt x="112921" y="961358"/>
                  </a:cubicBezTo>
                  <a:lnTo>
                    <a:pt x="155784" y="780669"/>
                  </a:lnTo>
                  <a:cubicBezTo>
                    <a:pt x="155593" y="782098"/>
                    <a:pt x="155402" y="783812"/>
                    <a:pt x="155117" y="785241"/>
                  </a:cubicBezTo>
                  <a:cubicBezTo>
                    <a:pt x="153688" y="793909"/>
                    <a:pt x="159594" y="802196"/>
                    <a:pt x="168356" y="803529"/>
                  </a:cubicBezTo>
                  <a:cubicBezTo>
                    <a:pt x="176834" y="805244"/>
                    <a:pt x="185216" y="799052"/>
                    <a:pt x="186644" y="790385"/>
                  </a:cubicBezTo>
                  <a:cubicBezTo>
                    <a:pt x="190264" y="768191"/>
                    <a:pt x="192740" y="739807"/>
                    <a:pt x="195312" y="709708"/>
                  </a:cubicBezTo>
                  <a:cubicBezTo>
                    <a:pt x="199313" y="663893"/>
                    <a:pt x="204170" y="610172"/>
                    <a:pt x="214457" y="561975"/>
                  </a:cubicBezTo>
                  <a:lnTo>
                    <a:pt x="189597" y="841724"/>
                  </a:lnTo>
                  <a:cubicBezTo>
                    <a:pt x="188835" y="850487"/>
                    <a:pt x="195312" y="858298"/>
                    <a:pt x="204075" y="859060"/>
                  </a:cubicBezTo>
                  <a:cubicBezTo>
                    <a:pt x="204456" y="859155"/>
                    <a:pt x="204742" y="859155"/>
                    <a:pt x="205123" y="859155"/>
                  </a:cubicBezTo>
                  <a:cubicBezTo>
                    <a:pt x="213505" y="859346"/>
                    <a:pt x="220649" y="853059"/>
                    <a:pt x="221411" y="844582"/>
                  </a:cubicBezTo>
                  <a:lnTo>
                    <a:pt x="234174" y="700945"/>
                  </a:lnTo>
                  <a:lnTo>
                    <a:pt x="234269" y="953357"/>
                  </a:lnTo>
                  <a:cubicBezTo>
                    <a:pt x="234269" y="962025"/>
                    <a:pt x="241223" y="969073"/>
                    <a:pt x="249795" y="969264"/>
                  </a:cubicBezTo>
                  <a:cubicBezTo>
                    <a:pt x="249890" y="969264"/>
                    <a:pt x="250081" y="969264"/>
                    <a:pt x="250176" y="969264"/>
                  </a:cubicBezTo>
                  <a:cubicBezTo>
                    <a:pt x="259035" y="969264"/>
                    <a:pt x="266178" y="962120"/>
                    <a:pt x="266178" y="953262"/>
                  </a:cubicBezTo>
                  <a:lnTo>
                    <a:pt x="266083" y="571214"/>
                  </a:lnTo>
                  <a:cubicBezTo>
                    <a:pt x="269036" y="624364"/>
                    <a:pt x="269702" y="678656"/>
                    <a:pt x="270084" y="732091"/>
                  </a:cubicBezTo>
                  <a:cubicBezTo>
                    <a:pt x="270369" y="777335"/>
                    <a:pt x="270655" y="822007"/>
                    <a:pt x="272465" y="865156"/>
                  </a:cubicBezTo>
                  <a:cubicBezTo>
                    <a:pt x="272846" y="873633"/>
                    <a:pt x="279704" y="880205"/>
                    <a:pt x="287990" y="880396"/>
                  </a:cubicBezTo>
                  <a:cubicBezTo>
                    <a:pt x="288371" y="880396"/>
                    <a:pt x="288752" y="880396"/>
                    <a:pt x="289038" y="880396"/>
                  </a:cubicBezTo>
                  <a:cubicBezTo>
                    <a:pt x="297896" y="880015"/>
                    <a:pt x="304659" y="872585"/>
                    <a:pt x="304278" y="863822"/>
                  </a:cubicBezTo>
                  <a:cubicBezTo>
                    <a:pt x="302469" y="821055"/>
                    <a:pt x="302183" y="776669"/>
                    <a:pt x="301897" y="731901"/>
                  </a:cubicBezTo>
                  <a:cubicBezTo>
                    <a:pt x="301611" y="693325"/>
                    <a:pt x="301040" y="654368"/>
                    <a:pt x="299802" y="615601"/>
                  </a:cubicBezTo>
                  <a:lnTo>
                    <a:pt x="316089" y="975170"/>
                  </a:lnTo>
                  <a:cubicBezTo>
                    <a:pt x="316470" y="983552"/>
                    <a:pt x="323328" y="990219"/>
                    <a:pt x="331615" y="990410"/>
                  </a:cubicBezTo>
                  <a:cubicBezTo>
                    <a:pt x="331996" y="990410"/>
                    <a:pt x="332377" y="990410"/>
                    <a:pt x="332758" y="990410"/>
                  </a:cubicBezTo>
                  <a:cubicBezTo>
                    <a:pt x="341521" y="990029"/>
                    <a:pt x="348379" y="982504"/>
                    <a:pt x="347998" y="973741"/>
                  </a:cubicBezTo>
                  <a:lnTo>
                    <a:pt x="337330" y="738759"/>
                  </a:lnTo>
                  <a:lnTo>
                    <a:pt x="365429" y="889921"/>
                  </a:lnTo>
                  <a:cubicBezTo>
                    <a:pt x="366857" y="897446"/>
                    <a:pt x="373334" y="902780"/>
                    <a:pt x="380669" y="902970"/>
                  </a:cubicBezTo>
                  <a:cubicBezTo>
                    <a:pt x="381812" y="902970"/>
                    <a:pt x="382859" y="902875"/>
                    <a:pt x="384002" y="902684"/>
                  </a:cubicBezTo>
                  <a:cubicBezTo>
                    <a:pt x="392670" y="901065"/>
                    <a:pt x="398385" y="892778"/>
                    <a:pt x="396766" y="884015"/>
                  </a:cubicBezTo>
                  <a:lnTo>
                    <a:pt x="349332" y="628840"/>
                  </a:lnTo>
                  <a:lnTo>
                    <a:pt x="427913" y="884111"/>
                  </a:lnTo>
                  <a:cubicBezTo>
                    <a:pt x="430008" y="890873"/>
                    <a:pt x="436104" y="895255"/>
                    <a:pt x="442772" y="895350"/>
                  </a:cubicBezTo>
                  <a:cubicBezTo>
                    <a:pt x="444486" y="895350"/>
                    <a:pt x="446201" y="895160"/>
                    <a:pt x="447820" y="894683"/>
                  </a:cubicBezTo>
                  <a:cubicBezTo>
                    <a:pt x="456297" y="892112"/>
                    <a:pt x="460964" y="883158"/>
                    <a:pt x="458392" y="874776"/>
                  </a:cubicBezTo>
                  <a:lnTo>
                    <a:pt x="371906" y="593884"/>
                  </a:lnTo>
                  <a:cubicBezTo>
                    <a:pt x="375239" y="600456"/>
                    <a:pt x="378573" y="607219"/>
                    <a:pt x="381907" y="613696"/>
                  </a:cubicBezTo>
                  <a:cubicBezTo>
                    <a:pt x="418864" y="685705"/>
                    <a:pt x="457059" y="760190"/>
                    <a:pt x="490397" y="836581"/>
                  </a:cubicBezTo>
                  <a:cubicBezTo>
                    <a:pt x="493921" y="844582"/>
                    <a:pt x="503255" y="848297"/>
                    <a:pt x="511447" y="844772"/>
                  </a:cubicBezTo>
                  <a:cubicBezTo>
                    <a:pt x="519543" y="841248"/>
                    <a:pt x="523163" y="831818"/>
                    <a:pt x="519733" y="823722"/>
                  </a:cubicBezTo>
                  <a:cubicBezTo>
                    <a:pt x="486015" y="746474"/>
                    <a:pt x="447534" y="671513"/>
                    <a:pt x="410387" y="599122"/>
                  </a:cubicBezTo>
                  <a:cubicBezTo>
                    <a:pt x="384955" y="549497"/>
                    <a:pt x="359428" y="498348"/>
                    <a:pt x="334853" y="446532"/>
                  </a:cubicBezTo>
                  <a:cubicBezTo>
                    <a:pt x="365048" y="420910"/>
                    <a:pt x="384955" y="383381"/>
                    <a:pt x="386098" y="340614"/>
                  </a:cubicBezTo>
                  <a:cubicBezTo>
                    <a:pt x="387908" y="268796"/>
                    <a:pt x="336759" y="208407"/>
                    <a:pt x="268274" y="195643"/>
                  </a:cubicBezTo>
                  <a:lnTo>
                    <a:pt x="268750" y="16002"/>
                  </a:lnTo>
                  <a:cubicBezTo>
                    <a:pt x="268750" y="7144"/>
                    <a:pt x="261892" y="95"/>
                    <a:pt x="252843" y="0"/>
                  </a:cubicBezTo>
                  <a:cubicBezTo>
                    <a:pt x="243985" y="0"/>
                    <a:pt x="236841" y="7144"/>
                    <a:pt x="236841" y="15907"/>
                  </a:cubicBezTo>
                  <a:lnTo>
                    <a:pt x="236365" y="193453"/>
                  </a:lnTo>
                  <a:cubicBezTo>
                    <a:pt x="160927" y="196405"/>
                    <a:pt x="99681" y="256794"/>
                    <a:pt x="97681" y="333280"/>
                  </a:cubicBezTo>
                  <a:cubicBezTo>
                    <a:pt x="96633" y="374713"/>
                    <a:pt x="113397" y="412242"/>
                    <a:pt x="140734" y="439293"/>
                  </a:cubicBezTo>
                  <a:lnTo>
                    <a:pt x="1097" y="778288"/>
                  </a:lnTo>
                  <a:cubicBezTo>
                    <a:pt x="-2046" y="786479"/>
                    <a:pt x="1764" y="795814"/>
                    <a:pt x="9956" y="799147"/>
                  </a:cubicBezTo>
                  <a:close/>
                  <a:moveTo>
                    <a:pt x="291705" y="492347"/>
                  </a:moveTo>
                  <a:lnTo>
                    <a:pt x="295325" y="511683"/>
                  </a:lnTo>
                  <a:lnTo>
                    <a:pt x="297515" y="560356"/>
                  </a:lnTo>
                  <a:cubicBezTo>
                    <a:pt x="296087" y="537401"/>
                    <a:pt x="294277" y="514731"/>
                    <a:pt x="291705" y="4923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6288960" y="4088616"/>
              <a:ext cx="1523171" cy="1317520"/>
            </a:xfrm>
            <a:custGeom>
              <a:avLst/>
              <a:gdLst/>
              <a:ahLst/>
              <a:cxnLst/>
              <a:rect l="l" t="t" r="r" b="b"/>
              <a:pathLst>
                <a:path w="1523171" h="1317520" extrusionOk="0">
                  <a:moveTo>
                    <a:pt x="1464177" y="1317499"/>
                  </a:moveTo>
                  <a:cubicBezTo>
                    <a:pt x="1016406" y="1304926"/>
                    <a:pt x="568731" y="1292449"/>
                    <a:pt x="120961" y="1279971"/>
                  </a:cubicBezTo>
                  <a:cubicBezTo>
                    <a:pt x="84576" y="1278923"/>
                    <a:pt x="58096" y="1244633"/>
                    <a:pt x="66859" y="1209295"/>
                  </a:cubicBezTo>
                  <a:cubicBezTo>
                    <a:pt x="97911" y="1083375"/>
                    <a:pt x="112198" y="953358"/>
                    <a:pt x="109912" y="823723"/>
                  </a:cubicBezTo>
                  <a:cubicBezTo>
                    <a:pt x="107531" y="687135"/>
                    <a:pt x="86766" y="550832"/>
                    <a:pt x="48000" y="419863"/>
                  </a:cubicBezTo>
                  <a:cubicBezTo>
                    <a:pt x="39237" y="390526"/>
                    <a:pt x="-13818" y="293848"/>
                    <a:pt x="3423" y="264796"/>
                  </a:cubicBezTo>
                  <a:cubicBezTo>
                    <a:pt x="11328" y="251366"/>
                    <a:pt x="109436" y="230411"/>
                    <a:pt x="227355" y="207932"/>
                  </a:cubicBezTo>
                  <a:cubicBezTo>
                    <a:pt x="370421" y="180595"/>
                    <a:pt x="542823" y="150973"/>
                    <a:pt x="619881" y="129827"/>
                  </a:cubicBezTo>
                  <a:cubicBezTo>
                    <a:pt x="645503" y="122874"/>
                    <a:pt x="820477" y="61056"/>
                    <a:pt x="931443" y="25242"/>
                  </a:cubicBezTo>
                  <a:cubicBezTo>
                    <a:pt x="983355" y="8574"/>
                    <a:pt x="1021264" y="-2475"/>
                    <a:pt x="1023360" y="477"/>
                  </a:cubicBezTo>
                  <a:cubicBezTo>
                    <a:pt x="1290250" y="367761"/>
                    <a:pt x="1463415" y="802578"/>
                    <a:pt x="1522660" y="1252634"/>
                  </a:cubicBezTo>
                  <a:cubicBezTo>
                    <a:pt x="1527327" y="1287686"/>
                    <a:pt x="1499419" y="1318452"/>
                    <a:pt x="1464177" y="1317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6516315" y="4108238"/>
              <a:ext cx="1092778" cy="1142068"/>
            </a:xfrm>
            <a:custGeom>
              <a:avLst/>
              <a:gdLst/>
              <a:ahLst/>
              <a:cxnLst/>
              <a:rect l="l" t="t" r="r" b="b"/>
              <a:pathLst>
                <a:path w="1092778" h="1142068" extrusionOk="0">
                  <a:moveTo>
                    <a:pt x="1049369" y="1142048"/>
                  </a:moveTo>
                  <a:cubicBezTo>
                    <a:pt x="720471" y="1129475"/>
                    <a:pt x="391573" y="1116997"/>
                    <a:pt x="62579" y="1104519"/>
                  </a:cubicBezTo>
                  <a:cubicBezTo>
                    <a:pt x="35909" y="1103471"/>
                    <a:pt x="12764" y="1068324"/>
                    <a:pt x="22860" y="1033844"/>
                  </a:cubicBezTo>
                  <a:cubicBezTo>
                    <a:pt x="132017" y="661321"/>
                    <a:pt x="46101" y="336613"/>
                    <a:pt x="0" y="182689"/>
                  </a:cubicBezTo>
                  <a:cubicBezTo>
                    <a:pt x="49435" y="173260"/>
                    <a:pt x="102394" y="163544"/>
                    <a:pt x="153638" y="154019"/>
                  </a:cubicBezTo>
                  <a:cubicBezTo>
                    <a:pt x="250793" y="135922"/>
                    <a:pt x="342043" y="118396"/>
                    <a:pt x="392525" y="104585"/>
                  </a:cubicBezTo>
                  <a:cubicBezTo>
                    <a:pt x="409956" y="99822"/>
                    <a:pt x="496824" y="69628"/>
                    <a:pt x="585407" y="39624"/>
                  </a:cubicBezTo>
                  <a:cubicBezTo>
                    <a:pt x="626840" y="25432"/>
                    <a:pt x="668750" y="11430"/>
                    <a:pt x="704088" y="0"/>
                  </a:cubicBezTo>
                  <a:cubicBezTo>
                    <a:pt x="845153" y="362807"/>
                    <a:pt x="1053941" y="679990"/>
                    <a:pt x="1092422" y="1077182"/>
                  </a:cubicBezTo>
                  <a:cubicBezTo>
                    <a:pt x="1095756" y="1112234"/>
                    <a:pt x="1075277" y="1143000"/>
                    <a:pt x="1049369" y="11420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6669954" y="4147863"/>
              <a:ext cx="721149" cy="880599"/>
            </a:xfrm>
            <a:custGeom>
              <a:avLst/>
              <a:gdLst/>
              <a:ahLst/>
              <a:cxnLst/>
              <a:rect l="l" t="t" r="r" b="b"/>
              <a:pathLst>
                <a:path w="721149" h="880599" extrusionOk="0">
                  <a:moveTo>
                    <a:pt x="695992" y="880586"/>
                  </a:moveTo>
                  <a:cubicBezTo>
                    <a:pt x="689419" y="880301"/>
                    <a:pt x="682752" y="880110"/>
                    <a:pt x="676180" y="879824"/>
                  </a:cubicBezTo>
                  <a:cubicBezTo>
                    <a:pt x="670369" y="879634"/>
                    <a:pt x="664559" y="879348"/>
                    <a:pt x="658749" y="879157"/>
                  </a:cubicBezTo>
                  <a:cubicBezTo>
                    <a:pt x="645985" y="878681"/>
                    <a:pt x="633317" y="878205"/>
                    <a:pt x="620554" y="877729"/>
                  </a:cubicBezTo>
                  <a:cubicBezTo>
                    <a:pt x="616363" y="877538"/>
                    <a:pt x="612076" y="877348"/>
                    <a:pt x="607885" y="877253"/>
                  </a:cubicBezTo>
                  <a:cubicBezTo>
                    <a:pt x="540163" y="874586"/>
                    <a:pt x="472535" y="872014"/>
                    <a:pt x="404813" y="869537"/>
                  </a:cubicBezTo>
                  <a:cubicBezTo>
                    <a:pt x="400812" y="869347"/>
                    <a:pt x="396907" y="869156"/>
                    <a:pt x="392906" y="869061"/>
                  </a:cubicBezTo>
                  <a:cubicBezTo>
                    <a:pt x="387477" y="868775"/>
                    <a:pt x="381952" y="868585"/>
                    <a:pt x="376523" y="868394"/>
                  </a:cubicBezTo>
                  <a:cubicBezTo>
                    <a:pt x="371665" y="868204"/>
                    <a:pt x="366713" y="868013"/>
                    <a:pt x="361855" y="867823"/>
                  </a:cubicBezTo>
                  <a:cubicBezTo>
                    <a:pt x="306896" y="865727"/>
                    <a:pt x="251936" y="863632"/>
                    <a:pt x="196882" y="861631"/>
                  </a:cubicBezTo>
                  <a:cubicBezTo>
                    <a:pt x="193072" y="861441"/>
                    <a:pt x="189262" y="861251"/>
                    <a:pt x="185452" y="861155"/>
                  </a:cubicBezTo>
                  <a:cubicBezTo>
                    <a:pt x="165449" y="860393"/>
                    <a:pt x="145351" y="859631"/>
                    <a:pt x="125349" y="858869"/>
                  </a:cubicBezTo>
                  <a:cubicBezTo>
                    <a:pt x="109918" y="858298"/>
                    <a:pt x="96583" y="837914"/>
                    <a:pt x="102394" y="818007"/>
                  </a:cubicBezTo>
                  <a:cubicBezTo>
                    <a:pt x="111633" y="786384"/>
                    <a:pt x="115919" y="749141"/>
                    <a:pt x="116491" y="707993"/>
                  </a:cubicBezTo>
                  <a:cubicBezTo>
                    <a:pt x="116586" y="702945"/>
                    <a:pt x="116681" y="697897"/>
                    <a:pt x="116491" y="692848"/>
                  </a:cubicBezTo>
                  <a:cubicBezTo>
                    <a:pt x="116396" y="676275"/>
                    <a:pt x="115729" y="659225"/>
                    <a:pt x="114586" y="641699"/>
                  </a:cubicBezTo>
                  <a:cubicBezTo>
                    <a:pt x="114300" y="637127"/>
                    <a:pt x="113919" y="632555"/>
                    <a:pt x="113538" y="627888"/>
                  </a:cubicBezTo>
                  <a:cubicBezTo>
                    <a:pt x="110300" y="588455"/>
                    <a:pt x="104775" y="547116"/>
                    <a:pt x="97726" y="505301"/>
                  </a:cubicBezTo>
                  <a:cubicBezTo>
                    <a:pt x="96964" y="500920"/>
                    <a:pt x="96202" y="496633"/>
                    <a:pt x="95345" y="492252"/>
                  </a:cubicBezTo>
                  <a:cubicBezTo>
                    <a:pt x="94679" y="488442"/>
                    <a:pt x="94012" y="484537"/>
                    <a:pt x="93250" y="480727"/>
                  </a:cubicBezTo>
                  <a:cubicBezTo>
                    <a:pt x="92488" y="476345"/>
                    <a:pt x="91726" y="471869"/>
                    <a:pt x="90773" y="467487"/>
                  </a:cubicBezTo>
                  <a:cubicBezTo>
                    <a:pt x="85439" y="439103"/>
                    <a:pt x="79438" y="410813"/>
                    <a:pt x="73057" y="382905"/>
                  </a:cubicBezTo>
                  <a:cubicBezTo>
                    <a:pt x="72104" y="378428"/>
                    <a:pt x="71056" y="374047"/>
                    <a:pt x="70009" y="369665"/>
                  </a:cubicBezTo>
                  <a:cubicBezTo>
                    <a:pt x="61436" y="332994"/>
                    <a:pt x="52292" y="297085"/>
                    <a:pt x="43148" y="263176"/>
                  </a:cubicBezTo>
                  <a:cubicBezTo>
                    <a:pt x="41529" y="257175"/>
                    <a:pt x="39910" y="251174"/>
                    <a:pt x="38290" y="245364"/>
                  </a:cubicBezTo>
                  <a:cubicBezTo>
                    <a:pt x="24670" y="195929"/>
                    <a:pt x="11335" y="151162"/>
                    <a:pt x="0" y="114395"/>
                  </a:cubicBezTo>
                  <a:cubicBezTo>
                    <a:pt x="11621" y="112204"/>
                    <a:pt x="23146" y="110109"/>
                    <a:pt x="34480" y="107918"/>
                  </a:cubicBezTo>
                  <a:cubicBezTo>
                    <a:pt x="39433" y="106966"/>
                    <a:pt x="44291" y="106108"/>
                    <a:pt x="49149" y="105156"/>
                  </a:cubicBezTo>
                  <a:cubicBezTo>
                    <a:pt x="87916" y="97822"/>
                    <a:pt x="124682" y="90678"/>
                    <a:pt x="156972" y="84011"/>
                  </a:cubicBezTo>
                  <a:cubicBezTo>
                    <a:pt x="161734" y="82963"/>
                    <a:pt x="166402" y="82010"/>
                    <a:pt x="170974" y="81058"/>
                  </a:cubicBezTo>
                  <a:cubicBezTo>
                    <a:pt x="197739" y="75247"/>
                    <a:pt x="220885" y="69818"/>
                    <a:pt x="238887" y="64961"/>
                  </a:cubicBezTo>
                  <a:cubicBezTo>
                    <a:pt x="240601" y="64484"/>
                    <a:pt x="242888" y="63818"/>
                    <a:pt x="245840" y="62865"/>
                  </a:cubicBezTo>
                  <a:cubicBezTo>
                    <a:pt x="249174" y="61817"/>
                    <a:pt x="253365" y="60484"/>
                    <a:pt x="258127" y="58960"/>
                  </a:cubicBezTo>
                  <a:cubicBezTo>
                    <a:pt x="283178" y="50673"/>
                    <a:pt x="326898" y="35719"/>
                    <a:pt x="376047" y="19050"/>
                  </a:cubicBezTo>
                  <a:cubicBezTo>
                    <a:pt x="384429" y="16097"/>
                    <a:pt x="393001" y="13240"/>
                    <a:pt x="401669" y="10287"/>
                  </a:cubicBezTo>
                  <a:cubicBezTo>
                    <a:pt x="411575" y="6858"/>
                    <a:pt x="421672" y="3429"/>
                    <a:pt x="431768" y="0"/>
                  </a:cubicBezTo>
                  <a:cubicBezTo>
                    <a:pt x="445294" y="32956"/>
                    <a:pt x="460058" y="68866"/>
                    <a:pt x="475679" y="106775"/>
                  </a:cubicBezTo>
                  <a:lnTo>
                    <a:pt x="479393" y="115919"/>
                  </a:lnTo>
                  <a:cubicBezTo>
                    <a:pt x="491109" y="144399"/>
                    <a:pt x="503110" y="174022"/>
                    <a:pt x="515398" y="204311"/>
                  </a:cubicBezTo>
                  <a:lnTo>
                    <a:pt x="521113" y="218599"/>
                  </a:lnTo>
                  <a:cubicBezTo>
                    <a:pt x="528638" y="237172"/>
                    <a:pt x="536067" y="255937"/>
                    <a:pt x="543592" y="274796"/>
                  </a:cubicBezTo>
                  <a:cubicBezTo>
                    <a:pt x="544830" y="277844"/>
                    <a:pt x="546068" y="280988"/>
                    <a:pt x="547211" y="284036"/>
                  </a:cubicBezTo>
                  <a:cubicBezTo>
                    <a:pt x="563975" y="326422"/>
                    <a:pt x="580644" y="369475"/>
                    <a:pt x="596646" y="412242"/>
                  </a:cubicBezTo>
                  <a:cubicBezTo>
                    <a:pt x="598360" y="416814"/>
                    <a:pt x="600075" y="421386"/>
                    <a:pt x="601789" y="425958"/>
                  </a:cubicBezTo>
                  <a:cubicBezTo>
                    <a:pt x="624078" y="485870"/>
                    <a:pt x="644938" y="545211"/>
                    <a:pt x="662845" y="601218"/>
                  </a:cubicBezTo>
                  <a:cubicBezTo>
                    <a:pt x="663988" y="604361"/>
                    <a:pt x="664940" y="607600"/>
                    <a:pt x="665893" y="610743"/>
                  </a:cubicBezTo>
                  <a:cubicBezTo>
                    <a:pt x="669512" y="621982"/>
                    <a:pt x="672941" y="633127"/>
                    <a:pt x="676275" y="644080"/>
                  </a:cubicBezTo>
                  <a:cubicBezTo>
                    <a:pt x="677609" y="648462"/>
                    <a:pt x="678942" y="652844"/>
                    <a:pt x="680180" y="657130"/>
                  </a:cubicBezTo>
                  <a:cubicBezTo>
                    <a:pt x="691991" y="697325"/>
                    <a:pt x="701897" y="735235"/>
                    <a:pt x="709136" y="769620"/>
                  </a:cubicBezTo>
                  <a:cubicBezTo>
                    <a:pt x="709993" y="773430"/>
                    <a:pt x="710755" y="777240"/>
                    <a:pt x="711518" y="780955"/>
                  </a:cubicBezTo>
                  <a:cubicBezTo>
                    <a:pt x="715899" y="803338"/>
                    <a:pt x="719138" y="824198"/>
                    <a:pt x="720947" y="843058"/>
                  </a:cubicBezTo>
                  <a:cubicBezTo>
                    <a:pt x="722852" y="863346"/>
                    <a:pt x="711041" y="881158"/>
                    <a:pt x="695992" y="8805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6572123" y="4130918"/>
              <a:ext cx="933254" cy="1040308"/>
            </a:xfrm>
            <a:custGeom>
              <a:avLst/>
              <a:gdLst/>
              <a:ahLst/>
              <a:cxnLst/>
              <a:rect l="l" t="t" r="r" b="b"/>
              <a:pathLst>
                <a:path w="933254" h="1040308" extrusionOk="0">
                  <a:moveTo>
                    <a:pt x="928601" y="1040308"/>
                  </a:moveTo>
                  <a:cubicBezTo>
                    <a:pt x="928316" y="1040308"/>
                    <a:pt x="928125" y="1040308"/>
                    <a:pt x="927839" y="1040213"/>
                  </a:cubicBezTo>
                  <a:cubicBezTo>
                    <a:pt x="833542" y="1025735"/>
                    <a:pt x="649900" y="1001922"/>
                    <a:pt x="558460" y="999446"/>
                  </a:cubicBezTo>
                  <a:lnTo>
                    <a:pt x="538552" y="998874"/>
                  </a:lnTo>
                  <a:cubicBezTo>
                    <a:pt x="345385" y="993635"/>
                    <a:pt x="273091" y="991731"/>
                    <a:pt x="84210" y="1013829"/>
                  </a:cubicBezTo>
                  <a:cubicBezTo>
                    <a:pt x="82686" y="1014019"/>
                    <a:pt x="81162" y="1013448"/>
                    <a:pt x="80114" y="1012305"/>
                  </a:cubicBezTo>
                  <a:cubicBezTo>
                    <a:pt x="79067" y="1011161"/>
                    <a:pt x="78685" y="1009638"/>
                    <a:pt x="78971" y="1008114"/>
                  </a:cubicBezTo>
                  <a:cubicBezTo>
                    <a:pt x="141836" y="711315"/>
                    <a:pt x="116119" y="435947"/>
                    <a:pt x="390" y="166199"/>
                  </a:cubicBezTo>
                  <a:cubicBezTo>
                    <a:pt x="-658" y="163817"/>
                    <a:pt x="485" y="160960"/>
                    <a:pt x="2867" y="159912"/>
                  </a:cubicBezTo>
                  <a:cubicBezTo>
                    <a:pt x="5248" y="158865"/>
                    <a:pt x="8105" y="160008"/>
                    <a:pt x="9153" y="162389"/>
                  </a:cubicBezTo>
                  <a:cubicBezTo>
                    <a:pt x="124787" y="432042"/>
                    <a:pt x="151171" y="707219"/>
                    <a:pt x="89639" y="1003542"/>
                  </a:cubicBezTo>
                  <a:cubicBezTo>
                    <a:pt x="274329" y="982110"/>
                    <a:pt x="347291" y="984110"/>
                    <a:pt x="538743" y="989254"/>
                  </a:cubicBezTo>
                  <a:lnTo>
                    <a:pt x="558650" y="989826"/>
                  </a:lnTo>
                  <a:cubicBezTo>
                    <a:pt x="648471" y="992207"/>
                    <a:pt x="826493" y="1015162"/>
                    <a:pt x="922791" y="1029735"/>
                  </a:cubicBezTo>
                  <a:cubicBezTo>
                    <a:pt x="863641" y="676263"/>
                    <a:pt x="757532" y="332124"/>
                    <a:pt x="607133" y="6750"/>
                  </a:cubicBezTo>
                  <a:cubicBezTo>
                    <a:pt x="605989" y="4369"/>
                    <a:pt x="607037" y="1511"/>
                    <a:pt x="609418" y="464"/>
                  </a:cubicBezTo>
                  <a:cubicBezTo>
                    <a:pt x="611800" y="-679"/>
                    <a:pt x="614657" y="368"/>
                    <a:pt x="615705" y="2750"/>
                  </a:cubicBezTo>
                  <a:cubicBezTo>
                    <a:pt x="767343" y="330886"/>
                    <a:pt x="874118" y="678072"/>
                    <a:pt x="933173" y="1034593"/>
                  </a:cubicBezTo>
                  <a:cubicBezTo>
                    <a:pt x="933459" y="1036117"/>
                    <a:pt x="932983" y="1037641"/>
                    <a:pt x="931840" y="1038689"/>
                  </a:cubicBezTo>
                  <a:cubicBezTo>
                    <a:pt x="931078" y="1039832"/>
                    <a:pt x="929935" y="1040308"/>
                    <a:pt x="928601" y="1040308"/>
                  </a:cubicBezTo>
                  <a:close/>
                </a:path>
              </a:pathLst>
            </a:custGeom>
            <a:solidFill>
              <a:schemeClr val="accent1"/>
            </a:solidFill>
            <a:ln w="444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28" name="Google Shape;2328;p17"/>
          <p:cNvSpPr/>
          <p:nvPr/>
        </p:nvSpPr>
        <p:spPr>
          <a:xfrm flipH="1">
            <a:off x="10684731" y="4639790"/>
            <a:ext cx="550882" cy="153320"/>
          </a:xfrm>
          <a:custGeom>
            <a:avLst/>
            <a:gdLst/>
            <a:ahLst/>
            <a:cxnLst/>
            <a:rect l="l" t="t" r="r" b="b"/>
            <a:pathLst>
              <a:path w="1360202" h="378569" extrusionOk="0">
                <a:moveTo>
                  <a:pt x="443375" y="378570"/>
                </a:moveTo>
                <a:cubicBezTo>
                  <a:pt x="385559" y="378570"/>
                  <a:pt x="327742" y="375426"/>
                  <a:pt x="270497" y="368950"/>
                </a:cubicBezTo>
                <a:cubicBezTo>
                  <a:pt x="181533" y="358948"/>
                  <a:pt x="92855" y="341136"/>
                  <a:pt x="6844" y="315895"/>
                </a:cubicBezTo>
                <a:cubicBezTo>
                  <a:pt x="1796" y="314371"/>
                  <a:pt x="-1061" y="309133"/>
                  <a:pt x="368" y="304084"/>
                </a:cubicBezTo>
                <a:cubicBezTo>
                  <a:pt x="1796" y="299036"/>
                  <a:pt x="7130" y="296178"/>
                  <a:pt x="12179" y="297607"/>
                </a:cubicBezTo>
                <a:cubicBezTo>
                  <a:pt x="97142" y="322563"/>
                  <a:pt x="184772" y="340184"/>
                  <a:pt x="272592" y="349995"/>
                </a:cubicBezTo>
                <a:cubicBezTo>
                  <a:pt x="432898" y="367997"/>
                  <a:pt x="598823" y="360282"/>
                  <a:pt x="752461" y="327706"/>
                </a:cubicBezTo>
                <a:cubicBezTo>
                  <a:pt x="862570" y="304370"/>
                  <a:pt x="987443" y="277891"/>
                  <a:pt x="1127651" y="189498"/>
                </a:cubicBezTo>
                <a:cubicBezTo>
                  <a:pt x="1207566" y="139111"/>
                  <a:pt x="1280242" y="76437"/>
                  <a:pt x="1343488" y="3285"/>
                </a:cubicBezTo>
                <a:cubicBezTo>
                  <a:pt x="1346917" y="-716"/>
                  <a:pt x="1352918" y="-1097"/>
                  <a:pt x="1356918" y="2332"/>
                </a:cubicBezTo>
                <a:cubicBezTo>
                  <a:pt x="1360919" y="5761"/>
                  <a:pt x="1361300" y="11762"/>
                  <a:pt x="1357870" y="15762"/>
                </a:cubicBezTo>
                <a:cubicBezTo>
                  <a:pt x="1293291" y="90343"/>
                  <a:pt x="1219282" y="154256"/>
                  <a:pt x="1137748" y="205596"/>
                </a:cubicBezTo>
                <a:cubicBezTo>
                  <a:pt x="994682" y="295797"/>
                  <a:pt x="868000" y="322658"/>
                  <a:pt x="756367" y="346375"/>
                </a:cubicBezTo>
                <a:cubicBezTo>
                  <a:pt x="655687" y="367711"/>
                  <a:pt x="549674" y="378570"/>
                  <a:pt x="443375" y="378570"/>
                </a:cubicBezTo>
                <a:close/>
              </a:path>
            </a:pathLst>
          </a:custGeom>
          <a:solidFill>
            <a:srgbClr val="9D99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9" name="Google Shape;2329;p17"/>
          <p:cNvSpPr/>
          <p:nvPr/>
        </p:nvSpPr>
        <p:spPr>
          <a:xfrm flipH="1">
            <a:off x="10687376" y="4436566"/>
            <a:ext cx="529995" cy="173895"/>
          </a:xfrm>
          <a:custGeom>
            <a:avLst/>
            <a:gdLst/>
            <a:ahLst/>
            <a:cxnLst/>
            <a:rect l="l" t="t" r="r" b="b"/>
            <a:pathLst>
              <a:path w="1308629" h="429370" extrusionOk="0">
                <a:moveTo>
                  <a:pt x="85636" y="429371"/>
                </a:moveTo>
                <a:cubicBezTo>
                  <a:pt x="60109" y="429371"/>
                  <a:pt x="34677" y="428989"/>
                  <a:pt x="9246" y="428228"/>
                </a:cubicBezTo>
                <a:cubicBezTo>
                  <a:pt x="4007" y="428037"/>
                  <a:pt x="-184" y="423655"/>
                  <a:pt x="6" y="418417"/>
                </a:cubicBezTo>
                <a:cubicBezTo>
                  <a:pt x="197" y="413273"/>
                  <a:pt x="4388" y="409178"/>
                  <a:pt x="9531" y="409178"/>
                </a:cubicBezTo>
                <a:cubicBezTo>
                  <a:pt x="9626" y="409178"/>
                  <a:pt x="9722" y="409178"/>
                  <a:pt x="9817" y="409178"/>
                </a:cubicBezTo>
                <a:cubicBezTo>
                  <a:pt x="112211" y="412226"/>
                  <a:pt x="216129" y="409082"/>
                  <a:pt x="318618" y="399843"/>
                </a:cubicBezTo>
                <a:cubicBezTo>
                  <a:pt x="431298" y="389651"/>
                  <a:pt x="547884" y="379174"/>
                  <a:pt x="692760" y="337264"/>
                </a:cubicBezTo>
                <a:cubicBezTo>
                  <a:pt x="895261" y="278780"/>
                  <a:pt x="1044899" y="192008"/>
                  <a:pt x="1134910" y="129428"/>
                </a:cubicBezTo>
                <a:cubicBezTo>
                  <a:pt x="1190155" y="91043"/>
                  <a:pt x="1243305" y="48371"/>
                  <a:pt x="1292644" y="2555"/>
                </a:cubicBezTo>
                <a:cubicBezTo>
                  <a:pt x="1296454" y="-1064"/>
                  <a:pt x="1302550" y="-778"/>
                  <a:pt x="1306074" y="3031"/>
                </a:cubicBezTo>
                <a:cubicBezTo>
                  <a:pt x="1309694" y="6937"/>
                  <a:pt x="1309408" y="12938"/>
                  <a:pt x="1305598" y="16462"/>
                </a:cubicBezTo>
                <a:cubicBezTo>
                  <a:pt x="1255592" y="62849"/>
                  <a:pt x="1201775" y="106092"/>
                  <a:pt x="1145769" y="145049"/>
                </a:cubicBezTo>
                <a:cubicBezTo>
                  <a:pt x="1054614" y="208391"/>
                  <a:pt x="902976" y="296306"/>
                  <a:pt x="698094" y="355552"/>
                </a:cubicBezTo>
                <a:cubicBezTo>
                  <a:pt x="551504" y="397938"/>
                  <a:pt x="434061" y="408511"/>
                  <a:pt x="320427" y="418798"/>
                </a:cubicBezTo>
                <a:cubicBezTo>
                  <a:pt x="242513" y="425846"/>
                  <a:pt x="163836" y="429371"/>
                  <a:pt x="85636" y="429371"/>
                </a:cubicBezTo>
                <a:close/>
              </a:path>
            </a:pathLst>
          </a:custGeom>
          <a:solidFill>
            <a:srgbClr val="9D99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0" name="Google Shape;2330;p17"/>
          <p:cNvSpPr/>
          <p:nvPr/>
        </p:nvSpPr>
        <p:spPr>
          <a:xfrm flipH="1">
            <a:off x="10977917" y="4731520"/>
            <a:ext cx="97959" cy="92505"/>
          </a:xfrm>
          <a:custGeom>
            <a:avLst/>
            <a:gdLst/>
            <a:ahLst/>
            <a:cxnLst/>
            <a:rect l="l" t="t" r="r" b="b"/>
            <a:pathLst>
              <a:path w="241874" h="228408" extrusionOk="0">
                <a:moveTo>
                  <a:pt x="132348" y="93"/>
                </a:moveTo>
                <a:cubicBezTo>
                  <a:pt x="135205" y="-2"/>
                  <a:pt x="137587" y="2093"/>
                  <a:pt x="137682" y="4951"/>
                </a:cubicBezTo>
                <a:lnTo>
                  <a:pt x="139554" y="44308"/>
                </a:lnTo>
                <a:lnTo>
                  <a:pt x="152160" y="11333"/>
                </a:lnTo>
                <a:cubicBezTo>
                  <a:pt x="153207" y="8666"/>
                  <a:pt x="156160" y="7427"/>
                  <a:pt x="158732" y="8380"/>
                </a:cubicBezTo>
                <a:cubicBezTo>
                  <a:pt x="161399" y="9428"/>
                  <a:pt x="162637" y="12380"/>
                  <a:pt x="161685" y="14952"/>
                </a:cubicBezTo>
                <a:lnTo>
                  <a:pt x="147051" y="53231"/>
                </a:lnTo>
                <a:lnTo>
                  <a:pt x="171781" y="20382"/>
                </a:lnTo>
                <a:cubicBezTo>
                  <a:pt x="173495" y="18096"/>
                  <a:pt x="176638" y="17715"/>
                  <a:pt x="178924" y="19334"/>
                </a:cubicBezTo>
                <a:cubicBezTo>
                  <a:pt x="181210" y="21049"/>
                  <a:pt x="181591" y="24192"/>
                  <a:pt x="179972" y="26478"/>
                </a:cubicBezTo>
                <a:lnTo>
                  <a:pt x="154885" y="59802"/>
                </a:lnTo>
                <a:lnTo>
                  <a:pt x="159336" y="61647"/>
                </a:lnTo>
                <a:lnTo>
                  <a:pt x="180163" y="41336"/>
                </a:lnTo>
                <a:cubicBezTo>
                  <a:pt x="182163" y="39336"/>
                  <a:pt x="185402" y="39431"/>
                  <a:pt x="187402" y="41432"/>
                </a:cubicBezTo>
                <a:cubicBezTo>
                  <a:pt x="189402" y="43432"/>
                  <a:pt x="189307" y="46670"/>
                  <a:pt x="187307" y="48671"/>
                </a:cubicBezTo>
                <a:lnTo>
                  <a:pt x="169626" y="65912"/>
                </a:lnTo>
                <a:lnTo>
                  <a:pt x="172342" y="67038"/>
                </a:lnTo>
                <a:lnTo>
                  <a:pt x="198832" y="47051"/>
                </a:lnTo>
                <a:cubicBezTo>
                  <a:pt x="201118" y="45337"/>
                  <a:pt x="204261" y="45813"/>
                  <a:pt x="205976" y="48099"/>
                </a:cubicBezTo>
                <a:cubicBezTo>
                  <a:pt x="207690" y="50385"/>
                  <a:pt x="207214" y="53528"/>
                  <a:pt x="204928" y="55243"/>
                </a:cubicBezTo>
                <a:lnTo>
                  <a:pt x="178230" y="75387"/>
                </a:lnTo>
                <a:lnTo>
                  <a:pt x="178482" y="75761"/>
                </a:lnTo>
                <a:lnTo>
                  <a:pt x="217787" y="59434"/>
                </a:lnTo>
                <a:cubicBezTo>
                  <a:pt x="220359" y="58387"/>
                  <a:pt x="223407" y="59625"/>
                  <a:pt x="224454" y="62197"/>
                </a:cubicBezTo>
                <a:cubicBezTo>
                  <a:pt x="225502" y="64768"/>
                  <a:pt x="224264" y="67816"/>
                  <a:pt x="221692" y="68864"/>
                </a:cubicBezTo>
                <a:lnTo>
                  <a:pt x="206598" y="75134"/>
                </a:lnTo>
                <a:lnTo>
                  <a:pt x="207500" y="75341"/>
                </a:lnTo>
                <a:cubicBezTo>
                  <a:pt x="209024" y="77722"/>
                  <a:pt x="208262" y="80865"/>
                  <a:pt x="205881" y="82389"/>
                </a:cubicBezTo>
                <a:lnTo>
                  <a:pt x="196434" y="88242"/>
                </a:lnTo>
                <a:lnTo>
                  <a:pt x="225979" y="80485"/>
                </a:lnTo>
                <a:cubicBezTo>
                  <a:pt x="228741" y="79723"/>
                  <a:pt x="231503" y="81437"/>
                  <a:pt x="232170" y="84104"/>
                </a:cubicBezTo>
                <a:cubicBezTo>
                  <a:pt x="232932" y="86866"/>
                  <a:pt x="231217" y="89629"/>
                  <a:pt x="228550" y="90296"/>
                </a:cubicBezTo>
                <a:lnTo>
                  <a:pt x="189374" y="100582"/>
                </a:lnTo>
                <a:lnTo>
                  <a:pt x="190131" y="104327"/>
                </a:lnTo>
                <a:lnTo>
                  <a:pt x="197879" y="103345"/>
                </a:lnTo>
                <a:cubicBezTo>
                  <a:pt x="210071" y="101440"/>
                  <a:pt x="222644" y="99440"/>
                  <a:pt x="233503" y="98868"/>
                </a:cubicBezTo>
                <a:cubicBezTo>
                  <a:pt x="236455" y="98582"/>
                  <a:pt x="238741" y="100868"/>
                  <a:pt x="238837" y="103726"/>
                </a:cubicBezTo>
                <a:cubicBezTo>
                  <a:pt x="239027" y="106583"/>
                  <a:pt x="236836" y="108965"/>
                  <a:pt x="233979" y="109060"/>
                </a:cubicBezTo>
                <a:cubicBezTo>
                  <a:pt x="223597" y="109631"/>
                  <a:pt x="211309" y="111536"/>
                  <a:pt x="199403" y="113441"/>
                </a:cubicBezTo>
                <a:lnTo>
                  <a:pt x="196761" y="113855"/>
                </a:lnTo>
                <a:lnTo>
                  <a:pt x="226264" y="115727"/>
                </a:lnTo>
                <a:cubicBezTo>
                  <a:pt x="229122" y="115917"/>
                  <a:pt x="231217" y="118299"/>
                  <a:pt x="231027" y="121156"/>
                </a:cubicBezTo>
                <a:cubicBezTo>
                  <a:pt x="230836" y="124013"/>
                  <a:pt x="228455" y="126014"/>
                  <a:pt x="225597" y="125919"/>
                </a:cubicBezTo>
                <a:lnTo>
                  <a:pt x="208146" y="124806"/>
                </a:lnTo>
                <a:lnTo>
                  <a:pt x="238646" y="136682"/>
                </a:lnTo>
                <a:cubicBezTo>
                  <a:pt x="241313" y="137730"/>
                  <a:pt x="242551" y="140683"/>
                  <a:pt x="241504" y="143255"/>
                </a:cubicBezTo>
                <a:cubicBezTo>
                  <a:pt x="240837" y="145255"/>
                  <a:pt x="238932" y="146493"/>
                  <a:pt x="236836" y="146493"/>
                </a:cubicBezTo>
                <a:cubicBezTo>
                  <a:pt x="236265" y="146493"/>
                  <a:pt x="235598" y="146398"/>
                  <a:pt x="235027" y="146112"/>
                </a:cubicBezTo>
                <a:lnTo>
                  <a:pt x="189138" y="128251"/>
                </a:lnTo>
                <a:lnTo>
                  <a:pt x="188941" y="129211"/>
                </a:lnTo>
                <a:lnTo>
                  <a:pt x="222835" y="161161"/>
                </a:lnTo>
                <a:cubicBezTo>
                  <a:pt x="224930" y="163066"/>
                  <a:pt x="225025" y="166304"/>
                  <a:pt x="223025" y="168400"/>
                </a:cubicBezTo>
                <a:cubicBezTo>
                  <a:pt x="221977" y="169448"/>
                  <a:pt x="220644" y="170019"/>
                  <a:pt x="219310" y="170019"/>
                </a:cubicBezTo>
                <a:cubicBezTo>
                  <a:pt x="218072" y="170019"/>
                  <a:pt x="216834" y="169543"/>
                  <a:pt x="215786" y="168591"/>
                </a:cubicBezTo>
                <a:lnTo>
                  <a:pt x="199050" y="152814"/>
                </a:lnTo>
                <a:lnTo>
                  <a:pt x="195880" y="155160"/>
                </a:lnTo>
                <a:lnTo>
                  <a:pt x="194592" y="154933"/>
                </a:lnTo>
                <a:lnTo>
                  <a:pt x="216929" y="182688"/>
                </a:lnTo>
                <a:cubicBezTo>
                  <a:pt x="218453" y="185069"/>
                  <a:pt x="217691" y="188212"/>
                  <a:pt x="215310" y="189736"/>
                </a:cubicBezTo>
                <a:cubicBezTo>
                  <a:pt x="212929" y="191260"/>
                  <a:pt x="209785" y="190498"/>
                  <a:pt x="208261" y="188117"/>
                </a:cubicBezTo>
                <a:cubicBezTo>
                  <a:pt x="201832" y="177830"/>
                  <a:pt x="193355" y="167114"/>
                  <a:pt x="184128" y="156899"/>
                </a:cubicBezTo>
                <a:lnTo>
                  <a:pt x="178728" y="151577"/>
                </a:lnTo>
                <a:lnTo>
                  <a:pt x="173690" y="159038"/>
                </a:lnTo>
                <a:lnTo>
                  <a:pt x="195879" y="186212"/>
                </a:lnTo>
                <a:cubicBezTo>
                  <a:pt x="197689" y="188403"/>
                  <a:pt x="197308" y="191642"/>
                  <a:pt x="195117" y="193356"/>
                </a:cubicBezTo>
                <a:cubicBezTo>
                  <a:pt x="194260" y="194118"/>
                  <a:pt x="193117" y="194499"/>
                  <a:pt x="191974" y="194499"/>
                </a:cubicBezTo>
                <a:cubicBezTo>
                  <a:pt x="190450" y="194499"/>
                  <a:pt x="189021" y="193833"/>
                  <a:pt x="187973" y="192594"/>
                </a:cubicBezTo>
                <a:lnTo>
                  <a:pt x="166578" y="166392"/>
                </a:lnTo>
                <a:lnTo>
                  <a:pt x="167226" y="168598"/>
                </a:lnTo>
                <a:lnTo>
                  <a:pt x="173115" y="179164"/>
                </a:lnTo>
                <a:lnTo>
                  <a:pt x="171739" y="183950"/>
                </a:lnTo>
                <a:lnTo>
                  <a:pt x="172468" y="186432"/>
                </a:lnTo>
                <a:lnTo>
                  <a:pt x="174639" y="190688"/>
                </a:lnTo>
                <a:cubicBezTo>
                  <a:pt x="175877" y="193165"/>
                  <a:pt x="174924" y="196308"/>
                  <a:pt x="172448" y="197546"/>
                </a:cubicBezTo>
                <a:cubicBezTo>
                  <a:pt x="171781" y="197927"/>
                  <a:pt x="171019" y="198118"/>
                  <a:pt x="170162" y="198118"/>
                </a:cubicBezTo>
                <a:cubicBezTo>
                  <a:pt x="168257" y="198118"/>
                  <a:pt x="166543" y="197070"/>
                  <a:pt x="165590" y="195356"/>
                </a:cubicBezTo>
                <a:lnTo>
                  <a:pt x="163621" y="191496"/>
                </a:lnTo>
                <a:lnTo>
                  <a:pt x="163304" y="191260"/>
                </a:lnTo>
                <a:lnTo>
                  <a:pt x="163035" y="190348"/>
                </a:lnTo>
                <a:lnTo>
                  <a:pt x="157838" y="180160"/>
                </a:lnTo>
                <a:lnTo>
                  <a:pt x="157303" y="208119"/>
                </a:lnTo>
                <a:cubicBezTo>
                  <a:pt x="156922" y="210691"/>
                  <a:pt x="154731" y="212405"/>
                  <a:pt x="152350" y="212405"/>
                </a:cubicBezTo>
                <a:cubicBezTo>
                  <a:pt x="152064" y="212405"/>
                  <a:pt x="151683" y="212405"/>
                  <a:pt x="151397" y="212310"/>
                </a:cubicBezTo>
                <a:cubicBezTo>
                  <a:pt x="148635" y="211834"/>
                  <a:pt x="146825" y="209072"/>
                  <a:pt x="147301" y="206310"/>
                </a:cubicBezTo>
                <a:cubicBezTo>
                  <a:pt x="148825" y="198166"/>
                  <a:pt x="148968" y="189808"/>
                  <a:pt x="147778" y="181640"/>
                </a:cubicBezTo>
                <a:lnTo>
                  <a:pt x="145961" y="175961"/>
                </a:lnTo>
                <a:lnTo>
                  <a:pt x="136229" y="177937"/>
                </a:lnTo>
                <a:lnTo>
                  <a:pt x="144158" y="217645"/>
                </a:lnTo>
                <a:cubicBezTo>
                  <a:pt x="144730" y="220407"/>
                  <a:pt x="142920" y="223074"/>
                  <a:pt x="140158" y="223645"/>
                </a:cubicBezTo>
                <a:cubicBezTo>
                  <a:pt x="139872" y="223741"/>
                  <a:pt x="139586" y="223741"/>
                  <a:pt x="139205" y="223741"/>
                </a:cubicBezTo>
                <a:cubicBezTo>
                  <a:pt x="136824" y="223741"/>
                  <a:pt x="134729" y="222026"/>
                  <a:pt x="134157" y="219645"/>
                </a:cubicBezTo>
                <a:lnTo>
                  <a:pt x="126233" y="179967"/>
                </a:lnTo>
                <a:lnTo>
                  <a:pt x="125966" y="180021"/>
                </a:lnTo>
                <a:lnTo>
                  <a:pt x="122228" y="179266"/>
                </a:lnTo>
                <a:lnTo>
                  <a:pt x="121775" y="221835"/>
                </a:lnTo>
                <a:cubicBezTo>
                  <a:pt x="121775" y="224693"/>
                  <a:pt x="119489" y="226979"/>
                  <a:pt x="116727" y="226979"/>
                </a:cubicBezTo>
                <a:cubicBezTo>
                  <a:pt x="113869" y="226979"/>
                  <a:pt x="111583" y="224597"/>
                  <a:pt x="111583" y="221835"/>
                </a:cubicBezTo>
                <a:lnTo>
                  <a:pt x="111880" y="194271"/>
                </a:lnTo>
                <a:lnTo>
                  <a:pt x="108726" y="206977"/>
                </a:lnTo>
                <a:cubicBezTo>
                  <a:pt x="108726" y="209644"/>
                  <a:pt x="106440" y="211834"/>
                  <a:pt x="103678" y="211834"/>
                </a:cubicBezTo>
                <a:cubicBezTo>
                  <a:pt x="103582" y="211834"/>
                  <a:pt x="103582" y="211834"/>
                  <a:pt x="103487" y="211834"/>
                </a:cubicBezTo>
                <a:cubicBezTo>
                  <a:pt x="100630" y="211739"/>
                  <a:pt x="98439" y="209358"/>
                  <a:pt x="98534" y="206596"/>
                </a:cubicBezTo>
                <a:lnTo>
                  <a:pt x="106129" y="176012"/>
                </a:lnTo>
                <a:lnTo>
                  <a:pt x="105008" y="175785"/>
                </a:lnTo>
                <a:lnTo>
                  <a:pt x="89771" y="224884"/>
                </a:lnTo>
                <a:cubicBezTo>
                  <a:pt x="89104" y="226979"/>
                  <a:pt x="87104" y="228408"/>
                  <a:pt x="84913" y="228408"/>
                </a:cubicBezTo>
                <a:cubicBezTo>
                  <a:pt x="84437" y="228408"/>
                  <a:pt x="83865" y="228313"/>
                  <a:pt x="83389" y="228217"/>
                </a:cubicBezTo>
                <a:cubicBezTo>
                  <a:pt x="80722" y="227360"/>
                  <a:pt x="79198" y="224503"/>
                  <a:pt x="80055" y="221836"/>
                </a:cubicBezTo>
                <a:lnTo>
                  <a:pt x="88068" y="196017"/>
                </a:lnTo>
                <a:lnTo>
                  <a:pt x="85771" y="197166"/>
                </a:lnTo>
                <a:cubicBezTo>
                  <a:pt x="83104" y="196308"/>
                  <a:pt x="81580" y="193451"/>
                  <a:pt x="82532" y="190688"/>
                </a:cubicBezTo>
                <a:lnTo>
                  <a:pt x="92833" y="169822"/>
                </a:lnTo>
                <a:lnTo>
                  <a:pt x="88470" y="166880"/>
                </a:lnTo>
                <a:lnTo>
                  <a:pt x="86913" y="171067"/>
                </a:lnTo>
                <a:cubicBezTo>
                  <a:pt x="84056" y="179831"/>
                  <a:pt x="81103" y="188974"/>
                  <a:pt x="76627" y="198595"/>
                </a:cubicBezTo>
                <a:cubicBezTo>
                  <a:pt x="75864" y="200405"/>
                  <a:pt x="73960" y="201452"/>
                  <a:pt x="72054" y="201452"/>
                </a:cubicBezTo>
                <a:cubicBezTo>
                  <a:pt x="71388" y="201452"/>
                  <a:pt x="70626" y="201262"/>
                  <a:pt x="69959" y="200976"/>
                </a:cubicBezTo>
                <a:cubicBezTo>
                  <a:pt x="67387" y="199833"/>
                  <a:pt x="66244" y="196785"/>
                  <a:pt x="67482" y="194213"/>
                </a:cubicBezTo>
                <a:cubicBezTo>
                  <a:pt x="71673" y="185165"/>
                  <a:pt x="74436" y="176687"/>
                  <a:pt x="77293" y="167829"/>
                </a:cubicBezTo>
                <a:lnTo>
                  <a:pt x="78582" y="163962"/>
                </a:lnTo>
                <a:lnTo>
                  <a:pt x="48147" y="206309"/>
                </a:lnTo>
                <a:cubicBezTo>
                  <a:pt x="47194" y="207643"/>
                  <a:pt x="45575" y="208405"/>
                  <a:pt x="43956" y="208405"/>
                </a:cubicBezTo>
                <a:cubicBezTo>
                  <a:pt x="42908" y="208405"/>
                  <a:pt x="41860" y="208119"/>
                  <a:pt x="41003" y="207452"/>
                </a:cubicBezTo>
                <a:cubicBezTo>
                  <a:pt x="38717" y="205833"/>
                  <a:pt x="38145" y="202595"/>
                  <a:pt x="39860" y="200309"/>
                </a:cubicBezTo>
                <a:lnTo>
                  <a:pt x="55523" y="178515"/>
                </a:lnTo>
                <a:lnTo>
                  <a:pt x="50909" y="178211"/>
                </a:lnTo>
                <a:cubicBezTo>
                  <a:pt x="49099" y="176116"/>
                  <a:pt x="49290" y="172877"/>
                  <a:pt x="51385" y="170972"/>
                </a:cubicBezTo>
                <a:lnTo>
                  <a:pt x="73381" y="151972"/>
                </a:lnTo>
                <a:lnTo>
                  <a:pt x="70843" y="148210"/>
                </a:lnTo>
                <a:lnTo>
                  <a:pt x="31383" y="168686"/>
                </a:lnTo>
                <a:cubicBezTo>
                  <a:pt x="30716" y="169067"/>
                  <a:pt x="29859" y="169257"/>
                  <a:pt x="29097" y="169257"/>
                </a:cubicBezTo>
                <a:cubicBezTo>
                  <a:pt x="27287" y="169257"/>
                  <a:pt x="25478" y="168210"/>
                  <a:pt x="24525" y="166495"/>
                </a:cubicBezTo>
                <a:cubicBezTo>
                  <a:pt x="23191" y="164018"/>
                  <a:pt x="24239" y="160875"/>
                  <a:pt x="26716" y="159637"/>
                </a:cubicBezTo>
                <a:lnTo>
                  <a:pt x="52902" y="146048"/>
                </a:lnTo>
                <a:lnTo>
                  <a:pt x="31954" y="152302"/>
                </a:lnTo>
                <a:cubicBezTo>
                  <a:pt x="31001" y="152779"/>
                  <a:pt x="30144" y="152969"/>
                  <a:pt x="29287" y="152969"/>
                </a:cubicBezTo>
                <a:cubicBezTo>
                  <a:pt x="27573" y="152969"/>
                  <a:pt x="25858" y="152112"/>
                  <a:pt x="24905" y="150493"/>
                </a:cubicBezTo>
                <a:cubicBezTo>
                  <a:pt x="23477" y="148111"/>
                  <a:pt x="24239" y="144968"/>
                  <a:pt x="26715" y="143540"/>
                </a:cubicBezTo>
                <a:lnTo>
                  <a:pt x="63621" y="132517"/>
                </a:lnTo>
                <a:lnTo>
                  <a:pt x="62138" y="125177"/>
                </a:lnTo>
                <a:lnTo>
                  <a:pt x="5761" y="132776"/>
                </a:lnTo>
                <a:cubicBezTo>
                  <a:pt x="5570" y="132681"/>
                  <a:pt x="5284" y="132776"/>
                  <a:pt x="5094" y="132776"/>
                </a:cubicBezTo>
                <a:cubicBezTo>
                  <a:pt x="2617" y="132776"/>
                  <a:pt x="427" y="130871"/>
                  <a:pt x="46" y="128395"/>
                </a:cubicBezTo>
                <a:cubicBezTo>
                  <a:pt x="-335" y="125633"/>
                  <a:pt x="1665" y="123061"/>
                  <a:pt x="4427" y="122680"/>
                </a:cubicBezTo>
                <a:lnTo>
                  <a:pt x="39721" y="117923"/>
                </a:lnTo>
                <a:lnTo>
                  <a:pt x="5951" y="114203"/>
                </a:lnTo>
                <a:cubicBezTo>
                  <a:pt x="3188" y="113917"/>
                  <a:pt x="1093" y="111345"/>
                  <a:pt x="1474" y="108583"/>
                </a:cubicBezTo>
                <a:cubicBezTo>
                  <a:pt x="1760" y="105821"/>
                  <a:pt x="4236" y="103820"/>
                  <a:pt x="7094" y="104106"/>
                </a:cubicBezTo>
                <a:lnTo>
                  <a:pt x="53343" y="109197"/>
                </a:lnTo>
                <a:lnTo>
                  <a:pt x="18428" y="87724"/>
                </a:lnTo>
                <a:cubicBezTo>
                  <a:pt x="16047" y="86200"/>
                  <a:pt x="15285" y="83152"/>
                  <a:pt x="16714" y="80675"/>
                </a:cubicBezTo>
                <a:cubicBezTo>
                  <a:pt x="18238" y="78294"/>
                  <a:pt x="21286" y="77532"/>
                  <a:pt x="23762" y="78961"/>
                </a:cubicBezTo>
                <a:lnTo>
                  <a:pt x="63145" y="103181"/>
                </a:lnTo>
                <a:lnTo>
                  <a:pt x="63359" y="102479"/>
                </a:lnTo>
                <a:lnTo>
                  <a:pt x="25857" y="76007"/>
                </a:lnTo>
                <a:cubicBezTo>
                  <a:pt x="23286" y="74864"/>
                  <a:pt x="22143" y="71816"/>
                  <a:pt x="23381" y="69244"/>
                </a:cubicBezTo>
                <a:cubicBezTo>
                  <a:pt x="24524" y="66673"/>
                  <a:pt x="27572" y="65530"/>
                  <a:pt x="30144" y="66768"/>
                </a:cubicBezTo>
                <a:lnTo>
                  <a:pt x="66452" y="92365"/>
                </a:lnTo>
                <a:lnTo>
                  <a:pt x="67018" y="90513"/>
                </a:lnTo>
                <a:lnTo>
                  <a:pt x="35954" y="54100"/>
                </a:lnTo>
                <a:cubicBezTo>
                  <a:pt x="34144" y="51909"/>
                  <a:pt x="34335" y="48766"/>
                  <a:pt x="36525" y="46861"/>
                </a:cubicBezTo>
                <a:cubicBezTo>
                  <a:pt x="38716" y="45051"/>
                  <a:pt x="41860" y="45242"/>
                  <a:pt x="43765" y="47433"/>
                </a:cubicBezTo>
                <a:lnTo>
                  <a:pt x="70580" y="78865"/>
                </a:lnTo>
                <a:lnTo>
                  <a:pt x="71159" y="76971"/>
                </a:lnTo>
                <a:lnTo>
                  <a:pt x="75488" y="73405"/>
                </a:lnTo>
                <a:lnTo>
                  <a:pt x="44717" y="39527"/>
                </a:lnTo>
                <a:cubicBezTo>
                  <a:pt x="42812" y="37432"/>
                  <a:pt x="43003" y="34193"/>
                  <a:pt x="45098" y="32288"/>
                </a:cubicBezTo>
                <a:cubicBezTo>
                  <a:pt x="47194" y="30383"/>
                  <a:pt x="50432" y="30574"/>
                  <a:pt x="52337" y="32669"/>
                </a:cubicBezTo>
                <a:lnTo>
                  <a:pt x="83411" y="66880"/>
                </a:lnTo>
                <a:lnTo>
                  <a:pt x="89307" y="62023"/>
                </a:lnTo>
                <a:lnTo>
                  <a:pt x="75007" y="36479"/>
                </a:lnTo>
                <a:cubicBezTo>
                  <a:pt x="73673" y="34003"/>
                  <a:pt x="74531" y="30859"/>
                  <a:pt x="77007" y="29526"/>
                </a:cubicBezTo>
                <a:cubicBezTo>
                  <a:pt x="79484" y="28192"/>
                  <a:pt x="82627" y="29050"/>
                  <a:pt x="83960" y="31526"/>
                </a:cubicBezTo>
                <a:lnTo>
                  <a:pt x="97333" y="55413"/>
                </a:lnTo>
                <a:lnTo>
                  <a:pt x="100247" y="53013"/>
                </a:lnTo>
                <a:lnTo>
                  <a:pt x="101483" y="52763"/>
                </a:lnTo>
                <a:lnTo>
                  <a:pt x="87961" y="24287"/>
                </a:lnTo>
                <a:cubicBezTo>
                  <a:pt x="86723" y="21715"/>
                  <a:pt x="87866" y="18667"/>
                  <a:pt x="90342" y="17524"/>
                </a:cubicBezTo>
                <a:cubicBezTo>
                  <a:pt x="92914" y="16286"/>
                  <a:pt x="95962" y="17429"/>
                  <a:pt x="97105" y="19905"/>
                </a:cubicBezTo>
                <a:lnTo>
                  <a:pt x="111724" y="50693"/>
                </a:lnTo>
                <a:lnTo>
                  <a:pt x="114240" y="50184"/>
                </a:lnTo>
                <a:lnTo>
                  <a:pt x="102439" y="6475"/>
                </a:lnTo>
                <a:cubicBezTo>
                  <a:pt x="101677" y="3713"/>
                  <a:pt x="103296" y="950"/>
                  <a:pt x="106059" y="188"/>
                </a:cubicBezTo>
                <a:cubicBezTo>
                  <a:pt x="108726" y="-574"/>
                  <a:pt x="111583" y="1046"/>
                  <a:pt x="112345" y="3808"/>
                </a:cubicBezTo>
                <a:lnTo>
                  <a:pt x="124317" y="48147"/>
                </a:lnTo>
                <a:lnTo>
                  <a:pt x="125966" y="47814"/>
                </a:lnTo>
                <a:lnTo>
                  <a:pt x="129577" y="49311"/>
                </a:lnTo>
                <a:lnTo>
                  <a:pt x="127490" y="5427"/>
                </a:lnTo>
                <a:cubicBezTo>
                  <a:pt x="127395" y="2569"/>
                  <a:pt x="129490" y="188"/>
                  <a:pt x="132348" y="9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1" name="Google Shape;2331;p17"/>
          <p:cNvSpPr/>
          <p:nvPr/>
        </p:nvSpPr>
        <p:spPr>
          <a:xfrm flipH="1">
            <a:off x="11164184" y="4717728"/>
            <a:ext cx="93244" cy="92756"/>
          </a:xfrm>
          <a:custGeom>
            <a:avLst/>
            <a:gdLst/>
            <a:ahLst/>
            <a:cxnLst/>
            <a:rect l="l" t="t" r="r" b="b"/>
            <a:pathLst>
              <a:path w="230232" h="229026" extrusionOk="0">
                <a:moveTo>
                  <a:pt x="137266" y="72"/>
                </a:moveTo>
                <a:cubicBezTo>
                  <a:pt x="140028" y="548"/>
                  <a:pt x="141933" y="3120"/>
                  <a:pt x="141457" y="5882"/>
                </a:cubicBezTo>
                <a:lnTo>
                  <a:pt x="134759" y="48992"/>
                </a:lnTo>
                <a:lnTo>
                  <a:pt x="142372" y="51329"/>
                </a:lnTo>
                <a:lnTo>
                  <a:pt x="152697" y="25599"/>
                </a:lnTo>
                <a:cubicBezTo>
                  <a:pt x="153745" y="23027"/>
                  <a:pt x="156697" y="21789"/>
                  <a:pt x="159269" y="22837"/>
                </a:cubicBezTo>
                <a:cubicBezTo>
                  <a:pt x="161841" y="23884"/>
                  <a:pt x="163079" y="26837"/>
                  <a:pt x="162031" y="29409"/>
                </a:cubicBezTo>
                <a:lnTo>
                  <a:pt x="152044" y="54299"/>
                </a:lnTo>
                <a:lnTo>
                  <a:pt x="155529" y="55369"/>
                </a:lnTo>
                <a:lnTo>
                  <a:pt x="156499" y="56173"/>
                </a:lnTo>
                <a:lnTo>
                  <a:pt x="170032" y="28075"/>
                </a:lnTo>
                <a:cubicBezTo>
                  <a:pt x="171270" y="25598"/>
                  <a:pt x="174223" y="24551"/>
                  <a:pt x="176794" y="25694"/>
                </a:cubicBezTo>
                <a:cubicBezTo>
                  <a:pt x="179271" y="26932"/>
                  <a:pt x="180319" y="29885"/>
                  <a:pt x="179176" y="32456"/>
                </a:cubicBezTo>
                <a:lnTo>
                  <a:pt x="164542" y="62839"/>
                </a:lnTo>
                <a:lnTo>
                  <a:pt x="166403" y="64382"/>
                </a:lnTo>
                <a:lnTo>
                  <a:pt x="192701" y="28171"/>
                </a:lnTo>
                <a:cubicBezTo>
                  <a:pt x="194320" y="25884"/>
                  <a:pt x="197464" y="25408"/>
                  <a:pt x="199750" y="27028"/>
                </a:cubicBezTo>
                <a:cubicBezTo>
                  <a:pt x="202036" y="28647"/>
                  <a:pt x="202512" y="31790"/>
                  <a:pt x="200893" y="34076"/>
                </a:cubicBezTo>
                <a:lnTo>
                  <a:pt x="174193" y="70839"/>
                </a:lnTo>
                <a:lnTo>
                  <a:pt x="175461" y="71890"/>
                </a:lnTo>
                <a:lnTo>
                  <a:pt x="176557" y="75625"/>
                </a:lnTo>
                <a:lnTo>
                  <a:pt x="209180" y="46649"/>
                </a:lnTo>
                <a:cubicBezTo>
                  <a:pt x="211275" y="44840"/>
                  <a:pt x="214419" y="45030"/>
                  <a:pt x="216324" y="47030"/>
                </a:cubicBezTo>
                <a:cubicBezTo>
                  <a:pt x="218133" y="49126"/>
                  <a:pt x="217943" y="52269"/>
                  <a:pt x="215943" y="54174"/>
                </a:cubicBezTo>
                <a:lnTo>
                  <a:pt x="186611" y="80226"/>
                </a:lnTo>
                <a:lnTo>
                  <a:pt x="219943" y="69413"/>
                </a:lnTo>
                <a:cubicBezTo>
                  <a:pt x="222610" y="68556"/>
                  <a:pt x="225372" y="69985"/>
                  <a:pt x="226325" y="72652"/>
                </a:cubicBezTo>
                <a:cubicBezTo>
                  <a:pt x="227182" y="75319"/>
                  <a:pt x="225753" y="78177"/>
                  <a:pt x="223086" y="79034"/>
                </a:cubicBezTo>
                <a:lnTo>
                  <a:pt x="184836" y="91442"/>
                </a:lnTo>
                <a:lnTo>
                  <a:pt x="224991" y="90083"/>
                </a:lnTo>
                <a:cubicBezTo>
                  <a:pt x="227754" y="89988"/>
                  <a:pt x="230135" y="92179"/>
                  <a:pt x="230230" y="94941"/>
                </a:cubicBezTo>
                <a:cubicBezTo>
                  <a:pt x="230325" y="97703"/>
                  <a:pt x="228134" y="100084"/>
                  <a:pt x="225372" y="100179"/>
                </a:cubicBezTo>
                <a:lnTo>
                  <a:pt x="184167" y="101574"/>
                </a:lnTo>
                <a:lnTo>
                  <a:pt x="185493" y="106096"/>
                </a:lnTo>
                <a:lnTo>
                  <a:pt x="214228" y="109514"/>
                </a:lnTo>
                <a:cubicBezTo>
                  <a:pt x="216990" y="109895"/>
                  <a:pt x="218990" y="112372"/>
                  <a:pt x="218609" y="115134"/>
                </a:cubicBezTo>
                <a:cubicBezTo>
                  <a:pt x="218324" y="117896"/>
                  <a:pt x="215752" y="119897"/>
                  <a:pt x="212990" y="119516"/>
                </a:cubicBezTo>
                <a:lnTo>
                  <a:pt x="188577" y="116612"/>
                </a:lnTo>
                <a:lnTo>
                  <a:pt x="189418" y="119483"/>
                </a:lnTo>
                <a:lnTo>
                  <a:pt x="221372" y="127516"/>
                </a:lnTo>
                <a:cubicBezTo>
                  <a:pt x="224039" y="128183"/>
                  <a:pt x="225754" y="130945"/>
                  <a:pt x="224992" y="133612"/>
                </a:cubicBezTo>
                <a:cubicBezTo>
                  <a:pt x="224325" y="136279"/>
                  <a:pt x="221563" y="137994"/>
                  <a:pt x="218896" y="137232"/>
                </a:cubicBezTo>
                <a:lnTo>
                  <a:pt x="185101" y="128736"/>
                </a:lnTo>
                <a:lnTo>
                  <a:pt x="223658" y="149709"/>
                </a:lnTo>
                <a:cubicBezTo>
                  <a:pt x="226134" y="151043"/>
                  <a:pt x="226992" y="154091"/>
                  <a:pt x="225658" y="156567"/>
                </a:cubicBezTo>
                <a:cubicBezTo>
                  <a:pt x="224325" y="159044"/>
                  <a:pt x="221277" y="159901"/>
                  <a:pt x="218800" y="158568"/>
                </a:cubicBezTo>
                <a:lnTo>
                  <a:pt x="204870" y="150990"/>
                </a:lnTo>
                <a:lnTo>
                  <a:pt x="205084" y="151425"/>
                </a:lnTo>
                <a:cubicBezTo>
                  <a:pt x="204132" y="154092"/>
                  <a:pt x="201274" y="155425"/>
                  <a:pt x="198702" y="154568"/>
                </a:cubicBezTo>
                <a:lnTo>
                  <a:pt x="187959" y="150852"/>
                </a:lnTo>
                <a:lnTo>
                  <a:pt x="212704" y="169045"/>
                </a:lnTo>
                <a:cubicBezTo>
                  <a:pt x="214990" y="170664"/>
                  <a:pt x="215466" y="173903"/>
                  <a:pt x="213752" y="176093"/>
                </a:cubicBezTo>
                <a:cubicBezTo>
                  <a:pt x="212133" y="178379"/>
                  <a:pt x="208894" y="178856"/>
                  <a:pt x="206703" y="177141"/>
                </a:cubicBezTo>
                <a:lnTo>
                  <a:pt x="172161" y="151746"/>
                </a:lnTo>
                <a:lnTo>
                  <a:pt x="170547" y="154711"/>
                </a:lnTo>
                <a:lnTo>
                  <a:pt x="177556" y="161425"/>
                </a:lnTo>
                <a:cubicBezTo>
                  <a:pt x="186605" y="169617"/>
                  <a:pt x="195940" y="177999"/>
                  <a:pt x="203179" y="186000"/>
                </a:cubicBezTo>
                <a:cubicBezTo>
                  <a:pt x="205179" y="188095"/>
                  <a:pt x="204893" y="191238"/>
                  <a:pt x="202798" y="193144"/>
                </a:cubicBezTo>
                <a:cubicBezTo>
                  <a:pt x="200702" y="195048"/>
                  <a:pt x="197559" y="194858"/>
                  <a:pt x="195654" y="192762"/>
                </a:cubicBezTo>
                <a:cubicBezTo>
                  <a:pt x="188796" y="185142"/>
                  <a:pt x="179652" y="176856"/>
                  <a:pt x="170794" y="168950"/>
                </a:cubicBezTo>
                <a:lnTo>
                  <a:pt x="168056" y="166454"/>
                </a:lnTo>
                <a:lnTo>
                  <a:pt x="185558" y="191239"/>
                </a:lnTo>
                <a:cubicBezTo>
                  <a:pt x="187177" y="193525"/>
                  <a:pt x="186606" y="196668"/>
                  <a:pt x="184320" y="198287"/>
                </a:cubicBezTo>
                <a:cubicBezTo>
                  <a:pt x="182034" y="199906"/>
                  <a:pt x="178986" y="199335"/>
                  <a:pt x="177271" y="197049"/>
                </a:cubicBezTo>
                <a:lnTo>
                  <a:pt x="167862" y="183753"/>
                </a:lnTo>
                <a:lnTo>
                  <a:pt x="177366" y="213622"/>
                </a:lnTo>
                <a:cubicBezTo>
                  <a:pt x="178223" y="216289"/>
                  <a:pt x="176699" y="219147"/>
                  <a:pt x="174032" y="220004"/>
                </a:cubicBezTo>
                <a:cubicBezTo>
                  <a:pt x="171937" y="220671"/>
                  <a:pt x="169746" y="220004"/>
                  <a:pt x="168508" y="218385"/>
                </a:cubicBezTo>
                <a:cubicBezTo>
                  <a:pt x="168127" y="217908"/>
                  <a:pt x="167841" y="217337"/>
                  <a:pt x="167650" y="216765"/>
                </a:cubicBezTo>
                <a:lnTo>
                  <a:pt x="152905" y="170329"/>
                </a:lnTo>
                <a:lnTo>
                  <a:pt x="151965" y="170817"/>
                </a:lnTo>
                <a:lnTo>
                  <a:pt x="148411" y="216765"/>
                </a:lnTo>
                <a:cubicBezTo>
                  <a:pt x="148220" y="219527"/>
                  <a:pt x="145744" y="221623"/>
                  <a:pt x="142981" y="221432"/>
                </a:cubicBezTo>
                <a:cubicBezTo>
                  <a:pt x="141553" y="221242"/>
                  <a:pt x="140314" y="220575"/>
                  <a:pt x="139457" y="219527"/>
                </a:cubicBezTo>
                <a:cubicBezTo>
                  <a:pt x="138695" y="218575"/>
                  <a:pt x="138219" y="217336"/>
                  <a:pt x="138314" y="216003"/>
                </a:cubicBezTo>
                <a:lnTo>
                  <a:pt x="140072" y="193279"/>
                </a:lnTo>
                <a:lnTo>
                  <a:pt x="136409" y="192286"/>
                </a:lnTo>
                <a:lnTo>
                  <a:pt x="135743" y="191120"/>
                </a:lnTo>
                <a:lnTo>
                  <a:pt x="128217" y="225624"/>
                </a:lnTo>
                <a:cubicBezTo>
                  <a:pt x="127265" y="228291"/>
                  <a:pt x="124407" y="229625"/>
                  <a:pt x="121836" y="228768"/>
                </a:cubicBezTo>
                <a:cubicBezTo>
                  <a:pt x="119169" y="227815"/>
                  <a:pt x="117835" y="224958"/>
                  <a:pt x="118692" y="222386"/>
                </a:cubicBezTo>
                <a:cubicBezTo>
                  <a:pt x="122598" y="211051"/>
                  <a:pt x="125575" y="197859"/>
                  <a:pt x="127718" y="184405"/>
                </a:cubicBezTo>
                <a:lnTo>
                  <a:pt x="128486" y="176854"/>
                </a:lnTo>
                <a:lnTo>
                  <a:pt x="119636" y="177611"/>
                </a:lnTo>
                <a:lnTo>
                  <a:pt x="112501" y="211622"/>
                </a:lnTo>
                <a:cubicBezTo>
                  <a:pt x="111929" y="214384"/>
                  <a:pt x="109262" y="216099"/>
                  <a:pt x="106500" y="215527"/>
                </a:cubicBezTo>
                <a:cubicBezTo>
                  <a:pt x="105357" y="215242"/>
                  <a:pt x="104404" y="214575"/>
                  <a:pt x="103643" y="213717"/>
                </a:cubicBezTo>
                <a:cubicBezTo>
                  <a:pt x="102690" y="212575"/>
                  <a:pt x="102309" y="211050"/>
                  <a:pt x="102595" y="209526"/>
                </a:cubicBezTo>
                <a:lnTo>
                  <a:pt x="109391" y="177130"/>
                </a:lnTo>
                <a:lnTo>
                  <a:pt x="108140" y="178937"/>
                </a:lnTo>
                <a:lnTo>
                  <a:pt x="103834" y="189619"/>
                </a:lnTo>
                <a:lnTo>
                  <a:pt x="99475" y="191451"/>
                </a:lnTo>
                <a:lnTo>
                  <a:pt x="97715" y="193992"/>
                </a:lnTo>
                <a:lnTo>
                  <a:pt x="95927" y="198001"/>
                </a:lnTo>
                <a:cubicBezTo>
                  <a:pt x="94784" y="200573"/>
                  <a:pt x="91832" y="201716"/>
                  <a:pt x="89260" y="200573"/>
                </a:cubicBezTo>
                <a:cubicBezTo>
                  <a:pt x="88498" y="200288"/>
                  <a:pt x="87831" y="199811"/>
                  <a:pt x="87355" y="199144"/>
                </a:cubicBezTo>
                <a:cubicBezTo>
                  <a:pt x="86212" y="197716"/>
                  <a:pt x="85831" y="195716"/>
                  <a:pt x="86688" y="193906"/>
                </a:cubicBezTo>
                <a:lnTo>
                  <a:pt x="88419" y="190025"/>
                </a:lnTo>
                <a:lnTo>
                  <a:pt x="88403" y="189525"/>
                </a:lnTo>
                <a:lnTo>
                  <a:pt x="89074" y="188556"/>
                </a:lnTo>
                <a:lnTo>
                  <a:pt x="93491" y="178654"/>
                </a:lnTo>
                <a:lnTo>
                  <a:pt x="71734" y="195525"/>
                </a:lnTo>
                <a:cubicBezTo>
                  <a:pt x="69448" y="196763"/>
                  <a:pt x="66781" y="196191"/>
                  <a:pt x="65352" y="194287"/>
                </a:cubicBezTo>
                <a:cubicBezTo>
                  <a:pt x="65162" y="194096"/>
                  <a:pt x="64971" y="193810"/>
                  <a:pt x="64876" y="193524"/>
                </a:cubicBezTo>
                <a:cubicBezTo>
                  <a:pt x="63542" y="191048"/>
                  <a:pt x="64495" y="188000"/>
                  <a:pt x="66971" y="186666"/>
                </a:cubicBezTo>
                <a:lnTo>
                  <a:pt x="87109" y="164885"/>
                </a:lnTo>
                <a:lnTo>
                  <a:pt x="81921" y="160593"/>
                </a:lnTo>
                <a:lnTo>
                  <a:pt x="56303" y="191334"/>
                </a:lnTo>
                <a:cubicBezTo>
                  <a:pt x="54493" y="193430"/>
                  <a:pt x="51350" y="193810"/>
                  <a:pt x="49159" y="192001"/>
                </a:cubicBezTo>
                <a:cubicBezTo>
                  <a:pt x="48874" y="191810"/>
                  <a:pt x="48683" y="191525"/>
                  <a:pt x="48397" y="191239"/>
                </a:cubicBezTo>
                <a:cubicBezTo>
                  <a:pt x="46873" y="189429"/>
                  <a:pt x="46873" y="186762"/>
                  <a:pt x="48493" y="184857"/>
                </a:cubicBezTo>
                <a:lnTo>
                  <a:pt x="74102" y="154126"/>
                </a:lnTo>
                <a:lnTo>
                  <a:pt x="73829" y="153900"/>
                </a:lnTo>
                <a:lnTo>
                  <a:pt x="72691" y="150020"/>
                </a:lnTo>
                <a:lnTo>
                  <a:pt x="38968" y="176665"/>
                </a:lnTo>
                <a:cubicBezTo>
                  <a:pt x="36778" y="178475"/>
                  <a:pt x="33634" y="178094"/>
                  <a:pt x="31920" y="175903"/>
                </a:cubicBezTo>
                <a:cubicBezTo>
                  <a:pt x="30205" y="173712"/>
                  <a:pt x="30491" y="170474"/>
                  <a:pt x="32682" y="168759"/>
                </a:cubicBezTo>
                <a:lnTo>
                  <a:pt x="53531" y="152282"/>
                </a:lnTo>
                <a:lnTo>
                  <a:pt x="42492" y="157425"/>
                </a:lnTo>
                <a:cubicBezTo>
                  <a:pt x="40302" y="159044"/>
                  <a:pt x="37254" y="158663"/>
                  <a:pt x="35539" y="156567"/>
                </a:cubicBezTo>
                <a:cubicBezTo>
                  <a:pt x="35539" y="156567"/>
                  <a:pt x="35444" y="156472"/>
                  <a:pt x="35444" y="156472"/>
                </a:cubicBezTo>
                <a:cubicBezTo>
                  <a:pt x="33729" y="154281"/>
                  <a:pt x="34206" y="151043"/>
                  <a:pt x="36396" y="149423"/>
                </a:cubicBezTo>
                <a:lnTo>
                  <a:pt x="68176" y="134624"/>
                </a:lnTo>
                <a:lnTo>
                  <a:pt x="67887" y="133637"/>
                </a:lnTo>
                <a:lnTo>
                  <a:pt x="16870" y="153900"/>
                </a:lnTo>
                <a:cubicBezTo>
                  <a:pt x="14775" y="154758"/>
                  <a:pt x="12489" y="154091"/>
                  <a:pt x="11060" y="152376"/>
                </a:cubicBezTo>
                <a:cubicBezTo>
                  <a:pt x="10775" y="151996"/>
                  <a:pt x="10489" y="151519"/>
                  <a:pt x="10298" y="151043"/>
                </a:cubicBezTo>
                <a:cubicBezTo>
                  <a:pt x="9250" y="148471"/>
                  <a:pt x="10489" y="145519"/>
                  <a:pt x="13156" y="144471"/>
                </a:cubicBezTo>
                <a:lnTo>
                  <a:pt x="37897" y="134644"/>
                </a:lnTo>
                <a:lnTo>
                  <a:pt x="35634" y="133612"/>
                </a:lnTo>
                <a:cubicBezTo>
                  <a:pt x="34682" y="131040"/>
                  <a:pt x="35920" y="128087"/>
                  <a:pt x="38587" y="127135"/>
                </a:cubicBezTo>
                <a:lnTo>
                  <a:pt x="64289" y="121371"/>
                </a:lnTo>
                <a:lnTo>
                  <a:pt x="62773" y="116201"/>
                </a:lnTo>
                <a:lnTo>
                  <a:pt x="56589" y="118277"/>
                </a:lnTo>
                <a:cubicBezTo>
                  <a:pt x="48017" y="121515"/>
                  <a:pt x="39159" y="124849"/>
                  <a:pt x="29062" y="127421"/>
                </a:cubicBezTo>
                <a:cubicBezTo>
                  <a:pt x="27062" y="127992"/>
                  <a:pt x="25062" y="127231"/>
                  <a:pt x="23823" y="125706"/>
                </a:cubicBezTo>
                <a:cubicBezTo>
                  <a:pt x="23347" y="125135"/>
                  <a:pt x="23061" y="124468"/>
                  <a:pt x="22871" y="123801"/>
                </a:cubicBezTo>
                <a:cubicBezTo>
                  <a:pt x="22204" y="121134"/>
                  <a:pt x="23823" y="118372"/>
                  <a:pt x="26490" y="117706"/>
                </a:cubicBezTo>
                <a:cubicBezTo>
                  <a:pt x="36015" y="115324"/>
                  <a:pt x="44207" y="112181"/>
                  <a:pt x="52875" y="108847"/>
                </a:cubicBezTo>
                <a:lnTo>
                  <a:pt x="56338" y="107538"/>
                </a:lnTo>
                <a:lnTo>
                  <a:pt x="5345" y="110371"/>
                </a:lnTo>
                <a:cubicBezTo>
                  <a:pt x="3630" y="110466"/>
                  <a:pt x="2106" y="109704"/>
                  <a:pt x="1154" y="108466"/>
                </a:cubicBezTo>
                <a:cubicBezTo>
                  <a:pt x="487" y="107704"/>
                  <a:pt x="106" y="106656"/>
                  <a:pt x="11" y="105609"/>
                </a:cubicBezTo>
                <a:cubicBezTo>
                  <a:pt x="-180" y="102846"/>
                  <a:pt x="2011" y="100465"/>
                  <a:pt x="4773" y="100275"/>
                </a:cubicBezTo>
                <a:lnTo>
                  <a:pt x="31265" y="98803"/>
                </a:lnTo>
                <a:lnTo>
                  <a:pt x="28586" y="94941"/>
                </a:lnTo>
                <a:cubicBezTo>
                  <a:pt x="29062" y="92179"/>
                  <a:pt x="31729" y="90369"/>
                  <a:pt x="34491" y="90845"/>
                </a:cubicBezTo>
                <a:lnTo>
                  <a:pt x="62833" y="95974"/>
                </a:lnTo>
                <a:lnTo>
                  <a:pt x="64106" y="91827"/>
                </a:lnTo>
                <a:lnTo>
                  <a:pt x="23823" y="74176"/>
                </a:lnTo>
                <a:cubicBezTo>
                  <a:pt x="23061" y="73795"/>
                  <a:pt x="22394" y="73319"/>
                  <a:pt x="21918" y="72748"/>
                </a:cubicBezTo>
                <a:cubicBezTo>
                  <a:pt x="20775" y="71319"/>
                  <a:pt x="20394" y="69319"/>
                  <a:pt x="21251" y="67509"/>
                </a:cubicBezTo>
                <a:cubicBezTo>
                  <a:pt x="22394" y="64937"/>
                  <a:pt x="25347" y="63794"/>
                  <a:pt x="27919" y="64937"/>
                </a:cubicBezTo>
                <a:lnTo>
                  <a:pt x="55016" y="76810"/>
                </a:lnTo>
                <a:lnTo>
                  <a:pt x="36777" y="64271"/>
                </a:lnTo>
                <a:cubicBezTo>
                  <a:pt x="35920" y="63985"/>
                  <a:pt x="35158" y="63413"/>
                  <a:pt x="34587" y="62747"/>
                </a:cubicBezTo>
                <a:cubicBezTo>
                  <a:pt x="33539" y="61413"/>
                  <a:pt x="33158" y="59508"/>
                  <a:pt x="33825" y="57794"/>
                </a:cubicBezTo>
                <a:cubicBezTo>
                  <a:pt x="34777" y="55222"/>
                  <a:pt x="37730" y="53888"/>
                  <a:pt x="40302" y="54841"/>
                </a:cubicBezTo>
                <a:lnTo>
                  <a:pt x="71749" y="76426"/>
                </a:lnTo>
                <a:lnTo>
                  <a:pt x="76497" y="70697"/>
                </a:lnTo>
                <a:lnTo>
                  <a:pt x="35634" y="32076"/>
                </a:lnTo>
                <a:cubicBezTo>
                  <a:pt x="35443" y="31885"/>
                  <a:pt x="35348" y="31790"/>
                  <a:pt x="35158" y="31599"/>
                </a:cubicBezTo>
                <a:cubicBezTo>
                  <a:pt x="33634" y="29694"/>
                  <a:pt x="33634" y="26837"/>
                  <a:pt x="35443" y="24932"/>
                </a:cubicBezTo>
                <a:cubicBezTo>
                  <a:pt x="37348" y="22931"/>
                  <a:pt x="40587" y="22836"/>
                  <a:pt x="42587" y="24741"/>
                </a:cubicBezTo>
                <a:lnTo>
                  <a:pt x="67546" y="48330"/>
                </a:lnTo>
                <a:lnTo>
                  <a:pt x="49921" y="20836"/>
                </a:lnTo>
                <a:cubicBezTo>
                  <a:pt x="48397" y="18455"/>
                  <a:pt x="49064" y="15407"/>
                  <a:pt x="51445" y="13883"/>
                </a:cubicBezTo>
                <a:cubicBezTo>
                  <a:pt x="53827" y="12359"/>
                  <a:pt x="56875" y="13026"/>
                  <a:pt x="58399" y="15407"/>
                </a:cubicBezTo>
                <a:lnTo>
                  <a:pt x="83204" y="54130"/>
                </a:lnTo>
                <a:lnTo>
                  <a:pt x="78021" y="13978"/>
                </a:lnTo>
                <a:cubicBezTo>
                  <a:pt x="77640" y="11216"/>
                  <a:pt x="79640" y="8644"/>
                  <a:pt x="82402" y="8359"/>
                </a:cubicBezTo>
                <a:cubicBezTo>
                  <a:pt x="85164" y="7978"/>
                  <a:pt x="87736" y="9978"/>
                  <a:pt x="88022" y="12740"/>
                </a:cubicBezTo>
                <a:lnTo>
                  <a:pt x="93716" y="56850"/>
                </a:lnTo>
                <a:lnTo>
                  <a:pt x="94580" y="56402"/>
                </a:lnTo>
                <a:lnTo>
                  <a:pt x="91737" y="12359"/>
                </a:lnTo>
                <a:cubicBezTo>
                  <a:pt x="91070" y="9692"/>
                  <a:pt x="92689" y="6930"/>
                  <a:pt x="95356" y="6263"/>
                </a:cubicBezTo>
                <a:cubicBezTo>
                  <a:pt x="98023" y="5596"/>
                  <a:pt x="100786" y="7215"/>
                  <a:pt x="101452" y="9882"/>
                </a:cubicBezTo>
                <a:lnTo>
                  <a:pt x="104160" y="51431"/>
                </a:lnTo>
                <a:lnTo>
                  <a:pt x="106619" y="50155"/>
                </a:lnTo>
                <a:lnTo>
                  <a:pt x="114787" y="6549"/>
                </a:lnTo>
                <a:cubicBezTo>
                  <a:pt x="115263" y="3787"/>
                  <a:pt x="117930" y="1977"/>
                  <a:pt x="120692" y="2548"/>
                </a:cubicBezTo>
                <a:cubicBezTo>
                  <a:pt x="123454" y="3025"/>
                  <a:pt x="125264" y="5692"/>
                  <a:pt x="124693" y="8454"/>
                </a:cubicBezTo>
                <a:lnTo>
                  <a:pt x="117049" y="49260"/>
                </a:lnTo>
                <a:lnTo>
                  <a:pt x="124564" y="48618"/>
                </a:lnTo>
                <a:lnTo>
                  <a:pt x="131456" y="4263"/>
                </a:lnTo>
                <a:cubicBezTo>
                  <a:pt x="131837" y="1501"/>
                  <a:pt x="134504" y="-404"/>
                  <a:pt x="137266" y="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2" name="Google Shape;2332;p17"/>
          <p:cNvSpPr/>
          <p:nvPr/>
        </p:nvSpPr>
        <p:spPr>
          <a:xfrm flipH="1">
            <a:off x="10828481" y="4715719"/>
            <a:ext cx="99596" cy="96764"/>
          </a:xfrm>
          <a:custGeom>
            <a:avLst/>
            <a:gdLst/>
            <a:ahLst/>
            <a:cxnLst/>
            <a:rect l="l" t="t" r="r" b="b"/>
            <a:pathLst>
              <a:path w="245916" h="238924" extrusionOk="0">
                <a:moveTo>
                  <a:pt x="112202" y="26"/>
                </a:moveTo>
                <a:cubicBezTo>
                  <a:pt x="115155" y="-260"/>
                  <a:pt x="117822" y="1836"/>
                  <a:pt x="118107" y="4789"/>
                </a:cubicBezTo>
                <a:lnTo>
                  <a:pt x="123023" y="50805"/>
                </a:lnTo>
                <a:lnTo>
                  <a:pt x="131511" y="51134"/>
                </a:lnTo>
                <a:lnTo>
                  <a:pt x="135061" y="22124"/>
                </a:lnTo>
                <a:cubicBezTo>
                  <a:pt x="135442" y="19171"/>
                  <a:pt x="138109" y="17076"/>
                  <a:pt x="141062" y="17457"/>
                </a:cubicBezTo>
                <a:cubicBezTo>
                  <a:pt x="144015" y="17838"/>
                  <a:pt x="146110" y="20505"/>
                  <a:pt x="145729" y="23457"/>
                </a:cubicBezTo>
                <a:lnTo>
                  <a:pt x="142291" y="51552"/>
                </a:lnTo>
                <a:lnTo>
                  <a:pt x="146262" y="51705"/>
                </a:lnTo>
                <a:lnTo>
                  <a:pt x="147414" y="52239"/>
                </a:lnTo>
                <a:lnTo>
                  <a:pt x="153635" y="19744"/>
                </a:lnTo>
                <a:cubicBezTo>
                  <a:pt x="154207" y="16791"/>
                  <a:pt x="156969" y="14886"/>
                  <a:pt x="159922" y="15457"/>
                </a:cubicBezTo>
                <a:cubicBezTo>
                  <a:pt x="162780" y="16029"/>
                  <a:pt x="164780" y="18791"/>
                  <a:pt x="164208" y="21744"/>
                </a:cubicBezTo>
                <a:lnTo>
                  <a:pt x="157478" y="56896"/>
                </a:lnTo>
                <a:lnTo>
                  <a:pt x="159842" y="57990"/>
                </a:lnTo>
                <a:lnTo>
                  <a:pt x="176972" y="13648"/>
                </a:lnTo>
                <a:cubicBezTo>
                  <a:pt x="178019" y="10885"/>
                  <a:pt x="181163" y="9552"/>
                  <a:pt x="183925" y="10600"/>
                </a:cubicBezTo>
                <a:cubicBezTo>
                  <a:pt x="186687" y="11647"/>
                  <a:pt x="188116" y="14791"/>
                  <a:pt x="186973" y="17553"/>
                </a:cubicBezTo>
                <a:lnTo>
                  <a:pt x="169607" y="62508"/>
                </a:lnTo>
                <a:lnTo>
                  <a:pt x="171257" y="63272"/>
                </a:lnTo>
                <a:lnTo>
                  <a:pt x="173823" y="66085"/>
                </a:lnTo>
                <a:lnTo>
                  <a:pt x="198974" y="28126"/>
                </a:lnTo>
                <a:cubicBezTo>
                  <a:pt x="200594" y="25649"/>
                  <a:pt x="203927" y="24982"/>
                  <a:pt x="206404" y="26602"/>
                </a:cubicBezTo>
                <a:cubicBezTo>
                  <a:pt x="208881" y="28221"/>
                  <a:pt x="209547" y="31555"/>
                  <a:pt x="207928" y="34031"/>
                </a:cubicBezTo>
                <a:lnTo>
                  <a:pt x="184915" y="68764"/>
                </a:lnTo>
                <a:lnTo>
                  <a:pt x="216120" y="48604"/>
                </a:lnTo>
                <a:cubicBezTo>
                  <a:pt x="218596" y="46985"/>
                  <a:pt x="221930" y="47747"/>
                  <a:pt x="223549" y="50223"/>
                </a:cubicBezTo>
                <a:cubicBezTo>
                  <a:pt x="225169" y="52700"/>
                  <a:pt x="224406" y="56034"/>
                  <a:pt x="221930" y="57653"/>
                </a:cubicBezTo>
                <a:lnTo>
                  <a:pt x="186819" y="80336"/>
                </a:lnTo>
                <a:lnTo>
                  <a:pt x="186984" y="80517"/>
                </a:lnTo>
                <a:lnTo>
                  <a:pt x="226978" y="68416"/>
                </a:lnTo>
                <a:cubicBezTo>
                  <a:pt x="229836" y="67559"/>
                  <a:pt x="232788" y="69179"/>
                  <a:pt x="233646" y="72036"/>
                </a:cubicBezTo>
                <a:cubicBezTo>
                  <a:pt x="234503" y="74893"/>
                  <a:pt x="232884" y="77846"/>
                  <a:pt x="230026" y="78704"/>
                </a:cubicBezTo>
                <a:lnTo>
                  <a:pt x="191522" y="90354"/>
                </a:lnTo>
                <a:lnTo>
                  <a:pt x="192792" y="95335"/>
                </a:lnTo>
                <a:lnTo>
                  <a:pt x="221263" y="91275"/>
                </a:lnTo>
                <a:cubicBezTo>
                  <a:pt x="224216" y="90895"/>
                  <a:pt x="226883" y="92895"/>
                  <a:pt x="227359" y="95848"/>
                </a:cubicBezTo>
                <a:cubicBezTo>
                  <a:pt x="227740" y="98800"/>
                  <a:pt x="225740" y="101467"/>
                  <a:pt x="222787" y="101944"/>
                </a:cubicBezTo>
                <a:lnTo>
                  <a:pt x="195471" y="105838"/>
                </a:lnTo>
                <a:lnTo>
                  <a:pt x="196091" y="108267"/>
                </a:lnTo>
                <a:lnTo>
                  <a:pt x="233550" y="107754"/>
                </a:lnTo>
                <a:cubicBezTo>
                  <a:pt x="236503" y="107754"/>
                  <a:pt x="238979" y="110135"/>
                  <a:pt x="238979" y="113088"/>
                </a:cubicBezTo>
                <a:cubicBezTo>
                  <a:pt x="238979" y="116041"/>
                  <a:pt x="236693" y="118517"/>
                  <a:pt x="233645" y="118517"/>
                </a:cubicBezTo>
                <a:lnTo>
                  <a:pt x="198826" y="118994"/>
                </a:lnTo>
                <a:lnTo>
                  <a:pt x="199009" y="119710"/>
                </a:lnTo>
                <a:lnTo>
                  <a:pt x="241837" y="130138"/>
                </a:lnTo>
                <a:cubicBezTo>
                  <a:pt x="244694" y="130804"/>
                  <a:pt x="246504" y="133757"/>
                  <a:pt x="245742" y="136615"/>
                </a:cubicBezTo>
                <a:cubicBezTo>
                  <a:pt x="245075" y="139472"/>
                  <a:pt x="242123" y="141282"/>
                  <a:pt x="239265" y="140520"/>
                </a:cubicBezTo>
                <a:lnTo>
                  <a:pt x="222961" y="136550"/>
                </a:lnTo>
                <a:lnTo>
                  <a:pt x="223264" y="136900"/>
                </a:lnTo>
                <a:cubicBezTo>
                  <a:pt x="223073" y="139853"/>
                  <a:pt x="220502" y="142044"/>
                  <a:pt x="217549" y="141853"/>
                </a:cubicBezTo>
                <a:lnTo>
                  <a:pt x="205546" y="140985"/>
                </a:lnTo>
                <a:lnTo>
                  <a:pt x="235836" y="152903"/>
                </a:lnTo>
                <a:cubicBezTo>
                  <a:pt x="238599" y="153951"/>
                  <a:pt x="239932" y="157094"/>
                  <a:pt x="238884" y="159856"/>
                </a:cubicBezTo>
                <a:cubicBezTo>
                  <a:pt x="237837" y="162619"/>
                  <a:pt x="234693" y="163952"/>
                  <a:pt x="231931" y="162904"/>
                </a:cubicBezTo>
                <a:lnTo>
                  <a:pt x="190915" y="146766"/>
                </a:lnTo>
                <a:lnTo>
                  <a:pt x="189667" y="150340"/>
                </a:lnTo>
                <a:lnTo>
                  <a:pt x="197737" y="154807"/>
                </a:lnTo>
                <a:cubicBezTo>
                  <a:pt x="209262" y="160713"/>
                  <a:pt x="221168" y="166809"/>
                  <a:pt x="230693" y="173095"/>
                </a:cubicBezTo>
                <a:cubicBezTo>
                  <a:pt x="233360" y="174715"/>
                  <a:pt x="233836" y="178048"/>
                  <a:pt x="232217" y="180525"/>
                </a:cubicBezTo>
                <a:cubicBezTo>
                  <a:pt x="230598" y="183001"/>
                  <a:pt x="227264" y="183668"/>
                  <a:pt x="224788" y="182049"/>
                </a:cubicBezTo>
                <a:cubicBezTo>
                  <a:pt x="215644" y="176048"/>
                  <a:pt x="204023" y="170142"/>
                  <a:pt x="192784" y="164332"/>
                </a:cubicBezTo>
                <a:lnTo>
                  <a:pt x="190402" y="163091"/>
                </a:lnTo>
                <a:lnTo>
                  <a:pt x="214215" y="183002"/>
                </a:lnTo>
                <a:cubicBezTo>
                  <a:pt x="216501" y="184907"/>
                  <a:pt x="216786" y="188241"/>
                  <a:pt x="214881" y="190527"/>
                </a:cubicBezTo>
                <a:cubicBezTo>
                  <a:pt x="212976" y="192813"/>
                  <a:pt x="209643" y="193003"/>
                  <a:pt x="207357" y="191194"/>
                </a:cubicBezTo>
                <a:lnTo>
                  <a:pt x="193187" y="179358"/>
                </a:lnTo>
                <a:lnTo>
                  <a:pt x="211643" y="208338"/>
                </a:lnTo>
                <a:cubicBezTo>
                  <a:pt x="213262" y="210814"/>
                  <a:pt x="212500" y="214148"/>
                  <a:pt x="210024" y="215767"/>
                </a:cubicBezTo>
                <a:cubicBezTo>
                  <a:pt x="208119" y="217101"/>
                  <a:pt x="205738" y="216910"/>
                  <a:pt x="204023" y="215672"/>
                </a:cubicBezTo>
                <a:cubicBezTo>
                  <a:pt x="203452" y="215291"/>
                  <a:pt x="203071" y="214815"/>
                  <a:pt x="202690" y="214243"/>
                </a:cubicBezTo>
                <a:lnTo>
                  <a:pt x="174873" y="170570"/>
                </a:lnTo>
                <a:lnTo>
                  <a:pt x="174023" y="171344"/>
                </a:lnTo>
                <a:lnTo>
                  <a:pt x="182972" y="219387"/>
                </a:lnTo>
                <a:cubicBezTo>
                  <a:pt x="183544" y="222340"/>
                  <a:pt x="181543" y="225102"/>
                  <a:pt x="178686" y="225674"/>
                </a:cubicBezTo>
                <a:cubicBezTo>
                  <a:pt x="177162" y="225960"/>
                  <a:pt x="175638" y="225579"/>
                  <a:pt x="174495" y="224721"/>
                </a:cubicBezTo>
                <a:cubicBezTo>
                  <a:pt x="173447" y="223959"/>
                  <a:pt x="172685" y="222816"/>
                  <a:pt x="172399" y="221388"/>
                </a:cubicBezTo>
                <a:lnTo>
                  <a:pt x="167952" y="197514"/>
                </a:lnTo>
                <a:lnTo>
                  <a:pt x="163923" y="197575"/>
                </a:lnTo>
                <a:lnTo>
                  <a:pt x="162909" y="196476"/>
                </a:lnTo>
                <a:lnTo>
                  <a:pt x="164589" y="233960"/>
                </a:lnTo>
                <a:cubicBezTo>
                  <a:pt x="164399" y="236913"/>
                  <a:pt x="161827" y="239104"/>
                  <a:pt x="158874" y="238913"/>
                </a:cubicBezTo>
                <a:cubicBezTo>
                  <a:pt x="155922" y="238723"/>
                  <a:pt x="153731" y="236151"/>
                  <a:pt x="153921" y="233198"/>
                </a:cubicBezTo>
                <a:cubicBezTo>
                  <a:pt x="154874" y="220530"/>
                  <a:pt x="154350" y="206171"/>
                  <a:pt x="152874" y="191764"/>
                </a:cubicBezTo>
                <a:lnTo>
                  <a:pt x="151598" y="183891"/>
                </a:lnTo>
                <a:lnTo>
                  <a:pt x="142656" y="187100"/>
                </a:lnTo>
                <a:lnTo>
                  <a:pt x="144587" y="223959"/>
                </a:lnTo>
                <a:cubicBezTo>
                  <a:pt x="144778" y="226912"/>
                  <a:pt x="142492" y="229484"/>
                  <a:pt x="139539" y="229579"/>
                </a:cubicBezTo>
                <a:cubicBezTo>
                  <a:pt x="138301" y="229579"/>
                  <a:pt x="137158" y="229198"/>
                  <a:pt x="136110" y="228531"/>
                </a:cubicBezTo>
                <a:cubicBezTo>
                  <a:pt x="134872" y="227579"/>
                  <a:pt x="134014" y="226150"/>
                  <a:pt x="133919" y="224531"/>
                </a:cubicBezTo>
                <a:lnTo>
                  <a:pt x="132063" y="189102"/>
                </a:lnTo>
                <a:lnTo>
                  <a:pt x="131265" y="191321"/>
                </a:lnTo>
                <a:lnTo>
                  <a:pt x="129727" y="203766"/>
                </a:lnTo>
                <a:lnTo>
                  <a:pt x="125647" y="206940"/>
                </a:lnTo>
                <a:lnTo>
                  <a:pt x="124937" y="208913"/>
                </a:lnTo>
                <a:lnTo>
                  <a:pt x="124013" y="214625"/>
                </a:lnTo>
                <a:cubicBezTo>
                  <a:pt x="123536" y="217578"/>
                  <a:pt x="120774" y="219578"/>
                  <a:pt x="117822" y="219102"/>
                </a:cubicBezTo>
                <a:cubicBezTo>
                  <a:pt x="116869" y="218816"/>
                  <a:pt x="116107" y="218530"/>
                  <a:pt x="115440" y="218054"/>
                </a:cubicBezTo>
                <a:cubicBezTo>
                  <a:pt x="113821" y="216911"/>
                  <a:pt x="112964" y="214911"/>
                  <a:pt x="113345" y="212911"/>
                </a:cubicBezTo>
                <a:lnTo>
                  <a:pt x="114055" y="208525"/>
                </a:lnTo>
                <a:lnTo>
                  <a:pt x="113821" y="207766"/>
                </a:lnTo>
                <a:lnTo>
                  <a:pt x="114467" y="205973"/>
                </a:lnTo>
                <a:lnTo>
                  <a:pt x="116356" y="194297"/>
                </a:lnTo>
                <a:lnTo>
                  <a:pt x="116083" y="195110"/>
                </a:lnTo>
                <a:cubicBezTo>
                  <a:pt x="111488" y="203814"/>
                  <a:pt x="105487" y="211767"/>
                  <a:pt x="98295" y="218530"/>
                </a:cubicBezTo>
                <a:cubicBezTo>
                  <a:pt x="96390" y="220435"/>
                  <a:pt x="93533" y="220530"/>
                  <a:pt x="91533" y="219006"/>
                </a:cubicBezTo>
                <a:cubicBezTo>
                  <a:pt x="91247" y="218816"/>
                  <a:pt x="91056" y="218625"/>
                  <a:pt x="90770" y="218339"/>
                </a:cubicBezTo>
                <a:cubicBezTo>
                  <a:pt x="88770" y="216149"/>
                  <a:pt x="88866" y="212815"/>
                  <a:pt x="90961" y="210719"/>
                </a:cubicBezTo>
                <a:lnTo>
                  <a:pt x="105746" y="182799"/>
                </a:lnTo>
                <a:lnTo>
                  <a:pt x="99337" y="179844"/>
                </a:lnTo>
                <a:lnTo>
                  <a:pt x="81340" y="218530"/>
                </a:lnTo>
                <a:cubicBezTo>
                  <a:pt x="80102" y="221197"/>
                  <a:pt x="76864" y="222340"/>
                  <a:pt x="74197" y="221102"/>
                </a:cubicBezTo>
                <a:cubicBezTo>
                  <a:pt x="73911" y="220911"/>
                  <a:pt x="73625" y="220721"/>
                  <a:pt x="73339" y="220530"/>
                </a:cubicBezTo>
                <a:cubicBezTo>
                  <a:pt x="71339" y="219006"/>
                  <a:pt x="70577" y="216339"/>
                  <a:pt x="71625" y="213958"/>
                </a:cubicBezTo>
                <a:lnTo>
                  <a:pt x="89586" y="175347"/>
                </a:lnTo>
                <a:lnTo>
                  <a:pt x="89247" y="175191"/>
                </a:lnTo>
                <a:lnTo>
                  <a:pt x="86439" y="172111"/>
                </a:lnTo>
                <a:lnTo>
                  <a:pt x="59434" y="208148"/>
                </a:lnTo>
                <a:cubicBezTo>
                  <a:pt x="57910" y="210529"/>
                  <a:pt x="54576" y="211005"/>
                  <a:pt x="52195" y="209291"/>
                </a:cubicBezTo>
                <a:cubicBezTo>
                  <a:pt x="49813" y="207481"/>
                  <a:pt x="49337" y="204147"/>
                  <a:pt x="51052" y="201766"/>
                </a:cubicBezTo>
                <a:lnTo>
                  <a:pt x="68083" y="178985"/>
                </a:lnTo>
                <a:lnTo>
                  <a:pt x="58004" y="187384"/>
                </a:lnTo>
                <a:cubicBezTo>
                  <a:pt x="56195" y="189670"/>
                  <a:pt x="52956" y="190146"/>
                  <a:pt x="50575" y="188431"/>
                </a:cubicBezTo>
                <a:cubicBezTo>
                  <a:pt x="50575" y="188431"/>
                  <a:pt x="50480" y="188336"/>
                  <a:pt x="50480" y="188336"/>
                </a:cubicBezTo>
                <a:cubicBezTo>
                  <a:pt x="48098" y="186526"/>
                  <a:pt x="47717" y="183097"/>
                  <a:pt x="49527" y="180812"/>
                </a:cubicBezTo>
                <a:lnTo>
                  <a:pt x="75004" y="159573"/>
                </a:lnTo>
                <a:lnTo>
                  <a:pt x="74142" y="158628"/>
                </a:lnTo>
                <a:lnTo>
                  <a:pt x="30763" y="190812"/>
                </a:lnTo>
                <a:cubicBezTo>
                  <a:pt x="28858" y="192241"/>
                  <a:pt x="26191" y="192145"/>
                  <a:pt x="24381" y="190812"/>
                </a:cubicBezTo>
                <a:cubicBezTo>
                  <a:pt x="24000" y="190526"/>
                  <a:pt x="23619" y="190145"/>
                  <a:pt x="23238" y="189669"/>
                </a:cubicBezTo>
                <a:cubicBezTo>
                  <a:pt x="21429" y="187288"/>
                  <a:pt x="22000" y="183954"/>
                  <a:pt x="24381" y="182144"/>
                </a:cubicBezTo>
                <a:lnTo>
                  <a:pt x="47031" y="165340"/>
                </a:lnTo>
                <a:lnTo>
                  <a:pt x="44384" y="164904"/>
                </a:lnTo>
                <a:cubicBezTo>
                  <a:pt x="42670" y="162523"/>
                  <a:pt x="43241" y="159189"/>
                  <a:pt x="45622" y="157379"/>
                </a:cubicBezTo>
                <a:lnTo>
                  <a:pt x="67509" y="145977"/>
                </a:lnTo>
                <a:lnTo>
                  <a:pt x="65633" y="140761"/>
                </a:lnTo>
                <a:lnTo>
                  <a:pt x="61814" y="143282"/>
                </a:lnTo>
                <a:cubicBezTo>
                  <a:pt x="53908" y="148997"/>
                  <a:pt x="45717" y="154807"/>
                  <a:pt x="36097" y="160237"/>
                </a:cubicBezTo>
                <a:cubicBezTo>
                  <a:pt x="34097" y="161380"/>
                  <a:pt x="31811" y="161189"/>
                  <a:pt x="30191" y="159951"/>
                </a:cubicBezTo>
                <a:cubicBezTo>
                  <a:pt x="29620" y="159475"/>
                  <a:pt x="29048" y="158903"/>
                  <a:pt x="28667" y="158236"/>
                </a:cubicBezTo>
                <a:cubicBezTo>
                  <a:pt x="27239" y="155665"/>
                  <a:pt x="28191" y="152426"/>
                  <a:pt x="30763" y="150902"/>
                </a:cubicBezTo>
                <a:cubicBezTo>
                  <a:pt x="39907" y="145759"/>
                  <a:pt x="47432" y="140425"/>
                  <a:pt x="55432" y="134614"/>
                </a:cubicBezTo>
                <a:lnTo>
                  <a:pt x="58567" y="132387"/>
                </a:lnTo>
                <a:lnTo>
                  <a:pt x="7046" y="149188"/>
                </a:lnTo>
                <a:cubicBezTo>
                  <a:pt x="5332" y="149759"/>
                  <a:pt x="3522" y="149378"/>
                  <a:pt x="2188" y="148425"/>
                </a:cubicBezTo>
                <a:cubicBezTo>
                  <a:pt x="1331" y="147759"/>
                  <a:pt x="664" y="146901"/>
                  <a:pt x="283" y="145758"/>
                </a:cubicBezTo>
                <a:cubicBezTo>
                  <a:pt x="-669" y="142901"/>
                  <a:pt x="855" y="139948"/>
                  <a:pt x="3713" y="138996"/>
                </a:cubicBezTo>
                <a:lnTo>
                  <a:pt x="30569" y="130239"/>
                </a:lnTo>
                <a:lnTo>
                  <a:pt x="26762" y="126994"/>
                </a:lnTo>
                <a:cubicBezTo>
                  <a:pt x="26476" y="124042"/>
                  <a:pt x="28763" y="121470"/>
                  <a:pt x="31715" y="121184"/>
                </a:cubicBezTo>
                <a:lnTo>
                  <a:pt x="62126" y="118719"/>
                </a:lnTo>
                <a:lnTo>
                  <a:pt x="62305" y="114097"/>
                </a:lnTo>
                <a:lnTo>
                  <a:pt x="16190" y="106992"/>
                </a:lnTo>
                <a:cubicBezTo>
                  <a:pt x="15237" y="106897"/>
                  <a:pt x="14475" y="106516"/>
                  <a:pt x="13809" y="106039"/>
                </a:cubicBezTo>
                <a:cubicBezTo>
                  <a:pt x="12285" y="104896"/>
                  <a:pt x="11332" y="102896"/>
                  <a:pt x="11713" y="100896"/>
                </a:cubicBezTo>
                <a:cubicBezTo>
                  <a:pt x="12189" y="97943"/>
                  <a:pt x="14952" y="95943"/>
                  <a:pt x="17809" y="96419"/>
                </a:cubicBezTo>
                <a:lnTo>
                  <a:pt x="49051" y="101233"/>
                </a:lnTo>
                <a:lnTo>
                  <a:pt x="26763" y="93276"/>
                </a:lnTo>
                <a:cubicBezTo>
                  <a:pt x="25715" y="93276"/>
                  <a:pt x="24763" y="92895"/>
                  <a:pt x="24096" y="92324"/>
                </a:cubicBezTo>
                <a:cubicBezTo>
                  <a:pt x="22667" y="91276"/>
                  <a:pt x="21715" y="89466"/>
                  <a:pt x="21905" y="87466"/>
                </a:cubicBezTo>
                <a:cubicBezTo>
                  <a:pt x="22191" y="84513"/>
                  <a:pt x="24763" y="82322"/>
                  <a:pt x="27715" y="82608"/>
                </a:cubicBezTo>
                <a:lnTo>
                  <a:pt x="65962" y="96228"/>
                </a:lnTo>
                <a:lnTo>
                  <a:pt x="69262" y="89097"/>
                </a:lnTo>
                <a:lnTo>
                  <a:pt x="16761" y="60606"/>
                </a:lnTo>
                <a:cubicBezTo>
                  <a:pt x="16571" y="60511"/>
                  <a:pt x="16285" y="60320"/>
                  <a:pt x="16094" y="60225"/>
                </a:cubicBezTo>
                <a:cubicBezTo>
                  <a:pt x="13999" y="58701"/>
                  <a:pt x="13237" y="55748"/>
                  <a:pt x="14570" y="53367"/>
                </a:cubicBezTo>
                <a:cubicBezTo>
                  <a:pt x="15999" y="50795"/>
                  <a:pt x="19238" y="49843"/>
                  <a:pt x="21809" y="51176"/>
                </a:cubicBezTo>
                <a:lnTo>
                  <a:pt x="54308" y="68813"/>
                </a:lnTo>
                <a:lnTo>
                  <a:pt x="28382" y="45080"/>
                </a:lnTo>
                <a:cubicBezTo>
                  <a:pt x="26191" y="43079"/>
                  <a:pt x="26001" y="39650"/>
                  <a:pt x="28096" y="37460"/>
                </a:cubicBezTo>
                <a:cubicBezTo>
                  <a:pt x="30097" y="35269"/>
                  <a:pt x="33430" y="35174"/>
                  <a:pt x="35716" y="37174"/>
                </a:cubicBezTo>
                <a:lnTo>
                  <a:pt x="71369" y="69824"/>
                </a:lnTo>
                <a:lnTo>
                  <a:pt x="55243" y="30411"/>
                </a:lnTo>
                <a:cubicBezTo>
                  <a:pt x="54100" y="27649"/>
                  <a:pt x="55433" y="24505"/>
                  <a:pt x="58195" y="23458"/>
                </a:cubicBezTo>
                <a:cubicBezTo>
                  <a:pt x="60958" y="22315"/>
                  <a:pt x="64101" y="23648"/>
                  <a:pt x="65149" y="26410"/>
                </a:cubicBezTo>
                <a:lnTo>
                  <a:pt x="83073" y="70218"/>
                </a:lnTo>
                <a:lnTo>
                  <a:pt x="83931" y="69436"/>
                </a:lnTo>
                <a:lnTo>
                  <a:pt x="68958" y="24982"/>
                </a:lnTo>
                <a:cubicBezTo>
                  <a:pt x="67529" y="22411"/>
                  <a:pt x="68482" y="19077"/>
                  <a:pt x="71054" y="17648"/>
                </a:cubicBezTo>
                <a:cubicBezTo>
                  <a:pt x="73625" y="16219"/>
                  <a:pt x="76864" y="17172"/>
                  <a:pt x="78388" y="19744"/>
                </a:cubicBezTo>
                <a:lnTo>
                  <a:pt x="92489" y="61632"/>
                </a:lnTo>
                <a:lnTo>
                  <a:pt x="94499" y="59800"/>
                </a:lnTo>
                <a:lnTo>
                  <a:pt x="90962" y="12790"/>
                </a:lnTo>
                <a:cubicBezTo>
                  <a:pt x="90771" y="9837"/>
                  <a:pt x="92962" y="7265"/>
                  <a:pt x="95914" y="7075"/>
                </a:cubicBezTo>
                <a:cubicBezTo>
                  <a:pt x="98867" y="6884"/>
                  <a:pt x="101439" y="9075"/>
                  <a:pt x="101630" y="12028"/>
                </a:cubicBezTo>
                <a:lnTo>
                  <a:pt x="104936" y="55974"/>
                </a:lnTo>
                <a:lnTo>
                  <a:pt x="112494" y="53256"/>
                </a:lnTo>
                <a:lnTo>
                  <a:pt x="107439" y="5932"/>
                </a:lnTo>
                <a:cubicBezTo>
                  <a:pt x="107153" y="2979"/>
                  <a:pt x="109249" y="312"/>
                  <a:pt x="112202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3" name="Google Shape;2333;p17"/>
          <p:cNvSpPr/>
          <p:nvPr/>
        </p:nvSpPr>
        <p:spPr>
          <a:xfrm flipH="1">
            <a:off x="11151140" y="4555151"/>
            <a:ext cx="91427" cy="86258"/>
          </a:xfrm>
          <a:custGeom>
            <a:avLst/>
            <a:gdLst/>
            <a:ahLst/>
            <a:cxnLst/>
            <a:rect l="l" t="t" r="r" b="b"/>
            <a:pathLst>
              <a:path w="225745" h="212982" extrusionOk="0">
                <a:moveTo>
                  <a:pt x="123494" y="3"/>
                </a:moveTo>
                <a:cubicBezTo>
                  <a:pt x="126161" y="-92"/>
                  <a:pt x="128352" y="1908"/>
                  <a:pt x="128447" y="4575"/>
                </a:cubicBezTo>
                <a:lnTo>
                  <a:pt x="130201" y="41340"/>
                </a:lnTo>
                <a:lnTo>
                  <a:pt x="141973" y="10576"/>
                </a:lnTo>
                <a:cubicBezTo>
                  <a:pt x="142925" y="8099"/>
                  <a:pt x="145687" y="6956"/>
                  <a:pt x="148164" y="7813"/>
                </a:cubicBezTo>
                <a:cubicBezTo>
                  <a:pt x="150640" y="8766"/>
                  <a:pt x="151879" y="11528"/>
                  <a:pt x="150926" y="14005"/>
                </a:cubicBezTo>
                <a:lnTo>
                  <a:pt x="137456" y="49209"/>
                </a:lnTo>
                <a:lnTo>
                  <a:pt x="160165" y="19053"/>
                </a:lnTo>
                <a:cubicBezTo>
                  <a:pt x="161784" y="16958"/>
                  <a:pt x="164737" y="16482"/>
                  <a:pt x="166833" y="18101"/>
                </a:cubicBezTo>
                <a:cubicBezTo>
                  <a:pt x="168928" y="19720"/>
                  <a:pt x="169309" y="22673"/>
                  <a:pt x="167785" y="24768"/>
                </a:cubicBezTo>
                <a:lnTo>
                  <a:pt x="144427" y="55786"/>
                </a:lnTo>
                <a:lnTo>
                  <a:pt x="148586" y="57510"/>
                </a:lnTo>
                <a:lnTo>
                  <a:pt x="167976" y="38580"/>
                </a:lnTo>
                <a:cubicBezTo>
                  <a:pt x="169881" y="36770"/>
                  <a:pt x="172834" y="36770"/>
                  <a:pt x="174739" y="38675"/>
                </a:cubicBezTo>
                <a:cubicBezTo>
                  <a:pt x="176644" y="40580"/>
                  <a:pt x="176549" y="43533"/>
                  <a:pt x="174644" y="45438"/>
                </a:cubicBezTo>
                <a:lnTo>
                  <a:pt x="158196" y="61495"/>
                </a:lnTo>
                <a:lnTo>
                  <a:pt x="160701" y="62533"/>
                </a:lnTo>
                <a:lnTo>
                  <a:pt x="185407" y="43914"/>
                </a:lnTo>
                <a:cubicBezTo>
                  <a:pt x="187502" y="42295"/>
                  <a:pt x="190550" y="42771"/>
                  <a:pt x="192074" y="44866"/>
                </a:cubicBezTo>
                <a:cubicBezTo>
                  <a:pt x="193694" y="46962"/>
                  <a:pt x="193217" y="49915"/>
                  <a:pt x="191122" y="51534"/>
                </a:cubicBezTo>
                <a:lnTo>
                  <a:pt x="166160" y="70346"/>
                </a:lnTo>
                <a:lnTo>
                  <a:pt x="166417" y="70727"/>
                </a:lnTo>
                <a:lnTo>
                  <a:pt x="203123" y="55439"/>
                </a:lnTo>
                <a:cubicBezTo>
                  <a:pt x="205505" y="54391"/>
                  <a:pt x="208362" y="55630"/>
                  <a:pt x="209315" y="58011"/>
                </a:cubicBezTo>
                <a:cubicBezTo>
                  <a:pt x="210267" y="60392"/>
                  <a:pt x="209124" y="63250"/>
                  <a:pt x="206743" y="64202"/>
                </a:cubicBezTo>
                <a:lnTo>
                  <a:pt x="192719" y="70043"/>
                </a:lnTo>
                <a:lnTo>
                  <a:pt x="193408" y="70203"/>
                </a:lnTo>
                <a:cubicBezTo>
                  <a:pt x="194837" y="72394"/>
                  <a:pt x="194075" y="75346"/>
                  <a:pt x="191884" y="76775"/>
                </a:cubicBezTo>
                <a:lnTo>
                  <a:pt x="183022" y="82283"/>
                </a:lnTo>
                <a:lnTo>
                  <a:pt x="210838" y="74965"/>
                </a:lnTo>
                <a:cubicBezTo>
                  <a:pt x="213410" y="74299"/>
                  <a:pt x="215981" y="75823"/>
                  <a:pt x="216648" y="78394"/>
                </a:cubicBezTo>
                <a:cubicBezTo>
                  <a:pt x="217315" y="80966"/>
                  <a:pt x="215791" y="83538"/>
                  <a:pt x="213219" y="84205"/>
                </a:cubicBezTo>
                <a:lnTo>
                  <a:pt x="176529" y="93858"/>
                </a:lnTo>
                <a:lnTo>
                  <a:pt x="177228" y="97315"/>
                </a:lnTo>
                <a:lnTo>
                  <a:pt x="184454" y="96396"/>
                </a:lnTo>
                <a:cubicBezTo>
                  <a:pt x="195789" y="94586"/>
                  <a:pt x="207505" y="92681"/>
                  <a:pt x="217697" y="92205"/>
                </a:cubicBezTo>
                <a:cubicBezTo>
                  <a:pt x="220459" y="92015"/>
                  <a:pt x="222554" y="94110"/>
                  <a:pt x="222745" y="96682"/>
                </a:cubicBezTo>
                <a:cubicBezTo>
                  <a:pt x="222840" y="99349"/>
                  <a:pt x="220840" y="101540"/>
                  <a:pt x="218268" y="101730"/>
                </a:cubicBezTo>
                <a:cubicBezTo>
                  <a:pt x="208648" y="102206"/>
                  <a:pt x="197123" y="104111"/>
                  <a:pt x="186074" y="105826"/>
                </a:cubicBezTo>
                <a:lnTo>
                  <a:pt x="183320" y="106253"/>
                </a:lnTo>
                <a:lnTo>
                  <a:pt x="211029" y="108017"/>
                </a:lnTo>
                <a:cubicBezTo>
                  <a:pt x="213696" y="108208"/>
                  <a:pt x="215601" y="110493"/>
                  <a:pt x="215505" y="113065"/>
                </a:cubicBezTo>
                <a:cubicBezTo>
                  <a:pt x="215315" y="115732"/>
                  <a:pt x="213029" y="117637"/>
                  <a:pt x="210457" y="117542"/>
                </a:cubicBezTo>
                <a:lnTo>
                  <a:pt x="194667" y="116525"/>
                </a:lnTo>
                <a:lnTo>
                  <a:pt x="222745" y="127448"/>
                </a:lnTo>
                <a:cubicBezTo>
                  <a:pt x="225221" y="128400"/>
                  <a:pt x="226364" y="131162"/>
                  <a:pt x="225412" y="133639"/>
                </a:cubicBezTo>
                <a:cubicBezTo>
                  <a:pt x="224555" y="135449"/>
                  <a:pt x="222745" y="136592"/>
                  <a:pt x="220840" y="136592"/>
                </a:cubicBezTo>
                <a:cubicBezTo>
                  <a:pt x="220268" y="136592"/>
                  <a:pt x="219697" y="136496"/>
                  <a:pt x="219125" y="136306"/>
                </a:cubicBezTo>
                <a:lnTo>
                  <a:pt x="176313" y="119621"/>
                </a:lnTo>
                <a:lnTo>
                  <a:pt x="176149" y="120433"/>
                </a:lnTo>
                <a:lnTo>
                  <a:pt x="207790" y="150213"/>
                </a:lnTo>
                <a:cubicBezTo>
                  <a:pt x="209695" y="152023"/>
                  <a:pt x="209790" y="155071"/>
                  <a:pt x="207981" y="156976"/>
                </a:cubicBezTo>
                <a:cubicBezTo>
                  <a:pt x="207028" y="158023"/>
                  <a:pt x="205790" y="158500"/>
                  <a:pt x="204456" y="158500"/>
                </a:cubicBezTo>
                <a:cubicBezTo>
                  <a:pt x="203313" y="158500"/>
                  <a:pt x="202075" y="158119"/>
                  <a:pt x="201218" y="157166"/>
                </a:cubicBezTo>
                <a:lnTo>
                  <a:pt x="185678" y="142540"/>
                </a:lnTo>
                <a:lnTo>
                  <a:pt x="182644" y="144688"/>
                </a:lnTo>
                <a:lnTo>
                  <a:pt x="181610" y="144551"/>
                </a:lnTo>
                <a:lnTo>
                  <a:pt x="202266" y="170215"/>
                </a:lnTo>
                <a:cubicBezTo>
                  <a:pt x="203695" y="172406"/>
                  <a:pt x="203028" y="175359"/>
                  <a:pt x="200742" y="176787"/>
                </a:cubicBezTo>
                <a:cubicBezTo>
                  <a:pt x="198551" y="178216"/>
                  <a:pt x="195599" y="177549"/>
                  <a:pt x="194170" y="175263"/>
                </a:cubicBezTo>
                <a:cubicBezTo>
                  <a:pt x="188169" y="165691"/>
                  <a:pt x="180264" y="155689"/>
                  <a:pt x="171667" y="146152"/>
                </a:cubicBezTo>
                <a:lnTo>
                  <a:pt x="166709" y="141254"/>
                </a:lnTo>
                <a:lnTo>
                  <a:pt x="161959" y="148296"/>
                </a:lnTo>
                <a:lnTo>
                  <a:pt x="182644" y="173644"/>
                </a:lnTo>
                <a:cubicBezTo>
                  <a:pt x="184263" y="175645"/>
                  <a:pt x="183978" y="178692"/>
                  <a:pt x="181977" y="180312"/>
                </a:cubicBezTo>
                <a:cubicBezTo>
                  <a:pt x="181120" y="180978"/>
                  <a:pt x="180072" y="181359"/>
                  <a:pt x="179025" y="181359"/>
                </a:cubicBezTo>
                <a:cubicBezTo>
                  <a:pt x="177596" y="181359"/>
                  <a:pt x="176262" y="180788"/>
                  <a:pt x="175310" y="179645"/>
                </a:cubicBezTo>
                <a:lnTo>
                  <a:pt x="155483" y="155349"/>
                </a:lnTo>
                <a:lnTo>
                  <a:pt x="156056" y="157294"/>
                </a:lnTo>
                <a:lnTo>
                  <a:pt x="161403" y="166881"/>
                </a:lnTo>
                <a:lnTo>
                  <a:pt x="160174" y="171278"/>
                </a:lnTo>
                <a:lnTo>
                  <a:pt x="160987" y="174036"/>
                </a:lnTo>
                <a:lnTo>
                  <a:pt x="162927" y="177835"/>
                </a:lnTo>
                <a:cubicBezTo>
                  <a:pt x="164166" y="180216"/>
                  <a:pt x="163213" y="183074"/>
                  <a:pt x="160832" y="184217"/>
                </a:cubicBezTo>
                <a:cubicBezTo>
                  <a:pt x="160165" y="184598"/>
                  <a:pt x="159403" y="184693"/>
                  <a:pt x="158737" y="184693"/>
                </a:cubicBezTo>
                <a:cubicBezTo>
                  <a:pt x="157022" y="184693"/>
                  <a:pt x="155308" y="183741"/>
                  <a:pt x="154450" y="182121"/>
                </a:cubicBezTo>
                <a:lnTo>
                  <a:pt x="152636" y="178569"/>
                </a:lnTo>
                <a:lnTo>
                  <a:pt x="152165" y="178216"/>
                </a:lnTo>
                <a:lnTo>
                  <a:pt x="151773" y="176880"/>
                </a:lnTo>
                <a:lnTo>
                  <a:pt x="147123" y="167778"/>
                </a:lnTo>
                <a:lnTo>
                  <a:pt x="147236" y="168131"/>
                </a:lnTo>
                <a:cubicBezTo>
                  <a:pt x="148498" y="176764"/>
                  <a:pt x="148355" y="185598"/>
                  <a:pt x="146735" y="194218"/>
                </a:cubicBezTo>
                <a:cubicBezTo>
                  <a:pt x="146354" y="196409"/>
                  <a:pt x="144354" y="198028"/>
                  <a:pt x="142068" y="198028"/>
                </a:cubicBezTo>
                <a:cubicBezTo>
                  <a:pt x="141782" y="198028"/>
                  <a:pt x="141496" y="198028"/>
                  <a:pt x="141211" y="197933"/>
                </a:cubicBezTo>
                <a:cubicBezTo>
                  <a:pt x="138639" y="197456"/>
                  <a:pt x="136925" y="194980"/>
                  <a:pt x="137401" y="192408"/>
                </a:cubicBezTo>
                <a:cubicBezTo>
                  <a:pt x="138830" y="184788"/>
                  <a:pt x="138949" y="177001"/>
                  <a:pt x="137830" y="169405"/>
                </a:cubicBezTo>
                <a:lnTo>
                  <a:pt x="136115" y="164050"/>
                </a:lnTo>
                <a:lnTo>
                  <a:pt x="127163" y="165860"/>
                </a:lnTo>
                <a:lnTo>
                  <a:pt x="134543" y="202886"/>
                </a:lnTo>
                <a:cubicBezTo>
                  <a:pt x="135019" y="205457"/>
                  <a:pt x="133400" y="207934"/>
                  <a:pt x="130828" y="208505"/>
                </a:cubicBezTo>
                <a:cubicBezTo>
                  <a:pt x="130447" y="208601"/>
                  <a:pt x="130161" y="208601"/>
                  <a:pt x="129876" y="208601"/>
                </a:cubicBezTo>
                <a:cubicBezTo>
                  <a:pt x="127685" y="208601"/>
                  <a:pt x="125684" y="207077"/>
                  <a:pt x="125208" y="204791"/>
                </a:cubicBezTo>
                <a:lnTo>
                  <a:pt x="117824" y="167748"/>
                </a:lnTo>
                <a:lnTo>
                  <a:pt x="117398" y="167834"/>
                </a:lnTo>
                <a:lnTo>
                  <a:pt x="113996" y="167146"/>
                </a:lnTo>
                <a:lnTo>
                  <a:pt x="113588" y="206887"/>
                </a:lnTo>
                <a:cubicBezTo>
                  <a:pt x="113588" y="209554"/>
                  <a:pt x="111397" y="211649"/>
                  <a:pt x="108825" y="211649"/>
                </a:cubicBezTo>
                <a:cubicBezTo>
                  <a:pt x="106158" y="211649"/>
                  <a:pt x="104063" y="209459"/>
                  <a:pt x="104063" y="206792"/>
                </a:cubicBezTo>
                <a:lnTo>
                  <a:pt x="104321" y="181235"/>
                </a:lnTo>
                <a:lnTo>
                  <a:pt x="101396" y="192980"/>
                </a:lnTo>
                <a:cubicBezTo>
                  <a:pt x="101396" y="195552"/>
                  <a:pt x="99300" y="197552"/>
                  <a:pt x="96729" y="197552"/>
                </a:cubicBezTo>
                <a:cubicBezTo>
                  <a:pt x="96634" y="197552"/>
                  <a:pt x="96634" y="197552"/>
                  <a:pt x="96538" y="197552"/>
                </a:cubicBezTo>
                <a:cubicBezTo>
                  <a:pt x="93871" y="197457"/>
                  <a:pt x="91871" y="195266"/>
                  <a:pt x="91871" y="192695"/>
                </a:cubicBezTo>
                <a:lnTo>
                  <a:pt x="98979" y="164110"/>
                </a:lnTo>
                <a:lnTo>
                  <a:pt x="97969" y="163906"/>
                </a:lnTo>
                <a:lnTo>
                  <a:pt x="83775" y="209648"/>
                </a:lnTo>
                <a:cubicBezTo>
                  <a:pt x="83109" y="211649"/>
                  <a:pt x="81204" y="212982"/>
                  <a:pt x="79203" y="212982"/>
                </a:cubicBezTo>
                <a:cubicBezTo>
                  <a:pt x="78727" y="212982"/>
                  <a:pt x="78251" y="212887"/>
                  <a:pt x="77775" y="212792"/>
                </a:cubicBezTo>
                <a:cubicBezTo>
                  <a:pt x="75298" y="212030"/>
                  <a:pt x="73869" y="209363"/>
                  <a:pt x="74631" y="206791"/>
                </a:cubicBezTo>
                <a:lnTo>
                  <a:pt x="82070" y="182816"/>
                </a:lnTo>
                <a:lnTo>
                  <a:pt x="80060" y="183837"/>
                </a:lnTo>
                <a:cubicBezTo>
                  <a:pt x="77583" y="182979"/>
                  <a:pt x="76155" y="180312"/>
                  <a:pt x="77012" y="177836"/>
                </a:cubicBezTo>
                <a:lnTo>
                  <a:pt x="86590" y="158377"/>
                </a:lnTo>
                <a:lnTo>
                  <a:pt x="82375" y="155534"/>
                </a:lnTo>
                <a:lnTo>
                  <a:pt x="80917" y="159452"/>
                </a:lnTo>
                <a:cubicBezTo>
                  <a:pt x="78250" y="167643"/>
                  <a:pt x="75488" y="176121"/>
                  <a:pt x="71392" y="185074"/>
                </a:cubicBezTo>
                <a:cubicBezTo>
                  <a:pt x="70725" y="186884"/>
                  <a:pt x="69011" y="187837"/>
                  <a:pt x="67201" y="187837"/>
                </a:cubicBezTo>
                <a:cubicBezTo>
                  <a:pt x="66534" y="187837"/>
                  <a:pt x="65867" y="187741"/>
                  <a:pt x="65201" y="187360"/>
                </a:cubicBezTo>
                <a:cubicBezTo>
                  <a:pt x="62819" y="186217"/>
                  <a:pt x="61772" y="183455"/>
                  <a:pt x="62819" y="181074"/>
                </a:cubicBezTo>
                <a:cubicBezTo>
                  <a:pt x="66725" y="172596"/>
                  <a:pt x="69296" y="164786"/>
                  <a:pt x="71963" y="156499"/>
                </a:cubicBezTo>
                <a:lnTo>
                  <a:pt x="72980" y="153447"/>
                </a:lnTo>
                <a:lnTo>
                  <a:pt x="45008" y="192409"/>
                </a:lnTo>
                <a:cubicBezTo>
                  <a:pt x="43960" y="193647"/>
                  <a:pt x="42531" y="194314"/>
                  <a:pt x="41102" y="194314"/>
                </a:cubicBezTo>
                <a:cubicBezTo>
                  <a:pt x="40150" y="194314"/>
                  <a:pt x="39197" y="194028"/>
                  <a:pt x="38340" y="193457"/>
                </a:cubicBezTo>
                <a:cubicBezTo>
                  <a:pt x="36245" y="191933"/>
                  <a:pt x="35673" y="188980"/>
                  <a:pt x="37292" y="186789"/>
                </a:cubicBezTo>
                <a:lnTo>
                  <a:pt x="51903" y="166438"/>
                </a:lnTo>
                <a:lnTo>
                  <a:pt x="47389" y="166120"/>
                </a:lnTo>
                <a:cubicBezTo>
                  <a:pt x="45579" y="164119"/>
                  <a:pt x="45865" y="161167"/>
                  <a:pt x="47865" y="159357"/>
                </a:cubicBezTo>
                <a:lnTo>
                  <a:pt x="68349" y="141642"/>
                </a:lnTo>
                <a:lnTo>
                  <a:pt x="66044" y="138225"/>
                </a:lnTo>
                <a:lnTo>
                  <a:pt x="29387" y="157261"/>
                </a:lnTo>
                <a:cubicBezTo>
                  <a:pt x="28625" y="157642"/>
                  <a:pt x="27863" y="157833"/>
                  <a:pt x="27196" y="157833"/>
                </a:cubicBezTo>
                <a:cubicBezTo>
                  <a:pt x="25482" y="157833"/>
                  <a:pt x="23767" y="156880"/>
                  <a:pt x="23005" y="155261"/>
                </a:cubicBezTo>
                <a:cubicBezTo>
                  <a:pt x="21767" y="152880"/>
                  <a:pt x="22719" y="150022"/>
                  <a:pt x="25005" y="148879"/>
                </a:cubicBezTo>
                <a:lnTo>
                  <a:pt x="49766" y="136021"/>
                </a:lnTo>
                <a:lnTo>
                  <a:pt x="29673" y="142021"/>
                </a:lnTo>
                <a:cubicBezTo>
                  <a:pt x="29006" y="142402"/>
                  <a:pt x="28149" y="142688"/>
                  <a:pt x="27292" y="142688"/>
                </a:cubicBezTo>
                <a:cubicBezTo>
                  <a:pt x="25672" y="142688"/>
                  <a:pt x="24053" y="141831"/>
                  <a:pt x="23196" y="140402"/>
                </a:cubicBezTo>
                <a:cubicBezTo>
                  <a:pt x="21862" y="138116"/>
                  <a:pt x="22624" y="135258"/>
                  <a:pt x="24815" y="133830"/>
                </a:cubicBezTo>
                <a:lnTo>
                  <a:pt x="59276" y="123541"/>
                </a:lnTo>
                <a:lnTo>
                  <a:pt x="57902" y="116749"/>
                </a:lnTo>
                <a:lnTo>
                  <a:pt x="5384" y="123829"/>
                </a:lnTo>
                <a:cubicBezTo>
                  <a:pt x="5193" y="123734"/>
                  <a:pt x="5003" y="123829"/>
                  <a:pt x="4812" y="123829"/>
                </a:cubicBezTo>
                <a:cubicBezTo>
                  <a:pt x="2431" y="123829"/>
                  <a:pt x="431" y="122114"/>
                  <a:pt x="50" y="119733"/>
                </a:cubicBezTo>
                <a:cubicBezTo>
                  <a:pt x="-331" y="117161"/>
                  <a:pt x="1478" y="114685"/>
                  <a:pt x="4145" y="114399"/>
                </a:cubicBezTo>
                <a:lnTo>
                  <a:pt x="36857" y="109990"/>
                </a:lnTo>
                <a:lnTo>
                  <a:pt x="5669" y="106588"/>
                </a:lnTo>
                <a:cubicBezTo>
                  <a:pt x="3098" y="106302"/>
                  <a:pt x="1193" y="103921"/>
                  <a:pt x="1478" y="101349"/>
                </a:cubicBezTo>
                <a:cubicBezTo>
                  <a:pt x="1764" y="98778"/>
                  <a:pt x="4050" y="96873"/>
                  <a:pt x="6717" y="97158"/>
                </a:cubicBezTo>
                <a:lnTo>
                  <a:pt x="49728" y="101859"/>
                </a:lnTo>
                <a:lnTo>
                  <a:pt x="17291" y="81919"/>
                </a:lnTo>
                <a:cubicBezTo>
                  <a:pt x="15005" y="80585"/>
                  <a:pt x="14338" y="77633"/>
                  <a:pt x="15767" y="75347"/>
                </a:cubicBezTo>
                <a:cubicBezTo>
                  <a:pt x="17100" y="73061"/>
                  <a:pt x="20053" y="72394"/>
                  <a:pt x="22339" y="73823"/>
                </a:cubicBezTo>
                <a:lnTo>
                  <a:pt x="58817" y="96246"/>
                </a:lnTo>
                <a:lnTo>
                  <a:pt x="59033" y="95540"/>
                </a:lnTo>
                <a:lnTo>
                  <a:pt x="24053" y="70869"/>
                </a:lnTo>
                <a:cubicBezTo>
                  <a:pt x="21672" y="69726"/>
                  <a:pt x="20624" y="66964"/>
                  <a:pt x="21672" y="64583"/>
                </a:cubicBezTo>
                <a:cubicBezTo>
                  <a:pt x="22815" y="62202"/>
                  <a:pt x="25577" y="61154"/>
                  <a:pt x="27958" y="62202"/>
                </a:cubicBezTo>
                <a:lnTo>
                  <a:pt x="61899" y="86170"/>
                </a:lnTo>
                <a:lnTo>
                  <a:pt x="62468" y="84309"/>
                </a:lnTo>
                <a:lnTo>
                  <a:pt x="33483" y="50391"/>
                </a:lnTo>
                <a:cubicBezTo>
                  <a:pt x="31768" y="48390"/>
                  <a:pt x="32054" y="45342"/>
                  <a:pt x="34054" y="43628"/>
                </a:cubicBezTo>
                <a:cubicBezTo>
                  <a:pt x="36055" y="41913"/>
                  <a:pt x="39102" y="42199"/>
                  <a:pt x="40817" y="44199"/>
                </a:cubicBezTo>
                <a:lnTo>
                  <a:pt x="65795" y="73429"/>
                </a:lnTo>
                <a:lnTo>
                  <a:pt x="66304" y="71765"/>
                </a:lnTo>
                <a:lnTo>
                  <a:pt x="70359" y="68425"/>
                </a:lnTo>
                <a:lnTo>
                  <a:pt x="41770" y="36961"/>
                </a:lnTo>
                <a:cubicBezTo>
                  <a:pt x="39960" y="35056"/>
                  <a:pt x="40151" y="32008"/>
                  <a:pt x="42056" y="30198"/>
                </a:cubicBezTo>
                <a:cubicBezTo>
                  <a:pt x="43961" y="28484"/>
                  <a:pt x="47009" y="28579"/>
                  <a:pt x="48818" y="30484"/>
                </a:cubicBezTo>
                <a:lnTo>
                  <a:pt x="77757" y="62332"/>
                </a:lnTo>
                <a:lnTo>
                  <a:pt x="83274" y="57788"/>
                </a:lnTo>
                <a:lnTo>
                  <a:pt x="69964" y="34008"/>
                </a:lnTo>
                <a:cubicBezTo>
                  <a:pt x="68726" y="31722"/>
                  <a:pt x="69488" y="28769"/>
                  <a:pt x="71774" y="27531"/>
                </a:cubicBezTo>
                <a:cubicBezTo>
                  <a:pt x="74060" y="26293"/>
                  <a:pt x="77012" y="27055"/>
                  <a:pt x="78251" y="29341"/>
                </a:cubicBezTo>
                <a:lnTo>
                  <a:pt x="90734" y="51643"/>
                </a:lnTo>
                <a:lnTo>
                  <a:pt x="93424" y="49427"/>
                </a:lnTo>
                <a:lnTo>
                  <a:pt x="94711" y="49167"/>
                </a:lnTo>
                <a:lnTo>
                  <a:pt x="82156" y="22673"/>
                </a:lnTo>
                <a:cubicBezTo>
                  <a:pt x="81013" y="20291"/>
                  <a:pt x="82061" y="17434"/>
                  <a:pt x="84442" y="16291"/>
                </a:cubicBezTo>
                <a:cubicBezTo>
                  <a:pt x="86823" y="15148"/>
                  <a:pt x="89681" y="16196"/>
                  <a:pt x="90824" y="18577"/>
                </a:cubicBezTo>
                <a:lnTo>
                  <a:pt x="104392" y="47210"/>
                </a:lnTo>
                <a:lnTo>
                  <a:pt x="106569" y="46770"/>
                </a:lnTo>
                <a:lnTo>
                  <a:pt x="95586" y="6099"/>
                </a:lnTo>
                <a:cubicBezTo>
                  <a:pt x="94919" y="3528"/>
                  <a:pt x="96443" y="956"/>
                  <a:pt x="98920" y="289"/>
                </a:cubicBezTo>
                <a:cubicBezTo>
                  <a:pt x="101491" y="-378"/>
                  <a:pt x="104063" y="1051"/>
                  <a:pt x="104730" y="3623"/>
                </a:cubicBezTo>
                <a:lnTo>
                  <a:pt x="115874" y="44888"/>
                </a:lnTo>
                <a:lnTo>
                  <a:pt x="117398" y="44580"/>
                </a:lnTo>
                <a:lnTo>
                  <a:pt x="120882" y="46024"/>
                </a:lnTo>
                <a:lnTo>
                  <a:pt x="118922" y="4956"/>
                </a:lnTo>
                <a:cubicBezTo>
                  <a:pt x="118827" y="2289"/>
                  <a:pt x="120827" y="98"/>
                  <a:pt x="123494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4" name="Google Shape;2334;p17"/>
          <p:cNvSpPr/>
          <p:nvPr/>
        </p:nvSpPr>
        <p:spPr>
          <a:xfrm flipH="1">
            <a:off x="10968192" y="4552993"/>
            <a:ext cx="99799" cy="94436"/>
          </a:xfrm>
          <a:custGeom>
            <a:avLst/>
            <a:gdLst/>
            <a:ahLst/>
            <a:cxnLst/>
            <a:rect l="l" t="t" r="r" b="b"/>
            <a:pathLst>
              <a:path w="246417" h="233176" extrusionOk="0">
                <a:moveTo>
                  <a:pt x="135474" y="2"/>
                </a:moveTo>
                <a:cubicBezTo>
                  <a:pt x="138332" y="-93"/>
                  <a:pt x="140904" y="2097"/>
                  <a:pt x="140999" y="5050"/>
                </a:cubicBezTo>
                <a:lnTo>
                  <a:pt x="143265" y="52457"/>
                </a:lnTo>
                <a:lnTo>
                  <a:pt x="144904" y="52485"/>
                </a:lnTo>
                <a:lnTo>
                  <a:pt x="148405" y="54033"/>
                </a:lnTo>
                <a:lnTo>
                  <a:pt x="155952" y="10003"/>
                </a:lnTo>
                <a:cubicBezTo>
                  <a:pt x="156429" y="7146"/>
                  <a:pt x="159191" y="5241"/>
                  <a:pt x="162049" y="5717"/>
                </a:cubicBezTo>
                <a:cubicBezTo>
                  <a:pt x="164906" y="6193"/>
                  <a:pt x="166811" y="8955"/>
                  <a:pt x="166335" y="11813"/>
                </a:cubicBezTo>
                <a:lnTo>
                  <a:pt x="159474" y="51837"/>
                </a:lnTo>
                <a:lnTo>
                  <a:pt x="179479" y="21434"/>
                </a:lnTo>
                <a:cubicBezTo>
                  <a:pt x="181099" y="18957"/>
                  <a:pt x="184337" y="18386"/>
                  <a:pt x="186813" y="19910"/>
                </a:cubicBezTo>
                <a:cubicBezTo>
                  <a:pt x="189290" y="21529"/>
                  <a:pt x="189957" y="24767"/>
                  <a:pt x="188337" y="27244"/>
                </a:cubicBezTo>
                <a:lnTo>
                  <a:pt x="165683" y="61673"/>
                </a:lnTo>
                <a:lnTo>
                  <a:pt x="165946" y="61789"/>
                </a:lnTo>
                <a:lnTo>
                  <a:pt x="197197" y="34959"/>
                </a:lnTo>
                <a:cubicBezTo>
                  <a:pt x="199387" y="33054"/>
                  <a:pt x="202721" y="33340"/>
                  <a:pt x="204626" y="35530"/>
                </a:cubicBezTo>
                <a:cubicBezTo>
                  <a:pt x="206531" y="37721"/>
                  <a:pt x="206245" y="41055"/>
                  <a:pt x="204055" y="42960"/>
                </a:cubicBezTo>
                <a:lnTo>
                  <a:pt x="173914" y="68837"/>
                </a:lnTo>
                <a:lnTo>
                  <a:pt x="177066" y="72855"/>
                </a:lnTo>
                <a:lnTo>
                  <a:pt x="201101" y="57914"/>
                </a:lnTo>
                <a:cubicBezTo>
                  <a:pt x="203578" y="56390"/>
                  <a:pt x="206816" y="57152"/>
                  <a:pt x="208340" y="59628"/>
                </a:cubicBezTo>
                <a:cubicBezTo>
                  <a:pt x="209864" y="62105"/>
                  <a:pt x="209102" y="65343"/>
                  <a:pt x="206626" y="66867"/>
                </a:cubicBezTo>
                <a:lnTo>
                  <a:pt x="183598" y="81182"/>
                </a:lnTo>
                <a:lnTo>
                  <a:pt x="185181" y="83199"/>
                </a:lnTo>
                <a:lnTo>
                  <a:pt x="218627" y="67915"/>
                </a:lnTo>
                <a:cubicBezTo>
                  <a:pt x="221294" y="66677"/>
                  <a:pt x="224438" y="67915"/>
                  <a:pt x="225581" y="70487"/>
                </a:cubicBezTo>
                <a:cubicBezTo>
                  <a:pt x="226819" y="73154"/>
                  <a:pt x="225581" y="76297"/>
                  <a:pt x="223009" y="77440"/>
                </a:cubicBezTo>
                <a:lnTo>
                  <a:pt x="191838" y="91685"/>
                </a:lnTo>
                <a:lnTo>
                  <a:pt x="192292" y="92263"/>
                </a:lnTo>
                <a:lnTo>
                  <a:pt x="235011" y="84584"/>
                </a:lnTo>
                <a:cubicBezTo>
                  <a:pt x="237868" y="84108"/>
                  <a:pt x="240630" y="86013"/>
                  <a:pt x="241106" y="88870"/>
                </a:cubicBezTo>
                <a:cubicBezTo>
                  <a:pt x="241583" y="91728"/>
                  <a:pt x="239678" y="94490"/>
                  <a:pt x="236820" y="94966"/>
                </a:cubicBezTo>
                <a:lnTo>
                  <a:pt x="220262" y="97943"/>
                </a:lnTo>
                <a:lnTo>
                  <a:pt x="221008" y="98300"/>
                </a:lnTo>
                <a:cubicBezTo>
                  <a:pt x="221961" y="101062"/>
                  <a:pt x="220532" y="104110"/>
                  <a:pt x="217770" y="105063"/>
                </a:cubicBezTo>
                <a:lnTo>
                  <a:pt x="207171" y="108811"/>
                </a:lnTo>
                <a:lnTo>
                  <a:pt x="238725" y="107539"/>
                </a:lnTo>
                <a:cubicBezTo>
                  <a:pt x="241678" y="107444"/>
                  <a:pt x="244059" y="109730"/>
                  <a:pt x="244250" y="112587"/>
                </a:cubicBezTo>
                <a:cubicBezTo>
                  <a:pt x="244345" y="115540"/>
                  <a:pt x="242059" y="117921"/>
                  <a:pt x="239201" y="118112"/>
                </a:cubicBezTo>
                <a:lnTo>
                  <a:pt x="195786" y="119862"/>
                </a:lnTo>
                <a:lnTo>
                  <a:pt x="196079" y="123496"/>
                </a:lnTo>
                <a:lnTo>
                  <a:pt x="205006" y="124303"/>
                </a:lnTo>
                <a:cubicBezTo>
                  <a:pt x="217675" y="125065"/>
                  <a:pt x="230819" y="125827"/>
                  <a:pt x="241963" y="127637"/>
                </a:cubicBezTo>
                <a:cubicBezTo>
                  <a:pt x="244916" y="128018"/>
                  <a:pt x="246821" y="130875"/>
                  <a:pt x="246345" y="133733"/>
                </a:cubicBezTo>
                <a:cubicBezTo>
                  <a:pt x="245869" y="136590"/>
                  <a:pt x="243106" y="138590"/>
                  <a:pt x="240249" y="138114"/>
                </a:cubicBezTo>
                <a:cubicBezTo>
                  <a:pt x="229676" y="136400"/>
                  <a:pt x="216818" y="135638"/>
                  <a:pt x="204435" y="134876"/>
                </a:cubicBezTo>
                <a:lnTo>
                  <a:pt x="200852" y="134651"/>
                </a:lnTo>
                <a:lnTo>
                  <a:pt x="231105" y="143353"/>
                </a:lnTo>
                <a:cubicBezTo>
                  <a:pt x="233868" y="144115"/>
                  <a:pt x="235487" y="147068"/>
                  <a:pt x="234725" y="149925"/>
                </a:cubicBezTo>
                <a:cubicBezTo>
                  <a:pt x="233868" y="152688"/>
                  <a:pt x="231010" y="154307"/>
                  <a:pt x="228153" y="153545"/>
                </a:cubicBezTo>
                <a:lnTo>
                  <a:pt x="211522" y="148744"/>
                </a:lnTo>
                <a:lnTo>
                  <a:pt x="239011" y="167070"/>
                </a:lnTo>
                <a:cubicBezTo>
                  <a:pt x="241392" y="168689"/>
                  <a:pt x="242059" y="171928"/>
                  <a:pt x="240439" y="174405"/>
                </a:cubicBezTo>
                <a:cubicBezTo>
                  <a:pt x="239201" y="176310"/>
                  <a:pt x="237011" y="177072"/>
                  <a:pt x="234915" y="176595"/>
                </a:cubicBezTo>
                <a:cubicBezTo>
                  <a:pt x="234248" y="176500"/>
                  <a:pt x="233677" y="176214"/>
                  <a:pt x="233105" y="175833"/>
                </a:cubicBezTo>
                <a:lnTo>
                  <a:pt x="190812" y="147622"/>
                </a:lnTo>
                <a:lnTo>
                  <a:pt x="190347" y="148673"/>
                </a:lnTo>
                <a:lnTo>
                  <a:pt x="217484" y="188407"/>
                </a:lnTo>
                <a:cubicBezTo>
                  <a:pt x="219103" y="190788"/>
                  <a:pt x="218532" y="194122"/>
                  <a:pt x="216055" y="195741"/>
                </a:cubicBezTo>
                <a:cubicBezTo>
                  <a:pt x="214817" y="196598"/>
                  <a:pt x="213388" y="196789"/>
                  <a:pt x="211959" y="196503"/>
                </a:cubicBezTo>
                <a:cubicBezTo>
                  <a:pt x="210721" y="196217"/>
                  <a:pt x="209483" y="195455"/>
                  <a:pt x="208721" y="194312"/>
                </a:cubicBezTo>
                <a:lnTo>
                  <a:pt x="195373" y="174768"/>
                </a:lnTo>
                <a:lnTo>
                  <a:pt x="191672" y="176310"/>
                </a:lnTo>
                <a:lnTo>
                  <a:pt x="190302" y="175796"/>
                </a:lnTo>
                <a:lnTo>
                  <a:pt x="206721" y="208885"/>
                </a:lnTo>
                <a:cubicBezTo>
                  <a:pt x="207673" y="211647"/>
                  <a:pt x="206245" y="214695"/>
                  <a:pt x="203482" y="215648"/>
                </a:cubicBezTo>
                <a:cubicBezTo>
                  <a:pt x="200720" y="216600"/>
                  <a:pt x="197672" y="215172"/>
                  <a:pt x="196720" y="212409"/>
                </a:cubicBezTo>
                <a:cubicBezTo>
                  <a:pt x="192529" y="200598"/>
                  <a:pt x="186362" y="187906"/>
                  <a:pt x="179325" y="175547"/>
                </a:cubicBezTo>
                <a:lnTo>
                  <a:pt x="175061" y="168973"/>
                </a:lnTo>
                <a:lnTo>
                  <a:pt x="168358" y="175354"/>
                </a:lnTo>
                <a:lnTo>
                  <a:pt x="184718" y="207646"/>
                </a:lnTo>
                <a:cubicBezTo>
                  <a:pt x="186052" y="210218"/>
                  <a:pt x="185004" y="213457"/>
                  <a:pt x="182432" y="214695"/>
                </a:cubicBezTo>
                <a:cubicBezTo>
                  <a:pt x="181385" y="215266"/>
                  <a:pt x="180147" y="215457"/>
                  <a:pt x="179004" y="215171"/>
                </a:cubicBezTo>
                <a:cubicBezTo>
                  <a:pt x="177480" y="214886"/>
                  <a:pt x="176146" y="213838"/>
                  <a:pt x="175384" y="212409"/>
                </a:cubicBezTo>
                <a:lnTo>
                  <a:pt x="159540" y="181135"/>
                </a:lnTo>
                <a:lnTo>
                  <a:pt x="159668" y="182960"/>
                </a:lnTo>
                <a:lnTo>
                  <a:pt x="163382" y="195359"/>
                </a:lnTo>
                <a:lnTo>
                  <a:pt x="160862" y="200060"/>
                </a:lnTo>
                <a:lnTo>
                  <a:pt x="160961" y="201480"/>
                </a:lnTo>
                <a:lnTo>
                  <a:pt x="162525" y="207457"/>
                </a:lnTo>
                <a:cubicBezTo>
                  <a:pt x="163287" y="210314"/>
                  <a:pt x="161573" y="213171"/>
                  <a:pt x="158715" y="213933"/>
                </a:cubicBezTo>
                <a:cubicBezTo>
                  <a:pt x="157858" y="214124"/>
                  <a:pt x="157001" y="214124"/>
                  <a:pt x="156239" y="213933"/>
                </a:cubicBezTo>
                <a:cubicBezTo>
                  <a:pt x="154334" y="213553"/>
                  <a:pt x="152810" y="212124"/>
                  <a:pt x="152238" y="210124"/>
                </a:cubicBezTo>
                <a:lnTo>
                  <a:pt x="151149" y="205961"/>
                </a:lnTo>
                <a:lnTo>
                  <a:pt x="150714" y="205456"/>
                </a:lnTo>
                <a:lnTo>
                  <a:pt x="150604" y="203879"/>
                </a:lnTo>
                <a:lnTo>
                  <a:pt x="147757" y="193001"/>
                </a:lnTo>
                <a:lnTo>
                  <a:pt x="147761" y="193050"/>
                </a:lnTo>
                <a:cubicBezTo>
                  <a:pt x="147071" y="202695"/>
                  <a:pt x="144808" y="212220"/>
                  <a:pt x="140998" y="221173"/>
                </a:cubicBezTo>
                <a:cubicBezTo>
                  <a:pt x="139950" y="223649"/>
                  <a:pt x="137474" y="224887"/>
                  <a:pt x="134998" y="224411"/>
                </a:cubicBezTo>
                <a:cubicBezTo>
                  <a:pt x="134712" y="224316"/>
                  <a:pt x="134331" y="224221"/>
                  <a:pt x="134045" y="224126"/>
                </a:cubicBezTo>
                <a:cubicBezTo>
                  <a:pt x="131378" y="222982"/>
                  <a:pt x="130140" y="219839"/>
                  <a:pt x="131283" y="217172"/>
                </a:cubicBezTo>
                <a:cubicBezTo>
                  <a:pt x="134617" y="209267"/>
                  <a:pt x="136617" y="200861"/>
                  <a:pt x="137236" y="192360"/>
                </a:cubicBezTo>
                <a:lnTo>
                  <a:pt x="136669" y="186193"/>
                </a:lnTo>
                <a:lnTo>
                  <a:pt x="126555" y="186022"/>
                </a:lnTo>
                <a:lnTo>
                  <a:pt x="125759" y="228031"/>
                </a:lnTo>
                <a:cubicBezTo>
                  <a:pt x="125663" y="230983"/>
                  <a:pt x="123282" y="233269"/>
                  <a:pt x="120329" y="233174"/>
                </a:cubicBezTo>
                <a:cubicBezTo>
                  <a:pt x="119948" y="233079"/>
                  <a:pt x="119567" y="232984"/>
                  <a:pt x="119281" y="232984"/>
                </a:cubicBezTo>
                <a:cubicBezTo>
                  <a:pt x="116900" y="232412"/>
                  <a:pt x="115090" y="230317"/>
                  <a:pt x="115186" y="227745"/>
                </a:cubicBezTo>
                <a:lnTo>
                  <a:pt x="115980" y="185842"/>
                </a:lnTo>
                <a:lnTo>
                  <a:pt x="115567" y="185835"/>
                </a:lnTo>
                <a:lnTo>
                  <a:pt x="111817" y="184177"/>
                </a:lnTo>
                <a:lnTo>
                  <a:pt x="101851" y="227269"/>
                </a:lnTo>
                <a:cubicBezTo>
                  <a:pt x="101375" y="230031"/>
                  <a:pt x="98613" y="231841"/>
                  <a:pt x="95755" y="231174"/>
                </a:cubicBezTo>
                <a:cubicBezTo>
                  <a:pt x="92898" y="230508"/>
                  <a:pt x="91088" y="227650"/>
                  <a:pt x="91755" y="224792"/>
                </a:cubicBezTo>
                <a:lnTo>
                  <a:pt x="97951" y="197931"/>
                </a:lnTo>
                <a:lnTo>
                  <a:pt x="92326" y="209266"/>
                </a:lnTo>
                <a:cubicBezTo>
                  <a:pt x="91564" y="211933"/>
                  <a:pt x="88802" y="213648"/>
                  <a:pt x="86040" y="213076"/>
                </a:cubicBezTo>
                <a:cubicBezTo>
                  <a:pt x="85944" y="213076"/>
                  <a:pt x="85944" y="213076"/>
                  <a:pt x="85849" y="213076"/>
                </a:cubicBezTo>
                <a:cubicBezTo>
                  <a:pt x="82992" y="212409"/>
                  <a:pt x="81277" y="209457"/>
                  <a:pt x="82039" y="206695"/>
                </a:cubicBezTo>
                <a:lnTo>
                  <a:pt x="96568" y="177434"/>
                </a:lnTo>
                <a:lnTo>
                  <a:pt x="95416" y="176925"/>
                </a:lnTo>
                <a:lnTo>
                  <a:pt x="69180" y="223077"/>
                </a:lnTo>
                <a:cubicBezTo>
                  <a:pt x="67941" y="225077"/>
                  <a:pt x="65560" y="226125"/>
                  <a:pt x="63369" y="225649"/>
                </a:cubicBezTo>
                <a:cubicBezTo>
                  <a:pt x="62893" y="225554"/>
                  <a:pt x="62322" y="225363"/>
                  <a:pt x="61941" y="225077"/>
                </a:cubicBezTo>
                <a:cubicBezTo>
                  <a:pt x="59369" y="223649"/>
                  <a:pt x="58511" y="220410"/>
                  <a:pt x="59940" y="217839"/>
                </a:cubicBezTo>
                <a:lnTo>
                  <a:pt x="73753" y="193540"/>
                </a:lnTo>
                <a:lnTo>
                  <a:pt x="71181" y="194217"/>
                </a:lnTo>
                <a:cubicBezTo>
                  <a:pt x="68704" y="192693"/>
                  <a:pt x="67847" y="189550"/>
                  <a:pt x="69276" y="186978"/>
                </a:cubicBezTo>
                <a:lnTo>
                  <a:pt x="84365" y="168127"/>
                </a:lnTo>
                <a:lnTo>
                  <a:pt x="80706" y="164283"/>
                </a:lnTo>
                <a:lnTo>
                  <a:pt x="78229" y="168118"/>
                </a:lnTo>
                <a:cubicBezTo>
                  <a:pt x="73371" y="176405"/>
                  <a:pt x="68323" y="184882"/>
                  <a:pt x="61751" y="193550"/>
                </a:cubicBezTo>
                <a:cubicBezTo>
                  <a:pt x="60417" y="195265"/>
                  <a:pt x="58321" y="196026"/>
                  <a:pt x="56417" y="195550"/>
                </a:cubicBezTo>
                <a:cubicBezTo>
                  <a:pt x="55654" y="195360"/>
                  <a:pt x="54988" y="195074"/>
                  <a:pt x="54416" y="194598"/>
                </a:cubicBezTo>
                <a:cubicBezTo>
                  <a:pt x="52130" y="192883"/>
                  <a:pt x="51654" y="189550"/>
                  <a:pt x="53368" y="187168"/>
                </a:cubicBezTo>
                <a:cubicBezTo>
                  <a:pt x="59560" y="178977"/>
                  <a:pt x="64227" y="171071"/>
                  <a:pt x="69180" y="162689"/>
                </a:cubicBezTo>
                <a:lnTo>
                  <a:pt x="71272" y="159173"/>
                </a:lnTo>
                <a:lnTo>
                  <a:pt x="31270" y="195074"/>
                </a:lnTo>
                <a:cubicBezTo>
                  <a:pt x="29936" y="196217"/>
                  <a:pt x="28127" y="196598"/>
                  <a:pt x="26603" y="196312"/>
                </a:cubicBezTo>
                <a:cubicBezTo>
                  <a:pt x="25555" y="196122"/>
                  <a:pt x="24603" y="195550"/>
                  <a:pt x="23841" y="194693"/>
                </a:cubicBezTo>
                <a:cubicBezTo>
                  <a:pt x="21936" y="192502"/>
                  <a:pt x="22031" y="189168"/>
                  <a:pt x="24222" y="187263"/>
                </a:cubicBezTo>
                <a:lnTo>
                  <a:pt x="44984" y="168630"/>
                </a:lnTo>
                <a:lnTo>
                  <a:pt x="40319" y="167261"/>
                </a:lnTo>
                <a:cubicBezTo>
                  <a:pt x="38890" y="164689"/>
                  <a:pt x="39843" y="161451"/>
                  <a:pt x="42415" y="160117"/>
                </a:cubicBezTo>
                <a:lnTo>
                  <a:pt x="68755" y="145850"/>
                </a:lnTo>
                <a:lnTo>
                  <a:pt x="67063" y="141576"/>
                </a:lnTo>
                <a:lnTo>
                  <a:pt x="22698" y="153450"/>
                </a:lnTo>
                <a:cubicBezTo>
                  <a:pt x="21841" y="153736"/>
                  <a:pt x="20984" y="153736"/>
                  <a:pt x="20222" y="153545"/>
                </a:cubicBezTo>
                <a:cubicBezTo>
                  <a:pt x="18317" y="153164"/>
                  <a:pt x="16793" y="151735"/>
                  <a:pt x="16222" y="149735"/>
                </a:cubicBezTo>
                <a:cubicBezTo>
                  <a:pt x="15459" y="146878"/>
                  <a:pt x="17174" y="144020"/>
                  <a:pt x="19936" y="143258"/>
                </a:cubicBezTo>
                <a:lnTo>
                  <a:pt x="50179" y="135164"/>
                </a:lnTo>
                <a:lnTo>
                  <a:pt x="26794" y="136877"/>
                </a:lnTo>
                <a:cubicBezTo>
                  <a:pt x="25841" y="137258"/>
                  <a:pt x="24889" y="137258"/>
                  <a:pt x="24031" y="137067"/>
                </a:cubicBezTo>
                <a:cubicBezTo>
                  <a:pt x="22317" y="136686"/>
                  <a:pt x="20793" y="135448"/>
                  <a:pt x="20126" y="133543"/>
                </a:cubicBezTo>
                <a:cubicBezTo>
                  <a:pt x="19174" y="130781"/>
                  <a:pt x="20698" y="127828"/>
                  <a:pt x="23460" y="126875"/>
                </a:cubicBezTo>
                <a:cubicBezTo>
                  <a:pt x="33270" y="123636"/>
                  <a:pt x="43462" y="121612"/>
                  <a:pt x="53737" y="120851"/>
                </a:cubicBezTo>
                <a:lnTo>
                  <a:pt x="63276" y="121330"/>
                </a:lnTo>
                <a:lnTo>
                  <a:pt x="63361" y="116281"/>
                </a:lnTo>
                <a:lnTo>
                  <a:pt x="4887" y="111444"/>
                </a:lnTo>
                <a:cubicBezTo>
                  <a:pt x="4601" y="111349"/>
                  <a:pt x="4315" y="111349"/>
                  <a:pt x="4124" y="111349"/>
                </a:cubicBezTo>
                <a:cubicBezTo>
                  <a:pt x="1553" y="110777"/>
                  <a:pt x="-257" y="108396"/>
                  <a:pt x="29" y="105729"/>
                </a:cubicBezTo>
                <a:cubicBezTo>
                  <a:pt x="314" y="102872"/>
                  <a:pt x="2791" y="100681"/>
                  <a:pt x="5744" y="100872"/>
                </a:cubicBezTo>
                <a:lnTo>
                  <a:pt x="41598" y="103837"/>
                </a:lnTo>
                <a:lnTo>
                  <a:pt x="9077" y="92871"/>
                </a:lnTo>
                <a:cubicBezTo>
                  <a:pt x="6315" y="91919"/>
                  <a:pt x="4791" y="88966"/>
                  <a:pt x="5743" y="86203"/>
                </a:cubicBezTo>
                <a:cubicBezTo>
                  <a:pt x="6696" y="83441"/>
                  <a:pt x="9649" y="82012"/>
                  <a:pt x="12411" y="82870"/>
                </a:cubicBezTo>
                <a:lnTo>
                  <a:pt x="57755" y="98183"/>
                </a:lnTo>
                <a:lnTo>
                  <a:pt x="27460" y="68963"/>
                </a:lnTo>
                <a:cubicBezTo>
                  <a:pt x="25365" y="66962"/>
                  <a:pt x="25269" y="63629"/>
                  <a:pt x="27365" y="61533"/>
                </a:cubicBezTo>
                <a:cubicBezTo>
                  <a:pt x="29365" y="59438"/>
                  <a:pt x="32699" y="59342"/>
                  <a:pt x="34794" y="61438"/>
                </a:cubicBezTo>
                <a:lnTo>
                  <a:pt x="69154" y="94577"/>
                </a:lnTo>
                <a:lnTo>
                  <a:pt x="69655" y="93689"/>
                </a:lnTo>
                <a:lnTo>
                  <a:pt x="37652" y="58581"/>
                </a:lnTo>
                <a:cubicBezTo>
                  <a:pt x="35366" y="56866"/>
                  <a:pt x="34890" y="53532"/>
                  <a:pt x="36604" y="51151"/>
                </a:cubicBezTo>
                <a:cubicBezTo>
                  <a:pt x="38319" y="48865"/>
                  <a:pt x="41653" y="48389"/>
                  <a:pt x="44034" y="50103"/>
                </a:cubicBezTo>
                <a:lnTo>
                  <a:pt x="75082" y="84069"/>
                </a:lnTo>
                <a:lnTo>
                  <a:pt x="75964" y="82505"/>
                </a:lnTo>
                <a:lnTo>
                  <a:pt x="52702" y="38864"/>
                </a:lnTo>
                <a:cubicBezTo>
                  <a:pt x="51369" y="36292"/>
                  <a:pt x="52321" y="33054"/>
                  <a:pt x="54893" y="31720"/>
                </a:cubicBezTo>
                <a:cubicBezTo>
                  <a:pt x="57465" y="30387"/>
                  <a:pt x="60703" y="31339"/>
                  <a:pt x="62037" y="33911"/>
                </a:cubicBezTo>
                <a:lnTo>
                  <a:pt x="82121" y="71591"/>
                </a:lnTo>
                <a:lnTo>
                  <a:pt x="83162" y="69744"/>
                </a:lnTo>
                <a:lnTo>
                  <a:pt x="88343" y="67096"/>
                </a:lnTo>
                <a:lnTo>
                  <a:pt x="64799" y="26006"/>
                </a:lnTo>
                <a:cubicBezTo>
                  <a:pt x="63370" y="23434"/>
                  <a:pt x="64227" y="20291"/>
                  <a:pt x="66704" y="18767"/>
                </a:cubicBezTo>
                <a:cubicBezTo>
                  <a:pt x="69275" y="17338"/>
                  <a:pt x="72419" y="18195"/>
                  <a:pt x="73943" y="20672"/>
                </a:cubicBezTo>
                <a:lnTo>
                  <a:pt x="97779" y="62272"/>
                </a:lnTo>
                <a:lnTo>
                  <a:pt x="104887" y="58638"/>
                </a:lnTo>
                <a:lnTo>
                  <a:pt x="96136" y="29625"/>
                </a:lnTo>
                <a:cubicBezTo>
                  <a:pt x="95279" y="26863"/>
                  <a:pt x="96898" y="23910"/>
                  <a:pt x="99660" y="23053"/>
                </a:cubicBezTo>
                <a:cubicBezTo>
                  <a:pt x="102423" y="22196"/>
                  <a:pt x="105375" y="23815"/>
                  <a:pt x="106232" y="26577"/>
                </a:cubicBezTo>
                <a:lnTo>
                  <a:pt x="114431" y="53759"/>
                </a:lnTo>
                <a:lnTo>
                  <a:pt x="117822" y="52025"/>
                </a:lnTo>
                <a:lnTo>
                  <a:pt x="119103" y="52047"/>
                </a:lnTo>
                <a:lnTo>
                  <a:pt x="111757" y="20290"/>
                </a:lnTo>
                <a:cubicBezTo>
                  <a:pt x="111091" y="17432"/>
                  <a:pt x="112900" y="14575"/>
                  <a:pt x="115758" y="14003"/>
                </a:cubicBezTo>
                <a:cubicBezTo>
                  <a:pt x="118615" y="13337"/>
                  <a:pt x="121473" y="15146"/>
                  <a:pt x="122044" y="18004"/>
                </a:cubicBezTo>
                <a:lnTo>
                  <a:pt x="129961" y="52231"/>
                </a:lnTo>
                <a:lnTo>
                  <a:pt x="132661" y="52277"/>
                </a:lnTo>
                <a:lnTo>
                  <a:pt x="130426" y="5526"/>
                </a:lnTo>
                <a:cubicBezTo>
                  <a:pt x="130331" y="2574"/>
                  <a:pt x="132522" y="97"/>
                  <a:pt x="135474" y="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5" name="Google Shape;2335;p17"/>
          <p:cNvSpPr/>
          <p:nvPr/>
        </p:nvSpPr>
        <p:spPr>
          <a:xfrm flipH="1">
            <a:off x="10833796" y="4503982"/>
            <a:ext cx="86957" cy="86484"/>
          </a:xfrm>
          <a:custGeom>
            <a:avLst/>
            <a:gdLst/>
            <a:ahLst/>
            <a:cxnLst/>
            <a:rect l="l" t="t" r="r" b="b"/>
            <a:pathLst>
              <a:path w="214709" h="213540" extrusionOk="0">
                <a:moveTo>
                  <a:pt x="167830" y="128239"/>
                </a:moveTo>
                <a:lnTo>
                  <a:pt x="167782" y="128327"/>
                </a:lnTo>
                <a:lnTo>
                  <a:pt x="168367" y="128531"/>
                </a:lnTo>
                <a:close/>
                <a:moveTo>
                  <a:pt x="127933" y="52"/>
                </a:moveTo>
                <a:cubicBezTo>
                  <a:pt x="130504" y="433"/>
                  <a:pt x="132219" y="2814"/>
                  <a:pt x="131838" y="5386"/>
                </a:cubicBezTo>
                <a:lnTo>
                  <a:pt x="125545" y="45720"/>
                </a:lnTo>
                <a:lnTo>
                  <a:pt x="132779" y="47940"/>
                </a:lnTo>
                <a:lnTo>
                  <a:pt x="142411" y="23960"/>
                </a:lnTo>
                <a:cubicBezTo>
                  <a:pt x="143363" y="21579"/>
                  <a:pt x="146126" y="20340"/>
                  <a:pt x="148507" y="21388"/>
                </a:cubicBezTo>
                <a:cubicBezTo>
                  <a:pt x="150888" y="22341"/>
                  <a:pt x="152127" y="25103"/>
                  <a:pt x="151079" y="27484"/>
                </a:cubicBezTo>
                <a:lnTo>
                  <a:pt x="141755" y="50694"/>
                </a:lnTo>
                <a:lnTo>
                  <a:pt x="145061" y="51709"/>
                </a:lnTo>
                <a:lnTo>
                  <a:pt x="145916" y="52417"/>
                </a:lnTo>
                <a:lnTo>
                  <a:pt x="158508" y="26246"/>
                </a:lnTo>
                <a:cubicBezTo>
                  <a:pt x="159651" y="23865"/>
                  <a:pt x="162413" y="22912"/>
                  <a:pt x="164794" y="24055"/>
                </a:cubicBezTo>
                <a:cubicBezTo>
                  <a:pt x="167175" y="25198"/>
                  <a:pt x="168128" y="27960"/>
                  <a:pt x="166985" y="30342"/>
                </a:cubicBezTo>
                <a:lnTo>
                  <a:pt x="153386" y="58605"/>
                </a:lnTo>
                <a:lnTo>
                  <a:pt x="155208" y="60114"/>
                </a:lnTo>
                <a:lnTo>
                  <a:pt x="179749" y="26341"/>
                </a:lnTo>
                <a:cubicBezTo>
                  <a:pt x="181273" y="24245"/>
                  <a:pt x="184226" y="23769"/>
                  <a:pt x="186321" y="25293"/>
                </a:cubicBezTo>
                <a:cubicBezTo>
                  <a:pt x="188417" y="26817"/>
                  <a:pt x="188893" y="29770"/>
                  <a:pt x="187369" y="31865"/>
                </a:cubicBezTo>
                <a:lnTo>
                  <a:pt x="162471" y="66130"/>
                </a:lnTo>
                <a:lnTo>
                  <a:pt x="163651" y="67108"/>
                </a:lnTo>
                <a:lnTo>
                  <a:pt x="164684" y="70631"/>
                </a:lnTo>
                <a:lnTo>
                  <a:pt x="195084" y="43676"/>
                </a:lnTo>
                <a:cubicBezTo>
                  <a:pt x="196989" y="41962"/>
                  <a:pt x="200037" y="42152"/>
                  <a:pt x="201752" y="44057"/>
                </a:cubicBezTo>
                <a:cubicBezTo>
                  <a:pt x="203466" y="46058"/>
                  <a:pt x="203276" y="49010"/>
                  <a:pt x="201370" y="50725"/>
                </a:cubicBezTo>
                <a:lnTo>
                  <a:pt x="174216" y="74801"/>
                </a:lnTo>
                <a:lnTo>
                  <a:pt x="204989" y="64822"/>
                </a:lnTo>
                <a:cubicBezTo>
                  <a:pt x="207466" y="64060"/>
                  <a:pt x="210133" y="65393"/>
                  <a:pt x="210895" y="67870"/>
                </a:cubicBezTo>
                <a:cubicBezTo>
                  <a:pt x="211657" y="70346"/>
                  <a:pt x="210323" y="73013"/>
                  <a:pt x="207847" y="73775"/>
                </a:cubicBezTo>
                <a:lnTo>
                  <a:pt x="172091" y="85370"/>
                </a:lnTo>
                <a:lnTo>
                  <a:pt x="209848" y="84062"/>
                </a:lnTo>
                <a:cubicBezTo>
                  <a:pt x="212419" y="83967"/>
                  <a:pt x="214610" y="85967"/>
                  <a:pt x="214706" y="88634"/>
                </a:cubicBezTo>
                <a:cubicBezTo>
                  <a:pt x="214801" y="91206"/>
                  <a:pt x="212801" y="93397"/>
                  <a:pt x="210134" y="93492"/>
                </a:cubicBezTo>
                <a:lnTo>
                  <a:pt x="171777" y="94821"/>
                </a:lnTo>
                <a:lnTo>
                  <a:pt x="173000" y="98994"/>
                </a:lnTo>
                <a:lnTo>
                  <a:pt x="199656" y="102160"/>
                </a:lnTo>
                <a:cubicBezTo>
                  <a:pt x="202227" y="102446"/>
                  <a:pt x="204037" y="104827"/>
                  <a:pt x="203752" y="107399"/>
                </a:cubicBezTo>
                <a:cubicBezTo>
                  <a:pt x="203466" y="109971"/>
                  <a:pt x="201085" y="111781"/>
                  <a:pt x="198513" y="111495"/>
                </a:cubicBezTo>
                <a:lnTo>
                  <a:pt x="175878" y="108806"/>
                </a:lnTo>
                <a:lnTo>
                  <a:pt x="176649" y="111437"/>
                </a:lnTo>
                <a:lnTo>
                  <a:pt x="206419" y="118924"/>
                </a:lnTo>
                <a:cubicBezTo>
                  <a:pt x="208895" y="119591"/>
                  <a:pt x="210515" y="122162"/>
                  <a:pt x="209848" y="124639"/>
                </a:cubicBezTo>
                <a:cubicBezTo>
                  <a:pt x="209181" y="127115"/>
                  <a:pt x="206609" y="128735"/>
                  <a:pt x="204133" y="128068"/>
                </a:cubicBezTo>
                <a:lnTo>
                  <a:pt x="172685" y="120159"/>
                </a:lnTo>
                <a:lnTo>
                  <a:pt x="208419" y="139593"/>
                </a:lnTo>
                <a:cubicBezTo>
                  <a:pt x="210705" y="140832"/>
                  <a:pt x="211562" y="143689"/>
                  <a:pt x="210324" y="145975"/>
                </a:cubicBezTo>
                <a:cubicBezTo>
                  <a:pt x="209086" y="148261"/>
                  <a:pt x="206228" y="149118"/>
                  <a:pt x="203943" y="147880"/>
                </a:cubicBezTo>
                <a:lnTo>
                  <a:pt x="190819" y="140743"/>
                </a:lnTo>
                <a:lnTo>
                  <a:pt x="191179" y="141498"/>
                </a:lnTo>
                <a:cubicBezTo>
                  <a:pt x="190321" y="143974"/>
                  <a:pt x="187654" y="145213"/>
                  <a:pt x="185178" y="144356"/>
                </a:cubicBezTo>
                <a:lnTo>
                  <a:pt x="175338" y="140930"/>
                </a:lnTo>
                <a:lnTo>
                  <a:pt x="198227" y="157786"/>
                </a:lnTo>
                <a:cubicBezTo>
                  <a:pt x="200322" y="159310"/>
                  <a:pt x="200798" y="162263"/>
                  <a:pt x="199179" y="164359"/>
                </a:cubicBezTo>
                <a:cubicBezTo>
                  <a:pt x="197655" y="166454"/>
                  <a:pt x="194703" y="166930"/>
                  <a:pt x="192607" y="165311"/>
                </a:cubicBezTo>
                <a:lnTo>
                  <a:pt x="160520" y="141681"/>
                </a:lnTo>
                <a:lnTo>
                  <a:pt x="158978" y="144517"/>
                </a:lnTo>
                <a:lnTo>
                  <a:pt x="165366" y="150642"/>
                </a:lnTo>
                <a:cubicBezTo>
                  <a:pt x="173748" y="158262"/>
                  <a:pt x="182511" y="166073"/>
                  <a:pt x="189178" y="173597"/>
                </a:cubicBezTo>
                <a:cubicBezTo>
                  <a:pt x="191084" y="175502"/>
                  <a:pt x="190798" y="178550"/>
                  <a:pt x="188798" y="180265"/>
                </a:cubicBezTo>
                <a:cubicBezTo>
                  <a:pt x="186893" y="181979"/>
                  <a:pt x="183844" y="181884"/>
                  <a:pt x="182130" y="179884"/>
                </a:cubicBezTo>
                <a:cubicBezTo>
                  <a:pt x="175748" y="172740"/>
                  <a:pt x="167176" y="165120"/>
                  <a:pt x="158984" y="157595"/>
                </a:cubicBezTo>
                <a:lnTo>
                  <a:pt x="156899" y="155688"/>
                </a:lnTo>
                <a:lnTo>
                  <a:pt x="172986" y="178455"/>
                </a:lnTo>
                <a:cubicBezTo>
                  <a:pt x="174510" y="180550"/>
                  <a:pt x="173938" y="183503"/>
                  <a:pt x="171843" y="185027"/>
                </a:cubicBezTo>
                <a:cubicBezTo>
                  <a:pt x="169748" y="186551"/>
                  <a:pt x="166795" y="185980"/>
                  <a:pt x="165271" y="183884"/>
                </a:cubicBezTo>
                <a:lnTo>
                  <a:pt x="156103" y="170906"/>
                </a:lnTo>
                <a:lnTo>
                  <a:pt x="165080" y="199219"/>
                </a:lnTo>
                <a:cubicBezTo>
                  <a:pt x="165842" y="201696"/>
                  <a:pt x="164509" y="204363"/>
                  <a:pt x="162032" y="205125"/>
                </a:cubicBezTo>
                <a:cubicBezTo>
                  <a:pt x="160223" y="205887"/>
                  <a:pt x="158318" y="205220"/>
                  <a:pt x="157079" y="203696"/>
                </a:cubicBezTo>
                <a:cubicBezTo>
                  <a:pt x="156698" y="203220"/>
                  <a:pt x="156412" y="202744"/>
                  <a:pt x="156222" y="202172"/>
                </a:cubicBezTo>
                <a:lnTo>
                  <a:pt x="142503" y="158956"/>
                </a:lnTo>
                <a:lnTo>
                  <a:pt x="141702" y="159371"/>
                </a:lnTo>
                <a:lnTo>
                  <a:pt x="138410" y="202077"/>
                </a:lnTo>
                <a:cubicBezTo>
                  <a:pt x="138219" y="204649"/>
                  <a:pt x="135933" y="206649"/>
                  <a:pt x="133362" y="206459"/>
                </a:cubicBezTo>
                <a:cubicBezTo>
                  <a:pt x="131933" y="206364"/>
                  <a:pt x="130790" y="205697"/>
                  <a:pt x="130028" y="204744"/>
                </a:cubicBezTo>
                <a:cubicBezTo>
                  <a:pt x="129266" y="203887"/>
                  <a:pt x="128885" y="202649"/>
                  <a:pt x="128980" y="201411"/>
                </a:cubicBezTo>
                <a:lnTo>
                  <a:pt x="130607" y="180312"/>
                </a:lnTo>
                <a:lnTo>
                  <a:pt x="127171" y="179312"/>
                </a:lnTo>
                <a:lnTo>
                  <a:pt x="126487" y="178201"/>
                </a:lnTo>
                <a:lnTo>
                  <a:pt x="119455" y="210364"/>
                </a:lnTo>
                <a:cubicBezTo>
                  <a:pt x="118598" y="212840"/>
                  <a:pt x="115931" y="214079"/>
                  <a:pt x="113454" y="213317"/>
                </a:cubicBezTo>
                <a:cubicBezTo>
                  <a:pt x="110978" y="212460"/>
                  <a:pt x="109644" y="209793"/>
                  <a:pt x="110502" y="207316"/>
                </a:cubicBezTo>
                <a:cubicBezTo>
                  <a:pt x="114169" y="196744"/>
                  <a:pt x="116955" y="184456"/>
                  <a:pt x="118944" y="171931"/>
                </a:cubicBezTo>
                <a:lnTo>
                  <a:pt x="119631" y="165004"/>
                </a:lnTo>
                <a:lnTo>
                  <a:pt x="111633" y="165687"/>
                </a:lnTo>
                <a:lnTo>
                  <a:pt x="104977" y="197410"/>
                </a:lnTo>
                <a:cubicBezTo>
                  <a:pt x="104406" y="199982"/>
                  <a:pt x="101929" y="201601"/>
                  <a:pt x="99357" y="201030"/>
                </a:cubicBezTo>
                <a:cubicBezTo>
                  <a:pt x="98214" y="200744"/>
                  <a:pt x="97262" y="200173"/>
                  <a:pt x="96690" y="199315"/>
                </a:cubicBezTo>
                <a:cubicBezTo>
                  <a:pt x="95833" y="198267"/>
                  <a:pt x="95452" y="196839"/>
                  <a:pt x="95738" y="195410"/>
                </a:cubicBezTo>
                <a:lnTo>
                  <a:pt x="102217" y="164530"/>
                </a:lnTo>
                <a:lnTo>
                  <a:pt x="101123" y="166109"/>
                </a:lnTo>
                <a:lnTo>
                  <a:pt x="96786" y="176836"/>
                </a:lnTo>
                <a:lnTo>
                  <a:pt x="92412" y="178681"/>
                </a:lnTo>
                <a:lnTo>
                  <a:pt x="91415" y="180119"/>
                </a:lnTo>
                <a:lnTo>
                  <a:pt x="89356" y="184742"/>
                </a:lnTo>
                <a:cubicBezTo>
                  <a:pt x="88309" y="187123"/>
                  <a:pt x="85546" y="188171"/>
                  <a:pt x="83165" y="187123"/>
                </a:cubicBezTo>
                <a:cubicBezTo>
                  <a:pt x="82498" y="186837"/>
                  <a:pt x="81927" y="186361"/>
                  <a:pt x="81450" y="185789"/>
                </a:cubicBezTo>
                <a:cubicBezTo>
                  <a:pt x="80403" y="184456"/>
                  <a:pt x="80022" y="182551"/>
                  <a:pt x="80784" y="180932"/>
                </a:cubicBezTo>
                <a:lnTo>
                  <a:pt x="82418" y="177265"/>
                </a:lnTo>
                <a:lnTo>
                  <a:pt x="82403" y="176836"/>
                </a:lnTo>
                <a:lnTo>
                  <a:pt x="82980" y="176003"/>
                </a:lnTo>
                <a:lnTo>
                  <a:pt x="90182" y="159831"/>
                </a:lnTo>
                <a:lnTo>
                  <a:pt x="88164" y="159211"/>
                </a:lnTo>
                <a:lnTo>
                  <a:pt x="66782" y="182360"/>
                </a:lnTo>
                <a:cubicBezTo>
                  <a:pt x="64782" y="183503"/>
                  <a:pt x="62305" y="182932"/>
                  <a:pt x="60876" y="181217"/>
                </a:cubicBezTo>
                <a:cubicBezTo>
                  <a:pt x="60686" y="181027"/>
                  <a:pt x="60496" y="180741"/>
                  <a:pt x="60400" y="180455"/>
                </a:cubicBezTo>
                <a:cubicBezTo>
                  <a:pt x="59162" y="178169"/>
                  <a:pt x="60019" y="175312"/>
                  <a:pt x="62305" y="174074"/>
                </a:cubicBezTo>
                <a:lnTo>
                  <a:pt x="81114" y="153737"/>
                </a:lnTo>
                <a:lnTo>
                  <a:pt x="76429" y="149854"/>
                </a:lnTo>
                <a:lnTo>
                  <a:pt x="52494" y="178551"/>
                </a:lnTo>
                <a:cubicBezTo>
                  <a:pt x="50875" y="180551"/>
                  <a:pt x="47827" y="180837"/>
                  <a:pt x="45827" y="179122"/>
                </a:cubicBezTo>
                <a:cubicBezTo>
                  <a:pt x="45541" y="178932"/>
                  <a:pt x="45350" y="178646"/>
                  <a:pt x="45160" y="178455"/>
                </a:cubicBezTo>
                <a:cubicBezTo>
                  <a:pt x="43826" y="176741"/>
                  <a:pt x="43731" y="174265"/>
                  <a:pt x="45255" y="172455"/>
                </a:cubicBezTo>
                <a:lnTo>
                  <a:pt x="69143" y="143814"/>
                </a:lnTo>
                <a:lnTo>
                  <a:pt x="68877" y="143594"/>
                </a:lnTo>
                <a:lnTo>
                  <a:pt x="67850" y="140091"/>
                </a:lnTo>
                <a:lnTo>
                  <a:pt x="36397" y="164930"/>
                </a:lnTo>
                <a:cubicBezTo>
                  <a:pt x="34302" y="166454"/>
                  <a:pt x="31349" y="166168"/>
                  <a:pt x="29730" y="164168"/>
                </a:cubicBezTo>
                <a:cubicBezTo>
                  <a:pt x="28110" y="162072"/>
                  <a:pt x="28396" y="159119"/>
                  <a:pt x="30492" y="157500"/>
                </a:cubicBezTo>
                <a:lnTo>
                  <a:pt x="50095" y="142015"/>
                </a:lnTo>
                <a:lnTo>
                  <a:pt x="39541" y="146928"/>
                </a:lnTo>
                <a:cubicBezTo>
                  <a:pt x="37541" y="148357"/>
                  <a:pt x="34683" y="148071"/>
                  <a:pt x="33064" y="146071"/>
                </a:cubicBezTo>
                <a:cubicBezTo>
                  <a:pt x="33064" y="146071"/>
                  <a:pt x="32969" y="145975"/>
                  <a:pt x="32969" y="145975"/>
                </a:cubicBezTo>
                <a:cubicBezTo>
                  <a:pt x="31445" y="143880"/>
                  <a:pt x="31826" y="140927"/>
                  <a:pt x="33826" y="139403"/>
                </a:cubicBezTo>
                <a:lnTo>
                  <a:pt x="63597" y="125583"/>
                </a:lnTo>
                <a:lnTo>
                  <a:pt x="63333" y="124685"/>
                </a:lnTo>
                <a:lnTo>
                  <a:pt x="15823" y="143594"/>
                </a:lnTo>
                <a:cubicBezTo>
                  <a:pt x="13823" y="144356"/>
                  <a:pt x="11632" y="143689"/>
                  <a:pt x="10394" y="142165"/>
                </a:cubicBezTo>
                <a:cubicBezTo>
                  <a:pt x="10108" y="141784"/>
                  <a:pt x="9823" y="141403"/>
                  <a:pt x="9727" y="140927"/>
                </a:cubicBezTo>
                <a:cubicBezTo>
                  <a:pt x="8775" y="138546"/>
                  <a:pt x="9918" y="135783"/>
                  <a:pt x="12394" y="134831"/>
                </a:cubicBezTo>
                <a:lnTo>
                  <a:pt x="35312" y="125710"/>
                </a:lnTo>
                <a:lnTo>
                  <a:pt x="33159" y="124734"/>
                </a:lnTo>
                <a:cubicBezTo>
                  <a:pt x="32206" y="122258"/>
                  <a:pt x="33444" y="119591"/>
                  <a:pt x="35921" y="118638"/>
                </a:cubicBezTo>
                <a:lnTo>
                  <a:pt x="59978" y="113244"/>
                </a:lnTo>
                <a:lnTo>
                  <a:pt x="58558" y="108401"/>
                </a:lnTo>
                <a:lnTo>
                  <a:pt x="52685" y="110351"/>
                </a:lnTo>
                <a:cubicBezTo>
                  <a:pt x="44684" y="113399"/>
                  <a:pt x="36492" y="116543"/>
                  <a:pt x="27063" y="118924"/>
                </a:cubicBezTo>
                <a:cubicBezTo>
                  <a:pt x="25253" y="119400"/>
                  <a:pt x="23348" y="118733"/>
                  <a:pt x="22205" y="117305"/>
                </a:cubicBezTo>
                <a:cubicBezTo>
                  <a:pt x="21824" y="116828"/>
                  <a:pt x="21443" y="116162"/>
                  <a:pt x="21348" y="115495"/>
                </a:cubicBezTo>
                <a:cubicBezTo>
                  <a:pt x="20681" y="113018"/>
                  <a:pt x="22205" y="110447"/>
                  <a:pt x="24777" y="109780"/>
                </a:cubicBezTo>
                <a:cubicBezTo>
                  <a:pt x="33730" y="107494"/>
                  <a:pt x="41350" y="104636"/>
                  <a:pt x="49446" y="101588"/>
                </a:cubicBezTo>
                <a:lnTo>
                  <a:pt x="52692" y="100350"/>
                </a:lnTo>
                <a:lnTo>
                  <a:pt x="4964" y="103018"/>
                </a:lnTo>
                <a:cubicBezTo>
                  <a:pt x="3440" y="103018"/>
                  <a:pt x="2012" y="102351"/>
                  <a:pt x="1059" y="101208"/>
                </a:cubicBezTo>
                <a:cubicBezTo>
                  <a:pt x="488" y="100446"/>
                  <a:pt x="107" y="99493"/>
                  <a:pt x="12" y="98541"/>
                </a:cubicBezTo>
                <a:cubicBezTo>
                  <a:pt x="-179" y="95969"/>
                  <a:pt x="1821" y="93683"/>
                  <a:pt x="4488" y="93588"/>
                </a:cubicBezTo>
                <a:lnTo>
                  <a:pt x="29281" y="92202"/>
                </a:lnTo>
                <a:lnTo>
                  <a:pt x="26777" y="88634"/>
                </a:lnTo>
                <a:cubicBezTo>
                  <a:pt x="27253" y="86063"/>
                  <a:pt x="29730" y="84348"/>
                  <a:pt x="32206" y="84824"/>
                </a:cubicBezTo>
                <a:lnTo>
                  <a:pt x="58615" y="89612"/>
                </a:lnTo>
                <a:lnTo>
                  <a:pt x="59827" y="85663"/>
                </a:lnTo>
                <a:lnTo>
                  <a:pt x="22205" y="69203"/>
                </a:lnTo>
                <a:cubicBezTo>
                  <a:pt x="21538" y="68917"/>
                  <a:pt x="20967" y="68441"/>
                  <a:pt x="20490" y="67870"/>
                </a:cubicBezTo>
                <a:cubicBezTo>
                  <a:pt x="19443" y="66536"/>
                  <a:pt x="19062" y="64727"/>
                  <a:pt x="19824" y="63012"/>
                </a:cubicBezTo>
                <a:cubicBezTo>
                  <a:pt x="20872" y="60631"/>
                  <a:pt x="23634" y="59583"/>
                  <a:pt x="26015" y="60631"/>
                </a:cubicBezTo>
                <a:lnTo>
                  <a:pt x="51197" y="71647"/>
                </a:lnTo>
                <a:lnTo>
                  <a:pt x="34302" y="60059"/>
                </a:lnTo>
                <a:cubicBezTo>
                  <a:pt x="33444" y="59774"/>
                  <a:pt x="32778" y="59202"/>
                  <a:pt x="32301" y="58535"/>
                </a:cubicBezTo>
                <a:cubicBezTo>
                  <a:pt x="31254" y="57297"/>
                  <a:pt x="30968" y="55583"/>
                  <a:pt x="31539" y="53963"/>
                </a:cubicBezTo>
                <a:cubicBezTo>
                  <a:pt x="32397" y="51487"/>
                  <a:pt x="35159" y="50249"/>
                  <a:pt x="37540" y="51201"/>
                </a:cubicBezTo>
                <a:lnTo>
                  <a:pt x="66941" y="71340"/>
                </a:lnTo>
                <a:lnTo>
                  <a:pt x="71333" y="66039"/>
                </a:lnTo>
                <a:lnTo>
                  <a:pt x="33254" y="30056"/>
                </a:lnTo>
                <a:cubicBezTo>
                  <a:pt x="33064" y="29865"/>
                  <a:pt x="32969" y="29675"/>
                  <a:pt x="32778" y="29580"/>
                </a:cubicBezTo>
                <a:cubicBezTo>
                  <a:pt x="31350" y="27770"/>
                  <a:pt x="31350" y="25103"/>
                  <a:pt x="33064" y="23388"/>
                </a:cubicBezTo>
                <a:cubicBezTo>
                  <a:pt x="34874" y="21483"/>
                  <a:pt x="37826" y="21388"/>
                  <a:pt x="39731" y="23198"/>
                </a:cubicBezTo>
                <a:lnTo>
                  <a:pt x="63123" y="45302"/>
                </a:lnTo>
                <a:lnTo>
                  <a:pt x="46589" y="19483"/>
                </a:lnTo>
                <a:cubicBezTo>
                  <a:pt x="45160" y="17292"/>
                  <a:pt x="45827" y="14339"/>
                  <a:pt x="48018" y="13006"/>
                </a:cubicBezTo>
                <a:cubicBezTo>
                  <a:pt x="50208" y="11577"/>
                  <a:pt x="53066" y="12244"/>
                  <a:pt x="54495" y="14435"/>
                </a:cubicBezTo>
                <a:lnTo>
                  <a:pt x="77566" y="50474"/>
                </a:lnTo>
                <a:lnTo>
                  <a:pt x="72783" y="13006"/>
                </a:lnTo>
                <a:cubicBezTo>
                  <a:pt x="72497" y="10435"/>
                  <a:pt x="74307" y="8053"/>
                  <a:pt x="76879" y="7768"/>
                </a:cubicBezTo>
                <a:cubicBezTo>
                  <a:pt x="79450" y="7387"/>
                  <a:pt x="81832" y="9292"/>
                  <a:pt x="82117" y="11863"/>
                </a:cubicBezTo>
                <a:lnTo>
                  <a:pt x="87382" y="53106"/>
                </a:lnTo>
                <a:lnTo>
                  <a:pt x="88125" y="52720"/>
                </a:lnTo>
                <a:lnTo>
                  <a:pt x="85452" y="11578"/>
                </a:lnTo>
                <a:cubicBezTo>
                  <a:pt x="84785" y="9101"/>
                  <a:pt x="86309" y="6529"/>
                  <a:pt x="88880" y="5862"/>
                </a:cubicBezTo>
                <a:cubicBezTo>
                  <a:pt x="91452" y="5196"/>
                  <a:pt x="93929" y="6720"/>
                  <a:pt x="94595" y="9291"/>
                </a:cubicBezTo>
                <a:lnTo>
                  <a:pt x="97097" y="48064"/>
                </a:lnTo>
                <a:lnTo>
                  <a:pt x="99426" y="46855"/>
                </a:lnTo>
                <a:lnTo>
                  <a:pt x="107073" y="6243"/>
                </a:lnTo>
                <a:cubicBezTo>
                  <a:pt x="107549" y="3671"/>
                  <a:pt x="110025" y="1957"/>
                  <a:pt x="112597" y="2528"/>
                </a:cubicBezTo>
                <a:cubicBezTo>
                  <a:pt x="115169" y="3004"/>
                  <a:pt x="116883" y="5481"/>
                  <a:pt x="116312" y="8053"/>
                </a:cubicBezTo>
                <a:lnTo>
                  <a:pt x="109165" y="46013"/>
                </a:lnTo>
                <a:lnTo>
                  <a:pt x="116130" y="45419"/>
                </a:lnTo>
                <a:lnTo>
                  <a:pt x="122599" y="3957"/>
                </a:lnTo>
                <a:cubicBezTo>
                  <a:pt x="122980" y="1385"/>
                  <a:pt x="125361" y="-329"/>
                  <a:pt x="127933" y="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36" name="Google Shape;2336;p17"/>
          <p:cNvGrpSpPr/>
          <p:nvPr/>
        </p:nvGrpSpPr>
        <p:grpSpPr>
          <a:xfrm flipH="1">
            <a:off x="10967483" y="3737066"/>
            <a:ext cx="274616" cy="204163"/>
            <a:chOff x="10109248" y="958732"/>
            <a:chExt cx="815126" cy="606006"/>
          </a:xfrm>
        </p:grpSpPr>
        <p:sp>
          <p:nvSpPr>
            <p:cNvPr id="2337" name="Google Shape;2337;p17"/>
            <p:cNvSpPr/>
            <p:nvPr/>
          </p:nvSpPr>
          <p:spPr>
            <a:xfrm>
              <a:off x="10112696" y="962493"/>
              <a:ext cx="808241" cy="598779"/>
            </a:xfrm>
            <a:custGeom>
              <a:avLst/>
              <a:gdLst/>
              <a:ahLst/>
              <a:cxnLst/>
              <a:rect l="l" t="t" r="r" b="b"/>
              <a:pathLst>
                <a:path w="808241" h="598779" extrusionOk="0">
                  <a:moveTo>
                    <a:pt x="5234" y="381837"/>
                  </a:moveTo>
                  <a:cubicBezTo>
                    <a:pt x="-14578" y="338307"/>
                    <a:pt x="24380" y="283539"/>
                    <a:pt x="79529" y="277347"/>
                  </a:cubicBezTo>
                  <a:cubicBezTo>
                    <a:pt x="28475" y="241724"/>
                    <a:pt x="25904" y="167715"/>
                    <a:pt x="74481" y="129710"/>
                  </a:cubicBezTo>
                  <a:cubicBezTo>
                    <a:pt x="123059" y="91705"/>
                    <a:pt x="211070" y="98754"/>
                    <a:pt x="250217" y="143807"/>
                  </a:cubicBezTo>
                  <a:cubicBezTo>
                    <a:pt x="229072" y="85323"/>
                    <a:pt x="277078" y="16172"/>
                    <a:pt x="348134" y="2456"/>
                  </a:cubicBezTo>
                  <a:cubicBezTo>
                    <a:pt x="419286" y="-11165"/>
                    <a:pt x="498439" y="33603"/>
                    <a:pt x="509869" y="93896"/>
                  </a:cubicBezTo>
                  <a:cubicBezTo>
                    <a:pt x="533777" y="58082"/>
                    <a:pt x="599499" y="48557"/>
                    <a:pt x="636361" y="75608"/>
                  </a:cubicBezTo>
                  <a:cubicBezTo>
                    <a:pt x="673223" y="102659"/>
                    <a:pt x="670651" y="158380"/>
                    <a:pt x="631408" y="182955"/>
                  </a:cubicBezTo>
                  <a:cubicBezTo>
                    <a:pt x="664174" y="136663"/>
                    <a:pt x="758281" y="136092"/>
                    <a:pt x="792000" y="181907"/>
                  </a:cubicBezTo>
                  <a:cubicBezTo>
                    <a:pt x="825718" y="227722"/>
                    <a:pt x="782475" y="297731"/>
                    <a:pt x="718371" y="301350"/>
                  </a:cubicBezTo>
                  <a:cubicBezTo>
                    <a:pt x="770473" y="293730"/>
                    <a:pt x="817526" y="343165"/>
                    <a:pt x="806668" y="386504"/>
                  </a:cubicBezTo>
                  <a:cubicBezTo>
                    <a:pt x="795809" y="429843"/>
                    <a:pt x="741708" y="459084"/>
                    <a:pt x="688844" y="460132"/>
                  </a:cubicBezTo>
                  <a:cubicBezTo>
                    <a:pt x="635980" y="461085"/>
                    <a:pt x="585783" y="438891"/>
                    <a:pt x="545778" y="409935"/>
                  </a:cubicBezTo>
                  <a:cubicBezTo>
                    <a:pt x="543397" y="457560"/>
                    <a:pt x="496058" y="500804"/>
                    <a:pt x="439670" y="506995"/>
                  </a:cubicBezTo>
                  <a:cubicBezTo>
                    <a:pt x="383282" y="513186"/>
                    <a:pt x="324227" y="481659"/>
                    <a:pt x="307177" y="436224"/>
                  </a:cubicBezTo>
                  <a:cubicBezTo>
                    <a:pt x="292699" y="477372"/>
                    <a:pt x="277459" y="519759"/>
                    <a:pt x="244979" y="553001"/>
                  </a:cubicBezTo>
                  <a:cubicBezTo>
                    <a:pt x="212498" y="586243"/>
                    <a:pt x="157920" y="608151"/>
                    <a:pt x="109152" y="594816"/>
                  </a:cubicBezTo>
                  <a:cubicBezTo>
                    <a:pt x="65718" y="582909"/>
                    <a:pt x="36476" y="542238"/>
                    <a:pt x="44382" y="504519"/>
                  </a:cubicBezTo>
                  <a:cubicBezTo>
                    <a:pt x="52764" y="464514"/>
                    <a:pt x="99818" y="439749"/>
                    <a:pt x="142394" y="434700"/>
                  </a:cubicBezTo>
                  <a:cubicBezTo>
                    <a:pt x="94960" y="432224"/>
                    <a:pt x="26570" y="428604"/>
                    <a:pt x="5234" y="381837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8" name="Google Shape;2338;p17"/>
            <p:cNvSpPr/>
            <p:nvPr/>
          </p:nvSpPr>
          <p:spPr>
            <a:xfrm>
              <a:off x="10109248" y="958732"/>
              <a:ext cx="815126" cy="606006"/>
            </a:xfrm>
            <a:custGeom>
              <a:avLst/>
              <a:gdLst/>
              <a:ahLst/>
              <a:cxnLst/>
              <a:rect l="l" t="t" r="r" b="b"/>
              <a:pathLst>
                <a:path w="815126" h="606006" extrusionOk="0">
                  <a:moveTo>
                    <a:pt x="143271" y="606007"/>
                  </a:moveTo>
                  <a:cubicBezTo>
                    <a:pt x="132793" y="606007"/>
                    <a:pt x="122221" y="604673"/>
                    <a:pt x="111743" y="601816"/>
                  </a:cubicBezTo>
                  <a:cubicBezTo>
                    <a:pt x="66309" y="589338"/>
                    <a:pt x="36115" y="546952"/>
                    <a:pt x="44401" y="507328"/>
                  </a:cubicBezTo>
                  <a:cubicBezTo>
                    <a:pt x="51545" y="473323"/>
                    <a:pt x="84502" y="450654"/>
                    <a:pt x="118982" y="440272"/>
                  </a:cubicBezTo>
                  <a:cubicBezTo>
                    <a:pt x="75167" y="436843"/>
                    <a:pt x="23827" y="427413"/>
                    <a:pt x="5539" y="387027"/>
                  </a:cubicBezTo>
                  <a:lnTo>
                    <a:pt x="5539" y="387027"/>
                  </a:lnTo>
                  <a:cubicBezTo>
                    <a:pt x="-3224" y="367882"/>
                    <a:pt x="-1509" y="345212"/>
                    <a:pt x="10111" y="324733"/>
                  </a:cubicBezTo>
                  <a:cubicBezTo>
                    <a:pt x="23351" y="301397"/>
                    <a:pt x="47449" y="284252"/>
                    <a:pt x="74310" y="278823"/>
                  </a:cubicBezTo>
                  <a:cubicBezTo>
                    <a:pt x="52879" y="261011"/>
                    <a:pt x="40401" y="235484"/>
                    <a:pt x="39639" y="207576"/>
                  </a:cubicBezTo>
                  <a:cubicBezTo>
                    <a:pt x="38782" y="177286"/>
                    <a:pt x="52021" y="149188"/>
                    <a:pt x="75929" y="130519"/>
                  </a:cubicBezTo>
                  <a:cubicBezTo>
                    <a:pt x="122697" y="93943"/>
                    <a:pt x="202993" y="97372"/>
                    <a:pt x="246808" y="135376"/>
                  </a:cubicBezTo>
                  <a:cubicBezTo>
                    <a:pt x="242521" y="113088"/>
                    <a:pt x="246808" y="89371"/>
                    <a:pt x="259476" y="67082"/>
                  </a:cubicBezTo>
                  <a:cubicBezTo>
                    <a:pt x="278240" y="34030"/>
                    <a:pt x="312530" y="9932"/>
                    <a:pt x="351106" y="2503"/>
                  </a:cubicBezTo>
                  <a:cubicBezTo>
                    <a:pt x="389968" y="-4927"/>
                    <a:pt x="433498" y="4408"/>
                    <a:pt x="467502" y="27553"/>
                  </a:cubicBezTo>
                  <a:cubicBezTo>
                    <a:pt x="491886" y="44127"/>
                    <a:pt x="508555" y="65844"/>
                    <a:pt x="515222" y="89275"/>
                  </a:cubicBezTo>
                  <a:cubicBezTo>
                    <a:pt x="527128" y="75464"/>
                    <a:pt x="545893" y="65653"/>
                    <a:pt x="567800" y="61748"/>
                  </a:cubicBezTo>
                  <a:cubicBezTo>
                    <a:pt x="595232" y="56890"/>
                    <a:pt x="623045" y="62320"/>
                    <a:pt x="642000" y="76226"/>
                  </a:cubicBezTo>
                  <a:cubicBezTo>
                    <a:pt x="660383" y="89656"/>
                    <a:pt x="670384" y="110421"/>
                    <a:pt x="669527" y="133186"/>
                  </a:cubicBezTo>
                  <a:cubicBezTo>
                    <a:pt x="669241" y="142139"/>
                    <a:pt x="667146" y="150807"/>
                    <a:pt x="663526" y="158808"/>
                  </a:cubicBezTo>
                  <a:cubicBezTo>
                    <a:pt x="678195" y="151855"/>
                    <a:pt x="695721" y="147949"/>
                    <a:pt x="714485" y="147854"/>
                  </a:cubicBezTo>
                  <a:cubicBezTo>
                    <a:pt x="750109" y="147473"/>
                    <a:pt x="781732" y="160808"/>
                    <a:pt x="798210" y="183287"/>
                  </a:cubicBezTo>
                  <a:cubicBezTo>
                    <a:pt x="812974" y="203385"/>
                    <a:pt x="814688" y="229198"/>
                    <a:pt x="802973" y="254058"/>
                  </a:cubicBezTo>
                  <a:cubicBezTo>
                    <a:pt x="792400" y="276442"/>
                    <a:pt x="772969" y="293777"/>
                    <a:pt x="750013" y="302445"/>
                  </a:cubicBezTo>
                  <a:cubicBezTo>
                    <a:pt x="766873" y="306255"/>
                    <a:pt x="782779" y="315399"/>
                    <a:pt x="795162" y="329115"/>
                  </a:cubicBezTo>
                  <a:cubicBezTo>
                    <a:pt x="811735" y="347403"/>
                    <a:pt x="818593" y="370453"/>
                    <a:pt x="813450" y="390837"/>
                  </a:cubicBezTo>
                  <a:cubicBezTo>
                    <a:pt x="802877" y="433223"/>
                    <a:pt x="750680" y="466084"/>
                    <a:pt x="692197" y="467132"/>
                  </a:cubicBezTo>
                  <a:cubicBezTo>
                    <a:pt x="634570" y="468085"/>
                    <a:pt x="585040" y="442843"/>
                    <a:pt x="552084" y="419888"/>
                  </a:cubicBezTo>
                  <a:cubicBezTo>
                    <a:pt x="545988" y="466370"/>
                    <a:pt x="498649" y="507899"/>
                    <a:pt x="443404" y="513995"/>
                  </a:cubicBezTo>
                  <a:cubicBezTo>
                    <a:pt x="389397" y="519996"/>
                    <a:pt x="332152" y="491421"/>
                    <a:pt x="310911" y="449416"/>
                  </a:cubicBezTo>
                  <a:cubicBezTo>
                    <a:pt x="297766" y="486468"/>
                    <a:pt x="282050" y="527140"/>
                    <a:pt x="250903" y="558953"/>
                  </a:cubicBezTo>
                  <a:cubicBezTo>
                    <a:pt x="226043" y="584575"/>
                    <a:pt x="185657" y="606007"/>
                    <a:pt x="143271" y="606007"/>
                  </a:cubicBezTo>
                  <a:close/>
                  <a:moveTo>
                    <a:pt x="11921" y="384074"/>
                  </a:moveTo>
                  <a:cubicBezTo>
                    <a:pt x="32495" y="429127"/>
                    <a:pt x="100789" y="432461"/>
                    <a:pt x="146033" y="434652"/>
                  </a:cubicBezTo>
                  <a:lnTo>
                    <a:pt x="146319" y="441796"/>
                  </a:lnTo>
                  <a:cubicBezTo>
                    <a:pt x="106314" y="446463"/>
                    <a:pt x="59546" y="469418"/>
                    <a:pt x="51355" y="508756"/>
                  </a:cubicBezTo>
                  <a:cubicBezTo>
                    <a:pt x="43830" y="544761"/>
                    <a:pt x="71738" y="583432"/>
                    <a:pt x="113553" y="594862"/>
                  </a:cubicBezTo>
                  <a:cubicBezTo>
                    <a:pt x="163559" y="608578"/>
                    <a:pt x="217185" y="583337"/>
                    <a:pt x="245855" y="554000"/>
                  </a:cubicBezTo>
                  <a:cubicBezTo>
                    <a:pt x="278335" y="520853"/>
                    <a:pt x="293671" y="477133"/>
                    <a:pt x="307196" y="438557"/>
                  </a:cubicBezTo>
                  <a:lnTo>
                    <a:pt x="310435" y="429318"/>
                  </a:lnTo>
                  <a:lnTo>
                    <a:pt x="313864" y="438557"/>
                  </a:lnTo>
                  <a:cubicBezTo>
                    <a:pt x="330247" y="482372"/>
                    <a:pt x="388063" y="513043"/>
                    <a:pt x="442642" y="507042"/>
                  </a:cubicBezTo>
                  <a:cubicBezTo>
                    <a:pt x="497125" y="501041"/>
                    <a:pt x="543226" y="459036"/>
                    <a:pt x="545607" y="413316"/>
                  </a:cubicBezTo>
                  <a:lnTo>
                    <a:pt x="545988" y="406744"/>
                  </a:lnTo>
                  <a:lnTo>
                    <a:pt x="551322" y="410649"/>
                  </a:lnTo>
                  <a:cubicBezTo>
                    <a:pt x="583326" y="433795"/>
                    <a:pt x="633332" y="461036"/>
                    <a:pt x="692197" y="460179"/>
                  </a:cubicBezTo>
                  <a:cubicBezTo>
                    <a:pt x="747632" y="459131"/>
                    <a:pt x="796781" y="428651"/>
                    <a:pt x="806687" y="389313"/>
                  </a:cubicBezTo>
                  <a:cubicBezTo>
                    <a:pt x="811164" y="371215"/>
                    <a:pt x="804973" y="350641"/>
                    <a:pt x="790018" y="334068"/>
                  </a:cubicBezTo>
                  <a:cubicBezTo>
                    <a:pt x="774016" y="316351"/>
                    <a:pt x="751728" y="306826"/>
                    <a:pt x="729440" y="307874"/>
                  </a:cubicBezTo>
                  <a:cubicBezTo>
                    <a:pt x="726963" y="308255"/>
                    <a:pt x="724582" y="308446"/>
                    <a:pt x="722105" y="308541"/>
                  </a:cubicBezTo>
                  <a:lnTo>
                    <a:pt x="721343" y="301397"/>
                  </a:lnTo>
                  <a:cubicBezTo>
                    <a:pt x="723819" y="301016"/>
                    <a:pt x="726296" y="300826"/>
                    <a:pt x="728773" y="300635"/>
                  </a:cubicBezTo>
                  <a:cubicBezTo>
                    <a:pt x="758015" y="296539"/>
                    <a:pt x="784113" y="277680"/>
                    <a:pt x="796686" y="251105"/>
                  </a:cubicBezTo>
                  <a:cubicBezTo>
                    <a:pt x="807259" y="228721"/>
                    <a:pt x="805735" y="205576"/>
                    <a:pt x="792590" y="187669"/>
                  </a:cubicBezTo>
                  <a:cubicBezTo>
                    <a:pt x="777636" y="167285"/>
                    <a:pt x="748013" y="154807"/>
                    <a:pt x="714676" y="155188"/>
                  </a:cubicBezTo>
                  <a:cubicBezTo>
                    <a:pt x="692578" y="155379"/>
                    <a:pt x="672099" y="161189"/>
                    <a:pt x="656573" y="171190"/>
                  </a:cubicBezTo>
                  <a:cubicBezTo>
                    <a:pt x="651334" y="178429"/>
                    <a:pt x="644667" y="184716"/>
                    <a:pt x="636856" y="189669"/>
                  </a:cubicBezTo>
                  <a:lnTo>
                    <a:pt x="621711" y="199099"/>
                  </a:lnTo>
                  <a:lnTo>
                    <a:pt x="631999" y="184525"/>
                  </a:lnTo>
                  <a:cubicBezTo>
                    <a:pt x="637142" y="177286"/>
                    <a:pt x="643810" y="171000"/>
                    <a:pt x="651620" y="165666"/>
                  </a:cubicBezTo>
                  <a:cubicBezTo>
                    <a:pt x="658097" y="156141"/>
                    <a:pt x="661907" y="144901"/>
                    <a:pt x="662383" y="133090"/>
                  </a:cubicBezTo>
                  <a:cubicBezTo>
                    <a:pt x="663145" y="112707"/>
                    <a:pt x="654192" y="94133"/>
                    <a:pt x="637714" y="82132"/>
                  </a:cubicBezTo>
                  <a:cubicBezTo>
                    <a:pt x="620283" y="69368"/>
                    <a:pt x="594470" y="64415"/>
                    <a:pt x="568943" y="68892"/>
                  </a:cubicBezTo>
                  <a:cubicBezTo>
                    <a:pt x="545798" y="72988"/>
                    <a:pt x="526557" y="84132"/>
                    <a:pt x="516270" y="99467"/>
                  </a:cubicBezTo>
                  <a:lnTo>
                    <a:pt x="511412" y="106706"/>
                  </a:lnTo>
                  <a:lnTo>
                    <a:pt x="509793" y="98134"/>
                  </a:lnTo>
                  <a:cubicBezTo>
                    <a:pt x="505126" y="73654"/>
                    <a:pt x="488648" y="50699"/>
                    <a:pt x="463311" y="33459"/>
                  </a:cubicBezTo>
                  <a:cubicBezTo>
                    <a:pt x="430831" y="11361"/>
                    <a:pt x="389302" y="2407"/>
                    <a:pt x="352249" y="9551"/>
                  </a:cubicBezTo>
                  <a:cubicBezTo>
                    <a:pt x="315673" y="16600"/>
                    <a:pt x="283193" y="39364"/>
                    <a:pt x="265477" y="70606"/>
                  </a:cubicBezTo>
                  <a:cubicBezTo>
                    <a:pt x="251380" y="95467"/>
                    <a:pt x="248332" y="122232"/>
                    <a:pt x="256999" y="146140"/>
                  </a:cubicBezTo>
                  <a:lnTo>
                    <a:pt x="263572" y="164237"/>
                  </a:lnTo>
                  <a:lnTo>
                    <a:pt x="250999" y="149759"/>
                  </a:lnTo>
                  <a:cubicBezTo>
                    <a:pt x="213280" y="106325"/>
                    <a:pt x="127078" y="99467"/>
                    <a:pt x="80215" y="136138"/>
                  </a:cubicBezTo>
                  <a:cubicBezTo>
                    <a:pt x="58117" y="153379"/>
                    <a:pt x="45925" y="179382"/>
                    <a:pt x="46687" y="207385"/>
                  </a:cubicBezTo>
                  <a:cubicBezTo>
                    <a:pt x="47449" y="235865"/>
                    <a:pt x="61451" y="261678"/>
                    <a:pt x="85073" y="278156"/>
                  </a:cubicBezTo>
                  <a:lnTo>
                    <a:pt x="92884" y="283585"/>
                  </a:lnTo>
                  <a:lnTo>
                    <a:pt x="83454" y="284633"/>
                  </a:lnTo>
                  <a:cubicBezTo>
                    <a:pt x="55546" y="287776"/>
                    <a:pt x="29733" y="304445"/>
                    <a:pt x="16207" y="328353"/>
                  </a:cubicBezTo>
                  <a:cubicBezTo>
                    <a:pt x="5730" y="346736"/>
                    <a:pt x="4206" y="367120"/>
                    <a:pt x="11921" y="384074"/>
                  </a:cubicBezTo>
                  <a:lnTo>
                    <a:pt x="11921" y="384074"/>
                  </a:ln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9" name="Google Shape;2339;p17"/>
          <p:cNvGrpSpPr/>
          <p:nvPr/>
        </p:nvGrpSpPr>
        <p:grpSpPr>
          <a:xfrm flipH="1">
            <a:off x="10805662" y="4036789"/>
            <a:ext cx="442858" cy="287611"/>
            <a:chOff x="9682072" y="1712821"/>
            <a:chExt cx="1147301" cy="745106"/>
          </a:xfrm>
        </p:grpSpPr>
        <p:sp>
          <p:nvSpPr>
            <p:cNvPr id="2340" name="Google Shape;2340;p17"/>
            <p:cNvSpPr/>
            <p:nvPr/>
          </p:nvSpPr>
          <p:spPr>
            <a:xfrm rot="-439219">
              <a:off x="10619339" y="1845869"/>
              <a:ext cx="199016" cy="185673"/>
            </a:xfrm>
            <a:custGeom>
              <a:avLst/>
              <a:gdLst/>
              <a:ahLst/>
              <a:cxnLst/>
              <a:rect l="l" t="t" r="r" b="b"/>
              <a:pathLst>
                <a:path w="198886" h="185551" extrusionOk="0">
                  <a:moveTo>
                    <a:pt x="198886" y="92776"/>
                  </a:moveTo>
                  <a:cubicBezTo>
                    <a:pt x="198886" y="144014"/>
                    <a:pt x="154364" y="185551"/>
                    <a:pt x="99443" y="185551"/>
                  </a:cubicBezTo>
                  <a:cubicBezTo>
                    <a:pt x="44522" y="185551"/>
                    <a:pt x="0" y="144014"/>
                    <a:pt x="0" y="92776"/>
                  </a:cubicBezTo>
                  <a:cubicBezTo>
                    <a:pt x="0" y="41537"/>
                    <a:pt x="44522" y="0"/>
                    <a:pt x="99443" y="0"/>
                  </a:cubicBezTo>
                  <a:cubicBezTo>
                    <a:pt x="154364" y="0"/>
                    <a:pt x="198886" y="41537"/>
                    <a:pt x="198886" y="92776"/>
                  </a:cubicBez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1" name="Google Shape;2341;p17"/>
            <p:cNvSpPr/>
            <p:nvPr/>
          </p:nvSpPr>
          <p:spPr>
            <a:xfrm rot="-439219">
              <a:off x="9693090" y="2095388"/>
              <a:ext cx="199016" cy="185673"/>
            </a:xfrm>
            <a:custGeom>
              <a:avLst/>
              <a:gdLst/>
              <a:ahLst/>
              <a:cxnLst/>
              <a:rect l="l" t="t" r="r" b="b"/>
              <a:pathLst>
                <a:path w="198886" h="185551" extrusionOk="0">
                  <a:moveTo>
                    <a:pt x="198887" y="92776"/>
                  </a:moveTo>
                  <a:cubicBezTo>
                    <a:pt x="198887" y="144014"/>
                    <a:pt x="154364" y="185551"/>
                    <a:pt x="99443" y="185551"/>
                  </a:cubicBezTo>
                  <a:cubicBezTo>
                    <a:pt x="44522" y="185551"/>
                    <a:pt x="0" y="144014"/>
                    <a:pt x="0" y="92776"/>
                  </a:cubicBezTo>
                  <a:cubicBezTo>
                    <a:pt x="0" y="41537"/>
                    <a:pt x="44522" y="0"/>
                    <a:pt x="99443" y="0"/>
                  </a:cubicBezTo>
                  <a:cubicBezTo>
                    <a:pt x="154364" y="0"/>
                    <a:pt x="198887" y="41537"/>
                    <a:pt x="198887" y="92776"/>
                  </a:cubicBez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42" name="Google Shape;2342;p17"/>
            <p:cNvGrpSpPr/>
            <p:nvPr/>
          </p:nvGrpSpPr>
          <p:grpSpPr>
            <a:xfrm>
              <a:off x="10037526" y="1960075"/>
              <a:ext cx="532818" cy="497852"/>
              <a:chOff x="10037526" y="1960075"/>
              <a:chExt cx="532818" cy="497852"/>
            </a:xfrm>
          </p:grpSpPr>
          <p:sp>
            <p:nvSpPr>
              <p:cNvPr id="2343" name="Google Shape;2343;p17"/>
              <p:cNvSpPr/>
              <p:nvPr/>
            </p:nvSpPr>
            <p:spPr>
              <a:xfrm>
                <a:off x="10037526" y="1960075"/>
                <a:ext cx="532818" cy="497852"/>
              </a:xfrm>
              <a:custGeom>
                <a:avLst/>
                <a:gdLst/>
                <a:ahLst/>
                <a:cxnLst/>
                <a:rect l="l" t="t" r="r" b="b"/>
                <a:pathLst>
                  <a:path w="532818" h="497852" extrusionOk="0">
                    <a:moveTo>
                      <a:pt x="55870" y="78260"/>
                    </a:moveTo>
                    <a:cubicBezTo>
                      <a:pt x="9388" y="123980"/>
                      <a:pt x="-10043" y="189702"/>
                      <a:pt x="5006" y="249424"/>
                    </a:cubicBezTo>
                    <a:cubicBezTo>
                      <a:pt x="20342" y="310003"/>
                      <a:pt x="67395" y="360486"/>
                      <a:pt x="116925" y="404872"/>
                    </a:cubicBezTo>
                    <a:cubicBezTo>
                      <a:pt x="176552" y="458402"/>
                      <a:pt x="255800" y="510599"/>
                      <a:pt x="339429" y="495074"/>
                    </a:cubicBezTo>
                    <a:cubicBezTo>
                      <a:pt x="417534" y="480596"/>
                      <a:pt x="465921" y="412587"/>
                      <a:pt x="495734" y="347722"/>
                    </a:cubicBezTo>
                    <a:cubicBezTo>
                      <a:pt x="523071" y="288381"/>
                      <a:pt x="542693" y="223421"/>
                      <a:pt x="527548" y="160841"/>
                    </a:cubicBezTo>
                    <a:cubicBezTo>
                      <a:pt x="513546" y="103120"/>
                      <a:pt x="468969" y="51685"/>
                      <a:pt x="409152" y="24539"/>
                    </a:cubicBezTo>
                    <a:cubicBezTo>
                      <a:pt x="304568" y="-22991"/>
                      <a:pt x="134832" y="440"/>
                      <a:pt x="55870" y="78260"/>
                    </a:cubicBezTo>
                    <a:close/>
                  </a:path>
                </a:pathLst>
              </a:custGeom>
              <a:solidFill>
                <a:srgbClr val="EB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44" name="Google Shape;2344;p17"/>
              <p:cNvGrpSpPr/>
              <p:nvPr/>
            </p:nvGrpSpPr>
            <p:grpSpPr>
              <a:xfrm>
                <a:off x="10155975" y="2070427"/>
                <a:ext cx="285190" cy="95161"/>
                <a:chOff x="10573987" y="1965925"/>
                <a:chExt cx="285190" cy="95161"/>
              </a:xfrm>
            </p:grpSpPr>
            <p:sp>
              <p:nvSpPr>
                <p:cNvPr id="2345" name="Google Shape;2345;p17"/>
                <p:cNvSpPr/>
                <p:nvPr/>
              </p:nvSpPr>
              <p:spPr>
                <a:xfrm>
                  <a:off x="10573987" y="2005854"/>
                  <a:ext cx="82742" cy="37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4" extrusionOk="0">
                      <a:moveTo>
                        <a:pt x="30099" y="273"/>
                      </a:moveTo>
                      <a:cubicBezTo>
                        <a:pt x="22765" y="940"/>
                        <a:pt x="15430" y="2940"/>
                        <a:pt x="9715" y="6750"/>
                      </a:cubicBezTo>
                      <a:cubicBezTo>
                        <a:pt x="4000" y="10560"/>
                        <a:pt x="0" y="16275"/>
                        <a:pt x="0" y="22276"/>
                      </a:cubicBezTo>
                      <a:cubicBezTo>
                        <a:pt x="0" y="28277"/>
                        <a:pt x="4572" y="34278"/>
                        <a:pt x="11525" y="36373"/>
                      </a:cubicBezTo>
                      <a:cubicBezTo>
                        <a:pt x="17145" y="37992"/>
                        <a:pt x="23336" y="36945"/>
                        <a:pt x="28861" y="35135"/>
                      </a:cubicBezTo>
                      <a:cubicBezTo>
                        <a:pt x="34385" y="33325"/>
                        <a:pt x="39338" y="30563"/>
                        <a:pt x="44767" y="28658"/>
                      </a:cubicBezTo>
                      <a:cubicBezTo>
                        <a:pt x="54292" y="25324"/>
                        <a:pt x="63817" y="25038"/>
                        <a:pt x="73914" y="25991"/>
                      </a:cubicBezTo>
                      <a:cubicBezTo>
                        <a:pt x="84677" y="27039"/>
                        <a:pt x="84963" y="22467"/>
                        <a:pt x="78200" y="16180"/>
                      </a:cubicBezTo>
                      <a:cubicBezTo>
                        <a:pt x="66484" y="5036"/>
                        <a:pt x="48006" y="-1441"/>
                        <a:pt x="30099" y="273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346" name="Google Shape;2346;p17"/>
                <p:cNvGrpSpPr/>
                <p:nvPr/>
              </p:nvGrpSpPr>
              <p:grpSpPr>
                <a:xfrm>
                  <a:off x="10638090" y="1965925"/>
                  <a:ext cx="221087" cy="95161"/>
                  <a:chOff x="10638090" y="1965925"/>
                  <a:chExt cx="221087" cy="95161"/>
                </a:xfrm>
              </p:grpSpPr>
              <p:sp>
                <p:nvSpPr>
                  <p:cNvPr id="2347" name="Google Shape;2347;p17"/>
                  <p:cNvSpPr/>
                  <p:nvPr/>
                </p:nvSpPr>
                <p:spPr>
                  <a:xfrm>
                    <a:off x="10782240" y="1965925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8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8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8"/>
                        </a:cubicBezTo>
                        <a:cubicBezTo>
                          <a:pt x="5964" y="18676"/>
                          <a:pt x="19394" y="6579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8" name="Google Shape;2348;p17"/>
                  <p:cNvSpPr/>
                  <p:nvPr/>
                </p:nvSpPr>
                <p:spPr>
                  <a:xfrm>
                    <a:off x="10638090" y="1993078"/>
                    <a:ext cx="160401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1" h="68008" extrusionOk="0">
                        <a:moveTo>
                          <a:pt x="73343" y="68008"/>
                        </a:moveTo>
                        <a:cubicBezTo>
                          <a:pt x="62008" y="68008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100" y="54769"/>
                          <a:pt x="29528" y="50863"/>
                        </a:cubicBezTo>
                        <a:cubicBezTo>
                          <a:pt x="27908" y="49530"/>
                          <a:pt x="26194" y="48101"/>
                          <a:pt x="24575" y="46768"/>
                        </a:cubicBezTo>
                        <a:cubicBezTo>
                          <a:pt x="17241" y="41053"/>
                          <a:pt x="10859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528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195" y="40576"/>
                          <a:pt x="33909" y="42005"/>
                          <a:pt x="35624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1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1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8" y="26956"/>
                          <a:pt x="143066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4" y="66389"/>
                        </a:cubicBezTo>
                        <a:cubicBezTo>
                          <a:pt x="85725" y="67437"/>
                          <a:pt x="79248" y="68008"/>
                          <a:pt x="73343" y="68008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349" name="Google Shape;2349;p17"/>
              <p:cNvSpPr/>
              <p:nvPr/>
            </p:nvSpPr>
            <p:spPr>
              <a:xfrm>
                <a:off x="10309994" y="2155587"/>
                <a:ext cx="39624" cy="203454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203454" extrusionOk="0">
                    <a:moveTo>
                      <a:pt x="30194" y="203454"/>
                    </a:moveTo>
                    <a:cubicBezTo>
                      <a:pt x="26289" y="135065"/>
                      <a:pt x="16097" y="67437"/>
                      <a:pt x="0" y="2286"/>
                    </a:cubicBezTo>
                    <a:lnTo>
                      <a:pt x="9239" y="0"/>
                    </a:lnTo>
                    <a:cubicBezTo>
                      <a:pt x="25432" y="65723"/>
                      <a:pt x="35719" y="134017"/>
                      <a:pt x="39624" y="202883"/>
                    </a:cubicBezTo>
                    <a:lnTo>
                      <a:pt x="30194" y="203454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0" name="Google Shape;2350;p17"/>
              <p:cNvSpPr/>
              <p:nvPr/>
            </p:nvSpPr>
            <p:spPr>
              <a:xfrm>
                <a:off x="10248951" y="2283790"/>
                <a:ext cx="170581" cy="79822"/>
              </a:xfrm>
              <a:custGeom>
                <a:avLst/>
                <a:gdLst/>
                <a:ahLst/>
                <a:cxnLst/>
                <a:rect l="l" t="t" r="r" b="b"/>
                <a:pathLst>
                  <a:path w="170581" h="79822" extrusionOk="0">
                    <a:moveTo>
                      <a:pt x="74569" y="79823"/>
                    </a:moveTo>
                    <a:cubicBezTo>
                      <a:pt x="43518" y="79823"/>
                      <a:pt x="14181" y="66869"/>
                      <a:pt x="751" y="45342"/>
                    </a:cubicBezTo>
                    <a:cubicBezTo>
                      <a:pt x="-678" y="43151"/>
                      <a:pt x="-11" y="40199"/>
                      <a:pt x="2275" y="38770"/>
                    </a:cubicBezTo>
                    <a:cubicBezTo>
                      <a:pt x="4465" y="37436"/>
                      <a:pt x="7418" y="38008"/>
                      <a:pt x="8847" y="40294"/>
                    </a:cubicBezTo>
                    <a:cubicBezTo>
                      <a:pt x="23706" y="63821"/>
                      <a:pt x="62663" y="75917"/>
                      <a:pt x="97620" y="67631"/>
                    </a:cubicBezTo>
                    <a:cubicBezTo>
                      <a:pt x="132386" y="59439"/>
                      <a:pt x="160294" y="31817"/>
                      <a:pt x="161056" y="4670"/>
                    </a:cubicBezTo>
                    <a:cubicBezTo>
                      <a:pt x="161152" y="2003"/>
                      <a:pt x="163437" y="-92"/>
                      <a:pt x="165914" y="3"/>
                    </a:cubicBezTo>
                    <a:cubicBezTo>
                      <a:pt x="168581" y="98"/>
                      <a:pt x="170581" y="2289"/>
                      <a:pt x="170581" y="4861"/>
                    </a:cubicBezTo>
                    <a:cubicBezTo>
                      <a:pt x="169629" y="36579"/>
                      <a:pt x="139244" y="67440"/>
                      <a:pt x="99811" y="76775"/>
                    </a:cubicBezTo>
                    <a:cubicBezTo>
                      <a:pt x="91429" y="78870"/>
                      <a:pt x="82951" y="79823"/>
                      <a:pt x="74569" y="7982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51" name="Google Shape;2351;p17"/>
            <p:cNvSpPr/>
            <p:nvPr/>
          </p:nvSpPr>
          <p:spPr>
            <a:xfrm rot="-904748">
              <a:off x="9892231" y="1850817"/>
              <a:ext cx="93668" cy="160683"/>
            </a:xfrm>
            <a:custGeom>
              <a:avLst/>
              <a:gdLst/>
              <a:ahLst/>
              <a:cxnLst/>
              <a:rect l="l" t="t" r="r" b="b"/>
              <a:pathLst>
                <a:path w="93723" h="160777" extrusionOk="0">
                  <a:moveTo>
                    <a:pt x="93723" y="80389"/>
                  </a:moveTo>
                  <a:cubicBezTo>
                    <a:pt x="93723" y="124786"/>
                    <a:pt x="72743" y="160777"/>
                    <a:pt x="46862" y="160777"/>
                  </a:cubicBezTo>
                  <a:cubicBezTo>
                    <a:pt x="20981" y="160777"/>
                    <a:pt x="0" y="124786"/>
                    <a:pt x="0" y="80389"/>
                  </a:cubicBezTo>
                  <a:cubicBezTo>
                    <a:pt x="0" y="35991"/>
                    <a:pt x="20981" y="0"/>
                    <a:pt x="46862" y="0"/>
                  </a:cubicBezTo>
                  <a:cubicBezTo>
                    <a:pt x="72743" y="0"/>
                    <a:pt x="93723" y="35991"/>
                    <a:pt x="93723" y="80389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2" name="Google Shape;2352;p17"/>
            <p:cNvSpPr/>
            <p:nvPr/>
          </p:nvSpPr>
          <p:spPr>
            <a:xfrm rot="-612915">
              <a:off x="10385869" y="1719863"/>
              <a:ext cx="93805" cy="160917"/>
            </a:xfrm>
            <a:custGeom>
              <a:avLst/>
              <a:gdLst/>
              <a:ahLst/>
              <a:cxnLst/>
              <a:rect l="l" t="t" r="r" b="b"/>
              <a:pathLst>
                <a:path w="93724" h="160778" extrusionOk="0">
                  <a:moveTo>
                    <a:pt x="93724" y="80389"/>
                  </a:moveTo>
                  <a:cubicBezTo>
                    <a:pt x="93724" y="124787"/>
                    <a:pt x="72743" y="160779"/>
                    <a:pt x="46862" y="160779"/>
                  </a:cubicBezTo>
                  <a:cubicBezTo>
                    <a:pt x="20980" y="160779"/>
                    <a:pt x="0" y="124787"/>
                    <a:pt x="0" y="80389"/>
                  </a:cubicBezTo>
                  <a:cubicBezTo>
                    <a:pt x="0" y="35992"/>
                    <a:pt x="20980" y="0"/>
                    <a:pt x="46862" y="0"/>
                  </a:cubicBezTo>
                  <a:cubicBezTo>
                    <a:pt x="72743" y="0"/>
                    <a:pt x="93724" y="35992"/>
                    <a:pt x="93724" y="80389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53" name="Google Shape;2353;p17"/>
          <p:cNvSpPr/>
          <p:nvPr/>
        </p:nvSpPr>
        <p:spPr>
          <a:xfrm flipH="1">
            <a:off x="10687574" y="4436567"/>
            <a:ext cx="99799" cy="94436"/>
          </a:xfrm>
          <a:custGeom>
            <a:avLst/>
            <a:gdLst/>
            <a:ahLst/>
            <a:cxnLst/>
            <a:rect l="l" t="t" r="r" b="b"/>
            <a:pathLst>
              <a:path w="246417" h="233176" extrusionOk="0">
                <a:moveTo>
                  <a:pt x="135474" y="2"/>
                </a:moveTo>
                <a:cubicBezTo>
                  <a:pt x="138332" y="-93"/>
                  <a:pt x="140904" y="2097"/>
                  <a:pt x="140999" y="5050"/>
                </a:cubicBezTo>
                <a:lnTo>
                  <a:pt x="143265" y="52457"/>
                </a:lnTo>
                <a:lnTo>
                  <a:pt x="144904" y="52485"/>
                </a:lnTo>
                <a:lnTo>
                  <a:pt x="148405" y="54033"/>
                </a:lnTo>
                <a:lnTo>
                  <a:pt x="155952" y="10003"/>
                </a:lnTo>
                <a:cubicBezTo>
                  <a:pt x="156429" y="7146"/>
                  <a:pt x="159191" y="5241"/>
                  <a:pt x="162049" y="5717"/>
                </a:cubicBezTo>
                <a:cubicBezTo>
                  <a:pt x="164906" y="6193"/>
                  <a:pt x="166811" y="8955"/>
                  <a:pt x="166335" y="11813"/>
                </a:cubicBezTo>
                <a:lnTo>
                  <a:pt x="159474" y="51837"/>
                </a:lnTo>
                <a:lnTo>
                  <a:pt x="179479" y="21434"/>
                </a:lnTo>
                <a:cubicBezTo>
                  <a:pt x="181099" y="18957"/>
                  <a:pt x="184337" y="18386"/>
                  <a:pt x="186813" y="19910"/>
                </a:cubicBezTo>
                <a:cubicBezTo>
                  <a:pt x="189290" y="21529"/>
                  <a:pt x="189957" y="24767"/>
                  <a:pt x="188337" y="27244"/>
                </a:cubicBezTo>
                <a:lnTo>
                  <a:pt x="165683" y="61673"/>
                </a:lnTo>
                <a:lnTo>
                  <a:pt x="165946" y="61789"/>
                </a:lnTo>
                <a:lnTo>
                  <a:pt x="197197" y="34959"/>
                </a:lnTo>
                <a:cubicBezTo>
                  <a:pt x="199387" y="33054"/>
                  <a:pt x="202721" y="33340"/>
                  <a:pt x="204626" y="35530"/>
                </a:cubicBezTo>
                <a:cubicBezTo>
                  <a:pt x="206531" y="37721"/>
                  <a:pt x="206245" y="41055"/>
                  <a:pt x="204055" y="42960"/>
                </a:cubicBezTo>
                <a:lnTo>
                  <a:pt x="173914" y="68837"/>
                </a:lnTo>
                <a:lnTo>
                  <a:pt x="177066" y="72855"/>
                </a:lnTo>
                <a:lnTo>
                  <a:pt x="201101" y="57914"/>
                </a:lnTo>
                <a:cubicBezTo>
                  <a:pt x="203578" y="56390"/>
                  <a:pt x="206816" y="57152"/>
                  <a:pt x="208340" y="59628"/>
                </a:cubicBezTo>
                <a:cubicBezTo>
                  <a:pt x="209864" y="62105"/>
                  <a:pt x="209102" y="65343"/>
                  <a:pt x="206626" y="66867"/>
                </a:cubicBezTo>
                <a:lnTo>
                  <a:pt x="183598" y="81182"/>
                </a:lnTo>
                <a:lnTo>
                  <a:pt x="185181" y="83199"/>
                </a:lnTo>
                <a:lnTo>
                  <a:pt x="218627" y="67915"/>
                </a:lnTo>
                <a:cubicBezTo>
                  <a:pt x="221294" y="66677"/>
                  <a:pt x="224438" y="67915"/>
                  <a:pt x="225581" y="70487"/>
                </a:cubicBezTo>
                <a:cubicBezTo>
                  <a:pt x="226819" y="73154"/>
                  <a:pt x="225581" y="76297"/>
                  <a:pt x="223009" y="77440"/>
                </a:cubicBezTo>
                <a:lnTo>
                  <a:pt x="191838" y="91685"/>
                </a:lnTo>
                <a:lnTo>
                  <a:pt x="192292" y="92263"/>
                </a:lnTo>
                <a:lnTo>
                  <a:pt x="235011" y="84584"/>
                </a:lnTo>
                <a:cubicBezTo>
                  <a:pt x="237868" y="84108"/>
                  <a:pt x="240630" y="86013"/>
                  <a:pt x="241106" y="88870"/>
                </a:cubicBezTo>
                <a:cubicBezTo>
                  <a:pt x="241583" y="91728"/>
                  <a:pt x="239678" y="94490"/>
                  <a:pt x="236820" y="94966"/>
                </a:cubicBezTo>
                <a:lnTo>
                  <a:pt x="220262" y="97943"/>
                </a:lnTo>
                <a:lnTo>
                  <a:pt x="221008" y="98300"/>
                </a:lnTo>
                <a:cubicBezTo>
                  <a:pt x="221961" y="101062"/>
                  <a:pt x="220532" y="104110"/>
                  <a:pt x="217770" y="105063"/>
                </a:cubicBezTo>
                <a:lnTo>
                  <a:pt x="207171" y="108811"/>
                </a:lnTo>
                <a:lnTo>
                  <a:pt x="238725" y="107539"/>
                </a:lnTo>
                <a:cubicBezTo>
                  <a:pt x="241678" y="107444"/>
                  <a:pt x="244059" y="109730"/>
                  <a:pt x="244250" y="112587"/>
                </a:cubicBezTo>
                <a:cubicBezTo>
                  <a:pt x="244345" y="115540"/>
                  <a:pt x="242059" y="117921"/>
                  <a:pt x="239201" y="118112"/>
                </a:cubicBezTo>
                <a:lnTo>
                  <a:pt x="195786" y="119862"/>
                </a:lnTo>
                <a:lnTo>
                  <a:pt x="196079" y="123496"/>
                </a:lnTo>
                <a:lnTo>
                  <a:pt x="205006" y="124303"/>
                </a:lnTo>
                <a:cubicBezTo>
                  <a:pt x="217675" y="125065"/>
                  <a:pt x="230819" y="125827"/>
                  <a:pt x="241963" y="127637"/>
                </a:cubicBezTo>
                <a:cubicBezTo>
                  <a:pt x="244916" y="128018"/>
                  <a:pt x="246821" y="130875"/>
                  <a:pt x="246345" y="133733"/>
                </a:cubicBezTo>
                <a:cubicBezTo>
                  <a:pt x="245869" y="136590"/>
                  <a:pt x="243106" y="138590"/>
                  <a:pt x="240249" y="138114"/>
                </a:cubicBezTo>
                <a:cubicBezTo>
                  <a:pt x="229676" y="136400"/>
                  <a:pt x="216818" y="135638"/>
                  <a:pt x="204435" y="134876"/>
                </a:cubicBezTo>
                <a:lnTo>
                  <a:pt x="200852" y="134651"/>
                </a:lnTo>
                <a:lnTo>
                  <a:pt x="231105" y="143353"/>
                </a:lnTo>
                <a:cubicBezTo>
                  <a:pt x="233868" y="144115"/>
                  <a:pt x="235487" y="147068"/>
                  <a:pt x="234725" y="149925"/>
                </a:cubicBezTo>
                <a:cubicBezTo>
                  <a:pt x="233868" y="152688"/>
                  <a:pt x="231010" y="154307"/>
                  <a:pt x="228153" y="153545"/>
                </a:cubicBezTo>
                <a:lnTo>
                  <a:pt x="211522" y="148744"/>
                </a:lnTo>
                <a:lnTo>
                  <a:pt x="239011" y="167070"/>
                </a:lnTo>
                <a:cubicBezTo>
                  <a:pt x="241392" y="168689"/>
                  <a:pt x="242059" y="171928"/>
                  <a:pt x="240439" y="174405"/>
                </a:cubicBezTo>
                <a:cubicBezTo>
                  <a:pt x="239201" y="176310"/>
                  <a:pt x="237011" y="177072"/>
                  <a:pt x="234915" y="176595"/>
                </a:cubicBezTo>
                <a:cubicBezTo>
                  <a:pt x="234248" y="176500"/>
                  <a:pt x="233677" y="176214"/>
                  <a:pt x="233105" y="175833"/>
                </a:cubicBezTo>
                <a:lnTo>
                  <a:pt x="190812" y="147622"/>
                </a:lnTo>
                <a:lnTo>
                  <a:pt x="190347" y="148673"/>
                </a:lnTo>
                <a:lnTo>
                  <a:pt x="217484" y="188407"/>
                </a:lnTo>
                <a:cubicBezTo>
                  <a:pt x="219103" y="190788"/>
                  <a:pt x="218532" y="194122"/>
                  <a:pt x="216055" y="195741"/>
                </a:cubicBezTo>
                <a:cubicBezTo>
                  <a:pt x="214817" y="196598"/>
                  <a:pt x="213388" y="196789"/>
                  <a:pt x="211959" y="196503"/>
                </a:cubicBezTo>
                <a:cubicBezTo>
                  <a:pt x="210721" y="196217"/>
                  <a:pt x="209483" y="195455"/>
                  <a:pt x="208721" y="194312"/>
                </a:cubicBezTo>
                <a:lnTo>
                  <a:pt x="195373" y="174768"/>
                </a:lnTo>
                <a:lnTo>
                  <a:pt x="191672" y="176310"/>
                </a:lnTo>
                <a:lnTo>
                  <a:pt x="190302" y="175796"/>
                </a:lnTo>
                <a:lnTo>
                  <a:pt x="206721" y="208885"/>
                </a:lnTo>
                <a:cubicBezTo>
                  <a:pt x="207673" y="211647"/>
                  <a:pt x="206245" y="214695"/>
                  <a:pt x="203482" y="215648"/>
                </a:cubicBezTo>
                <a:cubicBezTo>
                  <a:pt x="200720" y="216600"/>
                  <a:pt x="197672" y="215172"/>
                  <a:pt x="196720" y="212409"/>
                </a:cubicBezTo>
                <a:cubicBezTo>
                  <a:pt x="192529" y="200598"/>
                  <a:pt x="186362" y="187906"/>
                  <a:pt x="179325" y="175547"/>
                </a:cubicBezTo>
                <a:lnTo>
                  <a:pt x="175061" y="168973"/>
                </a:lnTo>
                <a:lnTo>
                  <a:pt x="168358" y="175354"/>
                </a:lnTo>
                <a:lnTo>
                  <a:pt x="184718" y="207646"/>
                </a:lnTo>
                <a:cubicBezTo>
                  <a:pt x="186052" y="210218"/>
                  <a:pt x="185004" y="213457"/>
                  <a:pt x="182432" y="214695"/>
                </a:cubicBezTo>
                <a:cubicBezTo>
                  <a:pt x="181385" y="215266"/>
                  <a:pt x="180147" y="215457"/>
                  <a:pt x="179004" y="215171"/>
                </a:cubicBezTo>
                <a:cubicBezTo>
                  <a:pt x="177480" y="214886"/>
                  <a:pt x="176146" y="213838"/>
                  <a:pt x="175384" y="212409"/>
                </a:cubicBezTo>
                <a:lnTo>
                  <a:pt x="159540" y="181135"/>
                </a:lnTo>
                <a:lnTo>
                  <a:pt x="159668" y="182960"/>
                </a:lnTo>
                <a:lnTo>
                  <a:pt x="163382" y="195359"/>
                </a:lnTo>
                <a:lnTo>
                  <a:pt x="160862" y="200060"/>
                </a:lnTo>
                <a:lnTo>
                  <a:pt x="160961" y="201480"/>
                </a:lnTo>
                <a:lnTo>
                  <a:pt x="162525" y="207457"/>
                </a:lnTo>
                <a:cubicBezTo>
                  <a:pt x="163287" y="210314"/>
                  <a:pt x="161573" y="213171"/>
                  <a:pt x="158715" y="213933"/>
                </a:cubicBezTo>
                <a:cubicBezTo>
                  <a:pt x="157858" y="214124"/>
                  <a:pt x="157001" y="214124"/>
                  <a:pt x="156239" y="213933"/>
                </a:cubicBezTo>
                <a:cubicBezTo>
                  <a:pt x="154334" y="213553"/>
                  <a:pt x="152810" y="212124"/>
                  <a:pt x="152238" y="210124"/>
                </a:cubicBezTo>
                <a:lnTo>
                  <a:pt x="151149" y="205961"/>
                </a:lnTo>
                <a:lnTo>
                  <a:pt x="150714" y="205456"/>
                </a:lnTo>
                <a:lnTo>
                  <a:pt x="150604" y="203879"/>
                </a:lnTo>
                <a:lnTo>
                  <a:pt x="147757" y="193001"/>
                </a:lnTo>
                <a:lnTo>
                  <a:pt x="147761" y="193050"/>
                </a:lnTo>
                <a:cubicBezTo>
                  <a:pt x="147071" y="202695"/>
                  <a:pt x="144808" y="212220"/>
                  <a:pt x="140998" y="221173"/>
                </a:cubicBezTo>
                <a:cubicBezTo>
                  <a:pt x="139950" y="223649"/>
                  <a:pt x="137474" y="224887"/>
                  <a:pt x="134998" y="224411"/>
                </a:cubicBezTo>
                <a:cubicBezTo>
                  <a:pt x="134712" y="224316"/>
                  <a:pt x="134331" y="224221"/>
                  <a:pt x="134045" y="224126"/>
                </a:cubicBezTo>
                <a:cubicBezTo>
                  <a:pt x="131378" y="222982"/>
                  <a:pt x="130140" y="219839"/>
                  <a:pt x="131283" y="217172"/>
                </a:cubicBezTo>
                <a:cubicBezTo>
                  <a:pt x="134617" y="209267"/>
                  <a:pt x="136617" y="200861"/>
                  <a:pt x="137236" y="192360"/>
                </a:cubicBezTo>
                <a:lnTo>
                  <a:pt x="136669" y="186193"/>
                </a:lnTo>
                <a:lnTo>
                  <a:pt x="126555" y="186022"/>
                </a:lnTo>
                <a:lnTo>
                  <a:pt x="125759" y="228031"/>
                </a:lnTo>
                <a:cubicBezTo>
                  <a:pt x="125663" y="230983"/>
                  <a:pt x="123282" y="233269"/>
                  <a:pt x="120329" y="233174"/>
                </a:cubicBezTo>
                <a:cubicBezTo>
                  <a:pt x="119948" y="233079"/>
                  <a:pt x="119567" y="232984"/>
                  <a:pt x="119281" y="232984"/>
                </a:cubicBezTo>
                <a:cubicBezTo>
                  <a:pt x="116900" y="232412"/>
                  <a:pt x="115090" y="230317"/>
                  <a:pt x="115186" y="227745"/>
                </a:cubicBezTo>
                <a:lnTo>
                  <a:pt x="115980" y="185842"/>
                </a:lnTo>
                <a:lnTo>
                  <a:pt x="115567" y="185835"/>
                </a:lnTo>
                <a:lnTo>
                  <a:pt x="111817" y="184177"/>
                </a:lnTo>
                <a:lnTo>
                  <a:pt x="101851" y="227269"/>
                </a:lnTo>
                <a:cubicBezTo>
                  <a:pt x="101375" y="230031"/>
                  <a:pt x="98613" y="231841"/>
                  <a:pt x="95755" y="231174"/>
                </a:cubicBezTo>
                <a:cubicBezTo>
                  <a:pt x="92898" y="230508"/>
                  <a:pt x="91088" y="227650"/>
                  <a:pt x="91755" y="224792"/>
                </a:cubicBezTo>
                <a:lnTo>
                  <a:pt x="97951" y="197931"/>
                </a:lnTo>
                <a:lnTo>
                  <a:pt x="92326" y="209266"/>
                </a:lnTo>
                <a:cubicBezTo>
                  <a:pt x="91564" y="211933"/>
                  <a:pt x="88802" y="213648"/>
                  <a:pt x="86040" y="213076"/>
                </a:cubicBezTo>
                <a:cubicBezTo>
                  <a:pt x="85944" y="213076"/>
                  <a:pt x="85944" y="213076"/>
                  <a:pt x="85849" y="213076"/>
                </a:cubicBezTo>
                <a:cubicBezTo>
                  <a:pt x="82992" y="212409"/>
                  <a:pt x="81277" y="209457"/>
                  <a:pt x="82039" y="206695"/>
                </a:cubicBezTo>
                <a:lnTo>
                  <a:pt x="96568" y="177434"/>
                </a:lnTo>
                <a:lnTo>
                  <a:pt x="95416" y="176925"/>
                </a:lnTo>
                <a:lnTo>
                  <a:pt x="69180" y="223077"/>
                </a:lnTo>
                <a:cubicBezTo>
                  <a:pt x="67941" y="225077"/>
                  <a:pt x="65560" y="226125"/>
                  <a:pt x="63369" y="225649"/>
                </a:cubicBezTo>
                <a:cubicBezTo>
                  <a:pt x="62893" y="225554"/>
                  <a:pt x="62322" y="225363"/>
                  <a:pt x="61941" y="225077"/>
                </a:cubicBezTo>
                <a:cubicBezTo>
                  <a:pt x="59369" y="223649"/>
                  <a:pt x="58511" y="220410"/>
                  <a:pt x="59940" y="217839"/>
                </a:cubicBezTo>
                <a:lnTo>
                  <a:pt x="73753" y="193540"/>
                </a:lnTo>
                <a:lnTo>
                  <a:pt x="71181" y="194217"/>
                </a:lnTo>
                <a:cubicBezTo>
                  <a:pt x="68704" y="192693"/>
                  <a:pt x="67847" y="189550"/>
                  <a:pt x="69276" y="186978"/>
                </a:cubicBezTo>
                <a:lnTo>
                  <a:pt x="84365" y="168127"/>
                </a:lnTo>
                <a:lnTo>
                  <a:pt x="80706" y="164283"/>
                </a:lnTo>
                <a:lnTo>
                  <a:pt x="78229" y="168118"/>
                </a:lnTo>
                <a:cubicBezTo>
                  <a:pt x="73371" y="176405"/>
                  <a:pt x="68323" y="184882"/>
                  <a:pt x="61751" y="193550"/>
                </a:cubicBezTo>
                <a:cubicBezTo>
                  <a:pt x="60417" y="195265"/>
                  <a:pt x="58321" y="196026"/>
                  <a:pt x="56417" y="195550"/>
                </a:cubicBezTo>
                <a:cubicBezTo>
                  <a:pt x="55654" y="195360"/>
                  <a:pt x="54988" y="195074"/>
                  <a:pt x="54416" y="194598"/>
                </a:cubicBezTo>
                <a:cubicBezTo>
                  <a:pt x="52130" y="192883"/>
                  <a:pt x="51654" y="189550"/>
                  <a:pt x="53368" y="187168"/>
                </a:cubicBezTo>
                <a:cubicBezTo>
                  <a:pt x="59560" y="178977"/>
                  <a:pt x="64227" y="171071"/>
                  <a:pt x="69180" y="162689"/>
                </a:cubicBezTo>
                <a:lnTo>
                  <a:pt x="71272" y="159173"/>
                </a:lnTo>
                <a:lnTo>
                  <a:pt x="31270" y="195074"/>
                </a:lnTo>
                <a:cubicBezTo>
                  <a:pt x="29936" y="196217"/>
                  <a:pt x="28127" y="196598"/>
                  <a:pt x="26603" y="196312"/>
                </a:cubicBezTo>
                <a:cubicBezTo>
                  <a:pt x="25555" y="196122"/>
                  <a:pt x="24603" y="195550"/>
                  <a:pt x="23841" y="194693"/>
                </a:cubicBezTo>
                <a:cubicBezTo>
                  <a:pt x="21936" y="192502"/>
                  <a:pt x="22031" y="189168"/>
                  <a:pt x="24222" y="187263"/>
                </a:cubicBezTo>
                <a:lnTo>
                  <a:pt x="44984" y="168630"/>
                </a:lnTo>
                <a:lnTo>
                  <a:pt x="40319" y="167261"/>
                </a:lnTo>
                <a:cubicBezTo>
                  <a:pt x="38890" y="164689"/>
                  <a:pt x="39843" y="161451"/>
                  <a:pt x="42415" y="160117"/>
                </a:cubicBezTo>
                <a:lnTo>
                  <a:pt x="68755" y="145850"/>
                </a:lnTo>
                <a:lnTo>
                  <a:pt x="67063" y="141576"/>
                </a:lnTo>
                <a:lnTo>
                  <a:pt x="22698" y="153450"/>
                </a:lnTo>
                <a:cubicBezTo>
                  <a:pt x="21841" y="153736"/>
                  <a:pt x="20984" y="153736"/>
                  <a:pt x="20222" y="153545"/>
                </a:cubicBezTo>
                <a:cubicBezTo>
                  <a:pt x="18317" y="153164"/>
                  <a:pt x="16793" y="151735"/>
                  <a:pt x="16222" y="149735"/>
                </a:cubicBezTo>
                <a:cubicBezTo>
                  <a:pt x="15459" y="146878"/>
                  <a:pt x="17174" y="144020"/>
                  <a:pt x="19936" y="143258"/>
                </a:cubicBezTo>
                <a:lnTo>
                  <a:pt x="50179" y="135164"/>
                </a:lnTo>
                <a:lnTo>
                  <a:pt x="26794" y="136877"/>
                </a:lnTo>
                <a:cubicBezTo>
                  <a:pt x="25841" y="137258"/>
                  <a:pt x="24889" y="137258"/>
                  <a:pt x="24031" y="137067"/>
                </a:cubicBezTo>
                <a:cubicBezTo>
                  <a:pt x="22317" y="136686"/>
                  <a:pt x="20793" y="135448"/>
                  <a:pt x="20126" y="133543"/>
                </a:cubicBezTo>
                <a:cubicBezTo>
                  <a:pt x="19174" y="130781"/>
                  <a:pt x="20698" y="127828"/>
                  <a:pt x="23460" y="126875"/>
                </a:cubicBezTo>
                <a:cubicBezTo>
                  <a:pt x="33270" y="123636"/>
                  <a:pt x="43462" y="121612"/>
                  <a:pt x="53737" y="120851"/>
                </a:cubicBezTo>
                <a:lnTo>
                  <a:pt x="63276" y="121330"/>
                </a:lnTo>
                <a:lnTo>
                  <a:pt x="63361" y="116281"/>
                </a:lnTo>
                <a:lnTo>
                  <a:pt x="4887" y="111444"/>
                </a:lnTo>
                <a:cubicBezTo>
                  <a:pt x="4601" y="111349"/>
                  <a:pt x="4315" y="111349"/>
                  <a:pt x="4124" y="111349"/>
                </a:cubicBezTo>
                <a:cubicBezTo>
                  <a:pt x="1553" y="110777"/>
                  <a:pt x="-257" y="108396"/>
                  <a:pt x="29" y="105729"/>
                </a:cubicBezTo>
                <a:cubicBezTo>
                  <a:pt x="314" y="102872"/>
                  <a:pt x="2791" y="100681"/>
                  <a:pt x="5744" y="100872"/>
                </a:cubicBezTo>
                <a:lnTo>
                  <a:pt x="41598" y="103837"/>
                </a:lnTo>
                <a:lnTo>
                  <a:pt x="9077" y="92871"/>
                </a:lnTo>
                <a:cubicBezTo>
                  <a:pt x="6315" y="91919"/>
                  <a:pt x="4791" y="88966"/>
                  <a:pt x="5743" y="86203"/>
                </a:cubicBezTo>
                <a:cubicBezTo>
                  <a:pt x="6696" y="83441"/>
                  <a:pt x="9649" y="82012"/>
                  <a:pt x="12411" y="82870"/>
                </a:cubicBezTo>
                <a:lnTo>
                  <a:pt x="57755" y="98183"/>
                </a:lnTo>
                <a:lnTo>
                  <a:pt x="27460" y="68963"/>
                </a:lnTo>
                <a:cubicBezTo>
                  <a:pt x="25365" y="66962"/>
                  <a:pt x="25269" y="63629"/>
                  <a:pt x="27365" y="61533"/>
                </a:cubicBezTo>
                <a:cubicBezTo>
                  <a:pt x="29365" y="59438"/>
                  <a:pt x="32699" y="59342"/>
                  <a:pt x="34794" y="61438"/>
                </a:cubicBezTo>
                <a:lnTo>
                  <a:pt x="69154" y="94577"/>
                </a:lnTo>
                <a:lnTo>
                  <a:pt x="69655" y="93689"/>
                </a:lnTo>
                <a:lnTo>
                  <a:pt x="37652" y="58581"/>
                </a:lnTo>
                <a:cubicBezTo>
                  <a:pt x="35366" y="56866"/>
                  <a:pt x="34890" y="53532"/>
                  <a:pt x="36604" y="51151"/>
                </a:cubicBezTo>
                <a:cubicBezTo>
                  <a:pt x="38319" y="48865"/>
                  <a:pt x="41653" y="48389"/>
                  <a:pt x="44034" y="50103"/>
                </a:cubicBezTo>
                <a:lnTo>
                  <a:pt x="75082" y="84069"/>
                </a:lnTo>
                <a:lnTo>
                  <a:pt x="75964" y="82505"/>
                </a:lnTo>
                <a:lnTo>
                  <a:pt x="52702" y="38864"/>
                </a:lnTo>
                <a:cubicBezTo>
                  <a:pt x="51369" y="36292"/>
                  <a:pt x="52321" y="33054"/>
                  <a:pt x="54893" y="31720"/>
                </a:cubicBezTo>
                <a:cubicBezTo>
                  <a:pt x="57465" y="30387"/>
                  <a:pt x="60703" y="31339"/>
                  <a:pt x="62037" y="33911"/>
                </a:cubicBezTo>
                <a:lnTo>
                  <a:pt x="82121" y="71591"/>
                </a:lnTo>
                <a:lnTo>
                  <a:pt x="83162" y="69744"/>
                </a:lnTo>
                <a:lnTo>
                  <a:pt x="88343" y="67096"/>
                </a:lnTo>
                <a:lnTo>
                  <a:pt x="64799" y="26006"/>
                </a:lnTo>
                <a:cubicBezTo>
                  <a:pt x="63370" y="23434"/>
                  <a:pt x="64227" y="20291"/>
                  <a:pt x="66704" y="18767"/>
                </a:cubicBezTo>
                <a:cubicBezTo>
                  <a:pt x="69275" y="17338"/>
                  <a:pt x="72419" y="18195"/>
                  <a:pt x="73943" y="20672"/>
                </a:cubicBezTo>
                <a:lnTo>
                  <a:pt x="97779" y="62272"/>
                </a:lnTo>
                <a:lnTo>
                  <a:pt x="104887" y="58638"/>
                </a:lnTo>
                <a:lnTo>
                  <a:pt x="96136" y="29625"/>
                </a:lnTo>
                <a:cubicBezTo>
                  <a:pt x="95279" y="26863"/>
                  <a:pt x="96898" y="23910"/>
                  <a:pt x="99660" y="23053"/>
                </a:cubicBezTo>
                <a:cubicBezTo>
                  <a:pt x="102423" y="22196"/>
                  <a:pt x="105375" y="23815"/>
                  <a:pt x="106232" y="26577"/>
                </a:cubicBezTo>
                <a:lnTo>
                  <a:pt x="114431" y="53759"/>
                </a:lnTo>
                <a:lnTo>
                  <a:pt x="117822" y="52025"/>
                </a:lnTo>
                <a:lnTo>
                  <a:pt x="119103" y="52047"/>
                </a:lnTo>
                <a:lnTo>
                  <a:pt x="111757" y="20290"/>
                </a:lnTo>
                <a:cubicBezTo>
                  <a:pt x="111091" y="17432"/>
                  <a:pt x="112900" y="14575"/>
                  <a:pt x="115758" y="14003"/>
                </a:cubicBezTo>
                <a:cubicBezTo>
                  <a:pt x="118615" y="13337"/>
                  <a:pt x="121473" y="15146"/>
                  <a:pt x="122044" y="18004"/>
                </a:cubicBezTo>
                <a:lnTo>
                  <a:pt x="129961" y="52231"/>
                </a:lnTo>
                <a:lnTo>
                  <a:pt x="132661" y="52277"/>
                </a:lnTo>
                <a:lnTo>
                  <a:pt x="130426" y="5526"/>
                </a:lnTo>
                <a:cubicBezTo>
                  <a:pt x="130331" y="2574"/>
                  <a:pt x="132522" y="97"/>
                  <a:pt x="135474" y="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4" name="Google Shape;2354;p17"/>
          <p:cNvSpPr/>
          <p:nvPr/>
        </p:nvSpPr>
        <p:spPr>
          <a:xfrm flipH="1">
            <a:off x="10680694" y="4639782"/>
            <a:ext cx="97959" cy="92505"/>
          </a:xfrm>
          <a:custGeom>
            <a:avLst/>
            <a:gdLst/>
            <a:ahLst/>
            <a:cxnLst/>
            <a:rect l="l" t="t" r="r" b="b"/>
            <a:pathLst>
              <a:path w="241874" h="228408" extrusionOk="0">
                <a:moveTo>
                  <a:pt x="132348" y="93"/>
                </a:moveTo>
                <a:cubicBezTo>
                  <a:pt x="135205" y="-2"/>
                  <a:pt x="137587" y="2093"/>
                  <a:pt x="137682" y="4951"/>
                </a:cubicBezTo>
                <a:lnTo>
                  <a:pt x="139554" y="44308"/>
                </a:lnTo>
                <a:lnTo>
                  <a:pt x="152160" y="11333"/>
                </a:lnTo>
                <a:cubicBezTo>
                  <a:pt x="153207" y="8666"/>
                  <a:pt x="156160" y="7427"/>
                  <a:pt x="158732" y="8380"/>
                </a:cubicBezTo>
                <a:cubicBezTo>
                  <a:pt x="161399" y="9428"/>
                  <a:pt x="162637" y="12380"/>
                  <a:pt x="161685" y="14952"/>
                </a:cubicBezTo>
                <a:lnTo>
                  <a:pt x="147051" y="53231"/>
                </a:lnTo>
                <a:lnTo>
                  <a:pt x="171781" y="20382"/>
                </a:lnTo>
                <a:cubicBezTo>
                  <a:pt x="173495" y="18096"/>
                  <a:pt x="176638" y="17715"/>
                  <a:pt x="178924" y="19334"/>
                </a:cubicBezTo>
                <a:cubicBezTo>
                  <a:pt x="181210" y="21049"/>
                  <a:pt x="181591" y="24192"/>
                  <a:pt x="179972" y="26478"/>
                </a:cubicBezTo>
                <a:lnTo>
                  <a:pt x="154885" y="59802"/>
                </a:lnTo>
                <a:lnTo>
                  <a:pt x="159336" y="61647"/>
                </a:lnTo>
                <a:lnTo>
                  <a:pt x="180163" y="41336"/>
                </a:lnTo>
                <a:cubicBezTo>
                  <a:pt x="182163" y="39336"/>
                  <a:pt x="185402" y="39431"/>
                  <a:pt x="187402" y="41432"/>
                </a:cubicBezTo>
                <a:cubicBezTo>
                  <a:pt x="189402" y="43432"/>
                  <a:pt x="189307" y="46670"/>
                  <a:pt x="187307" y="48671"/>
                </a:cubicBezTo>
                <a:lnTo>
                  <a:pt x="169626" y="65912"/>
                </a:lnTo>
                <a:lnTo>
                  <a:pt x="172342" y="67038"/>
                </a:lnTo>
                <a:lnTo>
                  <a:pt x="198832" y="47051"/>
                </a:lnTo>
                <a:cubicBezTo>
                  <a:pt x="201118" y="45337"/>
                  <a:pt x="204261" y="45813"/>
                  <a:pt x="205976" y="48099"/>
                </a:cubicBezTo>
                <a:cubicBezTo>
                  <a:pt x="207690" y="50385"/>
                  <a:pt x="207214" y="53528"/>
                  <a:pt x="204928" y="55243"/>
                </a:cubicBezTo>
                <a:lnTo>
                  <a:pt x="178230" y="75387"/>
                </a:lnTo>
                <a:lnTo>
                  <a:pt x="178482" y="75761"/>
                </a:lnTo>
                <a:lnTo>
                  <a:pt x="217787" y="59434"/>
                </a:lnTo>
                <a:cubicBezTo>
                  <a:pt x="220359" y="58387"/>
                  <a:pt x="223407" y="59625"/>
                  <a:pt x="224454" y="62197"/>
                </a:cubicBezTo>
                <a:cubicBezTo>
                  <a:pt x="225502" y="64768"/>
                  <a:pt x="224264" y="67816"/>
                  <a:pt x="221692" y="68864"/>
                </a:cubicBezTo>
                <a:lnTo>
                  <a:pt x="206598" y="75134"/>
                </a:lnTo>
                <a:lnTo>
                  <a:pt x="207500" y="75341"/>
                </a:lnTo>
                <a:cubicBezTo>
                  <a:pt x="209024" y="77722"/>
                  <a:pt x="208262" y="80865"/>
                  <a:pt x="205881" y="82389"/>
                </a:cubicBezTo>
                <a:lnTo>
                  <a:pt x="196434" y="88242"/>
                </a:lnTo>
                <a:lnTo>
                  <a:pt x="225979" y="80485"/>
                </a:lnTo>
                <a:cubicBezTo>
                  <a:pt x="228741" y="79723"/>
                  <a:pt x="231503" y="81437"/>
                  <a:pt x="232170" y="84104"/>
                </a:cubicBezTo>
                <a:cubicBezTo>
                  <a:pt x="232932" y="86866"/>
                  <a:pt x="231217" y="89629"/>
                  <a:pt x="228550" y="90296"/>
                </a:cubicBezTo>
                <a:lnTo>
                  <a:pt x="189374" y="100582"/>
                </a:lnTo>
                <a:lnTo>
                  <a:pt x="190131" y="104327"/>
                </a:lnTo>
                <a:lnTo>
                  <a:pt x="197879" y="103345"/>
                </a:lnTo>
                <a:cubicBezTo>
                  <a:pt x="210071" y="101440"/>
                  <a:pt x="222644" y="99440"/>
                  <a:pt x="233503" y="98868"/>
                </a:cubicBezTo>
                <a:cubicBezTo>
                  <a:pt x="236455" y="98582"/>
                  <a:pt x="238741" y="100868"/>
                  <a:pt x="238837" y="103726"/>
                </a:cubicBezTo>
                <a:cubicBezTo>
                  <a:pt x="239027" y="106583"/>
                  <a:pt x="236836" y="108965"/>
                  <a:pt x="233979" y="109060"/>
                </a:cubicBezTo>
                <a:cubicBezTo>
                  <a:pt x="223597" y="109631"/>
                  <a:pt x="211309" y="111536"/>
                  <a:pt x="199403" y="113441"/>
                </a:cubicBezTo>
                <a:lnTo>
                  <a:pt x="196761" y="113855"/>
                </a:lnTo>
                <a:lnTo>
                  <a:pt x="226264" y="115727"/>
                </a:lnTo>
                <a:cubicBezTo>
                  <a:pt x="229122" y="115917"/>
                  <a:pt x="231217" y="118299"/>
                  <a:pt x="231027" y="121156"/>
                </a:cubicBezTo>
                <a:cubicBezTo>
                  <a:pt x="230836" y="124013"/>
                  <a:pt x="228455" y="126014"/>
                  <a:pt x="225597" y="125919"/>
                </a:cubicBezTo>
                <a:lnTo>
                  <a:pt x="208146" y="124806"/>
                </a:lnTo>
                <a:lnTo>
                  <a:pt x="238646" y="136682"/>
                </a:lnTo>
                <a:cubicBezTo>
                  <a:pt x="241313" y="137730"/>
                  <a:pt x="242551" y="140683"/>
                  <a:pt x="241504" y="143255"/>
                </a:cubicBezTo>
                <a:cubicBezTo>
                  <a:pt x="240837" y="145255"/>
                  <a:pt x="238932" y="146493"/>
                  <a:pt x="236836" y="146493"/>
                </a:cubicBezTo>
                <a:cubicBezTo>
                  <a:pt x="236265" y="146493"/>
                  <a:pt x="235598" y="146398"/>
                  <a:pt x="235027" y="146112"/>
                </a:cubicBezTo>
                <a:lnTo>
                  <a:pt x="189138" y="128251"/>
                </a:lnTo>
                <a:lnTo>
                  <a:pt x="188941" y="129211"/>
                </a:lnTo>
                <a:lnTo>
                  <a:pt x="222835" y="161161"/>
                </a:lnTo>
                <a:cubicBezTo>
                  <a:pt x="224930" y="163066"/>
                  <a:pt x="225025" y="166304"/>
                  <a:pt x="223025" y="168400"/>
                </a:cubicBezTo>
                <a:cubicBezTo>
                  <a:pt x="221977" y="169448"/>
                  <a:pt x="220644" y="170019"/>
                  <a:pt x="219310" y="170019"/>
                </a:cubicBezTo>
                <a:cubicBezTo>
                  <a:pt x="218072" y="170019"/>
                  <a:pt x="216834" y="169543"/>
                  <a:pt x="215786" y="168591"/>
                </a:cubicBezTo>
                <a:lnTo>
                  <a:pt x="199050" y="152814"/>
                </a:lnTo>
                <a:lnTo>
                  <a:pt x="195880" y="155160"/>
                </a:lnTo>
                <a:lnTo>
                  <a:pt x="194592" y="154933"/>
                </a:lnTo>
                <a:lnTo>
                  <a:pt x="216929" y="182688"/>
                </a:lnTo>
                <a:cubicBezTo>
                  <a:pt x="218453" y="185069"/>
                  <a:pt x="217691" y="188212"/>
                  <a:pt x="215310" y="189736"/>
                </a:cubicBezTo>
                <a:cubicBezTo>
                  <a:pt x="212929" y="191260"/>
                  <a:pt x="209785" y="190498"/>
                  <a:pt x="208261" y="188117"/>
                </a:cubicBezTo>
                <a:cubicBezTo>
                  <a:pt x="201832" y="177830"/>
                  <a:pt x="193355" y="167114"/>
                  <a:pt x="184128" y="156899"/>
                </a:cubicBezTo>
                <a:lnTo>
                  <a:pt x="178728" y="151577"/>
                </a:lnTo>
                <a:lnTo>
                  <a:pt x="173690" y="159038"/>
                </a:lnTo>
                <a:lnTo>
                  <a:pt x="195879" y="186212"/>
                </a:lnTo>
                <a:cubicBezTo>
                  <a:pt x="197689" y="188403"/>
                  <a:pt x="197308" y="191642"/>
                  <a:pt x="195117" y="193356"/>
                </a:cubicBezTo>
                <a:cubicBezTo>
                  <a:pt x="194260" y="194118"/>
                  <a:pt x="193117" y="194499"/>
                  <a:pt x="191974" y="194499"/>
                </a:cubicBezTo>
                <a:cubicBezTo>
                  <a:pt x="190450" y="194499"/>
                  <a:pt x="189021" y="193833"/>
                  <a:pt x="187973" y="192594"/>
                </a:cubicBezTo>
                <a:lnTo>
                  <a:pt x="166578" y="166392"/>
                </a:lnTo>
                <a:lnTo>
                  <a:pt x="167226" y="168598"/>
                </a:lnTo>
                <a:lnTo>
                  <a:pt x="173115" y="179164"/>
                </a:lnTo>
                <a:lnTo>
                  <a:pt x="171739" y="183950"/>
                </a:lnTo>
                <a:lnTo>
                  <a:pt x="172468" y="186432"/>
                </a:lnTo>
                <a:lnTo>
                  <a:pt x="174639" y="190688"/>
                </a:lnTo>
                <a:cubicBezTo>
                  <a:pt x="175877" y="193165"/>
                  <a:pt x="174924" y="196308"/>
                  <a:pt x="172448" y="197546"/>
                </a:cubicBezTo>
                <a:cubicBezTo>
                  <a:pt x="171781" y="197927"/>
                  <a:pt x="171019" y="198118"/>
                  <a:pt x="170162" y="198118"/>
                </a:cubicBezTo>
                <a:cubicBezTo>
                  <a:pt x="168257" y="198118"/>
                  <a:pt x="166543" y="197070"/>
                  <a:pt x="165590" y="195356"/>
                </a:cubicBezTo>
                <a:lnTo>
                  <a:pt x="163621" y="191496"/>
                </a:lnTo>
                <a:lnTo>
                  <a:pt x="163304" y="191260"/>
                </a:lnTo>
                <a:lnTo>
                  <a:pt x="163035" y="190348"/>
                </a:lnTo>
                <a:lnTo>
                  <a:pt x="157838" y="180160"/>
                </a:lnTo>
                <a:lnTo>
                  <a:pt x="157303" y="208119"/>
                </a:lnTo>
                <a:cubicBezTo>
                  <a:pt x="156922" y="210691"/>
                  <a:pt x="154731" y="212405"/>
                  <a:pt x="152350" y="212405"/>
                </a:cubicBezTo>
                <a:cubicBezTo>
                  <a:pt x="152064" y="212405"/>
                  <a:pt x="151683" y="212405"/>
                  <a:pt x="151397" y="212310"/>
                </a:cubicBezTo>
                <a:cubicBezTo>
                  <a:pt x="148635" y="211834"/>
                  <a:pt x="146825" y="209072"/>
                  <a:pt x="147301" y="206310"/>
                </a:cubicBezTo>
                <a:cubicBezTo>
                  <a:pt x="148825" y="198166"/>
                  <a:pt x="148968" y="189808"/>
                  <a:pt x="147778" y="181640"/>
                </a:cubicBezTo>
                <a:lnTo>
                  <a:pt x="145961" y="175961"/>
                </a:lnTo>
                <a:lnTo>
                  <a:pt x="136229" y="177937"/>
                </a:lnTo>
                <a:lnTo>
                  <a:pt x="144158" y="217645"/>
                </a:lnTo>
                <a:cubicBezTo>
                  <a:pt x="144730" y="220407"/>
                  <a:pt x="142920" y="223074"/>
                  <a:pt x="140158" y="223645"/>
                </a:cubicBezTo>
                <a:cubicBezTo>
                  <a:pt x="139872" y="223741"/>
                  <a:pt x="139586" y="223741"/>
                  <a:pt x="139205" y="223741"/>
                </a:cubicBezTo>
                <a:cubicBezTo>
                  <a:pt x="136824" y="223741"/>
                  <a:pt x="134729" y="222026"/>
                  <a:pt x="134157" y="219645"/>
                </a:cubicBezTo>
                <a:lnTo>
                  <a:pt x="126233" y="179967"/>
                </a:lnTo>
                <a:lnTo>
                  <a:pt x="125966" y="180021"/>
                </a:lnTo>
                <a:lnTo>
                  <a:pt x="122228" y="179266"/>
                </a:lnTo>
                <a:lnTo>
                  <a:pt x="121775" y="221835"/>
                </a:lnTo>
                <a:cubicBezTo>
                  <a:pt x="121775" y="224693"/>
                  <a:pt x="119489" y="226979"/>
                  <a:pt x="116727" y="226979"/>
                </a:cubicBezTo>
                <a:cubicBezTo>
                  <a:pt x="113869" y="226979"/>
                  <a:pt x="111583" y="224597"/>
                  <a:pt x="111583" y="221835"/>
                </a:cubicBezTo>
                <a:lnTo>
                  <a:pt x="111880" y="194271"/>
                </a:lnTo>
                <a:lnTo>
                  <a:pt x="108726" y="206977"/>
                </a:lnTo>
                <a:cubicBezTo>
                  <a:pt x="108726" y="209644"/>
                  <a:pt x="106440" y="211834"/>
                  <a:pt x="103678" y="211834"/>
                </a:cubicBezTo>
                <a:cubicBezTo>
                  <a:pt x="103582" y="211834"/>
                  <a:pt x="103582" y="211834"/>
                  <a:pt x="103487" y="211834"/>
                </a:cubicBezTo>
                <a:cubicBezTo>
                  <a:pt x="100630" y="211739"/>
                  <a:pt x="98439" y="209358"/>
                  <a:pt x="98534" y="206596"/>
                </a:cubicBezTo>
                <a:lnTo>
                  <a:pt x="106129" y="176012"/>
                </a:lnTo>
                <a:lnTo>
                  <a:pt x="105008" y="175785"/>
                </a:lnTo>
                <a:lnTo>
                  <a:pt x="89771" y="224884"/>
                </a:lnTo>
                <a:cubicBezTo>
                  <a:pt x="89104" y="226979"/>
                  <a:pt x="87104" y="228408"/>
                  <a:pt x="84913" y="228408"/>
                </a:cubicBezTo>
                <a:cubicBezTo>
                  <a:pt x="84437" y="228408"/>
                  <a:pt x="83865" y="228313"/>
                  <a:pt x="83389" y="228217"/>
                </a:cubicBezTo>
                <a:cubicBezTo>
                  <a:pt x="80722" y="227360"/>
                  <a:pt x="79198" y="224503"/>
                  <a:pt x="80055" y="221836"/>
                </a:cubicBezTo>
                <a:lnTo>
                  <a:pt x="88068" y="196017"/>
                </a:lnTo>
                <a:lnTo>
                  <a:pt x="85771" y="197166"/>
                </a:lnTo>
                <a:cubicBezTo>
                  <a:pt x="83104" y="196308"/>
                  <a:pt x="81580" y="193451"/>
                  <a:pt x="82532" y="190688"/>
                </a:cubicBezTo>
                <a:lnTo>
                  <a:pt x="92833" y="169822"/>
                </a:lnTo>
                <a:lnTo>
                  <a:pt x="88470" y="166880"/>
                </a:lnTo>
                <a:lnTo>
                  <a:pt x="86913" y="171067"/>
                </a:lnTo>
                <a:cubicBezTo>
                  <a:pt x="84056" y="179831"/>
                  <a:pt x="81103" y="188974"/>
                  <a:pt x="76627" y="198595"/>
                </a:cubicBezTo>
                <a:cubicBezTo>
                  <a:pt x="75864" y="200405"/>
                  <a:pt x="73960" y="201452"/>
                  <a:pt x="72054" y="201452"/>
                </a:cubicBezTo>
                <a:cubicBezTo>
                  <a:pt x="71388" y="201452"/>
                  <a:pt x="70626" y="201262"/>
                  <a:pt x="69959" y="200976"/>
                </a:cubicBezTo>
                <a:cubicBezTo>
                  <a:pt x="67387" y="199833"/>
                  <a:pt x="66244" y="196785"/>
                  <a:pt x="67482" y="194213"/>
                </a:cubicBezTo>
                <a:cubicBezTo>
                  <a:pt x="71673" y="185165"/>
                  <a:pt x="74436" y="176687"/>
                  <a:pt x="77293" y="167829"/>
                </a:cubicBezTo>
                <a:lnTo>
                  <a:pt x="78582" y="163962"/>
                </a:lnTo>
                <a:lnTo>
                  <a:pt x="48147" y="206309"/>
                </a:lnTo>
                <a:cubicBezTo>
                  <a:pt x="47194" y="207643"/>
                  <a:pt x="45575" y="208405"/>
                  <a:pt x="43956" y="208405"/>
                </a:cubicBezTo>
                <a:cubicBezTo>
                  <a:pt x="42908" y="208405"/>
                  <a:pt x="41860" y="208119"/>
                  <a:pt x="41003" y="207452"/>
                </a:cubicBezTo>
                <a:cubicBezTo>
                  <a:pt x="38717" y="205833"/>
                  <a:pt x="38145" y="202595"/>
                  <a:pt x="39860" y="200309"/>
                </a:cubicBezTo>
                <a:lnTo>
                  <a:pt x="55523" y="178515"/>
                </a:lnTo>
                <a:lnTo>
                  <a:pt x="50909" y="178211"/>
                </a:lnTo>
                <a:cubicBezTo>
                  <a:pt x="49099" y="176116"/>
                  <a:pt x="49290" y="172877"/>
                  <a:pt x="51385" y="170972"/>
                </a:cubicBezTo>
                <a:lnTo>
                  <a:pt x="73381" y="151972"/>
                </a:lnTo>
                <a:lnTo>
                  <a:pt x="70843" y="148210"/>
                </a:lnTo>
                <a:lnTo>
                  <a:pt x="31383" y="168686"/>
                </a:lnTo>
                <a:cubicBezTo>
                  <a:pt x="30716" y="169067"/>
                  <a:pt x="29859" y="169257"/>
                  <a:pt x="29097" y="169257"/>
                </a:cubicBezTo>
                <a:cubicBezTo>
                  <a:pt x="27287" y="169257"/>
                  <a:pt x="25478" y="168210"/>
                  <a:pt x="24525" y="166495"/>
                </a:cubicBezTo>
                <a:cubicBezTo>
                  <a:pt x="23191" y="164018"/>
                  <a:pt x="24239" y="160875"/>
                  <a:pt x="26716" y="159637"/>
                </a:cubicBezTo>
                <a:lnTo>
                  <a:pt x="52902" y="146048"/>
                </a:lnTo>
                <a:lnTo>
                  <a:pt x="31954" y="152302"/>
                </a:lnTo>
                <a:cubicBezTo>
                  <a:pt x="31001" y="152779"/>
                  <a:pt x="30144" y="152969"/>
                  <a:pt x="29287" y="152969"/>
                </a:cubicBezTo>
                <a:cubicBezTo>
                  <a:pt x="27573" y="152969"/>
                  <a:pt x="25858" y="152112"/>
                  <a:pt x="24905" y="150493"/>
                </a:cubicBezTo>
                <a:cubicBezTo>
                  <a:pt x="23477" y="148111"/>
                  <a:pt x="24239" y="144968"/>
                  <a:pt x="26715" y="143540"/>
                </a:cubicBezTo>
                <a:lnTo>
                  <a:pt x="63621" y="132517"/>
                </a:lnTo>
                <a:lnTo>
                  <a:pt x="62138" y="125177"/>
                </a:lnTo>
                <a:lnTo>
                  <a:pt x="5761" y="132776"/>
                </a:lnTo>
                <a:cubicBezTo>
                  <a:pt x="5570" y="132681"/>
                  <a:pt x="5284" y="132776"/>
                  <a:pt x="5094" y="132776"/>
                </a:cubicBezTo>
                <a:cubicBezTo>
                  <a:pt x="2617" y="132776"/>
                  <a:pt x="427" y="130871"/>
                  <a:pt x="46" y="128395"/>
                </a:cubicBezTo>
                <a:cubicBezTo>
                  <a:pt x="-335" y="125633"/>
                  <a:pt x="1665" y="123061"/>
                  <a:pt x="4427" y="122680"/>
                </a:cubicBezTo>
                <a:lnTo>
                  <a:pt x="39721" y="117923"/>
                </a:lnTo>
                <a:lnTo>
                  <a:pt x="5951" y="114203"/>
                </a:lnTo>
                <a:cubicBezTo>
                  <a:pt x="3188" y="113917"/>
                  <a:pt x="1093" y="111345"/>
                  <a:pt x="1474" y="108583"/>
                </a:cubicBezTo>
                <a:cubicBezTo>
                  <a:pt x="1760" y="105821"/>
                  <a:pt x="4236" y="103820"/>
                  <a:pt x="7094" y="104106"/>
                </a:cubicBezTo>
                <a:lnTo>
                  <a:pt x="53343" y="109197"/>
                </a:lnTo>
                <a:lnTo>
                  <a:pt x="18428" y="87724"/>
                </a:lnTo>
                <a:cubicBezTo>
                  <a:pt x="16047" y="86200"/>
                  <a:pt x="15285" y="83152"/>
                  <a:pt x="16714" y="80675"/>
                </a:cubicBezTo>
                <a:cubicBezTo>
                  <a:pt x="18238" y="78294"/>
                  <a:pt x="21286" y="77532"/>
                  <a:pt x="23762" y="78961"/>
                </a:cubicBezTo>
                <a:lnTo>
                  <a:pt x="63145" y="103181"/>
                </a:lnTo>
                <a:lnTo>
                  <a:pt x="63359" y="102479"/>
                </a:lnTo>
                <a:lnTo>
                  <a:pt x="25857" y="76007"/>
                </a:lnTo>
                <a:cubicBezTo>
                  <a:pt x="23286" y="74864"/>
                  <a:pt x="22143" y="71816"/>
                  <a:pt x="23381" y="69244"/>
                </a:cubicBezTo>
                <a:cubicBezTo>
                  <a:pt x="24524" y="66673"/>
                  <a:pt x="27572" y="65530"/>
                  <a:pt x="30144" y="66768"/>
                </a:cubicBezTo>
                <a:lnTo>
                  <a:pt x="66452" y="92365"/>
                </a:lnTo>
                <a:lnTo>
                  <a:pt x="67018" y="90513"/>
                </a:lnTo>
                <a:lnTo>
                  <a:pt x="35954" y="54100"/>
                </a:lnTo>
                <a:cubicBezTo>
                  <a:pt x="34144" y="51909"/>
                  <a:pt x="34335" y="48766"/>
                  <a:pt x="36525" y="46861"/>
                </a:cubicBezTo>
                <a:cubicBezTo>
                  <a:pt x="38716" y="45051"/>
                  <a:pt x="41860" y="45242"/>
                  <a:pt x="43765" y="47433"/>
                </a:cubicBezTo>
                <a:lnTo>
                  <a:pt x="70580" y="78865"/>
                </a:lnTo>
                <a:lnTo>
                  <a:pt x="71159" y="76971"/>
                </a:lnTo>
                <a:lnTo>
                  <a:pt x="75488" y="73405"/>
                </a:lnTo>
                <a:lnTo>
                  <a:pt x="44717" y="39527"/>
                </a:lnTo>
                <a:cubicBezTo>
                  <a:pt x="42812" y="37432"/>
                  <a:pt x="43003" y="34193"/>
                  <a:pt x="45098" y="32288"/>
                </a:cubicBezTo>
                <a:cubicBezTo>
                  <a:pt x="47194" y="30383"/>
                  <a:pt x="50432" y="30574"/>
                  <a:pt x="52337" y="32669"/>
                </a:cubicBezTo>
                <a:lnTo>
                  <a:pt x="83411" y="66880"/>
                </a:lnTo>
                <a:lnTo>
                  <a:pt x="89307" y="62023"/>
                </a:lnTo>
                <a:lnTo>
                  <a:pt x="75007" y="36479"/>
                </a:lnTo>
                <a:cubicBezTo>
                  <a:pt x="73673" y="34003"/>
                  <a:pt x="74531" y="30859"/>
                  <a:pt x="77007" y="29526"/>
                </a:cubicBezTo>
                <a:cubicBezTo>
                  <a:pt x="79484" y="28192"/>
                  <a:pt x="82627" y="29050"/>
                  <a:pt x="83960" y="31526"/>
                </a:cubicBezTo>
                <a:lnTo>
                  <a:pt x="97333" y="55413"/>
                </a:lnTo>
                <a:lnTo>
                  <a:pt x="100247" y="53013"/>
                </a:lnTo>
                <a:lnTo>
                  <a:pt x="101483" y="52763"/>
                </a:lnTo>
                <a:lnTo>
                  <a:pt x="87961" y="24287"/>
                </a:lnTo>
                <a:cubicBezTo>
                  <a:pt x="86723" y="21715"/>
                  <a:pt x="87866" y="18667"/>
                  <a:pt x="90342" y="17524"/>
                </a:cubicBezTo>
                <a:cubicBezTo>
                  <a:pt x="92914" y="16286"/>
                  <a:pt x="95962" y="17429"/>
                  <a:pt x="97105" y="19905"/>
                </a:cubicBezTo>
                <a:lnTo>
                  <a:pt x="111724" y="50693"/>
                </a:lnTo>
                <a:lnTo>
                  <a:pt x="114240" y="50184"/>
                </a:lnTo>
                <a:lnTo>
                  <a:pt x="102439" y="6475"/>
                </a:lnTo>
                <a:cubicBezTo>
                  <a:pt x="101677" y="3713"/>
                  <a:pt x="103296" y="950"/>
                  <a:pt x="106059" y="188"/>
                </a:cubicBezTo>
                <a:cubicBezTo>
                  <a:pt x="108726" y="-574"/>
                  <a:pt x="111583" y="1046"/>
                  <a:pt x="112345" y="3808"/>
                </a:cubicBezTo>
                <a:lnTo>
                  <a:pt x="124317" y="48147"/>
                </a:lnTo>
                <a:lnTo>
                  <a:pt x="125966" y="47814"/>
                </a:lnTo>
                <a:lnTo>
                  <a:pt x="129577" y="49311"/>
                </a:lnTo>
                <a:lnTo>
                  <a:pt x="127490" y="5427"/>
                </a:lnTo>
                <a:cubicBezTo>
                  <a:pt x="127395" y="2569"/>
                  <a:pt x="129490" y="188"/>
                  <a:pt x="132348" y="9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5" name="Google Shape;2355;p17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7C7A74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7C7A74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502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A992-F389-4085-95DC-367A1C5D463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6415-260B-48F9-8223-3D5FDC40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290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6" name="Google Shape;2506;p23"/>
          <p:cNvGrpSpPr/>
          <p:nvPr/>
        </p:nvGrpSpPr>
        <p:grpSpPr>
          <a:xfrm>
            <a:off x="3489871" y="144954"/>
            <a:ext cx="2106673" cy="5831805"/>
            <a:chOff x="2092779" y="2646725"/>
            <a:chExt cx="1565718" cy="4334625"/>
          </a:xfrm>
        </p:grpSpPr>
        <p:sp>
          <p:nvSpPr>
            <p:cNvPr id="2507" name="Google Shape;2507;p23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8" name="Google Shape;2508;p23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9" name="Google Shape;2509;p23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0" name="Google Shape;2510;p23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1" name="Google Shape;2511;p23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2" name="Google Shape;2512;p23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3" name="Google Shape;2513;p23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4" name="Google Shape;2514;p23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5" name="Google Shape;2515;p23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6" name="Google Shape;2516;p23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7" name="Google Shape;2517;p23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8" name="Google Shape;2518;p23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9" name="Google Shape;2519;p23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0" name="Google Shape;2520;p23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1" name="Google Shape;2521;p23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2" name="Google Shape;2522;p23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3" name="Google Shape;2523;p23"/>
          <p:cNvSpPr/>
          <p:nvPr/>
        </p:nvSpPr>
        <p:spPr>
          <a:xfrm flipH="1">
            <a:off x="0" y="5609124"/>
            <a:ext cx="12181522" cy="1250347"/>
          </a:xfrm>
          <a:custGeom>
            <a:avLst/>
            <a:gdLst/>
            <a:ahLst/>
            <a:cxnLst/>
            <a:rect l="l" t="t" r="r" b="b"/>
            <a:pathLst>
              <a:path w="12181522" h="2348069" extrusionOk="0">
                <a:moveTo>
                  <a:pt x="0" y="617663"/>
                </a:moveTo>
                <a:cubicBezTo>
                  <a:pt x="480441" y="665002"/>
                  <a:pt x="876776" y="647285"/>
                  <a:pt x="1167384" y="617663"/>
                </a:cubicBezTo>
                <a:cubicBezTo>
                  <a:pt x="1725644" y="560703"/>
                  <a:pt x="1822609" y="466977"/>
                  <a:pt x="2310384" y="452594"/>
                </a:cubicBezTo>
                <a:cubicBezTo>
                  <a:pt x="2857500" y="436497"/>
                  <a:pt x="2904744" y="549464"/>
                  <a:pt x="3440716" y="528794"/>
                </a:cubicBezTo>
                <a:cubicBezTo>
                  <a:pt x="3942303" y="509459"/>
                  <a:pt x="3974211" y="407732"/>
                  <a:pt x="4494848" y="350963"/>
                </a:cubicBezTo>
                <a:cubicBezTo>
                  <a:pt x="5079111" y="287336"/>
                  <a:pt x="5213985" y="396397"/>
                  <a:pt x="6031516" y="427163"/>
                </a:cubicBezTo>
                <a:cubicBezTo>
                  <a:pt x="6649212" y="450404"/>
                  <a:pt x="7112603" y="408398"/>
                  <a:pt x="7466648" y="376394"/>
                </a:cubicBezTo>
                <a:cubicBezTo>
                  <a:pt x="8393049" y="292479"/>
                  <a:pt x="8809577" y="139603"/>
                  <a:pt x="9308116" y="58926"/>
                </a:cubicBezTo>
                <a:cubicBezTo>
                  <a:pt x="9950578" y="-45087"/>
                  <a:pt x="10904030" y="-57469"/>
                  <a:pt x="12181523" y="414494"/>
                </a:cubicBezTo>
                <a:cubicBezTo>
                  <a:pt x="12181523" y="1059051"/>
                  <a:pt x="12181523" y="1703513"/>
                  <a:pt x="12181523" y="2348069"/>
                </a:cubicBezTo>
                <a:cubicBezTo>
                  <a:pt x="8121015" y="2348069"/>
                  <a:pt x="4060603" y="2348069"/>
                  <a:pt x="95" y="2348069"/>
                </a:cubicBezTo>
                <a:cubicBezTo>
                  <a:pt x="0" y="1771235"/>
                  <a:pt x="0" y="1194401"/>
                  <a:pt x="0" y="61766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24" name="Google Shape;2524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525" name="Google Shape;2525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26" name="Google Shape;2526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527" name="Google Shape;2527;p23"/>
          <p:cNvGrpSpPr/>
          <p:nvPr/>
        </p:nvGrpSpPr>
        <p:grpSpPr>
          <a:xfrm>
            <a:off x="108636" y="286863"/>
            <a:ext cx="3796290" cy="6571129"/>
            <a:chOff x="413436" y="286863"/>
            <a:chExt cx="3796290" cy="6571129"/>
          </a:xfrm>
        </p:grpSpPr>
        <p:grpSp>
          <p:nvGrpSpPr>
            <p:cNvPr id="2528" name="Google Shape;2528;p23"/>
            <p:cNvGrpSpPr/>
            <p:nvPr/>
          </p:nvGrpSpPr>
          <p:grpSpPr>
            <a:xfrm>
              <a:off x="413436" y="888570"/>
              <a:ext cx="3551372" cy="5969422"/>
              <a:chOff x="6083206" y="494419"/>
              <a:chExt cx="3551372" cy="5969422"/>
            </a:xfrm>
          </p:grpSpPr>
          <p:grpSp>
            <p:nvGrpSpPr>
              <p:cNvPr id="2529" name="Google Shape;2529;p23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2530" name="Google Shape;2530;p23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1" name="Google Shape;2531;p23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32" name="Google Shape;2532;p23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33" name="Google Shape;2533;p23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2534" name="Google Shape;2534;p23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5" name="Google Shape;2535;p23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36" name="Google Shape;2536;p23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37" name="Google Shape;2537;p23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2538" name="Google Shape;2538;p23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9" name="Google Shape;2539;p23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40" name="Google Shape;2540;p23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2541" name="Google Shape;2541;p23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2" name="Google Shape;2542;p23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43" name="Google Shape;2543;p23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2544" name="Google Shape;2544;p23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5" name="Google Shape;2545;p23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46" name="Google Shape;2546;p23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47" name="Google Shape;2547;p23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2548" name="Google Shape;2548;p23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9" name="Google Shape;2549;p23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50" name="Google Shape;2550;p23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2551" name="Google Shape;2551;p23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2" name="Google Shape;2552;p23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53" name="Google Shape;2553;p23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2554" name="Google Shape;2554;p23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5" name="Google Shape;2555;p23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56" name="Google Shape;2556;p23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7" name="Google Shape;2557;p23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8" name="Google Shape;2558;p23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9" name="Google Shape;2559;p23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0" name="Google Shape;2560;p23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1" name="Google Shape;2561;p23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2" name="Google Shape;2562;p23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3" name="Google Shape;2563;p23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4" name="Google Shape;2564;p23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5" name="Google Shape;2565;p23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6" name="Google Shape;2566;p23"/>
              <p:cNvSpPr/>
              <p:nvPr/>
            </p:nvSpPr>
            <p:spPr>
              <a:xfrm>
                <a:off x="8834604" y="494419"/>
                <a:ext cx="406091" cy="579033"/>
              </a:xfrm>
              <a:custGeom>
                <a:avLst/>
                <a:gdLst/>
                <a:ahLst/>
                <a:cxnLst/>
                <a:rect l="l" t="t" r="r" b="b"/>
                <a:pathLst>
                  <a:path w="406091" h="579033" extrusionOk="0">
                    <a:moveTo>
                      <a:pt x="99111" y="535123"/>
                    </a:moveTo>
                    <a:cubicBezTo>
                      <a:pt x="89967" y="481688"/>
                      <a:pt x="102349" y="422442"/>
                      <a:pt x="104635" y="372055"/>
                    </a:cubicBezTo>
                    <a:cubicBezTo>
                      <a:pt x="108160" y="295569"/>
                      <a:pt x="85014" y="218131"/>
                      <a:pt x="39294" y="153933"/>
                    </a:cubicBezTo>
                    <a:cubicBezTo>
                      <a:pt x="19863" y="126596"/>
                      <a:pt x="-4807" y="97354"/>
                      <a:pt x="813" y="65160"/>
                    </a:cubicBezTo>
                    <a:cubicBezTo>
                      <a:pt x="7290" y="28298"/>
                      <a:pt x="51105" y="6771"/>
                      <a:pt x="91491" y="1723"/>
                    </a:cubicBezTo>
                    <a:cubicBezTo>
                      <a:pt x="201124" y="-11898"/>
                      <a:pt x="308566" y="56968"/>
                      <a:pt x="359048" y="146979"/>
                    </a:cubicBezTo>
                    <a:cubicBezTo>
                      <a:pt x="409531" y="236991"/>
                      <a:pt x="412579" y="343099"/>
                      <a:pt x="399530" y="443493"/>
                    </a:cubicBezTo>
                    <a:cubicBezTo>
                      <a:pt x="393433" y="490356"/>
                      <a:pt x="382766" y="539314"/>
                      <a:pt x="356667" y="579033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7" name="Google Shape;2567;p23"/>
              <p:cNvSpPr/>
              <p:nvPr/>
            </p:nvSpPr>
            <p:spPr>
              <a:xfrm>
                <a:off x="7892434" y="720192"/>
                <a:ext cx="338526" cy="618627"/>
              </a:xfrm>
              <a:custGeom>
                <a:avLst/>
                <a:gdLst/>
                <a:ahLst/>
                <a:cxnLst/>
                <a:rect l="l" t="t" r="r" b="b"/>
                <a:pathLst>
                  <a:path w="338526" h="618627" extrusionOk="0">
                    <a:moveTo>
                      <a:pt x="179936" y="618627"/>
                    </a:moveTo>
                    <a:cubicBezTo>
                      <a:pt x="123833" y="576336"/>
                      <a:pt x="72779" y="509661"/>
                      <a:pt x="49538" y="466132"/>
                    </a:cubicBezTo>
                    <a:cubicBezTo>
                      <a:pt x="294" y="374216"/>
                      <a:pt x="-13041" y="261154"/>
                      <a:pt x="13153" y="159141"/>
                    </a:cubicBezTo>
                    <a:cubicBezTo>
                      <a:pt x="27345" y="103991"/>
                      <a:pt x="54682" y="49699"/>
                      <a:pt x="100402" y="19886"/>
                    </a:cubicBezTo>
                    <a:cubicBezTo>
                      <a:pt x="146122" y="-9928"/>
                      <a:pt x="212606" y="-7546"/>
                      <a:pt x="247277" y="36078"/>
                    </a:cubicBezTo>
                    <a:cubicBezTo>
                      <a:pt x="273757" y="69416"/>
                      <a:pt x="276519" y="117231"/>
                      <a:pt x="272423" y="160665"/>
                    </a:cubicBezTo>
                    <a:cubicBezTo>
                      <a:pt x="268328" y="204099"/>
                      <a:pt x="258707" y="247819"/>
                      <a:pt x="264994" y="290967"/>
                    </a:cubicBezTo>
                    <a:cubicBezTo>
                      <a:pt x="270709" y="330115"/>
                      <a:pt x="289187" y="365548"/>
                      <a:pt x="308237" y="399552"/>
                    </a:cubicBezTo>
                    <a:cubicBezTo>
                      <a:pt x="317572" y="416221"/>
                      <a:pt x="328811" y="439843"/>
                      <a:pt x="338527" y="466132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8" name="Google Shape;2568;p23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9" name="Google Shape;2569;p23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0" name="Google Shape;2570;p23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71" name="Google Shape;2571;p23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2572" name="Google Shape;2572;p23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3" name="Google Shape;2573;p23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74" name="Google Shape;2574;p23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2575" name="Google Shape;2575;p23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6" name="Google Shape;2576;p23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577" name="Google Shape;2577;p23"/>
            <p:cNvSpPr/>
            <p:nvPr/>
          </p:nvSpPr>
          <p:spPr>
            <a:xfrm rot="-439219">
              <a:off x="3472943" y="1997128"/>
              <a:ext cx="199016" cy="185673"/>
            </a:xfrm>
            <a:custGeom>
              <a:avLst/>
              <a:gdLst/>
              <a:ahLst/>
              <a:cxnLst/>
              <a:rect l="l" t="t" r="r" b="b"/>
              <a:pathLst>
                <a:path w="198886" h="185551" extrusionOk="0">
                  <a:moveTo>
                    <a:pt x="198886" y="92776"/>
                  </a:moveTo>
                  <a:cubicBezTo>
                    <a:pt x="198886" y="144014"/>
                    <a:pt x="154364" y="185551"/>
                    <a:pt x="99443" y="185551"/>
                  </a:cubicBezTo>
                  <a:cubicBezTo>
                    <a:pt x="44522" y="185551"/>
                    <a:pt x="0" y="144014"/>
                    <a:pt x="0" y="92776"/>
                  </a:cubicBezTo>
                  <a:cubicBezTo>
                    <a:pt x="0" y="41537"/>
                    <a:pt x="44522" y="0"/>
                    <a:pt x="99443" y="0"/>
                  </a:cubicBezTo>
                  <a:cubicBezTo>
                    <a:pt x="154364" y="0"/>
                    <a:pt x="198886" y="41537"/>
                    <a:pt x="198886" y="92776"/>
                  </a:cubicBez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8" name="Google Shape;2578;p23"/>
            <p:cNvSpPr/>
            <p:nvPr/>
          </p:nvSpPr>
          <p:spPr>
            <a:xfrm rot="-439219">
              <a:off x="2546694" y="2246647"/>
              <a:ext cx="199016" cy="185673"/>
            </a:xfrm>
            <a:custGeom>
              <a:avLst/>
              <a:gdLst/>
              <a:ahLst/>
              <a:cxnLst/>
              <a:rect l="l" t="t" r="r" b="b"/>
              <a:pathLst>
                <a:path w="198886" h="185551" extrusionOk="0">
                  <a:moveTo>
                    <a:pt x="198887" y="92776"/>
                  </a:moveTo>
                  <a:cubicBezTo>
                    <a:pt x="198887" y="144014"/>
                    <a:pt x="154364" y="185551"/>
                    <a:pt x="99443" y="185551"/>
                  </a:cubicBezTo>
                  <a:cubicBezTo>
                    <a:pt x="44522" y="185551"/>
                    <a:pt x="0" y="144014"/>
                    <a:pt x="0" y="92776"/>
                  </a:cubicBezTo>
                  <a:cubicBezTo>
                    <a:pt x="0" y="41537"/>
                    <a:pt x="44522" y="0"/>
                    <a:pt x="99443" y="0"/>
                  </a:cubicBezTo>
                  <a:cubicBezTo>
                    <a:pt x="154364" y="0"/>
                    <a:pt x="198887" y="41537"/>
                    <a:pt x="198887" y="92776"/>
                  </a:cubicBez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9" name="Google Shape;2579;p23"/>
            <p:cNvSpPr/>
            <p:nvPr/>
          </p:nvSpPr>
          <p:spPr>
            <a:xfrm rot="-612915">
              <a:off x="3203476" y="1867219"/>
              <a:ext cx="93805" cy="160917"/>
            </a:xfrm>
            <a:custGeom>
              <a:avLst/>
              <a:gdLst/>
              <a:ahLst/>
              <a:cxnLst/>
              <a:rect l="l" t="t" r="r" b="b"/>
              <a:pathLst>
                <a:path w="93724" h="160778" extrusionOk="0">
                  <a:moveTo>
                    <a:pt x="93724" y="80389"/>
                  </a:moveTo>
                  <a:cubicBezTo>
                    <a:pt x="93724" y="124787"/>
                    <a:pt x="72743" y="160779"/>
                    <a:pt x="46862" y="160779"/>
                  </a:cubicBezTo>
                  <a:cubicBezTo>
                    <a:pt x="20980" y="160779"/>
                    <a:pt x="0" y="124787"/>
                    <a:pt x="0" y="80389"/>
                  </a:cubicBezTo>
                  <a:cubicBezTo>
                    <a:pt x="0" y="35991"/>
                    <a:pt x="20980" y="0"/>
                    <a:pt x="46862" y="0"/>
                  </a:cubicBezTo>
                  <a:cubicBezTo>
                    <a:pt x="72743" y="0"/>
                    <a:pt x="93724" y="35991"/>
                    <a:pt x="93724" y="80389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0" name="Google Shape;2580;p23"/>
            <p:cNvSpPr/>
            <p:nvPr/>
          </p:nvSpPr>
          <p:spPr>
            <a:xfrm>
              <a:off x="2898560" y="2124478"/>
              <a:ext cx="532818" cy="497852"/>
            </a:xfrm>
            <a:custGeom>
              <a:avLst/>
              <a:gdLst/>
              <a:ahLst/>
              <a:cxnLst/>
              <a:rect l="l" t="t" r="r" b="b"/>
              <a:pathLst>
                <a:path w="532818" h="497852" extrusionOk="0">
                  <a:moveTo>
                    <a:pt x="55870" y="78260"/>
                  </a:moveTo>
                  <a:cubicBezTo>
                    <a:pt x="9388" y="123980"/>
                    <a:pt x="-10043" y="189702"/>
                    <a:pt x="5006" y="249424"/>
                  </a:cubicBezTo>
                  <a:cubicBezTo>
                    <a:pt x="20342" y="310003"/>
                    <a:pt x="67395" y="360485"/>
                    <a:pt x="116925" y="404872"/>
                  </a:cubicBezTo>
                  <a:cubicBezTo>
                    <a:pt x="176552" y="458403"/>
                    <a:pt x="255800" y="510600"/>
                    <a:pt x="339429" y="495074"/>
                  </a:cubicBezTo>
                  <a:cubicBezTo>
                    <a:pt x="417534" y="480596"/>
                    <a:pt x="465921" y="412587"/>
                    <a:pt x="495734" y="347722"/>
                  </a:cubicBezTo>
                  <a:cubicBezTo>
                    <a:pt x="523071" y="288381"/>
                    <a:pt x="542693" y="223421"/>
                    <a:pt x="527548" y="160841"/>
                  </a:cubicBezTo>
                  <a:cubicBezTo>
                    <a:pt x="513546" y="103120"/>
                    <a:pt x="468969" y="51685"/>
                    <a:pt x="409152" y="24539"/>
                  </a:cubicBezTo>
                  <a:cubicBezTo>
                    <a:pt x="304663" y="-22991"/>
                    <a:pt x="134928" y="440"/>
                    <a:pt x="55870" y="78260"/>
                  </a:cubicBez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81" name="Google Shape;2581;p23"/>
            <p:cNvGrpSpPr/>
            <p:nvPr/>
          </p:nvGrpSpPr>
          <p:grpSpPr>
            <a:xfrm>
              <a:off x="3017104" y="2234830"/>
              <a:ext cx="285096" cy="95161"/>
              <a:chOff x="6904862" y="1761355"/>
              <a:chExt cx="285096" cy="95161"/>
            </a:xfrm>
          </p:grpSpPr>
          <p:sp>
            <p:nvSpPr>
              <p:cNvPr id="2582" name="Google Shape;2582;p23"/>
              <p:cNvSpPr/>
              <p:nvPr/>
            </p:nvSpPr>
            <p:spPr>
              <a:xfrm>
                <a:off x="6904862" y="1801281"/>
                <a:ext cx="82742" cy="37177"/>
              </a:xfrm>
              <a:custGeom>
                <a:avLst/>
                <a:gdLst/>
                <a:ahLst/>
                <a:cxnLst/>
                <a:rect l="l" t="t" r="r" b="b"/>
                <a:pathLst>
                  <a:path w="82742" h="37177" extrusionOk="0">
                    <a:moveTo>
                      <a:pt x="30099" y="276"/>
                    </a:moveTo>
                    <a:cubicBezTo>
                      <a:pt x="22765" y="943"/>
                      <a:pt x="15430" y="2943"/>
                      <a:pt x="9715" y="6753"/>
                    </a:cubicBezTo>
                    <a:cubicBezTo>
                      <a:pt x="4000" y="10563"/>
                      <a:pt x="0" y="16278"/>
                      <a:pt x="0" y="22279"/>
                    </a:cubicBezTo>
                    <a:cubicBezTo>
                      <a:pt x="0" y="28280"/>
                      <a:pt x="4572" y="34281"/>
                      <a:pt x="11525" y="36376"/>
                    </a:cubicBezTo>
                    <a:cubicBezTo>
                      <a:pt x="17145" y="37995"/>
                      <a:pt x="23336" y="36948"/>
                      <a:pt x="28861" y="35138"/>
                    </a:cubicBezTo>
                    <a:cubicBezTo>
                      <a:pt x="34290" y="33233"/>
                      <a:pt x="39338" y="30566"/>
                      <a:pt x="44767" y="28661"/>
                    </a:cubicBezTo>
                    <a:cubicBezTo>
                      <a:pt x="54292" y="25327"/>
                      <a:pt x="63817" y="25041"/>
                      <a:pt x="73914" y="25994"/>
                    </a:cubicBezTo>
                    <a:cubicBezTo>
                      <a:pt x="84677" y="27041"/>
                      <a:pt x="84963" y="22470"/>
                      <a:pt x="78200" y="16183"/>
                    </a:cubicBezTo>
                    <a:cubicBezTo>
                      <a:pt x="66484" y="4944"/>
                      <a:pt x="48006" y="-1438"/>
                      <a:pt x="30099" y="276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83" name="Google Shape;2583;p23"/>
              <p:cNvGrpSpPr/>
              <p:nvPr/>
            </p:nvGrpSpPr>
            <p:grpSpPr>
              <a:xfrm>
                <a:off x="6968965" y="1761355"/>
                <a:ext cx="220992" cy="95161"/>
                <a:chOff x="6968965" y="1761355"/>
                <a:chExt cx="220992" cy="95161"/>
              </a:xfrm>
            </p:grpSpPr>
            <p:sp>
              <p:nvSpPr>
                <p:cNvPr id="2584" name="Google Shape;2584;p23"/>
                <p:cNvSpPr/>
                <p:nvPr/>
              </p:nvSpPr>
              <p:spPr>
                <a:xfrm>
                  <a:off x="7113020" y="1761355"/>
                  <a:ext cx="76937" cy="42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37" h="42033" extrusionOk="0">
                      <a:moveTo>
                        <a:pt x="36539" y="1912"/>
                      </a:moveTo>
                      <a:cubicBezTo>
                        <a:pt x="43588" y="7"/>
                        <a:pt x="51208" y="-660"/>
                        <a:pt x="58352" y="769"/>
                      </a:cubicBezTo>
                      <a:cubicBezTo>
                        <a:pt x="65495" y="2197"/>
                        <a:pt x="72163" y="6103"/>
                        <a:pt x="75211" y="11532"/>
                      </a:cubicBezTo>
                      <a:cubicBezTo>
                        <a:pt x="78259" y="16961"/>
                        <a:pt x="77306" y="24010"/>
                        <a:pt x="72068" y="28201"/>
                      </a:cubicBezTo>
                      <a:cubicBezTo>
                        <a:pt x="67877" y="31630"/>
                        <a:pt x="61685" y="32773"/>
                        <a:pt x="55685" y="32963"/>
                      </a:cubicBezTo>
                      <a:cubicBezTo>
                        <a:pt x="49779" y="33154"/>
                        <a:pt x="43874" y="32392"/>
                        <a:pt x="37873" y="32487"/>
                      </a:cubicBezTo>
                      <a:cubicBezTo>
                        <a:pt x="27491" y="32678"/>
                        <a:pt x="18727" y="35725"/>
                        <a:pt x="10060" y="40107"/>
                      </a:cubicBezTo>
                      <a:cubicBezTo>
                        <a:pt x="820" y="44679"/>
                        <a:pt x="-1751" y="40678"/>
                        <a:pt x="1106" y="32678"/>
                      </a:cubicBezTo>
                      <a:cubicBezTo>
                        <a:pt x="5964" y="18676"/>
                        <a:pt x="19490" y="6579"/>
                        <a:pt x="36539" y="191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5" name="Google Shape;2585;p23"/>
                <p:cNvSpPr/>
                <p:nvPr/>
              </p:nvSpPr>
              <p:spPr>
                <a:xfrm>
                  <a:off x="6968965" y="1788413"/>
                  <a:ext cx="160305" cy="68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05" h="68103" extrusionOk="0">
                      <a:moveTo>
                        <a:pt x="73343" y="68104"/>
                      </a:moveTo>
                      <a:cubicBezTo>
                        <a:pt x="62008" y="68104"/>
                        <a:pt x="52769" y="66008"/>
                        <a:pt x="44672" y="61817"/>
                      </a:cubicBezTo>
                      <a:cubicBezTo>
                        <a:pt x="38862" y="58769"/>
                        <a:pt x="34100" y="54769"/>
                        <a:pt x="29528" y="50959"/>
                      </a:cubicBezTo>
                      <a:cubicBezTo>
                        <a:pt x="27908" y="49625"/>
                        <a:pt x="26289" y="48197"/>
                        <a:pt x="24575" y="46958"/>
                      </a:cubicBezTo>
                      <a:cubicBezTo>
                        <a:pt x="17240" y="41243"/>
                        <a:pt x="10859" y="38291"/>
                        <a:pt x="4477" y="37624"/>
                      </a:cubicBezTo>
                      <a:lnTo>
                        <a:pt x="4858" y="33623"/>
                      </a:lnTo>
                      <a:lnTo>
                        <a:pt x="0" y="33814"/>
                      </a:lnTo>
                      <a:lnTo>
                        <a:pt x="571" y="29242"/>
                      </a:lnTo>
                      <a:lnTo>
                        <a:pt x="5334" y="28099"/>
                      </a:lnTo>
                      <a:cubicBezTo>
                        <a:pt x="16193" y="29147"/>
                        <a:pt x="24860" y="35052"/>
                        <a:pt x="30385" y="39338"/>
                      </a:cubicBezTo>
                      <a:cubicBezTo>
                        <a:pt x="32195" y="40767"/>
                        <a:pt x="33909" y="42100"/>
                        <a:pt x="35528" y="43529"/>
                      </a:cubicBezTo>
                      <a:cubicBezTo>
                        <a:pt x="39910" y="47244"/>
                        <a:pt x="44101" y="50673"/>
                        <a:pt x="49054" y="53245"/>
                      </a:cubicBezTo>
                      <a:cubicBezTo>
                        <a:pt x="59436" y="58674"/>
                        <a:pt x="72485" y="59817"/>
                        <a:pt x="91345" y="56960"/>
                      </a:cubicBezTo>
                      <a:cubicBezTo>
                        <a:pt x="100679" y="55531"/>
                        <a:pt x="117538" y="51530"/>
                        <a:pt x="126492" y="39910"/>
                      </a:cubicBezTo>
                      <a:cubicBezTo>
                        <a:pt x="129540" y="36004"/>
                        <a:pt x="131445" y="31433"/>
                        <a:pt x="133541" y="26670"/>
                      </a:cubicBezTo>
                      <a:cubicBezTo>
                        <a:pt x="134303" y="24765"/>
                        <a:pt x="135160" y="22860"/>
                        <a:pt x="136017" y="21050"/>
                      </a:cubicBezTo>
                      <a:cubicBezTo>
                        <a:pt x="138875" y="15050"/>
                        <a:pt x="143732" y="6477"/>
                        <a:pt x="153353" y="1810"/>
                      </a:cubicBezTo>
                      <a:lnTo>
                        <a:pt x="156972" y="0"/>
                      </a:lnTo>
                      <a:lnTo>
                        <a:pt x="160306" y="4477"/>
                      </a:lnTo>
                      <a:lnTo>
                        <a:pt x="156305" y="7525"/>
                      </a:lnTo>
                      <a:lnTo>
                        <a:pt x="157639" y="10287"/>
                      </a:lnTo>
                      <a:cubicBezTo>
                        <a:pt x="152400" y="12859"/>
                        <a:pt x="148304" y="17621"/>
                        <a:pt x="144685" y="25146"/>
                      </a:cubicBezTo>
                      <a:cubicBezTo>
                        <a:pt x="143828" y="26861"/>
                        <a:pt x="143066" y="28670"/>
                        <a:pt x="142304" y="30480"/>
                      </a:cubicBezTo>
                      <a:cubicBezTo>
                        <a:pt x="140113" y="35624"/>
                        <a:pt x="137827" y="40862"/>
                        <a:pt x="134017" y="45720"/>
                      </a:cubicBezTo>
                      <a:cubicBezTo>
                        <a:pt x="122968" y="60008"/>
                        <a:pt x="103442" y="64770"/>
                        <a:pt x="92774" y="66389"/>
                      </a:cubicBezTo>
                      <a:cubicBezTo>
                        <a:pt x="85725" y="67532"/>
                        <a:pt x="79248" y="68104"/>
                        <a:pt x="73343" y="68104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586" name="Google Shape;2586;p23"/>
            <p:cNvSpPr/>
            <p:nvPr/>
          </p:nvSpPr>
          <p:spPr>
            <a:xfrm>
              <a:off x="3160455" y="2319610"/>
              <a:ext cx="39528" cy="155257"/>
            </a:xfrm>
            <a:custGeom>
              <a:avLst/>
              <a:gdLst/>
              <a:ahLst/>
              <a:cxnLst/>
              <a:rect l="l" t="t" r="r" b="b"/>
              <a:pathLst>
                <a:path w="39528" h="155257" extrusionOk="0">
                  <a:moveTo>
                    <a:pt x="30099" y="155257"/>
                  </a:moveTo>
                  <a:cubicBezTo>
                    <a:pt x="26194" y="103537"/>
                    <a:pt x="16097" y="52292"/>
                    <a:pt x="0" y="2953"/>
                  </a:cubicBezTo>
                  <a:lnTo>
                    <a:pt x="9049" y="0"/>
                  </a:lnTo>
                  <a:cubicBezTo>
                    <a:pt x="25337" y="50006"/>
                    <a:pt x="35623" y="102013"/>
                    <a:pt x="39529" y="154495"/>
                  </a:cubicBezTo>
                  <a:lnTo>
                    <a:pt x="30099" y="155257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7" name="Google Shape;2587;p23"/>
            <p:cNvSpPr/>
            <p:nvPr/>
          </p:nvSpPr>
          <p:spPr>
            <a:xfrm>
              <a:off x="3081684" y="2415907"/>
              <a:ext cx="218250" cy="104013"/>
            </a:xfrm>
            <a:custGeom>
              <a:avLst/>
              <a:gdLst/>
              <a:ahLst/>
              <a:cxnLst/>
              <a:rect l="l" t="t" r="r" b="b"/>
              <a:pathLst>
                <a:path w="218250" h="104013" extrusionOk="0">
                  <a:moveTo>
                    <a:pt x="58007" y="104013"/>
                  </a:moveTo>
                  <a:cubicBezTo>
                    <a:pt x="32480" y="104013"/>
                    <a:pt x="7525" y="85916"/>
                    <a:pt x="0" y="61532"/>
                  </a:cubicBezTo>
                  <a:lnTo>
                    <a:pt x="9144" y="58769"/>
                  </a:lnTo>
                  <a:cubicBezTo>
                    <a:pt x="15811" y="80296"/>
                    <a:pt x="38576" y="96012"/>
                    <a:pt x="61150" y="94393"/>
                  </a:cubicBezTo>
                  <a:cubicBezTo>
                    <a:pt x="83629" y="92869"/>
                    <a:pt x="104108" y="74105"/>
                    <a:pt x="107632" y="51816"/>
                  </a:cubicBezTo>
                  <a:lnTo>
                    <a:pt x="109538" y="40196"/>
                  </a:lnTo>
                  <a:lnTo>
                    <a:pt x="116300" y="49816"/>
                  </a:lnTo>
                  <a:cubicBezTo>
                    <a:pt x="130207" y="69628"/>
                    <a:pt x="160020" y="76962"/>
                    <a:pt x="181546" y="65818"/>
                  </a:cubicBezTo>
                  <a:cubicBezTo>
                    <a:pt x="202978" y="54674"/>
                    <a:pt x="214217" y="26003"/>
                    <a:pt x="205930" y="3239"/>
                  </a:cubicBezTo>
                  <a:lnTo>
                    <a:pt x="214884" y="0"/>
                  </a:lnTo>
                  <a:cubicBezTo>
                    <a:pt x="224885" y="27432"/>
                    <a:pt x="211836" y="60770"/>
                    <a:pt x="185928" y="74295"/>
                  </a:cubicBezTo>
                  <a:cubicBezTo>
                    <a:pt x="162877" y="86297"/>
                    <a:pt x="132874" y="80867"/>
                    <a:pt x="114681" y="62675"/>
                  </a:cubicBezTo>
                  <a:cubicBezTo>
                    <a:pt x="106966" y="84868"/>
                    <a:pt x="85344" y="102203"/>
                    <a:pt x="61817" y="103823"/>
                  </a:cubicBezTo>
                  <a:cubicBezTo>
                    <a:pt x="60484" y="104013"/>
                    <a:pt x="59246" y="104013"/>
                    <a:pt x="58007" y="104013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88" name="Google Shape;2588;p23"/>
            <p:cNvGrpSpPr/>
            <p:nvPr/>
          </p:nvGrpSpPr>
          <p:grpSpPr>
            <a:xfrm>
              <a:off x="3202146" y="1814118"/>
              <a:ext cx="238631" cy="133635"/>
              <a:chOff x="7166104" y="1340643"/>
              <a:chExt cx="238631" cy="133635"/>
            </a:xfrm>
          </p:grpSpPr>
          <p:sp>
            <p:nvSpPr>
              <p:cNvPr id="2589" name="Google Shape;2589;p23"/>
              <p:cNvSpPr/>
              <p:nvPr/>
            </p:nvSpPr>
            <p:spPr>
              <a:xfrm>
                <a:off x="7166104" y="1347982"/>
                <a:ext cx="194487" cy="126296"/>
              </a:xfrm>
              <a:custGeom>
                <a:avLst/>
                <a:gdLst/>
                <a:ahLst/>
                <a:cxnLst/>
                <a:rect l="l" t="t" r="r" b="b"/>
                <a:pathLst>
                  <a:path w="194487" h="126296" extrusionOk="0">
                    <a:moveTo>
                      <a:pt x="17651" y="42286"/>
                    </a:moveTo>
                    <a:cubicBezTo>
                      <a:pt x="39368" y="14092"/>
                      <a:pt x="77753" y="-3434"/>
                      <a:pt x="115186" y="567"/>
                    </a:cubicBezTo>
                    <a:cubicBezTo>
                      <a:pt x="152620" y="4567"/>
                      <a:pt x="186624" y="31428"/>
                      <a:pt x="193672" y="65337"/>
                    </a:cubicBezTo>
                    <a:cubicBezTo>
                      <a:pt x="196244" y="77529"/>
                      <a:pt x="193006" y="93435"/>
                      <a:pt x="179956" y="96864"/>
                    </a:cubicBezTo>
                    <a:cubicBezTo>
                      <a:pt x="170146" y="99436"/>
                      <a:pt x="159859" y="93150"/>
                      <a:pt x="154334" y="85244"/>
                    </a:cubicBezTo>
                    <a:cubicBezTo>
                      <a:pt x="148810" y="77338"/>
                      <a:pt x="146333" y="68004"/>
                      <a:pt x="141761" y="59717"/>
                    </a:cubicBezTo>
                    <a:cubicBezTo>
                      <a:pt x="132236" y="42381"/>
                      <a:pt x="112805" y="29904"/>
                      <a:pt x="91755" y="27618"/>
                    </a:cubicBezTo>
                    <a:cubicBezTo>
                      <a:pt x="70705" y="25332"/>
                      <a:pt x="48702" y="33333"/>
                      <a:pt x="34986" y="48192"/>
                    </a:cubicBezTo>
                    <a:cubicBezTo>
                      <a:pt x="14412" y="70575"/>
                      <a:pt x="14317" y="94483"/>
                      <a:pt x="4125" y="126297"/>
                    </a:cubicBezTo>
                    <a:cubicBezTo>
                      <a:pt x="-5876" y="101436"/>
                      <a:pt x="3744" y="60384"/>
                      <a:pt x="17651" y="42286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0" name="Google Shape;2590;p23"/>
              <p:cNvSpPr/>
              <p:nvPr/>
            </p:nvSpPr>
            <p:spPr>
              <a:xfrm>
                <a:off x="7335202" y="1340643"/>
                <a:ext cx="40790" cy="44077"/>
              </a:xfrm>
              <a:custGeom>
                <a:avLst/>
                <a:gdLst/>
                <a:ahLst/>
                <a:cxnLst/>
                <a:rect l="l" t="t" r="r" b="b"/>
                <a:pathLst>
                  <a:path w="40790" h="44077" extrusionOk="0">
                    <a:moveTo>
                      <a:pt x="0" y="43148"/>
                    </a:moveTo>
                    <a:cubicBezTo>
                      <a:pt x="10192" y="38671"/>
                      <a:pt x="17812" y="33052"/>
                      <a:pt x="24289" y="25908"/>
                    </a:cubicBezTo>
                    <a:cubicBezTo>
                      <a:pt x="30766" y="18764"/>
                      <a:pt x="35528" y="10668"/>
                      <a:pt x="39053" y="0"/>
                    </a:cubicBezTo>
                    <a:cubicBezTo>
                      <a:pt x="41243" y="5239"/>
                      <a:pt x="41243" y="11335"/>
                      <a:pt x="39719" y="16954"/>
                    </a:cubicBezTo>
                    <a:cubicBezTo>
                      <a:pt x="38290" y="22669"/>
                      <a:pt x="35242" y="27813"/>
                      <a:pt x="31337" y="32194"/>
                    </a:cubicBezTo>
                    <a:cubicBezTo>
                      <a:pt x="27337" y="36481"/>
                      <a:pt x="22479" y="40005"/>
                      <a:pt x="16954" y="42005"/>
                    </a:cubicBezTo>
                    <a:cubicBezTo>
                      <a:pt x="11525" y="44196"/>
                      <a:pt x="5429" y="44767"/>
                      <a:pt x="0" y="43148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1" name="Google Shape;2591;p23"/>
              <p:cNvSpPr/>
              <p:nvPr/>
            </p:nvSpPr>
            <p:spPr>
              <a:xfrm>
                <a:off x="7344917" y="1371789"/>
                <a:ext cx="59818" cy="44768"/>
              </a:xfrm>
              <a:custGeom>
                <a:avLst/>
                <a:gdLst/>
                <a:ahLst/>
                <a:cxnLst/>
                <a:rect l="l" t="t" r="r" b="b"/>
                <a:pathLst>
                  <a:path w="59818" h="44768" extrusionOk="0">
                    <a:moveTo>
                      <a:pt x="0" y="36100"/>
                    </a:moveTo>
                    <a:cubicBezTo>
                      <a:pt x="7048" y="37719"/>
                      <a:pt x="13621" y="38005"/>
                      <a:pt x="19907" y="37148"/>
                    </a:cubicBezTo>
                    <a:cubicBezTo>
                      <a:pt x="26194" y="36195"/>
                      <a:pt x="32195" y="34290"/>
                      <a:pt x="37243" y="31052"/>
                    </a:cubicBezTo>
                    <a:cubicBezTo>
                      <a:pt x="42386" y="27908"/>
                      <a:pt x="46863" y="23432"/>
                      <a:pt x="50483" y="18288"/>
                    </a:cubicBezTo>
                    <a:cubicBezTo>
                      <a:pt x="54102" y="13049"/>
                      <a:pt x="56769" y="6953"/>
                      <a:pt x="58484" y="0"/>
                    </a:cubicBezTo>
                    <a:cubicBezTo>
                      <a:pt x="60770" y="6953"/>
                      <a:pt x="60008" y="14859"/>
                      <a:pt x="57055" y="21812"/>
                    </a:cubicBezTo>
                    <a:cubicBezTo>
                      <a:pt x="54197" y="28861"/>
                      <a:pt x="48863" y="35052"/>
                      <a:pt x="42291" y="39243"/>
                    </a:cubicBezTo>
                    <a:cubicBezTo>
                      <a:pt x="35528" y="43244"/>
                      <a:pt x="27718" y="45244"/>
                      <a:pt x="20098" y="44672"/>
                    </a:cubicBezTo>
                    <a:cubicBezTo>
                      <a:pt x="12573" y="44006"/>
                      <a:pt x="5144" y="41148"/>
                      <a:pt x="0" y="36100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2" name="Google Shape;2592;p23"/>
            <p:cNvGrpSpPr/>
            <p:nvPr/>
          </p:nvGrpSpPr>
          <p:grpSpPr>
            <a:xfrm>
              <a:off x="2630006" y="2036204"/>
              <a:ext cx="254889" cy="127723"/>
              <a:chOff x="6442614" y="1510794"/>
              <a:chExt cx="254889" cy="127723"/>
            </a:xfrm>
          </p:grpSpPr>
          <p:sp>
            <p:nvSpPr>
              <p:cNvPr id="2593" name="Google Shape;2593;p23"/>
              <p:cNvSpPr/>
              <p:nvPr/>
            </p:nvSpPr>
            <p:spPr>
              <a:xfrm>
                <a:off x="6497938" y="1510794"/>
                <a:ext cx="199565" cy="127723"/>
              </a:xfrm>
              <a:custGeom>
                <a:avLst/>
                <a:gdLst/>
                <a:ahLst/>
                <a:cxnLst/>
                <a:rect l="l" t="t" r="r" b="b"/>
                <a:pathLst>
                  <a:path w="199565" h="127723" extrusionOk="0">
                    <a:moveTo>
                      <a:pt x="153750" y="13205"/>
                    </a:moveTo>
                    <a:cubicBezTo>
                      <a:pt x="122603" y="-4036"/>
                      <a:pt x="80407" y="-4893"/>
                      <a:pt x="47737" y="13586"/>
                    </a:cubicBezTo>
                    <a:cubicBezTo>
                      <a:pt x="14971" y="32064"/>
                      <a:pt x="-5603" y="70164"/>
                      <a:pt x="1350" y="104073"/>
                    </a:cubicBezTo>
                    <a:cubicBezTo>
                      <a:pt x="3826" y="116265"/>
                      <a:pt x="13161" y="129600"/>
                      <a:pt x="26496" y="127505"/>
                    </a:cubicBezTo>
                    <a:cubicBezTo>
                      <a:pt x="36497" y="125981"/>
                      <a:pt x="43450" y="116075"/>
                      <a:pt x="45451" y="106740"/>
                    </a:cubicBezTo>
                    <a:cubicBezTo>
                      <a:pt x="47451" y="97310"/>
                      <a:pt x="45927" y="87785"/>
                      <a:pt x="46879" y="78260"/>
                    </a:cubicBezTo>
                    <a:cubicBezTo>
                      <a:pt x="48785" y="58544"/>
                      <a:pt x="61643" y="39398"/>
                      <a:pt x="80026" y="29016"/>
                    </a:cubicBezTo>
                    <a:cubicBezTo>
                      <a:pt x="98410" y="18634"/>
                      <a:pt x="121841" y="17205"/>
                      <a:pt x="140224" y="25397"/>
                    </a:cubicBezTo>
                    <a:cubicBezTo>
                      <a:pt x="168037" y="37779"/>
                      <a:pt x="177562" y="59687"/>
                      <a:pt x="199565" y="84833"/>
                    </a:cubicBezTo>
                    <a:cubicBezTo>
                      <a:pt x="198708" y="58163"/>
                      <a:pt x="173752" y="24349"/>
                      <a:pt x="153750" y="13205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4" name="Google Shape;2594;p23"/>
              <p:cNvSpPr/>
              <p:nvPr/>
            </p:nvSpPr>
            <p:spPr>
              <a:xfrm>
                <a:off x="6457282" y="1554003"/>
                <a:ext cx="52863" cy="29972"/>
              </a:xfrm>
              <a:custGeom>
                <a:avLst/>
                <a:gdLst/>
                <a:ahLst/>
                <a:cxnLst/>
                <a:rect l="l" t="t" r="r" b="b"/>
                <a:pathLst>
                  <a:path w="52863" h="29972" extrusionOk="0">
                    <a:moveTo>
                      <a:pt x="52864" y="24098"/>
                    </a:moveTo>
                    <a:cubicBezTo>
                      <a:pt x="48482" y="27813"/>
                      <a:pt x="42672" y="29623"/>
                      <a:pt x="36862" y="29908"/>
                    </a:cubicBezTo>
                    <a:cubicBezTo>
                      <a:pt x="31052" y="30290"/>
                      <a:pt x="25146" y="28956"/>
                      <a:pt x="19812" y="26575"/>
                    </a:cubicBezTo>
                    <a:cubicBezTo>
                      <a:pt x="14478" y="24098"/>
                      <a:pt x="9620" y="20479"/>
                      <a:pt x="6096" y="15811"/>
                    </a:cubicBezTo>
                    <a:cubicBezTo>
                      <a:pt x="2477" y="11240"/>
                      <a:pt x="95" y="5715"/>
                      <a:pt x="0" y="0"/>
                    </a:cubicBezTo>
                    <a:cubicBezTo>
                      <a:pt x="7430" y="8382"/>
                      <a:pt x="15050" y="13906"/>
                      <a:pt x="23813" y="17907"/>
                    </a:cubicBezTo>
                    <a:cubicBezTo>
                      <a:pt x="32480" y="21907"/>
                      <a:pt x="41624" y="24003"/>
                      <a:pt x="52864" y="24098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5" name="Google Shape;2595;p23"/>
              <p:cNvSpPr/>
              <p:nvPr/>
            </p:nvSpPr>
            <p:spPr>
              <a:xfrm>
                <a:off x="6442614" y="1594008"/>
                <a:ext cx="68103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68103" h="29875" extrusionOk="0">
                    <a:moveTo>
                      <a:pt x="68104" y="10001"/>
                    </a:moveTo>
                    <a:cubicBezTo>
                      <a:pt x="65437" y="16764"/>
                      <a:pt x="59722" y="22289"/>
                      <a:pt x="52959" y="25718"/>
                    </a:cubicBezTo>
                    <a:cubicBezTo>
                      <a:pt x="46196" y="29242"/>
                      <a:pt x="38291" y="30575"/>
                      <a:pt x="30480" y="29527"/>
                    </a:cubicBezTo>
                    <a:cubicBezTo>
                      <a:pt x="22670" y="28289"/>
                      <a:pt x="15430" y="24765"/>
                      <a:pt x="10001" y="19431"/>
                    </a:cubicBezTo>
                    <a:cubicBezTo>
                      <a:pt x="4477" y="14192"/>
                      <a:pt x="667" y="7239"/>
                      <a:pt x="0" y="0"/>
                    </a:cubicBezTo>
                    <a:cubicBezTo>
                      <a:pt x="4382" y="5715"/>
                      <a:pt x="9239" y="10192"/>
                      <a:pt x="14573" y="13621"/>
                    </a:cubicBezTo>
                    <a:cubicBezTo>
                      <a:pt x="20003" y="16954"/>
                      <a:pt x="25813" y="19336"/>
                      <a:pt x="31813" y="20098"/>
                    </a:cubicBezTo>
                    <a:cubicBezTo>
                      <a:pt x="37814" y="21050"/>
                      <a:pt x="44005" y="20479"/>
                      <a:pt x="50197" y="18764"/>
                    </a:cubicBezTo>
                    <a:cubicBezTo>
                      <a:pt x="56388" y="17145"/>
                      <a:pt x="62293" y="14288"/>
                      <a:pt x="68104" y="10001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96" name="Google Shape;2596;p23"/>
            <p:cNvSpPr/>
            <p:nvPr/>
          </p:nvSpPr>
          <p:spPr>
            <a:xfrm>
              <a:off x="1375791" y="4776996"/>
              <a:ext cx="261562" cy="94602"/>
            </a:xfrm>
            <a:custGeom>
              <a:avLst/>
              <a:gdLst/>
              <a:ahLst/>
              <a:cxnLst/>
              <a:rect l="l" t="t" r="r" b="b"/>
              <a:pathLst>
                <a:path w="251502" h="90963" extrusionOk="0">
                  <a:moveTo>
                    <a:pt x="134655" y="90964"/>
                  </a:moveTo>
                  <a:cubicBezTo>
                    <a:pt x="134560" y="90964"/>
                    <a:pt x="134370" y="90964"/>
                    <a:pt x="134274" y="90964"/>
                  </a:cubicBezTo>
                  <a:cubicBezTo>
                    <a:pt x="122368" y="90773"/>
                    <a:pt x="110843" y="84011"/>
                    <a:pt x="103604" y="72676"/>
                  </a:cubicBezTo>
                  <a:cubicBezTo>
                    <a:pt x="100937" y="68485"/>
                    <a:pt x="99032" y="64008"/>
                    <a:pt x="97889" y="59436"/>
                  </a:cubicBezTo>
                  <a:cubicBezTo>
                    <a:pt x="93126" y="66104"/>
                    <a:pt x="86745" y="71819"/>
                    <a:pt x="79029" y="76105"/>
                  </a:cubicBezTo>
                  <a:cubicBezTo>
                    <a:pt x="64170" y="84487"/>
                    <a:pt x="47406" y="86011"/>
                    <a:pt x="33119" y="80296"/>
                  </a:cubicBezTo>
                  <a:cubicBezTo>
                    <a:pt x="18831" y="74581"/>
                    <a:pt x="7782" y="62008"/>
                    <a:pt x="2734" y="45720"/>
                  </a:cubicBezTo>
                  <a:cubicBezTo>
                    <a:pt x="-2314" y="29432"/>
                    <a:pt x="-314" y="12763"/>
                    <a:pt x="8259" y="0"/>
                  </a:cubicBezTo>
                  <a:lnTo>
                    <a:pt x="14164" y="4001"/>
                  </a:lnTo>
                  <a:cubicBezTo>
                    <a:pt x="6925" y="14859"/>
                    <a:pt x="5211" y="29623"/>
                    <a:pt x="9497" y="43625"/>
                  </a:cubicBezTo>
                  <a:cubicBezTo>
                    <a:pt x="13878" y="57626"/>
                    <a:pt x="23689" y="68866"/>
                    <a:pt x="35690" y="73628"/>
                  </a:cubicBezTo>
                  <a:cubicBezTo>
                    <a:pt x="47787" y="78391"/>
                    <a:pt x="62646" y="77057"/>
                    <a:pt x="75410" y="69818"/>
                  </a:cubicBezTo>
                  <a:cubicBezTo>
                    <a:pt x="85506" y="64103"/>
                    <a:pt x="93222" y="55436"/>
                    <a:pt x="97032" y="45720"/>
                  </a:cubicBezTo>
                  <a:cubicBezTo>
                    <a:pt x="97413" y="42672"/>
                    <a:pt x="98270" y="39814"/>
                    <a:pt x="99508" y="37052"/>
                  </a:cubicBezTo>
                  <a:lnTo>
                    <a:pt x="111128" y="10763"/>
                  </a:lnTo>
                  <a:lnTo>
                    <a:pt x="106366" y="39053"/>
                  </a:lnTo>
                  <a:cubicBezTo>
                    <a:pt x="105890" y="42005"/>
                    <a:pt x="105128" y="44863"/>
                    <a:pt x="104080" y="47625"/>
                  </a:cubicBezTo>
                  <a:cubicBezTo>
                    <a:pt x="103318" y="54578"/>
                    <a:pt x="105223" y="62008"/>
                    <a:pt x="109509" y="68771"/>
                  </a:cubicBezTo>
                  <a:cubicBezTo>
                    <a:pt x="115510" y="78105"/>
                    <a:pt x="124749" y="83725"/>
                    <a:pt x="134274" y="83820"/>
                  </a:cubicBezTo>
                  <a:cubicBezTo>
                    <a:pt x="134370" y="83820"/>
                    <a:pt x="134465" y="83820"/>
                    <a:pt x="134560" y="83820"/>
                  </a:cubicBezTo>
                  <a:cubicBezTo>
                    <a:pt x="143990" y="83820"/>
                    <a:pt x="153229" y="78486"/>
                    <a:pt x="159420" y="69437"/>
                  </a:cubicBezTo>
                  <a:cubicBezTo>
                    <a:pt x="165611" y="60293"/>
                    <a:pt x="167136" y="49530"/>
                    <a:pt x="163516" y="40767"/>
                  </a:cubicBezTo>
                  <a:lnTo>
                    <a:pt x="169898" y="37529"/>
                  </a:lnTo>
                  <a:cubicBezTo>
                    <a:pt x="177041" y="49244"/>
                    <a:pt x="185614" y="62294"/>
                    <a:pt x="198092" y="70199"/>
                  </a:cubicBezTo>
                  <a:cubicBezTo>
                    <a:pt x="208569" y="76771"/>
                    <a:pt x="225047" y="79820"/>
                    <a:pt x="236478" y="71057"/>
                  </a:cubicBezTo>
                  <a:cubicBezTo>
                    <a:pt x="241811" y="66961"/>
                    <a:pt x="244859" y="59531"/>
                    <a:pt x="244288" y="52102"/>
                  </a:cubicBezTo>
                  <a:cubicBezTo>
                    <a:pt x="243812" y="46101"/>
                    <a:pt x="241049" y="41243"/>
                    <a:pt x="236668" y="38767"/>
                  </a:cubicBezTo>
                  <a:lnTo>
                    <a:pt x="240192" y="32576"/>
                  </a:lnTo>
                  <a:cubicBezTo>
                    <a:pt x="246765" y="36290"/>
                    <a:pt x="250860" y="43148"/>
                    <a:pt x="251432" y="51626"/>
                  </a:cubicBezTo>
                  <a:cubicBezTo>
                    <a:pt x="252099" y="61341"/>
                    <a:pt x="248003" y="71247"/>
                    <a:pt x="240859" y="76771"/>
                  </a:cubicBezTo>
                  <a:cubicBezTo>
                    <a:pt x="226762" y="87630"/>
                    <a:pt x="206855" y="84201"/>
                    <a:pt x="194282" y="76295"/>
                  </a:cubicBezTo>
                  <a:cubicBezTo>
                    <a:pt x="185233" y="70676"/>
                    <a:pt x="178280" y="62770"/>
                    <a:pt x="172374" y="54578"/>
                  </a:cubicBezTo>
                  <a:cubicBezTo>
                    <a:pt x="171707" y="61055"/>
                    <a:pt x="169326" y="67532"/>
                    <a:pt x="165326" y="73533"/>
                  </a:cubicBezTo>
                  <a:cubicBezTo>
                    <a:pt x="157896" y="84487"/>
                    <a:pt x="146466" y="90964"/>
                    <a:pt x="134655" y="90964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7" name="Google Shape;2597;p23"/>
            <p:cNvSpPr/>
            <p:nvPr/>
          </p:nvSpPr>
          <p:spPr>
            <a:xfrm>
              <a:off x="1796232" y="4376506"/>
              <a:ext cx="272817" cy="129273"/>
            </a:xfrm>
            <a:custGeom>
              <a:avLst/>
              <a:gdLst/>
              <a:ahLst/>
              <a:cxnLst/>
              <a:rect l="l" t="t" r="r" b="b"/>
              <a:pathLst>
                <a:path w="262324" h="124301" extrusionOk="0">
                  <a:moveTo>
                    <a:pt x="61532" y="124206"/>
                  </a:moveTo>
                  <a:cubicBezTo>
                    <a:pt x="32195" y="124206"/>
                    <a:pt x="4382" y="100679"/>
                    <a:pt x="0" y="71533"/>
                  </a:cubicBezTo>
                  <a:lnTo>
                    <a:pt x="7049" y="70485"/>
                  </a:lnTo>
                  <a:cubicBezTo>
                    <a:pt x="11049" y="97155"/>
                    <a:pt x="36957" y="118586"/>
                    <a:pt x="64103" y="116967"/>
                  </a:cubicBezTo>
                  <a:cubicBezTo>
                    <a:pt x="91059" y="115443"/>
                    <a:pt x="114681" y="91440"/>
                    <a:pt x="115729" y="64484"/>
                  </a:cubicBezTo>
                  <a:lnTo>
                    <a:pt x="116586" y="42386"/>
                  </a:lnTo>
                  <a:lnTo>
                    <a:pt x="122777" y="63627"/>
                  </a:lnTo>
                  <a:cubicBezTo>
                    <a:pt x="128016" y="81724"/>
                    <a:pt x="142113" y="97060"/>
                    <a:pt x="161449" y="105537"/>
                  </a:cubicBezTo>
                  <a:cubicBezTo>
                    <a:pt x="180785" y="114014"/>
                    <a:pt x="201549" y="114110"/>
                    <a:pt x="218504" y="105823"/>
                  </a:cubicBezTo>
                  <a:cubicBezTo>
                    <a:pt x="235458" y="97441"/>
                    <a:pt x="248031" y="80867"/>
                    <a:pt x="252984" y="60388"/>
                  </a:cubicBezTo>
                  <a:cubicBezTo>
                    <a:pt x="257937" y="39814"/>
                    <a:pt x="254413" y="19336"/>
                    <a:pt x="243269" y="4191"/>
                  </a:cubicBezTo>
                  <a:lnTo>
                    <a:pt x="248984" y="0"/>
                  </a:lnTo>
                  <a:cubicBezTo>
                    <a:pt x="261461" y="16954"/>
                    <a:pt x="265367" y="39529"/>
                    <a:pt x="259937" y="62198"/>
                  </a:cubicBezTo>
                  <a:cubicBezTo>
                    <a:pt x="254413" y="84772"/>
                    <a:pt x="240506" y="103061"/>
                    <a:pt x="221647" y="112395"/>
                  </a:cubicBezTo>
                  <a:cubicBezTo>
                    <a:pt x="202787" y="121729"/>
                    <a:pt x="179832" y="121634"/>
                    <a:pt x="158591" y="112300"/>
                  </a:cubicBezTo>
                  <a:cubicBezTo>
                    <a:pt x="141732" y="104870"/>
                    <a:pt x="128492" y="92773"/>
                    <a:pt x="120777" y="78010"/>
                  </a:cubicBezTo>
                  <a:cubicBezTo>
                    <a:pt x="113824" y="102870"/>
                    <a:pt x="90488" y="122872"/>
                    <a:pt x="64484" y="124301"/>
                  </a:cubicBezTo>
                  <a:cubicBezTo>
                    <a:pt x="63627" y="124111"/>
                    <a:pt x="62579" y="124206"/>
                    <a:pt x="61532" y="124206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8" name="Google Shape;2598;p23"/>
            <p:cNvSpPr/>
            <p:nvPr/>
          </p:nvSpPr>
          <p:spPr>
            <a:xfrm>
              <a:off x="1144813" y="4698159"/>
              <a:ext cx="121708" cy="244880"/>
            </a:xfrm>
            <a:custGeom>
              <a:avLst/>
              <a:gdLst/>
              <a:ahLst/>
              <a:cxnLst/>
              <a:rect l="l" t="t" r="r" b="b"/>
              <a:pathLst>
                <a:path w="117027" h="235462" extrusionOk="0">
                  <a:moveTo>
                    <a:pt x="116864" y="177265"/>
                  </a:moveTo>
                  <a:lnTo>
                    <a:pt x="90480" y="99636"/>
                  </a:lnTo>
                  <a:cubicBezTo>
                    <a:pt x="96957" y="94016"/>
                    <a:pt x="101243" y="85825"/>
                    <a:pt x="101624" y="76586"/>
                  </a:cubicBezTo>
                  <a:cubicBezTo>
                    <a:pt x="102291" y="59441"/>
                    <a:pt x="89432" y="45153"/>
                    <a:pt x="72668" y="43438"/>
                  </a:cubicBezTo>
                  <a:lnTo>
                    <a:pt x="75049" y="3814"/>
                  </a:lnTo>
                  <a:cubicBezTo>
                    <a:pt x="75144" y="1814"/>
                    <a:pt x="73620" y="195"/>
                    <a:pt x="71715" y="4"/>
                  </a:cubicBezTo>
                  <a:cubicBezTo>
                    <a:pt x="69715" y="-91"/>
                    <a:pt x="68096" y="1338"/>
                    <a:pt x="67905" y="3338"/>
                  </a:cubicBezTo>
                  <a:lnTo>
                    <a:pt x="65524" y="43438"/>
                  </a:lnTo>
                  <a:cubicBezTo>
                    <a:pt x="50094" y="45344"/>
                    <a:pt x="37806" y="58107"/>
                    <a:pt x="37140" y="74204"/>
                  </a:cubicBezTo>
                  <a:cubicBezTo>
                    <a:pt x="36759" y="83729"/>
                    <a:pt x="40664" y="92397"/>
                    <a:pt x="47045" y="98588"/>
                  </a:cubicBezTo>
                  <a:cubicBezTo>
                    <a:pt x="40854" y="109828"/>
                    <a:pt x="34377" y="120877"/>
                    <a:pt x="27995" y="131640"/>
                  </a:cubicBezTo>
                  <a:cubicBezTo>
                    <a:pt x="18661" y="147261"/>
                    <a:pt x="9041" y="163454"/>
                    <a:pt x="373" y="180218"/>
                  </a:cubicBezTo>
                  <a:cubicBezTo>
                    <a:pt x="-484" y="182027"/>
                    <a:pt x="182" y="184123"/>
                    <a:pt x="1897" y="185075"/>
                  </a:cubicBezTo>
                  <a:cubicBezTo>
                    <a:pt x="3707" y="185933"/>
                    <a:pt x="5802" y="185266"/>
                    <a:pt x="6660" y="183551"/>
                  </a:cubicBezTo>
                  <a:cubicBezTo>
                    <a:pt x="15137" y="166978"/>
                    <a:pt x="24757" y="150880"/>
                    <a:pt x="33996" y="135260"/>
                  </a:cubicBezTo>
                  <a:cubicBezTo>
                    <a:pt x="34853" y="133831"/>
                    <a:pt x="35711" y="132402"/>
                    <a:pt x="36473" y="130973"/>
                  </a:cubicBezTo>
                  <a:lnTo>
                    <a:pt x="13232" y="192505"/>
                  </a:lnTo>
                  <a:cubicBezTo>
                    <a:pt x="12565" y="194314"/>
                    <a:pt x="13422" y="196410"/>
                    <a:pt x="15327" y="197077"/>
                  </a:cubicBezTo>
                  <a:cubicBezTo>
                    <a:pt x="15708" y="197267"/>
                    <a:pt x="16089" y="197267"/>
                    <a:pt x="16470" y="197267"/>
                  </a:cubicBezTo>
                  <a:cubicBezTo>
                    <a:pt x="17994" y="197362"/>
                    <a:pt x="19423" y="196410"/>
                    <a:pt x="19899" y="194981"/>
                  </a:cubicBezTo>
                  <a:lnTo>
                    <a:pt x="41045" y="139070"/>
                  </a:lnTo>
                  <a:lnTo>
                    <a:pt x="26853" y="195362"/>
                  </a:lnTo>
                  <a:cubicBezTo>
                    <a:pt x="26376" y="197267"/>
                    <a:pt x="27519" y="199268"/>
                    <a:pt x="29424" y="199744"/>
                  </a:cubicBezTo>
                  <a:cubicBezTo>
                    <a:pt x="29710" y="199839"/>
                    <a:pt x="29901" y="199839"/>
                    <a:pt x="30186" y="199839"/>
                  </a:cubicBezTo>
                  <a:cubicBezTo>
                    <a:pt x="31805" y="199934"/>
                    <a:pt x="33330" y="198791"/>
                    <a:pt x="33806" y="197172"/>
                  </a:cubicBezTo>
                  <a:lnTo>
                    <a:pt x="42188" y="163835"/>
                  </a:lnTo>
                  <a:lnTo>
                    <a:pt x="36473" y="216127"/>
                  </a:lnTo>
                  <a:cubicBezTo>
                    <a:pt x="36282" y="218127"/>
                    <a:pt x="37711" y="219842"/>
                    <a:pt x="39616" y="220032"/>
                  </a:cubicBezTo>
                  <a:cubicBezTo>
                    <a:pt x="39711" y="220032"/>
                    <a:pt x="39807" y="220032"/>
                    <a:pt x="39902" y="220032"/>
                  </a:cubicBezTo>
                  <a:cubicBezTo>
                    <a:pt x="41712" y="220127"/>
                    <a:pt x="43426" y="218699"/>
                    <a:pt x="43617" y="216889"/>
                  </a:cubicBezTo>
                  <a:lnTo>
                    <a:pt x="52284" y="136784"/>
                  </a:lnTo>
                  <a:cubicBezTo>
                    <a:pt x="51427" y="145451"/>
                    <a:pt x="50760" y="154119"/>
                    <a:pt x="50189" y="162692"/>
                  </a:cubicBezTo>
                  <a:cubicBezTo>
                    <a:pt x="49522" y="172693"/>
                    <a:pt x="48760" y="182599"/>
                    <a:pt x="47808" y="192124"/>
                  </a:cubicBezTo>
                  <a:cubicBezTo>
                    <a:pt x="47617" y="194124"/>
                    <a:pt x="49046" y="195838"/>
                    <a:pt x="50951" y="196029"/>
                  </a:cubicBezTo>
                  <a:cubicBezTo>
                    <a:pt x="51046" y="196029"/>
                    <a:pt x="51141" y="196029"/>
                    <a:pt x="51237" y="196029"/>
                  </a:cubicBezTo>
                  <a:cubicBezTo>
                    <a:pt x="53142" y="196124"/>
                    <a:pt x="54761" y="194696"/>
                    <a:pt x="54951" y="192791"/>
                  </a:cubicBezTo>
                  <a:cubicBezTo>
                    <a:pt x="55999" y="183170"/>
                    <a:pt x="56666" y="173169"/>
                    <a:pt x="57333" y="163072"/>
                  </a:cubicBezTo>
                  <a:cubicBezTo>
                    <a:pt x="58190" y="151166"/>
                    <a:pt x="59047" y="139070"/>
                    <a:pt x="60476" y="127163"/>
                  </a:cubicBezTo>
                  <a:lnTo>
                    <a:pt x="55047" y="212507"/>
                  </a:lnTo>
                  <a:cubicBezTo>
                    <a:pt x="54951" y="214508"/>
                    <a:pt x="56380" y="216127"/>
                    <a:pt x="58380" y="216317"/>
                  </a:cubicBezTo>
                  <a:cubicBezTo>
                    <a:pt x="58380" y="216317"/>
                    <a:pt x="58476" y="216317"/>
                    <a:pt x="58476" y="216317"/>
                  </a:cubicBezTo>
                  <a:cubicBezTo>
                    <a:pt x="60380" y="216412"/>
                    <a:pt x="62095" y="214888"/>
                    <a:pt x="62190" y="212984"/>
                  </a:cubicBezTo>
                  <a:lnTo>
                    <a:pt x="65715" y="156596"/>
                  </a:lnTo>
                  <a:lnTo>
                    <a:pt x="66572" y="188885"/>
                  </a:lnTo>
                  <a:cubicBezTo>
                    <a:pt x="66572" y="190790"/>
                    <a:pt x="68096" y="192314"/>
                    <a:pt x="70001" y="192410"/>
                  </a:cubicBezTo>
                  <a:cubicBezTo>
                    <a:pt x="70096" y="192410"/>
                    <a:pt x="70191" y="192410"/>
                    <a:pt x="70191" y="192410"/>
                  </a:cubicBezTo>
                  <a:cubicBezTo>
                    <a:pt x="72192" y="192410"/>
                    <a:pt x="73716" y="190695"/>
                    <a:pt x="73620" y="188790"/>
                  </a:cubicBezTo>
                  <a:lnTo>
                    <a:pt x="72001" y="125925"/>
                  </a:lnTo>
                  <a:cubicBezTo>
                    <a:pt x="73620" y="136879"/>
                    <a:pt x="74001" y="148880"/>
                    <a:pt x="74192" y="159167"/>
                  </a:cubicBezTo>
                  <a:cubicBezTo>
                    <a:pt x="74382" y="165930"/>
                    <a:pt x="74478" y="172312"/>
                    <a:pt x="74954" y="177265"/>
                  </a:cubicBezTo>
                  <a:cubicBezTo>
                    <a:pt x="75144" y="179265"/>
                    <a:pt x="76954" y="180694"/>
                    <a:pt x="78859" y="180503"/>
                  </a:cubicBezTo>
                  <a:cubicBezTo>
                    <a:pt x="80859" y="180313"/>
                    <a:pt x="82288" y="178598"/>
                    <a:pt x="82097" y="176598"/>
                  </a:cubicBezTo>
                  <a:cubicBezTo>
                    <a:pt x="82097" y="176312"/>
                    <a:pt x="82002" y="175931"/>
                    <a:pt x="82002" y="175550"/>
                  </a:cubicBezTo>
                  <a:lnTo>
                    <a:pt x="89051" y="216508"/>
                  </a:lnTo>
                  <a:cubicBezTo>
                    <a:pt x="89337" y="218222"/>
                    <a:pt x="90765" y="219365"/>
                    <a:pt x="92385" y="219461"/>
                  </a:cubicBezTo>
                  <a:cubicBezTo>
                    <a:pt x="92670" y="219461"/>
                    <a:pt x="92861" y="219461"/>
                    <a:pt x="93147" y="219461"/>
                  </a:cubicBezTo>
                  <a:cubicBezTo>
                    <a:pt x="95051" y="219079"/>
                    <a:pt x="96385" y="217270"/>
                    <a:pt x="96099" y="215365"/>
                  </a:cubicBezTo>
                  <a:lnTo>
                    <a:pt x="86098" y="157358"/>
                  </a:lnTo>
                  <a:lnTo>
                    <a:pt x="101910" y="232605"/>
                  </a:lnTo>
                  <a:cubicBezTo>
                    <a:pt x="102291" y="234224"/>
                    <a:pt x="103624" y="235367"/>
                    <a:pt x="105243" y="235462"/>
                  </a:cubicBezTo>
                  <a:cubicBezTo>
                    <a:pt x="105529" y="235462"/>
                    <a:pt x="105815" y="235462"/>
                    <a:pt x="106101" y="235367"/>
                  </a:cubicBezTo>
                  <a:cubicBezTo>
                    <a:pt x="108005" y="234986"/>
                    <a:pt x="109244" y="233081"/>
                    <a:pt x="108863" y="231176"/>
                  </a:cubicBezTo>
                  <a:lnTo>
                    <a:pt x="91622" y="148976"/>
                  </a:lnTo>
                  <a:lnTo>
                    <a:pt x="103719" y="189266"/>
                  </a:lnTo>
                  <a:cubicBezTo>
                    <a:pt x="104195" y="190790"/>
                    <a:pt x="105529" y="191743"/>
                    <a:pt x="107053" y="191838"/>
                  </a:cubicBezTo>
                  <a:cubicBezTo>
                    <a:pt x="107434" y="191838"/>
                    <a:pt x="107815" y="191838"/>
                    <a:pt x="108196" y="191647"/>
                  </a:cubicBezTo>
                  <a:cubicBezTo>
                    <a:pt x="110101" y="191076"/>
                    <a:pt x="111149" y="189076"/>
                    <a:pt x="110577" y="187171"/>
                  </a:cubicBezTo>
                  <a:lnTo>
                    <a:pt x="97147" y="142308"/>
                  </a:lnTo>
                  <a:lnTo>
                    <a:pt x="109815" y="179551"/>
                  </a:lnTo>
                  <a:cubicBezTo>
                    <a:pt x="110292" y="180979"/>
                    <a:pt x="111625" y="181932"/>
                    <a:pt x="113054" y="181932"/>
                  </a:cubicBezTo>
                  <a:cubicBezTo>
                    <a:pt x="113435" y="181932"/>
                    <a:pt x="113911" y="181932"/>
                    <a:pt x="114387" y="181742"/>
                  </a:cubicBezTo>
                  <a:cubicBezTo>
                    <a:pt x="116483" y="181170"/>
                    <a:pt x="117435" y="179075"/>
                    <a:pt x="116864" y="177265"/>
                  </a:cubicBezTo>
                  <a:close/>
                  <a:moveTo>
                    <a:pt x="53713" y="124401"/>
                  </a:moveTo>
                  <a:lnTo>
                    <a:pt x="54856" y="113543"/>
                  </a:lnTo>
                  <a:lnTo>
                    <a:pt x="55904" y="109256"/>
                  </a:lnTo>
                  <a:cubicBezTo>
                    <a:pt x="55142" y="114209"/>
                    <a:pt x="54380" y="119258"/>
                    <a:pt x="53713" y="124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9" name="Google Shape;2599;p23"/>
            <p:cNvSpPr/>
            <p:nvPr/>
          </p:nvSpPr>
          <p:spPr>
            <a:xfrm>
              <a:off x="1456298" y="4953732"/>
              <a:ext cx="120894" cy="235214"/>
            </a:xfrm>
            <a:custGeom>
              <a:avLst/>
              <a:gdLst/>
              <a:ahLst/>
              <a:cxnLst/>
              <a:rect l="l" t="t" r="r" b="b"/>
              <a:pathLst>
                <a:path w="116244" h="226167" extrusionOk="0">
                  <a:moveTo>
                    <a:pt x="3217" y="171659"/>
                  </a:moveTo>
                  <a:cubicBezTo>
                    <a:pt x="3598" y="171849"/>
                    <a:pt x="4074" y="172040"/>
                    <a:pt x="4455" y="172040"/>
                  </a:cubicBezTo>
                  <a:cubicBezTo>
                    <a:pt x="5884" y="172230"/>
                    <a:pt x="7313" y="171563"/>
                    <a:pt x="8075" y="170230"/>
                  </a:cubicBezTo>
                  <a:lnTo>
                    <a:pt x="27030" y="135749"/>
                  </a:lnTo>
                  <a:lnTo>
                    <a:pt x="6075" y="177660"/>
                  </a:lnTo>
                  <a:cubicBezTo>
                    <a:pt x="5217" y="179469"/>
                    <a:pt x="5884" y="181565"/>
                    <a:pt x="7694" y="182422"/>
                  </a:cubicBezTo>
                  <a:cubicBezTo>
                    <a:pt x="8075" y="182612"/>
                    <a:pt x="8456" y="182708"/>
                    <a:pt x="8837" y="182803"/>
                  </a:cubicBezTo>
                  <a:cubicBezTo>
                    <a:pt x="10266" y="182994"/>
                    <a:pt x="11790" y="182231"/>
                    <a:pt x="12552" y="180898"/>
                  </a:cubicBezTo>
                  <a:lnTo>
                    <a:pt x="31411" y="143274"/>
                  </a:lnTo>
                  <a:lnTo>
                    <a:pt x="264" y="221284"/>
                  </a:lnTo>
                  <a:cubicBezTo>
                    <a:pt x="-498" y="223094"/>
                    <a:pt x="455" y="225189"/>
                    <a:pt x="2265" y="225951"/>
                  </a:cubicBezTo>
                  <a:cubicBezTo>
                    <a:pt x="2550" y="226046"/>
                    <a:pt x="2836" y="226142"/>
                    <a:pt x="3122" y="226142"/>
                  </a:cubicBezTo>
                  <a:cubicBezTo>
                    <a:pt x="4741" y="226332"/>
                    <a:pt x="6265" y="225475"/>
                    <a:pt x="6932" y="223951"/>
                  </a:cubicBezTo>
                  <a:lnTo>
                    <a:pt x="35507" y="152513"/>
                  </a:lnTo>
                  <a:lnTo>
                    <a:pt x="15695" y="207949"/>
                  </a:lnTo>
                  <a:cubicBezTo>
                    <a:pt x="15028" y="209759"/>
                    <a:pt x="15981" y="211854"/>
                    <a:pt x="17886" y="212521"/>
                  </a:cubicBezTo>
                  <a:cubicBezTo>
                    <a:pt x="18076" y="212616"/>
                    <a:pt x="18362" y="212616"/>
                    <a:pt x="18648" y="212711"/>
                  </a:cubicBezTo>
                  <a:cubicBezTo>
                    <a:pt x="20267" y="212902"/>
                    <a:pt x="21886" y="211949"/>
                    <a:pt x="22458" y="210330"/>
                  </a:cubicBezTo>
                  <a:lnTo>
                    <a:pt x="36459" y="171182"/>
                  </a:lnTo>
                  <a:cubicBezTo>
                    <a:pt x="36364" y="171468"/>
                    <a:pt x="36269" y="171849"/>
                    <a:pt x="36174" y="172135"/>
                  </a:cubicBezTo>
                  <a:cubicBezTo>
                    <a:pt x="35602" y="174040"/>
                    <a:pt x="36745" y="176040"/>
                    <a:pt x="38650" y="176516"/>
                  </a:cubicBezTo>
                  <a:cubicBezTo>
                    <a:pt x="40460" y="177088"/>
                    <a:pt x="42555" y="175945"/>
                    <a:pt x="43032" y="174040"/>
                  </a:cubicBezTo>
                  <a:cubicBezTo>
                    <a:pt x="44365" y="169182"/>
                    <a:pt x="45603" y="162896"/>
                    <a:pt x="46937" y="156323"/>
                  </a:cubicBezTo>
                  <a:cubicBezTo>
                    <a:pt x="48937" y="146227"/>
                    <a:pt x="51414" y="134416"/>
                    <a:pt x="54843" y="123938"/>
                  </a:cubicBezTo>
                  <a:lnTo>
                    <a:pt x="42365" y="185565"/>
                  </a:lnTo>
                  <a:cubicBezTo>
                    <a:pt x="41984" y="187470"/>
                    <a:pt x="43222" y="189375"/>
                    <a:pt x="45127" y="189756"/>
                  </a:cubicBezTo>
                  <a:cubicBezTo>
                    <a:pt x="45222" y="189756"/>
                    <a:pt x="45318" y="189756"/>
                    <a:pt x="45318" y="189756"/>
                  </a:cubicBezTo>
                  <a:cubicBezTo>
                    <a:pt x="47127" y="190042"/>
                    <a:pt x="48937" y="188804"/>
                    <a:pt x="49318" y="186899"/>
                  </a:cubicBezTo>
                  <a:lnTo>
                    <a:pt x="55700" y="155276"/>
                  </a:lnTo>
                  <a:lnTo>
                    <a:pt x="49509" y="211378"/>
                  </a:lnTo>
                  <a:cubicBezTo>
                    <a:pt x="49318" y="213283"/>
                    <a:pt x="50652" y="215093"/>
                    <a:pt x="52557" y="215283"/>
                  </a:cubicBezTo>
                  <a:cubicBezTo>
                    <a:pt x="52557" y="215283"/>
                    <a:pt x="52652" y="215283"/>
                    <a:pt x="52652" y="215283"/>
                  </a:cubicBezTo>
                  <a:cubicBezTo>
                    <a:pt x="54652" y="215474"/>
                    <a:pt x="56367" y="214045"/>
                    <a:pt x="56557" y="212140"/>
                  </a:cubicBezTo>
                  <a:lnTo>
                    <a:pt x="65987" y="127177"/>
                  </a:lnTo>
                  <a:cubicBezTo>
                    <a:pt x="65320" y="139083"/>
                    <a:pt x="64177" y="151180"/>
                    <a:pt x="62844" y="163086"/>
                  </a:cubicBezTo>
                  <a:cubicBezTo>
                    <a:pt x="61796" y="173183"/>
                    <a:pt x="60748" y="183089"/>
                    <a:pt x="60081" y="192709"/>
                  </a:cubicBezTo>
                  <a:cubicBezTo>
                    <a:pt x="59986" y="194614"/>
                    <a:pt x="61320" y="196233"/>
                    <a:pt x="63129" y="196519"/>
                  </a:cubicBezTo>
                  <a:cubicBezTo>
                    <a:pt x="63225" y="196519"/>
                    <a:pt x="63320" y="196519"/>
                    <a:pt x="63415" y="196519"/>
                  </a:cubicBezTo>
                  <a:cubicBezTo>
                    <a:pt x="65415" y="196614"/>
                    <a:pt x="67130" y="195186"/>
                    <a:pt x="67225" y="193185"/>
                  </a:cubicBezTo>
                  <a:cubicBezTo>
                    <a:pt x="67892" y="183660"/>
                    <a:pt x="68940" y="173754"/>
                    <a:pt x="69987" y="163753"/>
                  </a:cubicBezTo>
                  <a:cubicBezTo>
                    <a:pt x="70845" y="155180"/>
                    <a:pt x="71702" y="146513"/>
                    <a:pt x="72369" y="137845"/>
                  </a:cubicBezTo>
                  <a:lnTo>
                    <a:pt x="67130" y="218236"/>
                  </a:lnTo>
                  <a:cubicBezTo>
                    <a:pt x="67035" y="220141"/>
                    <a:pt x="68368" y="221760"/>
                    <a:pt x="70178" y="222046"/>
                  </a:cubicBezTo>
                  <a:cubicBezTo>
                    <a:pt x="70273" y="222046"/>
                    <a:pt x="70368" y="222046"/>
                    <a:pt x="70464" y="222046"/>
                  </a:cubicBezTo>
                  <a:cubicBezTo>
                    <a:pt x="72464" y="222141"/>
                    <a:pt x="74178" y="220712"/>
                    <a:pt x="74274" y="218712"/>
                  </a:cubicBezTo>
                  <a:lnTo>
                    <a:pt x="77703" y="166229"/>
                  </a:lnTo>
                  <a:lnTo>
                    <a:pt x="80179" y="200519"/>
                  </a:lnTo>
                  <a:cubicBezTo>
                    <a:pt x="80274" y="202234"/>
                    <a:pt x="81608" y="203568"/>
                    <a:pt x="83227" y="203758"/>
                  </a:cubicBezTo>
                  <a:cubicBezTo>
                    <a:pt x="83513" y="203758"/>
                    <a:pt x="83703" y="203758"/>
                    <a:pt x="83989" y="203758"/>
                  </a:cubicBezTo>
                  <a:cubicBezTo>
                    <a:pt x="85989" y="203568"/>
                    <a:pt x="87418" y="201853"/>
                    <a:pt x="87323" y="199948"/>
                  </a:cubicBezTo>
                  <a:lnTo>
                    <a:pt x="83037" y="142036"/>
                  </a:lnTo>
                  <a:lnTo>
                    <a:pt x="94181" y="200805"/>
                  </a:lnTo>
                  <a:cubicBezTo>
                    <a:pt x="94467" y="202329"/>
                    <a:pt x="95705" y="203472"/>
                    <a:pt x="97229" y="203663"/>
                  </a:cubicBezTo>
                  <a:cubicBezTo>
                    <a:pt x="97610" y="203758"/>
                    <a:pt x="97991" y="203758"/>
                    <a:pt x="98372" y="203663"/>
                  </a:cubicBezTo>
                  <a:cubicBezTo>
                    <a:pt x="100277" y="203282"/>
                    <a:pt x="101610" y="201472"/>
                    <a:pt x="101229" y="199472"/>
                  </a:cubicBezTo>
                  <a:lnTo>
                    <a:pt x="88942" y="134892"/>
                  </a:lnTo>
                  <a:cubicBezTo>
                    <a:pt x="89514" y="136416"/>
                    <a:pt x="90085" y="138036"/>
                    <a:pt x="90657" y="139560"/>
                  </a:cubicBezTo>
                  <a:cubicBezTo>
                    <a:pt x="97134" y="156514"/>
                    <a:pt x="103706" y="174040"/>
                    <a:pt x="109230" y="191852"/>
                  </a:cubicBezTo>
                  <a:cubicBezTo>
                    <a:pt x="109802" y="193757"/>
                    <a:pt x="111802" y="194804"/>
                    <a:pt x="113707" y="194233"/>
                  </a:cubicBezTo>
                  <a:cubicBezTo>
                    <a:pt x="115612" y="193661"/>
                    <a:pt x="116660" y="191661"/>
                    <a:pt x="116088" y="189756"/>
                  </a:cubicBezTo>
                  <a:cubicBezTo>
                    <a:pt x="110469" y="171754"/>
                    <a:pt x="103801" y="154133"/>
                    <a:pt x="97324" y="137083"/>
                  </a:cubicBezTo>
                  <a:cubicBezTo>
                    <a:pt x="92847" y="125367"/>
                    <a:pt x="88466" y="113366"/>
                    <a:pt x="84275" y="101269"/>
                  </a:cubicBezTo>
                  <a:cubicBezTo>
                    <a:pt x="91609" y="96316"/>
                    <a:pt x="96943" y="88505"/>
                    <a:pt x="98277" y="78980"/>
                  </a:cubicBezTo>
                  <a:cubicBezTo>
                    <a:pt x="100467" y="63074"/>
                    <a:pt x="90561" y="48310"/>
                    <a:pt x="75702" y="43833"/>
                  </a:cubicBezTo>
                  <a:lnTo>
                    <a:pt x="80274" y="3923"/>
                  </a:lnTo>
                  <a:cubicBezTo>
                    <a:pt x="80465" y="1923"/>
                    <a:pt x="79131" y="209"/>
                    <a:pt x="77131" y="18"/>
                  </a:cubicBezTo>
                  <a:cubicBezTo>
                    <a:pt x="75131" y="-172"/>
                    <a:pt x="73416" y="1161"/>
                    <a:pt x="73131" y="3161"/>
                  </a:cubicBezTo>
                  <a:lnTo>
                    <a:pt x="68654" y="42595"/>
                  </a:lnTo>
                  <a:cubicBezTo>
                    <a:pt x="51795" y="41357"/>
                    <a:pt x="36650" y="53263"/>
                    <a:pt x="34364" y="70313"/>
                  </a:cubicBezTo>
                  <a:cubicBezTo>
                    <a:pt x="33126" y="79457"/>
                    <a:pt x="35888" y="88220"/>
                    <a:pt x="41317" y="94982"/>
                  </a:cubicBezTo>
                  <a:lnTo>
                    <a:pt x="1884" y="166896"/>
                  </a:lnTo>
                  <a:cubicBezTo>
                    <a:pt x="931" y="168515"/>
                    <a:pt x="1503" y="170706"/>
                    <a:pt x="3217" y="171659"/>
                  </a:cubicBezTo>
                  <a:close/>
                  <a:moveTo>
                    <a:pt x="73512" y="110318"/>
                  </a:moveTo>
                  <a:lnTo>
                    <a:pt x="73797" y="114699"/>
                  </a:lnTo>
                  <a:lnTo>
                    <a:pt x="73131" y="125558"/>
                  </a:lnTo>
                  <a:cubicBezTo>
                    <a:pt x="73416" y="120510"/>
                    <a:pt x="73512" y="115366"/>
                    <a:pt x="73512" y="1103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0" name="Google Shape;2600;p23"/>
            <p:cNvSpPr/>
            <p:nvPr/>
          </p:nvSpPr>
          <p:spPr>
            <a:xfrm>
              <a:off x="1807466" y="5052063"/>
              <a:ext cx="121130" cy="240924"/>
            </a:xfrm>
            <a:custGeom>
              <a:avLst/>
              <a:gdLst/>
              <a:ahLst/>
              <a:cxnLst/>
              <a:rect l="l" t="t" r="r" b="b"/>
              <a:pathLst>
                <a:path w="116471" h="231658" extrusionOk="0">
                  <a:moveTo>
                    <a:pt x="2042" y="177359"/>
                  </a:moveTo>
                  <a:cubicBezTo>
                    <a:pt x="2422" y="177550"/>
                    <a:pt x="2899" y="177645"/>
                    <a:pt x="3280" y="177645"/>
                  </a:cubicBezTo>
                  <a:cubicBezTo>
                    <a:pt x="4709" y="177741"/>
                    <a:pt x="6137" y="176883"/>
                    <a:pt x="6709" y="175550"/>
                  </a:cubicBezTo>
                  <a:lnTo>
                    <a:pt x="22616" y="139545"/>
                  </a:lnTo>
                  <a:lnTo>
                    <a:pt x="5280" y="183075"/>
                  </a:lnTo>
                  <a:cubicBezTo>
                    <a:pt x="4518" y="184884"/>
                    <a:pt x="5471" y="186980"/>
                    <a:pt x="7280" y="187742"/>
                  </a:cubicBezTo>
                  <a:cubicBezTo>
                    <a:pt x="7661" y="187932"/>
                    <a:pt x="8042" y="187932"/>
                    <a:pt x="8423" y="188028"/>
                  </a:cubicBezTo>
                  <a:cubicBezTo>
                    <a:pt x="9947" y="188123"/>
                    <a:pt x="11376" y="187266"/>
                    <a:pt x="11947" y="185741"/>
                  </a:cubicBezTo>
                  <a:lnTo>
                    <a:pt x="27568" y="146594"/>
                  </a:lnTo>
                  <a:lnTo>
                    <a:pt x="3089" y="226985"/>
                  </a:lnTo>
                  <a:cubicBezTo>
                    <a:pt x="2518" y="228890"/>
                    <a:pt x="3566" y="230890"/>
                    <a:pt x="5471" y="231462"/>
                  </a:cubicBezTo>
                  <a:cubicBezTo>
                    <a:pt x="5756" y="231557"/>
                    <a:pt x="6042" y="231557"/>
                    <a:pt x="6328" y="231652"/>
                  </a:cubicBezTo>
                  <a:cubicBezTo>
                    <a:pt x="7947" y="231747"/>
                    <a:pt x="9471" y="230700"/>
                    <a:pt x="9947" y="229080"/>
                  </a:cubicBezTo>
                  <a:lnTo>
                    <a:pt x="32331" y="155547"/>
                  </a:lnTo>
                  <a:lnTo>
                    <a:pt x="17282" y="212507"/>
                  </a:lnTo>
                  <a:cubicBezTo>
                    <a:pt x="16805" y="214412"/>
                    <a:pt x="17948" y="216412"/>
                    <a:pt x="19853" y="216888"/>
                  </a:cubicBezTo>
                  <a:cubicBezTo>
                    <a:pt x="20139" y="216983"/>
                    <a:pt x="20330" y="216983"/>
                    <a:pt x="20615" y="216983"/>
                  </a:cubicBezTo>
                  <a:cubicBezTo>
                    <a:pt x="22235" y="217079"/>
                    <a:pt x="23759" y="216031"/>
                    <a:pt x="24235" y="214316"/>
                  </a:cubicBezTo>
                  <a:lnTo>
                    <a:pt x="34903" y="174121"/>
                  </a:lnTo>
                  <a:cubicBezTo>
                    <a:pt x="34808" y="174407"/>
                    <a:pt x="34808" y="174788"/>
                    <a:pt x="34712" y="175169"/>
                  </a:cubicBezTo>
                  <a:cubicBezTo>
                    <a:pt x="34331" y="177074"/>
                    <a:pt x="35665" y="178979"/>
                    <a:pt x="37570" y="179360"/>
                  </a:cubicBezTo>
                  <a:cubicBezTo>
                    <a:pt x="39475" y="179741"/>
                    <a:pt x="41380" y="178503"/>
                    <a:pt x="41761" y="176502"/>
                  </a:cubicBezTo>
                  <a:cubicBezTo>
                    <a:pt x="42713" y="171549"/>
                    <a:pt x="43380" y="165167"/>
                    <a:pt x="44142" y="158500"/>
                  </a:cubicBezTo>
                  <a:cubicBezTo>
                    <a:pt x="45285" y="148308"/>
                    <a:pt x="46714" y="136307"/>
                    <a:pt x="49286" y="125544"/>
                  </a:cubicBezTo>
                  <a:lnTo>
                    <a:pt x="42142" y="187932"/>
                  </a:lnTo>
                  <a:cubicBezTo>
                    <a:pt x="41951" y="189933"/>
                    <a:pt x="43285" y="191647"/>
                    <a:pt x="45285" y="191838"/>
                  </a:cubicBezTo>
                  <a:cubicBezTo>
                    <a:pt x="45380" y="191838"/>
                    <a:pt x="45476" y="191838"/>
                    <a:pt x="45476" y="191838"/>
                  </a:cubicBezTo>
                  <a:cubicBezTo>
                    <a:pt x="47380" y="191933"/>
                    <a:pt x="49000" y="190599"/>
                    <a:pt x="49190" y="188694"/>
                  </a:cubicBezTo>
                  <a:lnTo>
                    <a:pt x="52905" y="156595"/>
                  </a:lnTo>
                  <a:lnTo>
                    <a:pt x="51476" y="213078"/>
                  </a:lnTo>
                  <a:cubicBezTo>
                    <a:pt x="51381" y="214983"/>
                    <a:pt x="52905" y="216603"/>
                    <a:pt x="54905" y="216698"/>
                  </a:cubicBezTo>
                  <a:cubicBezTo>
                    <a:pt x="54905" y="216698"/>
                    <a:pt x="55001" y="216698"/>
                    <a:pt x="55001" y="216698"/>
                  </a:cubicBezTo>
                  <a:cubicBezTo>
                    <a:pt x="57001" y="216698"/>
                    <a:pt x="58620" y="215174"/>
                    <a:pt x="58620" y="213174"/>
                  </a:cubicBezTo>
                  <a:lnTo>
                    <a:pt x="60811" y="127734"/>
                  </a:lnTo>
                  <a:cubicBezTo>
                    <a:pt x="61192" y="139641"/>
                    <a:pt x="61001" y="151833"/>
                    <a:pt x="60811" y="163739"/>
                  </a:cubicBezTo>
                  <a:cubicBezTo>
                    <a:pt x="60620" y="173835"/>
                    <a:pt x="60430" y="183837"/>
                    <a:pt x="60620" y="193552"/>
                  </a:cubicBezTo>
                  <a:cubicBezTo>
                    <a:pt x="60620" y="195457"/>
                    <a:pt x="62144" y="196981"/>
                    <a:pt x="64049" y="197076"/>
                  </a:cubicBezTo>
                  <a:cubicBezTo>
                    <a:pt x="64145" y="197076"/>
                    <a:pt x="64240" y="197076"/>
                    <a:pt x="64335" y="197076"/>
                  </a:cubicBezTo>
                  <a:cubicBezTo>
                    <a:pt x="66335" y="197076"/>
                    <a:pt x="67859" y="195457"/>
                    <a:pt x="67859" y="193457"/>
                  </a:cubicBezTo>
                  <a:cubicBezTo>
                    <a:pt x="67669" y="183837"/>
                    <a:pt x="67859" y="173931"/>
                    <a:pt x="68050" y="163929"/>
                  </a:cubicBezTo>
                  <a:cubicBezTo>
                    <a:pt x="68240" y="155262"/>
                    <a:pt x="68336" y="146594"/>
                    <a:pt x="68240" y="137926"/>
                  </a:cubicBezTo>
                  <a:lnTo>
                    <a:pt x="69764" y="218508"/>
                  </a:lnTo>
                  <a:cubicBezTo>
                    <a:pt x="69764" y="220413"/>
                    <a:pt x="71288" y="221937"/>
                    <a:pt x="73193" y="222032"/>
                  </a:cubicBezTo>
                  <a:cubicBezTo>
                    <a:pt x="73289" y="222032"/>
                    <a:pt x="73384" y="222032"/>
                    <a:pt x="73479" y="222032"/>
                  </a:cubicBezTo>
                  <a:cubicBezTo>
                    <a:pt x="75479" y="222032"/>
                    <a:pt x="77003" y="220317"/>
                    <a:pt x="77003" y="218412"/>
                  </a:cubicBezTo>
                  <a:lnTo>
                    <a:pt x="75955" y="165739"/>
                  </a:lnTo>
                  <a:lnTo>
                    <a:pt x="81385" y="199743"/>
                  </a:lnTo>
                  <a:cubicBezTo>
                    <a:pt x="81671" y="201458"/>
                    <a:pt x="83099" y="202696"/>
                    <a:pt x="84718" y="202791"/>
                  </a:cubicBezTo>
                  <a:cubicBezTo>
                    <a:pt x="85004" y="202791"/>
                    <a:pt x="85195" y="202791"/>
                    <a:pt x="85480" y="202791"/>
                  </a:cubicBezTo>
                  <a:cubicBezTo>
                    <a:pt x="87386" y="202506"/>
                    <a:pt x="88719" y="200696"/>
                    <a:pt x="88433" y="198696"/>
                  </a:cubicBezTo>
                  <a:lnTo>
                    <a:pt x="79289" y="141355"/>
                  </a:lnTo>
                  <a:lnTo>
                    <a:pt x="95387" y="198886"/>
                  </a:lnTo>
                  <a:cubicBezTo>
                    <a:pt x="95768" y="200410"/>
                    <a:pt x="97196" y="201458"/>
                    <a:pt x="98625" y="201458"/>
                  </a:cubicBezTo>
                  <a:cubicBezTo>
                    <a:pt x="99006" y="201458"/>
                    <a:pt x="99387" y="201458"/>
                    <a:pt x="99768" y="201363"/>
                  </a:cubicBezTo>
                  <a:cubicBezTo>
                    <a:pt x="101673" y="200791"/>
                    <a:pt x="102816" y="198886"/>
                    <a:pt x="102245" y="196981"/>
                  </a:cubicBezTo>
                  <a:lnTo>
                    <a:pt x="84528" y="133640"/>
                  </a:lnTo>
                  <a:cubicBezTo>
                    <a:pt x="85195" y="135164"/>
                    <a:pt x="85957" y="136688"/>
                    <a:pt x="86624" y="138116"/>
                  </a:cubicBezTo>
                  <a:cubicBezTo>
                    <a:pt x="94434" y="154404"/>
                    <a:pt x="102530" y="171359"/>
                    <a:pt x="109579" y="188599"/>
                  </a:cubicBezTo>
                  <a:cubicBezTo>
                    <a:pt x="110341" y="190409"/>
                    <a:pt x="112341" y="191266"/>
                    <a:pt x="114246" y="190599"/>
                  </a:cubicBezTo>
                  <a:cubicBezTo>
                    <a:pt x="116056" y="189837"/>
                    <a:pt x="116913" y="187742"/>
                    <a:pt x="116246" y="185932"/>
                  </a:cubicBezTo>
                  <a:cubicBezTo>
                    <a:pt x="109103" y="168501"/>
                    <a:pt x="101006" y="151452"/>
                    <a:pt x="93101" y="135069"/>
                  </a:cubicBezTo>
                  <a:cubicBezTo>
                    <a:pt x="87671" y="123829"/>
                    <a:pt x="82337" y="112208"/>
                    <a:pt x="77099" y="100493"/>
                  </a:cubicBezTo>
                  <a:cubicBezTo>
                    <a:pt x="84052" y="94968"/>
                    <a:pt x="88719" y="86682"/>
                    <a:pt x="89195" y="77061"/>
                  </a:cubicBezTo>
                  <a:cubicBezTo>
                    <a:pt x="90053" y="60964"/>
                    <a:pt x="78908" y="47153"/>
                    <a:pt x="63668" y="43914"/>
                  </a:cubicBezTo>
                  <a:lnTo>
                    <a:pt x="64811" y="3719"/>
                  </a:lnTo>
                  <a:cubicBezTo>
                    <a:pt x="64907" y="1719"/>
                    <a:pt x="63383" y="99"/>
                    <a:pt x="61382" y="4"/>
                  </a:cubicBezTo>
                  <a:cubicBezTo>
                    <a:pt x="59382" y="-91"/>
                    <a:pt x="57763" y="1528"/>
                    <a:pt x="57668" y="3433"/>
                  </a:cubicBezTo>
                  <a:lnTo>
                    <a:pt x="56525" y="43152"/>
                  </a:lnTo>
                  <a:cubicBezTo>
                    <a:pt x="39665" y="43343"/>
                    <a:pt x="25568" y="56487"/>
                    <a:pt x="24711" y="73632"/>
                  </a:cubicBezTo>
                  <a:cubicBezTo>
                    <a:pt x="24235" y="82872"/>
                    <a:pt x="27759" y="91349"/>
                    <a:pt x="33760" y="97635"/>
                  </a:cubicBezTo>
                  <a:lnTo>
                    <a:pt x="518" y="172692"/>
                  </a:lnTo>
                  <a:cubicBezTo>
                    <a:pt x="-625" y="174502"/>
                    <a:pt x="232" y="176598"/>
                    <a:pt x="2042" y="177359"/>
                  </a:cubicBezTo>
                  <a:close/>
                  <a:moveTo>
                    <a:pt x="66812" y="110399"/>
                  </a:moveTo>
                  <a:lnTo>
                    <a:pt x="67478" y="114780"/>
                  </a:lnTo>
                  <a:lnTo>
                    <a:pt x="67669" y="125639"/>
                  </a:lnTo>
                  <a:cubicBezTo>
                    <a:pt x="67574" y="120495"/>
                    <a:pt x="67288" y="115352"/>
                    <a:pt x="66812" y="1103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1" name="Google Shape;2601;p23"/>
            <p:cNvSpPr/>
            <p:nvPr/>
          </p:nvSpPr>
          <p:spPr>
            <a:xfrm>
              <a:off x="2185902" y="4973618"/>
              <a:ext cx="124837" cy="228120"/>
            </a:xfrm>
            <a:custGeom>
              <a:avLst/>
              <a:gdLst/>
              <a:ahLst/>
              <a:cxnLst/>
              <a:rect l="l" t="t" r="r" b="b"/>
              <a:pathLst>
                <a:path w="120036" h="219346" extrusionOk="0">
                  <a:moveTo>
                    <a:pt x="109671" y="154222"/>
                  </a:moveTo>
                  <a:lnTo>
                    <a:pt x="60141" y="88881"/>
                  </a:lnTo>
                  <a:cubicBezTo>
                    <a:pt x="64523" y="81451"/>
                    <a:pt x="66047" y="72403"/>
                    <a:pt x="63380" y="63449"/>
                  </a:cubicBezTo>
                  <a:cubicBezTo>
                    <a:pt x="58617" y="46971"/>
                    <a:pt x="41853" y="37446"/>
                    <a:pt x="25375" y="41065"/>
                  </a:cubicBezTo>
                  <a:lnTo>
                    <a:pt x="15183" y="2680"/>
                  </a:lnTo>
                  <a:cubicBezTo>
                    <a:pt x="14707" y="775"/>
                    <a:pt x="12707" y="-368"/>
                    <a:pt x="10802" y="108"/>
                  </a:cubicBezTo>
                  <a:cubicBezTo>
                    <a:pt x="8802" y="679"/>
                    <a:pt x="7754" y="2584"/>
                    <a:pt x="8230" y="4489"/>
                  </a:cubicBezTo>
                  <a:lnTo>
                    <a:pt x="18612" y="43351"/>
                  </a:lnTo>
                  <a:cubicBezTo>
                    <a:pt x="4515" y="50019"/>
                    <a:pt x="-3105" y="66021"/>
                    <a:pt x="1372" y="81451"/>
                  </a:cubicBezTo>
                  <a:cubicBezTo>
                    <a:pt x="4039" y="90596"/>
                    <a:pt x="10516" y="97644"/>
                    <a:pt x="18517" y="101454"/>
                  </a:cubicBezTo>
                  <a:cubicBezTo>
                    <a:pt x="16136" y="114027"/>
                    <a:pt x="13564" y="126600"/>
                    <a:pt x="10897" y="138792"/>
                  </a:cubicBezTo>
                  <a:cubicBezTo>
                    <a:pt x="6992" y="156604"/>
                    <a:pt x="2991" y="174987"/>
                    <a:pt x="39" y="193656"/>
                  </a:cubicBezTo>
                  <a:cubicBezTo>
                    <a:pt x="-247" y="195656"/>
                    <a:pt x="1086" y="197466"/>
                    <a:pt x="2991" y="197752"/>
                  </a:cubicBezTo>
                  <a:cubicBezTo>
                    <a:pt x="4991" y="198038"/>
                    <a:pt x="6801" y="196704"/>
                    <a:pt x="7087" y="194799"/>
                  </a:cubicBezTo>
                  <a:cubicBezTo>
                    <a:pt x="9945" y="176321"/>
                    <a:pt x="13945" y="158128"/>
                    <a:pt x="17850" y="140411"/>
                  </a:cubicBezTo>
                  <a:cubicBezTo>
                    <a:pt x="18231" y="138792"/>
                    <a:pt x="18517" y="137173"/>
                    <a:pt x="18898" y="135554"/>
                  </a:cubicBezTo>
                  <a:lnTo>
                    <a:pt x="16231" y="201276"/>
                  </a:lnTo>
                  <a:cubicBezTo>
                    <a:pt x="16136" y="203276"/>
                    <a:pt x="17660" y="204896"/>
                    <a:pt x="19660" y="204991"/>
                  </a:cubicBezTo>
                  <a:cubicBezTo>
                    <a:pt x="20041" y="204991"/>
                    <a:pt x="20422" y="204991"/>
                    <a:pt x="20803" y="204896"/>
                  </a:cubicBezTo>
                  <a:cubicBezTo>
                    <a:pt x="22232" y="204514"/>
                    <a:pt x="23280" y="203181"/>
                    <a:pt x="23375" y="201657"/>
                  </a:cubicBezTo>
                  <a:lnTo>
                    <a:pt x="25851" y="141935"/>
                  </a:lnTo>
                  <a:lnTo>
                    <a:pt x="30138" y="199847"/>
                  </a:lnTo>
                  <a:cubicBezTo>
                    <a:pt x="30328" y="201847"/>
                    <a:pt x="32043" y="203276"/>
                    <a:pt x="33948" y="203181"/>
                  </a:cubicBezTo>
                  <a:cubicBezTo>
                    <a:pt x="34233" y="203181"/>
                    <a:pt x="34424" y="203086"/>
                    <a:pt x="34710" y="203086"/>
                  </a:cubicBezTo>
                  <a:cubicBezTo>
                    <a:pt x="36329" y="202609"/>
                    <a:pt x="37377" y="201086"/>
                    <a:pt x="37281" y="199371"/>
                  </a:cubicBezTo>
                  <a:lnTo>
                    <a:pt x="34710" y="165081"/>
                  </a:lnTo>
                  <a:lnTo>
                    <a:pt x="45759" y="216516"/>
                  </a:lnTo>
                  <a:cubicBezTo>
                    <a:pt x="46140" y="218421"/>
                    <a:pt x="48045" y="219659"/>
                    <a:pt x="50045" y="219278"/>
                  </a:cubicBezTo>
                  <a:cubicBezTo>
                    <a:pt x="50140" y="219278"/>
                    <a:pt x="50235" y="219278"/>
                    <a:pt x="50331" y="219183"/>
                  </a:cubicBezTo>
                  <a:cubicBezTo>
                    <a:pt x="52140" y="218707"/>
                    <a:pt x="53188" y="216802"/>
                    <a:pt x="52807" y="214992"/>
                  </a:cubicBezTo>
                  <a:lnTo>
                    <a:pt x="35853" y="136220"/>
                  </a:lnTo>
                  <a:cubicBezTo>
                    <a:pt x="37757" y="144697"/>
                    <a:pt x="39853" y="153175"/>
                    <a:pt x="42044" y="161462"/>
                  </a:cubicBezTo>
                  <a:cubicBezTo>
                    <a:pt x="44520" y="171177"/>
                    <a:pt x="46997" y="180797"/>
                    <a:pt x="49092" y="190132"/>
                  </a:cubicBezTo>
                  <a:cubicBezTo>
                    <a:pt x="49473" y="192037"/>
                    <a:pt x="51378" y="193275"/>
                    <a:pt x="53378" y="192894"/>
                  </a:cubicBezTo>
                  <a:cubicBezTo>
                    <a:pt x="53474" y="192894"/>
                    <a:pt x="53569" y="192894"/>
                    <a:pt x="53569" y="192799"/>
                  </a:cubicBezTo>
                  <a:cubicBezTo>
                    <a:pt x="55379" y="192322"/>
                    <a:pt x="56427" y="190417"/>
                    <a:pt x="56045" y="188608"/>
                  </a:cubicBezTo>
                  <a:cubicBezTo>
                    <a:pt x="53950" y="179178"/>
                    <a:pt x="51474" y="169463"/>
                    <a:pt x="48997" y="159652"/>
                  </a:cubicBezTo>
                  <a:cubicBezTo>
                    <a:pt x="46044" y="148031"/>
                    <a:pt x="43091" y="136315"/>
                    <a:pt x="40710" y="124600"/>
                  </a:cubicBezTo>
                  <a:lnTo>
                    <a:pt x="62427" y="207277"/>
                  </a:lnTo>
                  <a:cubicBezTo>
                    <a:pt x="62903" y="209182"/>
                    <a:pt x="64904" y="210325"/>
                    <a:pt x="66809" y="209848"/>
                  </a:cubicBezTo>
                  <a:cubicBezTo>
                    <a:pt x="66809" y="209848"/>
                    <a:pt x="66904" y="209848"/>
                    <a:pt x="66904" y="209848"/>
                  </a:cubicBezTo>
                  <a:cubicBezTo>
                    <a:pt x="68714" y="209277"/>
                    <a:pt x="69857" y="207372"/>
                    <a:pt x="69381" y="205467"/>
                  </a:cubicBezTo>
                  <a:lnTo>
                    <a:pt x="54998" y="150889"/>
                  </a:lnTo>
                  <a:lnTo>
                    <a:pt x="65952" y="181273"/>
                  </a:lnTo>
                  <a:cubicBezTo>
                    <a:pt x="66618" y="183083"/>
                    <a:pt x="68523" y="184036"/>
                    <a:pt x="70333" y="183464"/>
                  </a:cubicBezTo>
                  <a:cubicBezTo>
                    <a:pt x="70428" y="183464"/>
                    <a:pt x="70524" y="183464"/>
                    <a:pt x="70524" y="183369"/>
                  </a:cubicBezTo>
                  <a:cubicBezTo>
                    <a:pt x="72333" y="182702"/>
                    <a:pt x="73381" y="180607"/>
                    <a:pt x="72714" y="178797"/>
                  </a:cubicBezTo>
                  <a:lnTo>
                    <a:pt x="51378" y="119647"/>
                  </a:lnTo>
                  <a:cubicBezTo>
                    <a:pt x="56331" y="129457"/>
                    <a:pt x="60522" y="140792"/>
                    <a:pt x="63951" y="150508"/>
                  </a:cubicBezTo>
                  <a:cubicBezTo>
                    <a:pt x="66237" y="156889"/>
                    <a:pt x="68428" y="162890"/>
                    <a:pt x="70428" y="167462"/>
                  </a:cubicBezTo>
                  <a:cubicBezTo>
                    <a:pt x="71286" y="169272"/>
                    <a:pt x="73381" y="170129"/>
                    <a:pt x="75191" y="169272"/>
                  </a:cubicBezTo>
                  <a:cubicBezTo>
                    <a:pt x="77001" y="168510"/>
                    <a:pt x="77763" y="166319"/>
                    <a:pt x="77001" y="164605"/>
                  </a:cubicBezTo>
                  <a:cubicBezTo>
                    <a:pt x="76905" y="164319"/>
                    <a:pt x="76715" y="163938"/>
                    <a:pt x="76620" y="163652"/>
                  </a:cubicBezTo>
                  <a:lnTo>
                    <a:pt x="96241" y="200323"/>
                  </a:lnTo>
                  <a:cubicBezTo>
                    <a:pt x="97003" y="201847"/>
                    <a:pt x="98813" y="202514"/>
                    <a:pt x="100337" y="202038"/>
                  </a:cubicBezTo>
                  <a:cubicBezTo>
                    <a:pt x="100527" y="201943"/>
                    <a:pt x="100813" y="201847"/>
                    <a:pt x="101003" y="201752"/>
                  </a:cubicBezTo>
                  <a:cubicBezTo>
                    <a:pt x="102718" y="200800"/>
                    <a:pt x="103385" y="198609"/>
                    <a:pt x="102432" y="196895"/>
                  </a:cubicBezTo>
                  <a:lnTo>
                    <a:pt x="74715" y="144983"/>
                  </a:lnTo>
                  <a:lnTo>
                    <a:pt x="113386" y="211468"/>
                  </a:lnTo>
                  <a:cubicBezTo>
                    <a:pt x="114243" y="212896"/>
                    <a:pt x="115958" y="213563"/>
                    <a:pt x="117482" y="213087"/>
                  </a:cubicBezTo>
                  <a:cubicBezTo>
                    <a:pt x="117768" y="212992"/>
                    <a:pt x="118053" y="212896"/>
                    <a:pt x="118244" y="212706"/>
                  </a:cubicBezTo>
                  <a:cubicBezTo>
                    <a:pt x="119958" y="211754"/>
                    <a:pt x="120530" y="209563"/>
                    <a:pt x="119577" y="207848"/>
                  </a:cubicBezTo>
                  <a:lnTo>
                    <a:pt x="77286" y="135268"/>
                  </a:lnTo>
                  <a:lnTo>
                    <a:pt x="101480" y="169748"/>
                  </a:lnTo>
                  <a:cubicBezTo>
                    <a:pt x="102337" y="171082"/>
                    <a:pt x="103956" y="171558"/>
                    <a:pt x="105385" y="171082"/>
                  </a:cubicBezTo>
                  <a:cubicBezTo>
                    <a:pt x="105766" y="170987"/>
                    <a:pt x="106147" y="170796"/>
                    <a:pt x="106433" y="170605"/>
                  </a:cubicBezTo>
                  <a:cubicBezTo>
                    <a:pt x="108052" y="169463"/>
                    <a:pt x="108433" y="167272"/>
                    <a:pt x="107290" y="165653"/>
                  </a:cubicBezTo>
                  <a:lnTo>
                    <a:pt x="80430" y="127267"/>
                  </a:lnTo>
                  <a:lnTo>
                    <a:pt x="104147" y="158604"/>
                  </a:lnTo>
                  <a:cubicBezTo>
                    <a:pt x="105099" y="159842"/>
                    <a:pt x="106623" y="160319"/>
                    <a:pt x="107957" y="159842"/>
                  </a:cubicBezTo>
                  <a:cubicBezTo>
                    <a:pt x="108338" y="159747"/>
                    <a:pt x="108719" y="159556"/>
                    <a:pt x="109100" y="159271"/>
                  </a:cubicBezTo>
                  <a:cubicBezTo>
                    <a:pt x="110528" y="158032"/>
                    <a:pt x="110814" y="155746"/>
                    <a:pt x="109671" y="154222"/>
                  </a:cubicBezTo>
                  <a:close/>
                  <a:moveTo>
                    <a:pt x="33090" y="123933"/>
                  </a:moveTo>
                  <a:lnTo>
                    <a:pt x="30804" y="113265"/>
                  </a:lnTo>
                  <a:lnTo>
                    <a:pt x="30519" y="108883"/>
                  </a:lnTo>
                  <a:cubicBezTo>
                    <a:pt x="31185" y="113837"/>
                    <a:pt x="32138" y="118885"/>
                    <a:pt x="33090" y="1239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2" name="Google Shape;2602;p23"/>
            <p:cNvSpPr/>
            <p:nvPr/>
          </p:nvSpPr>
          <p:spPr>
            <a:xfrm>
              <a:off x="2446525" y="4712965"/>
              <a:ext cx="141978" cy="221259"/>
            </a:xfrm>
            <a:custGeom>
              <a:avLst/>
              <a:gdLst/>
              <a:ahLst/>
              <a:cxnLst/>
              <a:rect l="l" t="t" r="r" b="b"/>
              <a:pathLst>
                <a:path w="136517" h="212749" extrusionOk="0">
                  <a:moveTo>
                    <a:pt x="119490" y="140909"/>
                  </a:moveTo>
                  <a:lnTo>
                    <a:pt x="62245" y="82140"/>
                  </a:lnTo>
                  <a:cubicBezTo>
                    <a:pt x="65674" y="74234"/>
                    <a:pt x="66055" y="65090"/>
                    <a:pt x="62340" y="56518"/>
                  </a:cubicBezTo>
                  <a:cubicBezTo>
                    <a:pt x="55577" y="40802"/>
                    <a:pt x="37766" y="33372"/>
                    <a:pt x="21859" y="39087"/>
                  </a:cubicBezTo>
                  <a:lnTo>
                    <a:pt x="6905" y="2225"/>
                  </a:lnTo>
                  <a:cubicBezTo>
                    <a:pt x="6143" y="416"/>
                    <a:pt x="4047" y="-442"/>
                    <a:pt x="2237" y="225"/>
                  </a:cubicBezTo>
                  <a:cubicBezTo>
                    <a:pt x="332" y="987"/>
                    <a:pt x="-430" y="3083"/>
                    <a:pt x="237" y="4892"/>
                  </a:cubicBezTo>
                  <a:lnTo>
                    <a:pt x="15287" y="42135"/>
                  </a:lnTo>
                  <a:cubicBezTo>
                    <a:pt x="2142" y="50517"/>
                    <a:pt x="-3478" y="67281"/>
                    <a:pt x="2904" y="82045"/>
                  </a:cubicBezTo>
                  <a:cubicBezTo>
                    <a:pt x="6714" y="90808"/>
                    <a:pt x="13953" y="96999"/>
                    <a:pt x="22335" y="99761"/>
                  </a:cubicBezTo>
                  <a:cubicBezTo>
                    <a:pt x="21573" y="112525"/>
                    <a:pt x="20525" y="125288"/>
                    <a:pt x="19382" y="137766"/>
                  </a:cubicBezTo>
                  <a:cubicBezTo>
                    <a:pt x="17668" y="155864"/>
                    <a:pt x="15953" y="174628"/>
                    <a:pt x="15382" y="193487"/>
                  </a:cubicBezTo>
                  <a:cubicBezTo>
                    <a:pt x="15287" y="195488"/>
                    <a:pt x="16906" y="197107"/>
                    <a:pt x="18811" y="197202"/>
                  </a:cubicBezTo>
                  <a:cubicBezTo>
                    <a:pt x="20811" y="197297"/>
                    <a:pt x="22430" y="195678"/>
                    <a:pt x="22526" y="193773"/>
                  </a:cubicBezTo>
                  <a:cubicBezTo>
                    <a:pt x="23097" y="175104"/>
                    <a:pt x="24812" y="156530"/>
                    <a:pt x="26431" y="138433"/>
                  </a:cubicBezTo>
                  <a:cubicBezTo>
                    <a:pt x="26621" y="136814"/>
                    <a:pt x="26717" y="135099"/>
                    <a:pt x="26907" y="133480"/>
                  </a:cubicBezTo>
                  <a:lnTo>
                    <a:pt x="32432" y="199012"/>
                  </a:lnTo>
                  <a:cubicBezTo>
                    <a:pt x="32622" y="201012"/>
                    <a:pt x="34337" y="202441"/>
                    <a:pt x="36337" y="202250"/>
                  </a:cubicBezTo>
                  <a:cubicBezTo>
                    <a:pt x="36718" y="202250"/>
                    <a:pt x="37099" y="202155"/>
                    <a:pt x="37480" y="201965"/>
                  </a:cubicBezTo>
                  <a:cubicBezTo>
                    <a:pt x="38813" y="201393"/>
                    <a:pt x="39766" y="199964"/>
                    <a:pt x="39671" y="198345"/>
                  </a:cubicBezTo>
                  <a:lnTo>
                    <a:pt x="34718" y="138814"/>
                  </a:lnTo>
                  <a:lnTo>
                    <a:pt x="46148" y="195773"/>
                  </a:lnTo>
                  <a:cubicBezTo>
                    <a:pt x="46529" y="197678"/>
                    <a:pt x="48434" y="199012"/>
                    <a:pt x="50339" y="198535"/>
                  </a:cubicBezTo>
                  <a:cubicBezTo>
                    <a:pt x="50624" y="198440"/>
                    <a:pt x="50815" y="198440"/>
                    <a:pt x="51101" y="198345"/>
                  </a:cubicBezTo>
                  <a:cubicBezTo>
                    <a:pt x="52625" y="197678"/>
                    <a:pt x="53482" y="196059"/>
                    <a:pt x="53196" y="194344"/>
                  </a:cubicBezTo>
                  <a:lnTo>
                    <a:pt x="46433" y="160626"/>
                  </a:lnTo>
                  <a:lnTo>
                    <a:pt x="63864" y="210347"/>
                  </a:lnTo>
                  <a:cubicBezTo>
                    <a:pt x="64531" y="212252"/>
                    <a:pt x="66531" y="213204"/>
                    <a:pt x="68436" y="212537"/>
                  </a:cubicBezTo>
                  <a:cubicBezTo>
                    <a:pt x="68531" y="212537"/>
                    <a:pt x="68627" y="212442"/>
                    <a:pt x="68722" y="212442"/>
                  </a:cubicBezTo>
                  <a:cubicBezTo>
                    <a:pt x="70436" y="211680"/>
                    <a:pt x="71294" y="209775"/>
                    <a:pt x="70627" y="207965"/>
                  </a:cubicBezTo>
                  <a:lnTo>
                    <a:pt x="44052" y="131956"/>
                  </a:lnTo>
                  <a:cubicBezTo>
                    <a:pt x="47005" y="140147"/>
                    <a:pt x="50148" y="148244"/>
                    <a:pt x="53291" y="156244"/>
                  </a:cubicBezTo>
                  <a:cubicBezTo>
                    <a:pt x="57006" y="165579"/>
                    <a:pt x="60626" y="174818"/>
                    <a:pt x="63769" y="183867"/>
                  </a:cubicBezTo>
                  <a:cubicBezTo>
                    <a:pt x="64436" y="185772"/>
                    <a:pt x="66436" y="186725"/>
                    <a:pt x="68341" y="186058"/>
                  </a:cubicBezTo>
                  <a:cubicBezTo>
                    <a:pt x="68436" y="186058"/>
                    <a:pt x="68531" y="185963"/>
                    <a:pt x="68531" y="185963"/>
                  </a:cubicBezTo>
                  <a:cubicBezTo>
                    <a:pt x="70246" y="185201"/>
                    <a:pt x="71103" y="183296"/>
                    <a:pt x="70436" y="181486"/>
                  </a:cubicBezTo>
                  <a:cubicBezTo>
                    <a:pt x="67198" y="172342"/>
                    <a:pt x="63578" y="163102"/>
                    <a:pt x="59864" y="153673"/>
                  </a:cubicBezTo>
                  <a:cubicBezTo>
                    <a:pt x="55482" y="142529"/>
                    <a:pt x="51101" y="131194"/>
                    <a:pt x="47291" y="119954"/>
                  </a:cubicBezTo>
                  <a:lnTo>
                    <a:pt x="79104" y="199298"/>
                  </a:lnTo>
                  <a:cubicBezTo>
                    <a:pt x="79866" y="201107"/>
                    <a:pt x="81962" y="202060"/>
                    <a:pt x="83771" y="201298"/>
                  </a:cubicBezTo>
                  <a:cubicBezTo>
                    <a:pt x="83771" y="201298"/>
                    <a:pt x="83867" y="201298"/>
                    <a:pt x="83867" y="201298"/>
                  </a:cubicBezTo>
                  <a:cubicBezTo>
                    <a:pt x="85676" y="200536"/>
                    <a:pt x="86534" y="198440"/>
                    <a:pt x="85772" y="196726"/>
                  </a:cubicBezTo>
                  <a:lnTo>
                    <a:pt x="64721" y="144338"/>
                  </a:lnTo>
                  <a:lnTo>
                    <a:pt x="79390" y="173104"/>
                  </a:lnTo>
                  <a:cubicBezTo>
                    <a:pt x="80247" y="174818"/>
                    <a:pt x="82247" y="175485"/>
                    <a:pt x="83962" y="174723"/>
                  </a:cubicBezTo>
                  <a:cubicBezTo>
                    <a:pt x="84057" y="174723"/>
                    <a:pt x="84057" y="174628"/>
                    <a:pt x="84152" y="174628"/>
                  </a:cubicBezTo>
                  <a:cubicBezTo>
                    <a:pt x="85867" y="173771"/>
                    <a:pt x="86629" y="171580"/>
                    <a:pt x="85676" y="169865"/>
                  </a:cubicBezTo>
                  <a:lnTo>
                    <a:pt x="57197" y="113858"/>
                  </a:lnTo>
                  <a:cubicBezTo>
                    <a:pt x="63388" y="123002"/>
                    <a:pt x="68817" y="133766"/>
                    <a:pt x="73484" y="142910"/>
                  </a:cubicBezTo>
                  <a:cubicBezTo>
                    <a:pt x="76532" y="148910"/>
                    <a:pt x="79390" y="154625"/>
                    <a:pt x="82057" y="158912"/>
                  </a:cubicBezTo>
                  <a:cubicBezTo>
                    <a:pt x="83105" y="160626"/>
                    <a:pt x="85295" y="161198"/>
                    <a:pt x="86915" y="160150"/>
                  </a:cubicBezTo>
                  <a:cubicBezTo>
                    <a:pt x="88629" y="159102"/>
                    <a:pt x="89105" y="156911"/>
                    <a:pt x="88153" y="155292"/>
                  </a:cubicBezTo>
                  <a:cubicBezTo>
                    <a:pt x="87962" y="155006"/>
                    <a:pt x="87772" y="154721"/>
                    <a:pt x="87677" y="154435"/>
                  </a:cubicBezTo>
                  <a:lnTo>
                    <a:pt x="111680" y="188344"/>
                  </a:lnTo>
                  <a:cubicBezTo>
                    <a:pt x="112632" y="189773"/>
                    <a:pt x="114537" y="190249"/>
                    <a:pt x="115966" y="189582"/>
                  </a:cubicBezTo>
                  <a:cubicBezTo>
                    <a:pt x="116156" y="189487"/>
                    <a:pt x="116442" y="189392"/>
                    <a:pt x="116633" y="189201"/>
                  </a:cubicBezTo>
                  <a:cubicBezTo>
                    <a:pt x="118252" y="188058"/>
                    <a:pt x="118633" y="185867"/>
                    <a:pt x="117490" y="184248"/>
                  </a:cubicBezTo>
                  <a:lnTo>
                    <a:pt x="83486" y="136147"/>
                  </a:lnTo>
                  <a:lnTo>
                    <a:pt x="130063" y="197297"/>
                  </a:lnTo>
                  <a:cubicBezTo>
                    <a:pt x="131111" y="198631"/>
                    <a:pt x="132825" y="199012"/>
                    <a:pt x="134349" y="198440"/>
                  </a:cubicBezTo>
                  <a:cubicBezTo>
                    <a:pt x="134635" y="198345"/>
                    <a:pt x="134825" y="198155"/>
                    <a:pt x="135111" y="197964"/>
                  </a:cubicBezTo>
                  <a:cubicBezTo>
                    <a:pt x="136635" y="196726"/>
                    <a:pt x="137016" y="194535"/>
                    <a:pt x="135778" y="192916"/>
                  </a:cubicBezTo>
                  <a:lnTo>
                    <a:pt x="84819" y="126146"/>
                  </a:lnTo>
                  <a:lnTo>
                    <a:pt x="113108" y="157388"/>
                  </a:lnTo>
                  <a:cubicBezTo>
                    <a:pt x="114156" y="158531"/>
                    <a:pt x="115775" y="158816"/>
                    <a:pt x="117204" y="158245"/>
                  </a:cubicBezTo>
                  <a:cubicBezTo>
                    <a:pt x="117585" y="158054"/>
                    <a:pt x="117871" y="157864"/>
                    <a:pt x="118157" y="157578"/>
                  </a:cubicBezTo>
                  <a:cubicBezTo>
                    <a:pt x="119585" y="156244"/>
                    <a:pt x="119776" y="153959"/>
                    <a:pt x="118442" y="152530"/>
                  </a:cubicBezTo>
                  <a:lnTo>
                    <a:pt x="87010" y="117859"/>
                  </a:lnTo>
                  <a:lnTo>
                    <a:pt x="114442" y="146053"/>
                  </a:lnTo>
                  <a:cubicBezTo>
                    <a:pt x="115490" y="147101"/>
                    <a:pt x="117109" y="147386"/>
                    <a:pt x="118442" y="146815"/>
                  </a:cubicBezTo>
                  <a:cubicBezTo>
                    <a:pt x="118823" y="146624"/>
                    <a:pt x="119204" y="146434"/>
                    <a:pt x="119490" y="146053"/>
                  </a:cubicBezTo>
                  <a:cubicBezTo>
                    <a:pt x="120824" y="144529"/>
                    <a:pt x="120824" y="142243"/>
                    <a:pt x="119490" y="140909"/>
                  </a:cubicBezTo>
                  <a:close/>
                  <a:moveTo>
                    <a:pt x="39766" y="120335"/>
                  </a:moveTo>
                  <a:lnTo>
                    <a:pt x="36146" y="110048"/>
                  </a:lnTo>
                  <a:lnTo>
                    <a:pt x="35289" y="105762"/>
                  </a:lnTo>
                  <a:cubicBezTo>
                    <a:pt x="36623" y="110620"/>
                    <a:pt x="38147" y="115477"/>
                    <a:pt x="39766" y="1203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3" name="Google Shape;2603;p23"/>
            <p:cNvSpPr/>
            <p:nvPr/>
          </p:nvSpPr>
          <p:spPr>
            <a:xfrm>
              <a:off x="2583090" y="4285823"/>
              <a:ext cx="173820" cy="207171"/>
            </a:xfrm>
            <a:custGeom>
              <a:avLst/>
              <a:gdLst/>
              <a:ahLst/>
              <a:cxnLst/>
              <a:rect l="l" t="t" r="r" b="b"/>
              <a:pathLst>
                <a:path w="167135" h="199203" extrusionOk="0">
                  <a:moveTo>
                    <a:pt x="141142" y="119139"/>
                  </a:moveTo>
                  <a:lnTo>
                    <a:pt x="74752" y="71038"/>
                  </a:lnTo>
                  <a:cubicBezTo>
                    <a:pt x="76752" y="62656"/>
                    <a:pt x="75609" y="53607"/>
                    <a:pt x="70466" y="45796"/>
                  </a:cubicBezTo>
                  <a:cubicBezTo>
                    <a:pt x="61131" y="31414"/>
                    <a:pt x="42367" y="27127"/>
                    <a:pt x="27604" y="35414"/>
                  </a:cubicBezTo>
                  <a:lnTo>
                    <a:pt x="6648" y="1696"/>
                  </a:lnTo>
                  <a:cubicBezTo>
                    <a:pt x="5601" y="-19"/>
                    <a:pt x="3410" y="-495"/>
                    <a:pt x="1696" y="552"/>
                  </a:cubicBezTo>
                  <a:cubicBezTo>
                    <a:pt x="-19" y="1600"/>
                    <a:pt x="-495" y="3791"/>
                    <a:pt x="552" y="5506"/>
                  </a:cubicBezTo>
                  <a:lnTo>
                    <a:pt x="21793" y="39700"/>
                  </a:lnTo>
                  <a:cubicBezTo>
                    <a:pt x="10268" y="50178"/>
                    <a:pt x="7601" y="67704"/>
                    <a:pt x="16364" y="81134"/>
                  </a:cubicBezTo>
                  <a:cubicBezTo>
                    <a:pt x="21603" y="89135"/>
                    <a:pt x="29794" y="93993"/>
                    <a:pt x="38557" y="95326"/>
                  </a:cubicBezTo>
                  <a:cubicBezTo>
                    <a:pt x="39986" y="108090"/>
                    <a:pt x="41129" y="120853"/>
                    <a:pt x="42081" y="133236"/>
                  </a:cubicBezTo>
                  <a:cubicBezTo>
                    <a:pt x="43510" y="151429"/>
                    <a:pt x="45034" y="170193"/>
                    <a:pt x="47606" y="188862"/>
                  </a:cubicBezTo>
                  <a:cubicBezTo>
                    <a:pt x="47892" y="190862"/>
                    <a:pt x="49701" y="192196"/>
                    <a:pt x="51606" y="191910"/>
                  </a:cubicBezTo>
                  <a:cubicBezTo>
                    <a:pt x="53607" y="191624"/>
                    <a:pt x="54940" y="189814"/>
                    <a:pt x="54655" y="187909"/>
                  </a:cubicBezTo>
                  <a:cubicBezTo>
                    <a:pt x="51988" y="169431"/>
                    <a:pt x="50559" y="150762"/>
                    <a:pt x="49130" y="132759"/>
                  </a:cubicBezTo>
                  <a:cubicBezTo>
                    <a:pt x="49035" y="131140"/>
                    <a:pt x="48844" y="129426"/>
                    <a:pt x="48749" y="127807"/>
                  </a:cubicBezTo>
                  <a:lnTo>
                    <a:pt x="65322" y="191433"/>
                  </a:lnTo>
                  <a:cubicBezTo>
                    <a:pt x="65799" y="193339"/>
                    <a:pt x="67799" y="194482"/>
                    <a:pt x="69704" y="194005"/>
                  </a:cubicBezTo>
                  <a:cubicBezTo>
                    <a:pt x="70085" y="193910"/>
                    <a:pt x="70466" y="193719"/>
                    <a:pt x="70752" y="193529"/>
                  </a:cubicBezTo>
                  <a:cubicBezTo>
                    <a:pt x="71990" y="192672"/>
                    <a:pt x="72657" y="191148"/>
                    <a:pt x="72276" y="189624"/>
                  </a:cubicBezTo>
                  <a:lnTo>
                    <a:pt x="57226" y="131807"/>
                  </a:lnTo>
                  <a:lnTo>
                    <a:pt x="78181" y="186004"/>
                  </a:lnTo>
                  <a:cubicBezTo>
                    <a:pt x="78943" y="187814"/>
                    <a:pt x="80943" y="188766"/>
                    <a:pt x="82848" y="188100"/>
                  </a:cubicBezTo>
                  <a:cubicBezTo>
                    <a:pt x="83039" y="188005"/>
                    <a:pt x="83325" y="187909"/>
                    <a:pt x="83515" y="187719"/>
                  </a:cubicBezTo>
                  <a:cubicBezTo>
                    <a:pt x="84944" y="186862"/>
                    <a:pt x="85515" y="185052"/>
                    <a:pt x="84849" y="183432"/>
                  </a:cubicBezTo>
                  <a:lnTo>
                    <a:pt x="72466" y="151333"/>
                  </a:lnTo>
                  <a:lnTo>
                    <a:pt x="98089" y="197339"/>
                  </a:lnTo>
                  <a:cubicBezTo>
                    <a:pt x="99041" y="199054"/>
                    <a:pt x="101232" y="199720"/>
                    <a:pt x="102946" y="198768"/>
                  </a:cubicBezTo>
                  <a:cubicBezTo>
                    <a:pt x="103042" y="198768"/>
                    <a:pt x="103137" y="198673"/>
                    <a:pt x="103137" y="198673"/>
                  </a:cubicBezTo>
                  <a:cubicBezTo>
                    <a:pt x="104661" y="197625"/>
                    <a:pt x="105232" y="195624"/>
                    <a:pt x="104280" y="193910"/>
                  </a:cubicBezTo>
                  <a:lnTo>
                    <a:pt x="65132" y="123520"/>
                  </a:lnTo>
                  <a:cubicBezTo>
                    <a:pt x="69418" y="131045"/>
                    <a:pt x="73895" y="138570"/>
                    <a:pt x="78372" y="145904"/>
                  </a:cubicBezTo>
                  <a:cubicBezTo>
                    <a:pt x="83610" y="154476"/>
                    <a:pt x="88754" y="162954"/>
                    <a:pt x="93421" y="171336"/>
                  </a:cubicBezTo>
                  <a:cubicBezTo>
                    <a:pt x="94374" y="173050"/>
                    <a:pt x="96564" y="173717"/>
                    <a:pt x="98279" y="172669"/>
                  </a:cubicBezTo>
                  <a:cubicBezTo>
                    <a:pt x="98374" y="172669"/>
                    <a:pt x="98374" y="172574"/>
                    <a:pt x="98469" y="172574"/>
                  </a:cubicBezTo>
                  <a:cubicBezTo>
                    <a:pt x="99993" y="171526"/>
                    <a:pt x="100565" y="169526"/>
                    <a:pt x="99613" y="167812"/>
                  </a:cubicBezTo>
                  <a:cubicBezTo>
                    <a:pt x="94850" y="159334"/>
                    <a:pt x="89706" y="150857"/>
                    <a:pt x="84468" y="142189"/>
                  </a:cubicBezTo>
                  <a:cubicBezTo>
                    <a:pt x="78276" y="131998"/>
                    <a:pt x="71990" y="121520"/>
                    <a:pt x="66275" y="111042"/>
                  </a:cubicBezTo>
                  <a:lnTo>
                    <a:pt x="111138" y="183814"/>
                  </a:lnTo>
                  <a:cubicBezTo>
                    <a:pt x="112185" y="185528"/>
                    <a:pt x="114376" y="186004"/>
                    <a:pt x="116091" y="184957"/>
                  </a:cubicBezTo>
                  <a:cubicBezTo>
                    <a:pt x="116091" y="184957"/>
                    <a:pt x="116186" y="184957"/>
                    <a:pt x="116186" y="184861"/>
                  </a:cubicBezTo>
                  <a:cubicBezTo>
                    <a:pt x="117805" y="183814"/>
                    <a:pt x="118281" y="181623"/>
                    <a:pt x="117234" y="180004"/>
                  </a:cubicBezTo>
                  <a:lnTo>
                    <a:pt x="87611" y="131902"/>
                  </a:lnTo>
                  <a:lnTo>
                    <a:pt x="106947" y="157715"/>
                  </a:lnTo>
                  <a:cubicBezTo>
                    <a:pt x="108090" y="159239"/>
                    <a:pt x="110185" y="159620"/>
                    <a:pt x="111709" y="158572"/>
                  </a:cubicBezTo>
                  <a:cubicBezTo>
                    <a:pt x="111805" y="158572"/>
                    <a:pt x="111805" y="158477"/>
                    <a:pt x="111900" y="158477"/>
                  </a:cubicBezTo>
                  <a:cubicBezTo>
                    <a:pt x="113519" y="157334"/>
                    <a:pt x="113805" y="155048"/>
                    <a:pt x="112662" y="153524"/>
                  </a:cubicBezTo>
                  <a:lnTo>
                    <a:pt x="75038" y="103137"/>
                  </a:lnTo>
                  <a:cubicBezTo>
                    <a:pt x="82658" y="111138"/>
                    <a:pt x="89897" y="120758"/>
                    <a:pt x="96088" y="129045"/>
                  </a:cubicBezTo>
                  <a:cubicBezTo>
                    <a:pt x="100089" y="134474"/>
                    <a:pt x="103899" y="139617"/>
                    <a:pt x="107233" y="143427"/>
                  </a:cubicBezTo>
                  <a:cubicBezTo>
                    <a:pt x="108566" y="144951"/>
                    <a:pt x="110852" y="145142"/>
                    <a:pt x="112281" y="143808"/>
                  </a:cubicBezTo>
                  <a:cubicBezTo>
                    <a:pt x="113805" y="142570"/>
                    <a:pt x="113900" y="140284"/>
                    <a:pt x="112662" y="138760"/>
                  </a:cubicBezTo>
                  <a:cubicBezTo>
                    <a:pt x="112471" y="138474"/>
                    <a:pt x="112185" y="138189"/>
                    <a:pt x="111995" y="137998"/>
                  </a:cubicBezTo>
                  <a:lnTo>
                    <a:pt x="141427" y="167335"/>
                  </a:lnTo>
                  <a:cubicBezTo>
                    <a:pt x="142665" y="168574"/>
                    <a:pt x="144475" y="168669"/>
                    <a:pt x="145904" y="167812"/>
                  </a:cubicBezTo>
                  <a:cubicBezTo>
                    <a:pt x="146094" y="167716"/>
                    <a:pt x="146285" y="167526"/>
                    <a:pt x="146476" y="167335"/>
                  </a:cubicBezTo>
                  <a:cubicBezTo>
                    <a:pt x="147904" y="165907"/>
                    <a:pt x="147904" y="163716"/>
                    <a:pt x="146476" y="162287"/>
                  </a:cubicBezTo>
                  <a:lnTo>
                    <a:pt x="104851" y="120663"/>
                  </a:lnTo>
                  <a:lnTo>
                    <a:pt x="161144" y="172955"/>
                  </a:lnTo>
                  <a:cubicBezTo>
                    <a:pt x="162382" y="174098"/>
                    <a:pt x="164192" y="174193"/>
                    <a:pt x="165526" y="173336"/>
                  </a:cubicBezTo>
                  <a:cubicBezTo>
                    <a:pt x="165811" y="173146"/>
                    <a:pt x="166002" y="172955"/>
                    <a:pt x="166192" y="172765"/>
                  </a:cubicBezTo>
                  <a:cubicBezTo>
                    <a:pt x="167526" y="171336"/>
                    <a:pt x="167430" y="169050"/>
                    <a:pt x="166002" y="167716"/>
                  </a:cubicBezTo>
                  <a:lnTo>
                    <a:pt x="104470" y="110566"/>
                  </a:lnTo>
                  <a:lnTo>
                    <a:pt x="137617" y="136474"/>
                  </a:lnTo>
                  <a:cubicBezTo>
                    <a:pt x="138855" y="137427"/>
                    <a:pt x="140570" y="137427"/>
                    <a:pt x="141808" y="136665"/>
                  </a:cubicBezTo>
                  <a:cubicBezTo>
                    <a:pt x="142094" y="136474"/>
                    <a:pt x="142380" y="136189"/>
                    <a:pt x="142665" y="135903"/>
                  </a:cubicBezTo>
                  <a:cubicBezTo>
                    <a:pt x="143904" y="134379"/>
                    <a:pt x="143618" y="132093"/>
                    <a:pt x="142094" y="130855"/>
                  </a:cubicBezTo>
                  <a:lnTo>
                    <a:pt x="105232" y="101994"/>
                  </a:lnTo>
                  <a:lnTo>
                    <a:pt x="137046" y="125044"/>
                  </a:lnTo>
                  <a:cubicBezTo>
                    <a:pt x="138284" y="125901"/>
                    <a:pt x="139903" y="125901"/>
                    <a:pt x="141142" y="125140"/>
                  </a:cubicBezTo>
                  <a:cubicBezTo>
                    <a:pt x="141522" y="124949"/>
                    <a:pt x="141808" y="124568"/>
                    <a:pt x="142094" y="124282"/>
                  </a:cubicBezTo>
                  <a:cubicBezTo>
                    <a:pt x="143047" y="122568"/>
                    <a:pt x="142665" y="120282"/>
                    <a:pt x="141142" y="119139"/>
                  </a:cubicBezTo>
                  <a:close/>
                  <a:moveTo>
                    <a:pt x="59036" y="112471"/>
                  </a:moveTo>
                  <a:lnTo>
                    <a:pt x="53702" y="102946"/>
                  </a:lnTo>
                  <a:lnTo>
                    <a:pt x="52083" y="98850"/>
                  </a:lnTo>
                  <a:cubicBezTo>
                    <a:pt x="54273" y="103327"/>
                    <a:pt x="56655" y="107899"/>
                    <a:pt x="59036" y="1124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4" name="Google Shape;2604;p23"/>
            <p:cNvSpPr/>
            <p:nvPr/>
          </p:nvSpPr>
          <p:spPr>
            <a:xfrm>
              <a:off x="1006549" y="3838627"/>
              <a:ext cx="1585296" cy="1234555"/>
            </a:xfrm>
            <a:custGeom>
              <a:avLst/>
              <a:gdLst/>
              <a:ahLst/>
              <a:cxnLst/>
              <a:rect l="l" t="t" r="r" b="b"/>
              <a:pathLst>
                <a:path w="1527996" h="1189933" extrusionOk="0">
                  <a:moveTo>
                    <a:pt x="1468734" y="690467"/>
                  </a:moveTo>
                  <a:cubicBezTo>
                    <a:pt x="1396058" y="911066"/>
                    <a:pt x="1229942" y="1112901"/>
                    <a:pt x="1005248" y="1171956"/>
                  </a:cubicBezTo>
                  <a:cubicBezTo>
                    <a:pt x="793412" y="1227582"/>
                    <a:pt x="564335" y="1148239"/>
                    <a:pt x="390599" y="1014889"/>
                  </a:cubicBezTo>
                  <a:cubicBezTo>
                    <a:pt x="283538" y="932688"/>
                    <a:pt x="193432" y="831437"/>
                    <a:pt x="111041" y="725138"/>
                  </a:cubicBezTo>
                  <a:cubicBezTo>
                    <a:pt x="32174" y="623506"/>
                    <a:pt x="-62314" y="541687"/>
                    <a:pt x="55510" y="438817"/>
                  </a:cubicBezTo>
                  <a:cubicBezTo>
                    <a:pt x="74750" y="422053"/>
                    <a:pt x="95134" y="406813"/>
                    <a:pt x="116470" y="393002"/>
                  </a:cubicBezTo>
                  <a:cubicBezTo>
                    <a:pt x="159332" y="365284"/>
                    <a:pt x="206005" y="343281"/>
                    <a:pt x="255058" y="325850"/>
                  </a:cubicBezTo>
                  <a:cubicBezTo>
                    <a:pt x="411935" y="269557"/>
                    <a:pt x="592720" y="258509"/>
                    <a:pt x="748644" y="248793"/>
                  </a:cubicBezTo>
                  <a:cubicBezTo>
                    <a:pt x="913046" y="238506"/>
                    <a:pt x="1087829" y="224028"/>
                    <a:pt x="1241753" y="170593"/>
                  </a:cubicBezTo>
                  <a:cubicBezTo>
                    <a:pt x="1297665" y="151257"/>
                    <a:pt x="1350910" y="126682"/>
                    <a:pt x="1399773" y="95440"/>
                  </a:cubicBezTo>
                  <a:cubicBezTo>
                    <a:pt x="1441207" y="68866"/>
                    <a:pt x="1479593" y="37338"/>
                    <a:pt x="1513978" y="0"/>
                  </a:cubicBezTo>
                  <a:cubicBezTo>
                    <a:pt x="1534742" y="231362"/>
                    <a:pt x="1541505" y="469868"/>
                    <a:pt x="1468734" y="6904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5" name="Google Shape;2605;p23"/>
            <p:cNvSpPr/>
            <p:nvPr/>
          </p:nvSpPr>
          <p:spPr>
            <a:xfrm>
              <a:off x="1127495" y="3937736"/>
              <a:ext cx="1331427" cy="911934"/>
            </a:xfrm>
            <a:custGeom>
              <a:avLst/>
              <a:gdLst/>
              <a:ahLst/>
              <a:cxnLst/>
              <a:rect l="l" t="t" r="r" b="b"/>
              <a:pathLst>
                <a:path w="1283303" h="878973" extrusionOk="0">
                  <a:moveTo>
                    <a:pt x="1283303" y="0"/>
                  </a:moveTo>
                  <a:cubicBezTo>
                    <a:pt x="1282351" y="457295"/>
                    <a:pt x="1051941" y="832866"/>
                    <a:pt x="722757" y="875062"/>
                  </a:cubicBezTo>
                  <a:cubicBezTo>
                    <a:pt x="426244" y="913162"/>
                    <a:pt x="139065" y="669417"/>
                    <a:pt x="0" y="297561"/>
                  </a:cubicBezTo>
                  <a:cubicBezTo>
                    <a:pt x="42863" y="269843"/>
                    <a:pt x="89535" y="247841"/>
                    <a:pt x="138589" y="230410"/>
                  </a:cubicBezTo>
                  <a:cubicBezTo>
                    <a:pt x="295465" y="174117"/>
                    <a:pt x="476250" y="163068"/>
                    <a:pt x="632174" y="153353"/>
                  </a:cubicBezTo>
                  <a:cubicBezTo>
                    <a:pt x="796576" y="143066"/>
                    <a:pt x="971360" y="128588"/>
                    <a:pt x="1125283" y="75152"/>
                  </a:cubicBezTo>
                  <a:cubicBezTo>
                    <a:pt x="1181195" y="55817"/>
                    <a:pt x="1234440" y="31242"/>
                    <a:pt x="1283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06" name="Google Shape;2606;p23"/>
            <p:cNvGrpSpPr/>
            <p:nvPr/>
          </p:nvGrpSpPr>
          <p:grpSpPr>
            <a:xfrm>
              <a:off x="1184141" y="3977865"/>
              <a:ext cx="1224521" cy="778105"/>
              <a:chOff x="5061541" y="3523296"/>
              <a:chExt cx="1179238" cy="749331"/>
            </a:xfrm>
          </p:grpSpPr>
          <p:sp>
            <p:nvSpPr>
              <p:cNvPr id="2607" name="Google Shape;2607;p23"/>
              <p:cNvSpPr/>
              <p:nvPr/>
            </p:nvSpPr>
            <p:spPr>
              <a:xfrm>
                <a:off x="6221342" y="3523296"/>
                <a:ext cx="19437" cy="42957"/>
              </a:xfrm>
              <a:custGeom>
                <a:avLst/>
                <a:gdLst/>
                <a:ahLst/>
                <a:cxnLst/>
                <a:rect l="l" t="t" r="r" b="b"/>
                <a:pathLst>
                  <a:path w="19437" h="42957" extrusionOk="0">
                    <a:moveTo>
                      <a:pt x="9531" y="42958"/>
                    </a:moveTo>
                    <a:cubicBezTo>
                      <a:pt x="9436" y="42958"/>
                      <a:pt x="9341" y="42958"/>
                      <a:pt x="9246" y="42958"/>
                    </a:cubicBezTo>
                    <a:cubicBezTo>
                      <a:pt x="4007" y="42863"/>
                      <a:pt x="-184" y="38481"/>
                      <a:pt x="6" y="33147"/>
                    </a:cubicBezTo>
                    <a:cubicBezTo>
                      <a:pt x="197" y="25337"/>
                      <a:pt x="292" y="17431"/>
                      <a:pt x="387" y="9525"/>
                    </a:cubicBezTo>
                    <a:cubicBezTo>
                      <a:pt x="387" y="4286"/>
                      <a:pt x="4673" y="0"/>
                      <a:pt x="9912" y="0"/>
                    </a:cubicBezTo>
                    <a:cubicBezTo>
                      <a:pt x="9912" y="0"/>
                      <a:pt x="9912" y="0"/>
                      <a:pt x="9912" y="0"/>
                    </a:cubicBezTo>
                    <a:cubicBezTo>
                      <a:pt x="15151" y="0"/>
                      <a:pt x="19437" y="4286"/>
                      <a:pt x="19437" y="9525"/>
                    </a:cubicBezTo>
                    <a:cubicBezTo>
                      <a:pt x="19437" y="17526"/>
                      <a:pt x="19342" y="25622"/>
                      <a:pt x="19056" y="33528"/>
                    </a:cubicBezTo>
                    <a:cubicBezTo>
                      <a:pt x="18866" y="38862"/>
                      <a:pt x="14675" y="42958"/>
                      <a:pt x="9531" y="42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8" name="Google Shape;2608;p23"/>
              <p:cNvSpPr/>
              <p:nvPr/>
            </p:nvSpPr>
            <p:spPr>
              <a:xfrm>
                <a:off x="5091437" y="3595470"/>
                <a:ext cx="1146605" cy="677157"/>
              </a:xfrm>
              <a:custGeom>
                <a:avLst/>
                <a:gdLst/>
                <a:ahLst/>
                <a:cxnLst/>
                <a:rect l="l" t="t" r="r" b="b"/>
                <a:pathLst>
                  <a:path w="1146605" h="677157" extrusionOk="0">
                    <a:moveTo>
                      <a:pt x="561554" y="677158"/>
                    </a:moveTo>
                    <a:cubicBezTo>
                      <a:pt x="561459" y="677158"/>
                      <a:pt x="561364" y="677158"/>
                      <a:pt x="561173" y="677158"/>
                    </a:cubicBezTo>
                    <a:cubicBezTo>
                      <a:pt x="544886" y="676586"/>
                      <a:pt x="528407" y="675157"/>
                      <a:pt x="512024" y="672967"/>
                    </a:cubicBezTo>
                    <a:cubicBezTo>
                      <a:pt x="506786" y="672300"/>
                      <a:pt x="503166" y="667442"/>
                      <a:pt x="503833" y="662299"/>
                    </a:cubicBezTo>
                    <a:cubicBezTo>
                      <a:pt x="504595" y="657060"/>
                      <a:pt x="509357" y="653440"/>
                      <a:pt x="514596" y="654107"/>
                    </a:cubicBezTo>
                    <a:cubicBezTo>
                      <a:pt x="530312" y="656203"/>
                      <a:pt x="546124" y="657631"/>
                      <a:pt x="561840" y="658108"/>
                    </a:cubicBezTo>
                    <a:cubicBezTo>
                      <a:pt x="567079" y="658298"/>
                      <a:pt x="571175" y="662680"/>
                      <a:pt x="570984" y="667919"/>
                    </a:cubicBezTo>
                    <a:cubicBezTo>
                      <a:pt x="570889" y="673062"/>
                      <a:pt x="566698" y="677158"/>
                      <a:pt x="561554" y="677158"/>
                    </a:cubicBezTo>
                    <a:close/>
                    <a:moveTo>
                      <a:pt x="609941" y="676301"/>
                    </a:moveTo>
                    <a:cubicBezTo>
                      <a:pt x="604988" y="676301"/>
                      <a:pt x="600797" y="672490"/>
                      <a:pt x="600416" y="667442"/>
                    </a:cubicBezTo>
                    <a:cubicBezTo>
                      <a:pt x="600035" y="662204"/>
                      <a:pt x="604036" y="657631"/>
                      <a:pt x="609275" y="657251"/>
                    </a:cubicBezTo>
                    <a:cubicBezTo>
                      <a:pt x="616799" y="656774"/>
                      <a:pt x="624324" y="656012"/>
                      <a:pt x="631944" y="655155"/>
                    </a:cubicBezTo>
                    <a:cubicBezTo>
                      <a:pt x="640136" y="654203"/>
                      <a:pt x="648327" y="652964"/>
                      <a:pt x="656328" y="651631"/>
                    </a:cubicBezTo>
                    <a:cubicBezTo>
                      <a:pt x="661567" y="650678"/>
                      <a:pt x="666425" y="654203"/>
                      <a:pt x="667377" y="659441"/>
                    </a:cubicBezTo>
                    <a:cubicBezTo>
                      <a:pt x="668234" y="664585"/>
                      <a:pt x="664805" y="669538"/>
                      <a:pt x="659567" y="670490"/>
                    </a:cubicBezTo>
                    <a:cubicBezTo>
                      <a:pt x="651185" y="671919"/>
                      <a:pt x="642707" y="673157"/>
                      <a:pt x="634135" y="674205"/>
                    </a:cubicBezTo>
                    <a:cubicBezTo>
                      <a:pt x="626229" y="675157"/>
                      <a:pt x="618419" y="675824"/>
                      <a:pt x="610513" y="676396"/>
                    </a:cubicBezTo>
                    <a:cubicBezTo>
                      <a:pt x="610322" y="676301"/>
                      <a:pt x="610132" y="676301"/>
                      <a:pt x="609941" y="676301"/>
                    </a:cubicBezTo>
                    <a:close/>
                    <a:moveTo>
                      <a:pt x="465923" y="664204"/>
                    </a:moveTo>
                    <a:cubicBezTo>
                      <a:pt x="465161" y="664204"/>
                      <a:pt x="464495" y="664109"/>
                      <a:pt x="463733" y="663918"/>
                    </a:cubicBezTo>
                    <a:cubicBezTo>
                      <a:pt x="447921" y="660203"/>
                      <a:pt x="432014" y="655631"/>
                      <a:pt x="416393" y="650297"/>
                    </a:cubicBezTo>
                    <a:cubicBezTo>
                      <a:pt x="411440" y="648583"/>
                      <a:pt x="408773" y="643249"/>
                      <a:pt x="410393" y="638201"/>
                    </a:cubicBezTo>
                    <a:cubicBezTo>
                      <a:pt x="412107" y="633248"/>
                      <a:pt x="417441" y="630581"/>
                      <a:pt x="422489" y="632200"/>
                    </a:cubicBezTo>
                    <a:cubicBezTo>
                      <a:pt x="437539" y="637248"/>
                      <a:pt x="452874" y="641725"/>
                      <a:pt x="468114" y="645249"/>
                    </a:cubicBezTo>
                    <a:cubicBezTo>
                      <a:pt x="473258" y="646487"/>
                      <a:pt x="476401" y="651631"/>
                      <a:pt x="475163" y="656679"/>
                    </a:cubicBezTo>
                    <a:cubicBezTo>
                      <a:pt x="474115" y="661251"/>
                      <a:pt x="470210" y="664204"/>
                      <a:pt x="465923" y="664204"/>
                    </a:cubicBezTo>
                    <a:close/>
                    <a:moveTo>
                      <a:pt x="705001" y="659822"/>
                    </a:moveTo>
                    <a:cubicBezTo>
                      <a:pt x="700810" y="659822"/>
                      <a:pt x="697000" y="657060"/>
                      <a:pt x="695857" y="652869"/>
                    </a:cubicBezTo>
                    <a:cubicBezTo>
                      <a:pt x="694428" y="647821"/>
                      <a:pt x="697381" y="642582"/>
                      <a:pt x="702429" y="641153"/>
                    </a:cubicBezTo>
                    <a:cubicBezTo>
                      <a:pt x="717479" y="636867"/>
                      <a:pt x="732623" y="631819"/>
                      <a:pt x="747292" y="626009"/>
                    </a:cubicBezTo>
                    <a:cubicBezTo>
                      <a:pt x="752150" y="624008"/>
                      <a:pt x="757674" y="626485"/>
                      <a:pt x="759674" y="631343"/>
                    </a:cubicBezTo>
                    <a:cubicBezTo>
                      <a:pt x="761579" y="636200"/>
                      <a:pt x="759198" y="641725"/>
                      <a:pt x="754340" y="643725"/>
                    </a:cubicBezTo>
                    <a:cubicBezTo>
                      <a:pt x="739100" y="649821"/>
                      <a:pt x="723384" y="655155"/>
                      <a:pt x="707668" y="659537"/>
                    </a:cubicBezTo>
                    <a:cubicBezTo>
                      <a:pt x="706715" y="659727"/>
                      <a:pt x="705858" y="659822"/>
                      <a:pt x="705001" y="659822"/>
                    </a:cubicBezTo>
                    <a:close/>
                    <a:moveTo>
                      <a:pt x="374388" y="633343"/>
                    </a:moveTo>
                    <a:cubicBezTo>
                      <a:pt x="373150" y="633343"/>
                      <a:pt x="371816" y="633057"/>
                      <a:pt x="370578" y="632581"/>
                    </a:cubicBezTo>
                    <a:cubicBezTo>
                      <a:pt x="355814" y="626104"/>
                      <a:pt x="340955" y="618770"/>
                      <a:pt x="326477" y="610959"/>
                    </a:cubicBezTo>
                    <a:cubicBezTo>
                      <a:pt x="321810" y="608482"/>
                      <a:pt x="320096" y="602672"/>
                      <a:pt x="322667" y="598005"/>
                    </a:cubicBezTo>
                    <a:cubicBezTo>
                      <a:pt x="325144" y="593338"/>
                      <a:pt x="330954" y="591623"/>
                      <a:pt x="335621" y="594195"/>
                    </a:cubicBezTo>
                    <a:cubicBezTo>
                      <a:pt x="349623" y="601815"/>
                      <a:pt x="364006" y="608864"/>
                      <a:pt x="378293" y="615150"/>
                    </a:cubicBezTo>
                    <a:cubicBezTo>
                      <a:pt x="383151" y="617246"/>
                      <a:pt x="385342" y="622865"/>
                      <a:pt x="383151" y="627723"/>
                    </a:cubicBezTo>
                    <a:cubicBezTo>
                      <a:pt x="381532" y="631247"/>
                      <a:pt x="378103" y="633343"/>
                      <a:pt x="374388" y="633343"/>
                    </a:cubicBezTo>
                    <a:close/>
                    <a:moveTo>
                      <a:pt x="794726" y="624294"/>
                    </a:moveTo>
                    <a:cubicBezTo>
                      <a:pt x="791297" y="624294"/>
                      <a:pt x="787964" y="622389"/>
                      <a:pt x="786249" y="619151"/>
                    </a:cubicBezTo>
                    <a:cubicBezTo>
                      <a:pt x="783868" y="614483"/>
                      <a:pt x="785678" y="608768"/>
                      <a:pt x="790345" y="606292"/>
                    </a:cubicBezTo>
                    <a:cubicBezTo>
                      <a:pt x="804251" y="599053"/>
                      <a:pt x="817967" y="591052"/>
                      <a:pt x="831302" y="582384"/>
                    </a:cubicBezTo>
                    <a:cubicBezTo>
                      <a:pt x="835684" y="579527"/>
                      <a:pt x="841589" y="580765"/>
                      <a:pt x="844447" y="585146"/>
                    </a:cubicBezTo>
                    <a:cubicBezTo>
                      <a:pt x="847304" y="589528"/>
                      <a:pt x="846066" y="595433"/>
                      <a:pt x="841685" y="598291"/>
                    </a:cubicBezTo>
                    <a:cubicBezTo>
                      <a:pt x="827873" y="607244"/>
                      <a:pt x="813586" y="615626"/>
                      <a:pt x="799108" y="623151"/>
                    </a:cubicBezTo>
                    <a:cubicBezTo>
                      <a:pt x="797679" y="623913"/>
                      <a:pt x="796250" y="624294"/>
                      <a:pt x="794726" y="624294"/>
                    </a:cubicBezTo>
                    <a:close/>
                    <a:moveTo>
                      <a:pt x="289425" y="587337"/>
                    </a:moveTo>
                    <a:cubicBezTo>
                      <a:pt x="287615" y="587337"/>
                      <a:pt x="285806" y="586861"/>
                      <a:pt x="284282" y="585813"/>
                    </a:cubicBezTo>
                    <a:cubicBezTo>
                      <a:pt x="270756" y="577050"/>
                      <a:pt x="257231" y="567525"/>
                      <a:pt x="244086" y="557619"/>
                    </a:cubicBezTo>
                    <a:cubicBezTo>
                      <a:pt x="239895" y="554476"/>
                      <a:pt x="239038" y="548475"/>
                      <a:pt x="242276" y="544284"/>
                    </a:cubicBezTo>
                    <a:cubicBezTo>
                      <a:pt x="245515" y="540093"/>
                      <a:pt x="251420" y="539236"/>
                      <a:pt x="255611" y="542474"/>
                    </a:cubicBezTo>
                    <a:cubicBezTo>
                      <a:pt x="268280" y="552095"/>
                      <a:pt x="281424" y="561334"/>
                      <a:pt x="294664" y="569811"/>
                    </a:cubicBezTo>
                    <a:cubicBezTo>
                      <a:pt x="299045" y="572669"/>
                      <a:pt x="300379" y="578574"/>
                      <a:pt x="297426" y="582956"/>
                    </a:cubicBezTo>
                    <a:cubicBezTo>
                      <a:pt x="295616" y="585813"/>
                      <a:pt x="292568" y="587337"/>
                      <a:pt x="289425" y="587337"/>
                    </a:cubicBezTo>
                    <a:close/>
                    <a:moveTo>
                      <a:pt x="875689" y="571716"/>
                    </a:moveTo>
                    <a:cubicBezTo>
                      <a:pt x="872831" y="571716"/>
                      <a:pt x="870069" y="570478"/>
                      <a:pt x="868164" y="568097"/>
                    </a:cubicBezTo>
                    <a:cubicBezTo>
                      <a:pt x="864926" y="564001"/>
                      <a:pt x="865592" y="558000"/>
                      <a:pt x="869688" y="554762"/>
                    </a:cubicBezTo>
                    <a:cubicBezTo>
                      <a:pt x="881975" y="545046"/>
                      <a:pt x="894072" y="534664"/>
                      <a:pt x="905597" y="523710"/>
                    </a:cubicBezTo>
                    <a:cubicBezTo>
                      <a:pt x="909407" y="520090"/>
                      <a:pt x="915503" y="520281"/>
                      <a:pt x="919028" y="524091"/>
                    </a:cubicBezTo>
                    <a:cubicBezTo>
                      <a:pt x="922647" y="527901"/>
                      <a:pt x="922457" y="533902"/>
                      <a:pt x="918647" y="537521"/>
                    </a:cubicBezTo>
                    <a:cubicBezTo>
                      <a:pt x="906645" y="548856"/>
                      <a:pt x="894167" y="559619"/>
                      <a:pt x="881404" y="569716"/>
                    </a:cubicBezTo>
                    <a:cubicBezTo>
                      <a:pt x="879880" y="571049"/>
                      <a:pt x="877784" y="571716"/>
                      <a:pt x="875689" y="571716"/>
                    </a:cubicBezTo>
                    <a:close/>
                    <a:moveTo>
                      <a:pt x="212273" y="529139"/>
                    </a:moveTo>
                    <a:cubicBezTo>
                      <a:pt x="210082" y="529139"/>
                      <a:pt x="207796" y="528377"/>
                      <a:pt x="205986" y="526758"/>
                    </a:cubicBezTo>
                    <a:cubicBezTo>
                      <a:pt x="193794" y="516185"/>
                      <a:pt x="181793" y="504946"/>
                      <a:pt x="170077" y="493421"/>
                    </a:cubicBezTo>
                    <a:cubicBezTo>
                      <a:pt x="166362" y="489706"/>
                      <a:pt x="166362" y="483705"/>
                      <a:pt x="169982" y="479990"/>
                    </a:cubicBezTo>
                    <a:cubicBezTo>
                      <a:pt x="173696" y="476276"/>
                      <a:pt x="179697" y="476276"/>
                      <a:pt x="183412" y="479895"/>
                    </a:cubicBezTo>
                    <a:cubicBezTo>
                      <a:pt x="194747" y="491135"/>
                      <a:pt x="206558" y="502088"/>
                      <a:pt x="218369" y="512375"/>
                    </a:cubicBezTo>
                    <a:cubicBezTo>
                      <a:pt x="222369" y="515804"/>
                      <a:pt x="222750" y="521805"/>
                      <a:pt x="219321" y="525806"/>
                    </a:cubicBezTo>
                    <a:cubicBezTo>
                      <a:pt x="217607" y="527996"/>
                      <a:pt x="214940" y="529139"/>
                      <a:pt x="212273" y="529139"/>
                    </a:cubicBezTo>
                    <a:close/>
                    <a:moveTo>
                      <a:pt x="946079" y="505517"/>
                    </a:moveTo>
                    <a:cubicBezTo>
                      <a:pt x="943793" y="505517"/>
                      <a:pt x="941507" y="504755"/>
                      <a:pt x="939697" y="503041"/>
                    </a:cubicBezTo>
                    <a:cubicBezTo>
                      <a:pt x="935792" y="499517"/>
                      <a:pt x="935506" y="493516"/>
                      <a:pt x="939030" y="489611"/>
                    </a:cubicBezTo>
                    <a:cubicBezTo>
                      <a:pt x="949508" y="477990"/>
                      <a:pt x="959699" y="465703"/>
                      <a:pt x="969510" y="453035"/>
                    </a:cubicBezTo>
                    <a:cubicBezTo>
                      <a:pt x="972749" y="448844"/>
                      <a:pt x="978654" y="448081"/>
                      <a:pt x="982845" y="451320"/>
                    </a:cubicBezTo>
                    <a:cubicBezTo>
                      <a:pt x="987036" y="454559"/>
                      <a:pt x="987798" y="460464"/>
                      <a:pt x="984560" y="464655"/>
                    </a:cubicBezTo>
                    <a:cubicBezTo>
                      <a:pt x="974558" y="477704"/>
                      <a:pt x="963986" y="490373"/>
                      <a:pt x="953222" y="502374"/>
                    </a:cubicBezTo>
                    <a:cubicBezTo>
                      <a:pt x="951222" y="504470"/>
                      <a:pt x="948650" y="505517"/>
                      <a:pt x="946079" y="505517"/>
                    </a:cubicBezTo>
                    <a:close/>
                    <a:moveTo>
                      <a:pt x="143597" y="461131"/>
                    </a:moveTo>
                    <a:cubicBezTo>
                      <a:pt x="141026" y="461131"/>
                      <a:pt x="138359" y="460083"/>
                      <a:pt x="136454" y="457988"/>
                    </a:cubicBezTo>
                    <a:cubicBezTo>
                      <a:pt x="125690" y="445986"/>
                      <a:pt x="115118" y="433318"/>
                      <a:pt x="104926" y="420554"/>
                    </a:cubicBezTo>
                    <a:cubicBezTo>
                      <a:pt x="101687" y="416459"/>
                      <a:pt x="102354" y="410458"/>
                      <a:pt x="106450" y="407219"/>
                    </a:cubicBezTo>
                    <a:cubicBezTo>
                      <a:pt x="110546" y="403981"/>
                      <a:pt x="116546" y="404648"/>
                      <a:pt x="119880" y="408743"/>
                    </a:cubicBezTo>
                    <a:cubicBezTo>
                      <a:pt x="129786" y="421221"/>
                      <a:pt x="140168" y="433604"/>
                      <a:pt x="150646" y="445319"/>
                    </a:cubicBezTo>
                    <a:cubicBezTo>
                      <a:pt x="154170" y="449225"/>
                      <a:pt x="153789" y="455225"/>
                      <a:pt x="149884" y="458750"/>
                    </a:cubicBezTo>
                    <a:cubicBezTo>
                      <a:pt x="148169" y="460273"/>
                      <a:pt x="145883" y="461131"/>
                      <a:pt x="143597" y="461131"/>
                    </a:cubicBezTo>
                    <a:close/>
                    <a:moveTo>
                      <a:pt x="1005038" y="428936"/>
                    </a:moveTo>
                    <a:cubicBezTo>
                      <a:pt x="1003229" y="428936"/>
                      <a:pt x="1001419" y="428460"/>
                      <a:pt x="999800" y="427317"/>
                    </a:cubicBezTo>
                    <a:cubicBezTo>
                      <a:pt x="995418" y="424460"/>
                      <a:pt x="994180" y="418554"/>
                      <a:pt x="997133" y="414077"/>
                    </a:cubicBezTo>
                    <a:cubicBezTo>
                      <a:pt x="1005800" y="400933"/>
                      <a:pt x="1014182" y="387217"/>
                      <a:pt x="1021993" y="373406"/>
                    </a:cubicBezTo>
                    <a:cubicBezTo>
                      <a:pt x="1024565" y="368834"/>
                      <a:pt x="1030375" y="367214"/>
                      <a:pt x="1034947" y="369786"/>
                    </a:cubicBezTo>
                    <a:cubicBezTo>
                      <a:pt x="1039519" y="372358"/>
                      <a:pt x="1041138" y="378168"/>
                      <a:pt x="1038566" y="382740"/>
                    </a:cubicBezTo>
                    <a:cubicBezTo>
                      <a:pt x="1030470" y="396932"/>
                      <a:pt x="1021898" y="411029"/>
                      <a:pt x="1013039" y="424555"/>
                    </a:cubicBezTo>
                    <a:cubicBezTo>
                      <a:pt x="1011134" y="427412"/>
                      <a:pt x="1008086" y="428936"/>
                      <a:pt x="1005038" y="428936"/>
                    </a:cubicBezTo>
                    <a:close/>
                    <a:moveTo>
                      <a:pt x="83495" y="385312"/>
                    </a:moveTo>
                    <a:cubicBezTo>
                      <a:pt x="80542" y="385312"/>
                      <a:pt x="77589" y="383883"/>
                      <a:pt x="75684" y="381311"/>
                    </a:cubicBezTo>
                    <a:cubicBezTo>
                      <a:pt x="66445" y="368167"/>
                      <a:pt x="57301" y="354451"/>
                      <a:pt x="48633" y="340639"/>
                    </a:cubicBezTo>
                    <a:cubicBezTo>
                      <a:pt x="45871" y="336163"/>
                      <a:pt x="47204" y="330353"/>
                      <a:pt x="51586" y="327495"/>
                    </a:cubicBezTo>
                    <a:cubicBezTo>
                      <a:pt x="56063" y="324733"/>
                      <a:pt x="61873" y="326066"/>
                      <a:pt x="64730" y="330448"/>
                    </a:cubicBezTo>
                    <a:cubicBezTo>
                      <a:pt x="73303" y="343973"/>
                      <a:pt x="82161" y="357404"/>
                      <a:pt x="91305" y="370262"/>
                    </a:cubicBezTo>
                    <a:cubicBezTo>
                      <a:pt x="94353" y="374548"/>
                      <a:pt x="93305" y="380549"/>
                      <a:pt x="89019" y="383502"/>
                    </a:cubicBezTo>
                    <a:cubicBezTo>
                      <a:pt x="87305" y="384740"/>
                      <a:pt x="85400" y="385312"/>
                      <a:pt x="83495" y="385312"/>
                    </a:cubicBezTo>
                    <a:close/>
                    <a:moveTo>
                      <a:pt x="1052663" y="344926"/>
                    </a:moveTo>
                    <a:cubicBezTo>
                      <a:pt x="1051235" y="344926"/>
                      <a:pt x="1049901" y="344640"/>
                      <a:pt x="1048568" y="343973"/>
                    </a:cubicBezTo>
                    <a:cubicBezTo>
                      <a:pt x="1043805" y="341687"/>
                      <a:pt x="1041805" y="335972"/>
                      <a:pt x="1044186" y="331210"/>
                    </a:cubicBezTo>
                    <a:cubicBezTo>
                      <a:pt x="1051044" y="317113"/>
                      <a:pt x="1057616" y="302444"/>
                      <a:pt x="1063712" y="287585"/>
                    </a:cubicBezTo>
                    <a:cubicBezTo>
                      <a:pt x="1065713" y="282728"/>
                      <a:pt x="1071332" y="280442"/>
                      <a:pt x="1076095" y="282442"/>
                    </a:cubicBezTo>
                    <a:cubicBezTo>
                      <a:pt x="1080953" y="284442"/>
                      <a:pt x="1083239" y="289967"/>
                      <a:pt x="1081238" y="294920"/>
                    </a:cubicBezTo>
                    <a:cubicBezTo>
                      <a:pt x="1074952" y="310160"/>
                      <a:pt x="1068284" y="325114"/>
                      <a:pt x="1061236" y="339592"/>
                    </a:cubicBezTo>
                    <a:cubicBezTo>
                      <a:pt x="1059617" y="342926"/>
                      <a:pt x="1056188" y="344926"/>
                      <a:pt x="1052663" y="344926"/>
                    </a:cubicBezTo>
                    <a:close/>
                    <a:moveTo>
                      <a:pt x="32060" y="303492"/>
                    </a:moveTo>
                    <a:cubicBezTo>
                      <a:pt x="28726" y="303492"/>
                      <a:pt x="25487" y="301778"/>
                      <a:pt x="23773" y="298634"/>
                    </a:cubicBezTo>
                    <a:cubicBezTo>
                      <a:pt x="15962" y="284537"/>
                      <a:pt x="8247" y="270059"/>
                      <a:pt x="1008" y="255391"/>
                    </a:cubicBezTo>
                    <a:cubicBezTo>
                      <a:pt x="-1373" y="250628"/>
                      <a:pt x="627" y="244913"/>
                      <a:pt x="5294" y="242627"/>
                    </a:cubicBezTo>
                    <a:cubicBezTo>
                      <a:pt x="10057" y="240341"/>
                      <a:pt x="15677" y="242246"/>
                      <a:pt x="18058" y="246914"/>
                    </a:cubicBezTo>
                    <a:cubicBezTo>
                      <a:pt x="25106" y="261296"/>
                      <a:pt x="32631" y="275489"/>
                      <a:pt x="40346" y="289300"/>
                    </a:cubicBezTo>
                    <a:cubicBezTo>
                      <a:pt x="42918" y="293872"/>
                      <a:pt x="41299" y="299682"/>
                      <a:pt x="36632" y="302254"/>
                    </a:cubicBezTo>
                    <a:cubicBezTo>
                      <a:pt x="35203" y="303111"/>
                      <a:pt x="33679" y="303492"/>
                      <a:pt x="32060" y="303492"/>
                    </a:cubicBezTo>
                    <a:close/>
                    <a:moveTo>
                      <a:pt x="1089525" y="255486"/>
                    </a:moveTo>
                    <a:cubicBezTo>
                      <a:pt x="1088477" y="255486"/>
                      <a:pt x="1087430" y="255296"/>
                      <a:pt x="1086382" y="254914"/>
                    </a:cubicBezTo>
                    <a:cubicBezTo>
                      <a:pt x="1081429" y="253200"/>
                      <a:pt x="1078762" y="247771"/>
                      <a:pt x="1080476" y="242818"/>
                    </a:cubicBezTo>
                    <a:cubicBezTo>
                      <a:pt x="1085620" y="227959"/>
                      <a:pt x="1090382" y="212623"/>
                      <a:pt x="1094764" y="197193"/>
                    </a:cubicBezTo>
                    <a:cubicBezTo>
                      <a:pt x="1096193" y="192145"/>
                      <a:pt x="1101527" y="189192"/>
                      <a:pt x="1106480" y="190621"/>
                    </a:cubicBezTo>
                    <a:cubicBezTo>
                      <a:pt x="1111528" y="192050"/>
                      <a:pt x="1114481" y="197288"/>
                      <a:pt x="1113052" y="202337"/>
                    </a:cubicBezTo>
                    <a:cubicBezTo>
                      <a:pt x="1108575" y="218053"/>
                      <a:pt x="1103622" y="233769"/>
                      <a:pt x="1098383" y="249009"/>
                    </a:cubicBezTo>
                    <a:cubicBezTo>
                      <a:pt x="1097145" y="253010"/>
                      <a:pt x="1093430" y="255486"/>
                      <a:pt x="1089525" y="255486"/>
                    </a:cubicBezTo>
                    <a:close/>
                    <a:moveTo>
                      <a:pt x="1115909" y="162427"/>
                    </a:moveTo>
                    <a:cubicBezTo>
                      <a:pt x="1115243" y="162427"/>
                      <a:pt x="1114481" y="162331"/>
                      <a:pt x="1113814" y="162236"/>
                    </a:cubicBezTo>
                    <a:cubicBezTo>
                      <a:pt x="1108670" y="161093"/>
                      <a:pt x="1105432" y="155950"/>
                      <a:pt x="1106670" y="150806"/>
                    </a:cubicBezTo>
                    <a:cubicBezTo>
                      <a:pt x="1110194" y="135471"/>
                      <a:pt x="1113338" y="119660"/>
                      <a:pt x="1116005" y="103848"/>
                    </a:cubicBezTo>
                    <a:cubicBezTo>
                      <a:pt x="1116862" y="98705"/>
                      <a:pt x="1121815" y="95180"/>
                      <a:pt x="1127054" y="96133"/>
                    </a:cubicBezTo>
                    <a:cubicBezTo>
                      <a:pt x="1132197" y="96990"/>
                      <a:pt x="1135721" y="101943"/>
                      <a:pt x="1134769" y="107182"/>
                    </a:cubicBezTo>
                    <a:cubicBezTo>
                      <a:pt x="1132007" y="123279"/>
                      <a:pt x="1128768" y="139472"/>
                      <a:pt x="1125244" y="155093"/>
                    </a:cubicBezTo>
                    <a:cubicBezTo>
                      <a:pt x="1124196" y="159474"/>
                      <a:pt x="1120291" y="162427"/>
                      <a:pt x="1115909" y="162427"/>
                    </a:cubicBezTo>
                    <a:close/>
                    <a:moveTo>
                      <a:pt x="1132388" y="67177"/>
                    </a:moveTo>
                    <a:cubicBezTo>
                      <a:pt x="1132007" y="67177"/>
                      <a:pt x="1131626" y="67177"/>
                      <a:pt x="1131245" y="67081"/>
                    </a:cubicBezTo>
                    <a:cubicBezTo>
                      <a:pt x="1126006" y="66415"/>
                      <a:pt x="1122291" y="61747"/>
                      <a:pt x="1122958" y="56509"/>
                    </a:cubicBezTo>
                    <a:cubicBezTo>
                      <a:pt x="1124863" y="40697"/>
                      <a:pt x="1126387" y="24695"/>
                      <a:pt x="1127625" y="8789"/>
                    </a:cubicBezTo>
                    <a:cubicBezTo>
                      <a:pt x="1128006" y="3550"/>
                      <a:pt x="1132673" y="-355"/>
                      <a:pt x="1137817" y="26"/>
                    </a:cubicBezTo>
                    <a:cubicBezTo>
                      <a:pt x="1143056" y="406"/>
                      <a:pt x="1146961" y="4979"/>
                      <a:pt x="1146580" y="10217"/>
                    </a:cubicBezTo>
                    <a:cubicBezTo>
                      <a:pt x="1145437" y="26410"/>
                      <a:pt x="1143818" y="42697"/>
                      <a:pt x="1141913" y="58795"/>
                    </a:cubicBezTo>
                    <a:cubicBezTo>
                      <a:pt x="1141246" y="63653"/>
                      <a:pt x="1137150" y="67177"/>
                      <a:pt x="1132388" y="6717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9" name="Google Shape;2609;p23"/>
              <p:cNvSpPr/>
              <p:nvPr/>
            </p:nvSpPr>
            <p:spPr>
              <a:xfrm>
                <a:off x="5061541" y="3770618"/>
                <a:ext cx="28268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28268" h="41000" extrusionOk="0">
                    <a:moveTo>
                      <a:pt x="18807" y="41000"/>
                    </a:moveTo>
                    <a:cubicBezTo>
                      <a:pt x="15092" y="41000"/>
                      <a:pt x="11663" y="38809"/>
                      <a:pt x="10044" y="35285"/>
                    </a:cubicBezTo>
                    <a:cubicBezTo>
                      <a:pt x="6901" y="27951"/>
                      <a:pt x="3757" y="20617"/>
                      <a:pt x="709" y="13092"/>
                    </a:cubicBezTo>
                    <a:cubicBezTo>
                      <a:pt x="-1291" y="8234"/>
                      <a:pt x="1090" y="2710"/>
                      <a:pt x="5948" y="709"/>
                    </a:cubicBezTo>
                    <a:cubicBezTo>
                      <a:pt x="10806" y="-1291"/>
                      <a:pt x="16426" y="1090"/>
                      <a:pt x="18331" y="5948"/>
                    </a:cubicBezTo>
                    <a:cubicBezTo>
                      <a:pt x="21283" y="13282"/>
                      <a:pt x="24331" y="20521"/>
                      <a:pt x="27475" y="27665"/>
                    </a:cubicBezTo>
                    <a:cubicBezTo>
                      <a:pt x="29570" y="32523"/>
                      <a:pt x="27379" y="38143"/>
                      <a:pt x="22522" y="40238"/>
                    </a:cubicBezTo>
                    <a:cubicBezTo>
                      <a:pt x="21283" y="40810"/>
                      <a:pt x="20045" y="41000"/>
                      <a:pt x="18807" y="4100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10" name="Google Shape;2610;p23"/>
            <p:cNvSpPr/>
            <p:nvPr/>
          </p:nvSpPr>
          <p:spPr>
            <a:xfrm>
              <a:off x="1271411" y="4015777"/>
              <a:ext cx="1023695" cy="635956"/>
            </a:xfrm>
            <a:custGeom>
              <a:avLst/>
              <a:gdLst/>
              <a:ahLst/>
              <a:cxnLst/>
              <a:rect l="l" t="t" r="r" b="b"/>
              <a:pathLst>
                <a:path w="986694" h="612970" extrusionOk="0">
                  <a:moveTo>
                    <a:pt x="986695" y="0"/>
                  </a:moveTo>
                  <a:cubicBezTo>
                    <a:pt x="954119" y="307562"/>
                    <a:pt x="827627" y="542449"/>
                    <a:pt x="635032" y="599789"/>
                  </a:cubicBezTo>
                  <a:cubicBezTo>
                    <a:pt x="413766" y="665702"/>
                    <a:pt x="166878" y="479298"/>
                    <a:pt x="0" y="155257"/>
                  </a:cubicBezTo>
                  <a:cubicBezTo>
                    <a:pt x="156877" y="98965"/>
                    <a:pt x="337661" y="87916"/>
                    <a:pt x="493586" y="78200"/>
                  </a:cubicBezTo>
                  <a:cubicBezTo>
                    <a:pt x="657987" y="67913"/>
                    <a:pt x="832771" y="53435"/>
                    <a:pt x="986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11" name="Google Shape;2611;p23"/>
            <p:cNvGrpSpPr/>
            <p:nvPr/>
          </p:nvGrpSpPr>
          <p:grpSpPr>
            <a:xfrm>
              <a:off x="1318828" y="4122089"/>
              <a:ext cx="934754" cy="511244"/>
              <a:chOff x="3639811" y="1037669"/>
              <a:chExt cx="3202308" cy="1751437"/>
            </a:xfrm>
          </p:grpSpPr>
          <p:sp>
            <p:nvSpPr>
              <p:cNvPr id="2612" name="Google Shape;2612;p23"/>
              <p:cNvSpPr/>
              <p:nvPr/>
            </p:nvSpPr>
            <p:spPr>
              <a:xfrm>
                <a:off x="6420957" y="189932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3" name="Google Shape;2613;p23"/>
              <p:cNvSpPr/>
              <p:nvPr/>
            </p:nvSpPr>
            <p:spPr>
              <a:xfrm>
                <a:off x="3639811" y="121318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4" name="Google Shape;2614;p23"/>
              <p:cNvSpPr/>
              <p:nvPr/>
            </p:nvSpPr>
            <p:spPr>
              <a:xfrm>
                <a:off x="3850566" y="1564556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5" name="Google Shape;2615;p23"/>
              <p:cNvSpPr/>
              <p:nvPr/>
            </p:nvSpPr>
            <p:spPr>
              <a:xfrm>
                <a:off x="4091816" y="1885770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6" name="Google Shape;2616;p23"/>
              <p:cNvSpPr/>
              <p:nvPr/>
            </p:nvSpPr>
            <p:spPr>
              <a:xfrm>
                <a:off x="4352716" y="2197156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7" name="Google Shape;2617;p23"/>
              <p:cNvSpPr/>
              <p:nvPr/>
            </p:nvSpPr>
            <p:spPr>
              <a:xfrm>
                <a:off x="4704087" y="2489232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8" name="Google Shape;2618;p23"/>
              <p:cNvSpPr/>
              <p:nvPr/>
            </p:nvSpPr>
            <p:spPr>
              <a:xfrm>
                <a:off x="5091711" y="2625441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9" name="Google Shape;2619;p23"/>
              <p:cNvSpPr/>
              <p:nvPr/>
            </p:nvSpPr>
            <p:spPr>
              <a:xfrm>
                <a:off x="5449858" y="2648823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0" name="Google Shape;2620;p23"/>
              <p:cNvSpPr/>
              <p:nvPr/>
            </p:nvSpPr>
            <p:spPr>
              <a:xfrm>
                <a:off x="5838497" y="2508207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1" name="Google Shape;2621;p23"/>
              <p:cNvSpPr/>
              <p:nvPr/>
            </p:nvSpPr>
            <p:spPr>
              <a:xfrm>
                <a:off x="6189865" y="222392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2" name="Google Shape;2622;p23"/>
              <p:cNvSpPr/>
              <p:nvPr/>
            </p:nvSpPr>
            <p:spPr>
              <a:xfrm>
                <a:off x="6600184" y="1494416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3" name="Google Shape;2623;p23"/>
              <p:cNvSpPr/>
              <p:nvPr/>
            </p:nvSpPr>
            <p:spPr>
              <a:xfrm>
                <a:off x="6701836" y="1037669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24" name="Google Shape;2624;p23"/>
            <p:cNvGrpSpPr/>
            <p:nvPr/>
          </p:nvGrpSpPr>
          <p:grpSpPr>
            <a:xfrm>
              <a:off x="1347309" y="4050283"/>
              <a:ext cx="917545" cy="583049"/>
              <a:chOff x="3737380" y="791674"/>
              <a:chExt cx="3143354" cy="1997427"/>
            </a:xfrm>
          </p:grpSpPr>
          <p:sp>
            <p:nvSpPr>
              <p:cNvPr id="2625" name="Google Shape;2625;p23"/>
              <p:cNvSpPr/>
              <p:nvPr/>
            </p:nvSpPr>
            <p:spPr>
              <a:xfrm>
                <a:off x="3737380" y="1393782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6" name="Google Shape;2626;p23"/>
              <p:cNvSpPr/>
              <p:nvPr/>
            </p:nvSpPr>
            <p:spPr>
              <a:xfrm>
                <a:off x="3951184" y="1735325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7" name="Google Shape;2627;p23"/>
              <p:cNvSpPr/>
              <p:nvPr/>
            </p:nvSpPr>
            <p:spPr>
              <a:xfrm>
                <a:off x="4212083" y="2036546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8" y="39433"/>
                      <a:pt x="0" y="30606"/>
                      <a:pt x="0" y="19717"/>
                    </a:cubicBezTo>
                    <a:cubicBezTo>
                      <a:pt x="0" y="8827"/>
                      <a:pt x="8828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8" name="Google Shape;2628;p23"/>
              <p:cNvSpPr/>
              <p:nvPr/>
            </p:nvSpPr>
            <p:spPr>
              <a:xfrm>
                <a:off x="4523470" y="2348949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3"/>
                      <a:pt x="19717" y="39433"/>
                    </a:cubicBezTo>
                    <a:cubicBezTo>
                      <a:pt x="8828" y="39433"/>
                      <a:pt x="0" y="30606"/>
                      <a:pt x="0" y="19717"/>
                    </a:cubicBezTo>
                    <a:cubicBezTo>
                      <a:pt x="0" y="8827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9" name="Google Shape;2629;p23"/>
              <p:cNvSpPr/>
              <p:nvPr/>
            </p:nvSpPr>
            <p:spPr>
              <a:xfrm>
                <a:off x="4886022" y="2578678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0" name="Google Shape;2630;p23"/>
              <p:cNvSpPr/>
              <p:nvPr/>
            </p:nvSpPr>
            <p:spPr>
              <a:xfrm>
                <a:off x="5261788" y="2648818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1" name="Google Shape;2631;p23"/>
              <p:cNvSpPr/>
              <p:nvPr/>
            </p:nvSpPr>
            <p:spPr>
              <a:xfrm>
                <a:off x="5671774" y="2578678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2" name="Google Shape;2632;p23"/>
              <p:cNvSpPr/>
              <p:nvPr/>
            </p:nvSpPr>
            <p:spPr>
              <a:xfrm>
                <a:off x="6012978" y="238520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3" name="Google Shape;2633;p23"/>
              <p:cNvSpPr/>
              <p:nvPr/>
            </p:nvSpPr>
            <p:spPr>
              <a:xfrm>
                <a:off x="6740451" y="79167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4" name="Google Shape;2634;p23"/>
              <p:cNvSpPr/>
              <p:nvPr/>
            </p:nvSpPr>
            <p:spPr>
              <a:xfrm>
                <a:off x="6330465" y="2083303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5" name="Google Shape;2635;p23"/>
              <p:cNvSpPr/>
              <p:nvPr/>
            </p:nvSpPr>
            <p:spPr>
              <a:xfrm>
                <a:off x="6491081" y="1735325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6" name="Google Shape;2636;p23"/>
              <p:cNvSpPr/>
              <p:nvPr/>
            </p:nvSpPr>
            <p:spPr>
              <a:xfrm>
                <a:off x="6670326" y="1266041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7" name="Google Shape;2637;p23"/>
            <p:cNvGrpSpPr/>
            <p:nvPr/>
          </p:nvGrpSpPr>
          <p:grpSpPr>
            <a:xfrm>
              <a:off x="1110043" y="4085206"/>
              <a:ext cx="1446976" cy="916086"/>
              <a:chOff x="2924547" y="911317"/>
              <a:chExt cx="4957094" cy="3138355"/>
            </a:xfrm>
          </p:grpSpPr>
          <p:sp>
            <p:nvSpPr>
              <p:cNvPr id="2638" name="Google Shape;2638;p23"/>
              <p:cNvSpPr/>
              <p:nvPr/>
            </p:nvSpPr>
            <p:spPr>
              <a:xfrm>
                <a:off x="2924547" y="2147830"/>
                <a:ext cx="327639" cy="314871"/>
              </a:xfrm>
              <a:custGeom>
                <a:avLst/>
                <a:gdLst/>
                <a:ahLst/>
                <a:cxnLst/>
                <a:rect l="l" t="t" r="r" b="b"/>
                <a:pathLst>
                  <a:path w="92098" h="88509" extrusionOk="0">
                    <a:moveTo>
                      <a:pt x="81434" y="41582"/>
                    </a:moveTo>
                    <a:cubicBezTo>
                      <a:pt x="86006" y="43487"/>
                      <a:pt x="89626" y="47106"/>
                      <a:pt x="91245" y="51964"/>
                    </a:cubicBezTo>
                    <a:cubicBezTo>
                      <a:pt x="94388" y="61299"/>
                      <a:pt x="88578" y="71681"/>
                      <a:pt x="78196" y="75205"/>
                    </a:cubicBezTo>
                    <a:cubicBezTo>
                      <a:pt x="69338" y="78158"/>
                      <a:pt x="60003" y="75014"/>
                      <a:pt x="55622" y="68157"/>
                    </a:cubicBezTo>
                    <a:cubicBezTo>
                      <a:pt x="56193" y="76253"/>
                      <a:pt x="50669" y="84444"/>
                      <a:pt x="41715" y="87397"/>
                    </a:cubicBezTo>
                    <a:cubicBezTo>
                      <a:pt x="31428" y="90826"/>
                      <a:pt x="20474" y="86063"/>
                      <a:pt x="17426" y="76729"/>
                    </a:cubicBezTo>
                    <a:cubicBezTo>
                      <a:pt x="15902" y="72062"/>
                      <a:pt x="16569" y="67299"/>
                      <a:pt x="18760" y="63108"/>
                    </a:cubicBezTo>
                    <a:cubicBezTo>
                      <a:pt x="10664" y="63299"/>
                      <a:pt x="3329" y="58632"/>
                      <a:pt x="853" y="51297"/>
                    </a:cubicBezTo>
                    <a:cubicBezTo>
                      <a:pt x="-2290" y="41963"/>
                      <a:pt x="3520" y="31580"/>
                      <a:pt x="13902" y="28152"/>
                    </a:cubicBezTo>
                    <a:cubicBezTo>
                      <a:pt x="15902" y="27485"/>
                      <a:pt x="17903" y="27104"/>
                      <a:pt x="19808" y="27104"/>
                    </a:cubicBezTo>
                    <a:cubicBezTo>
                      <a:pt x="19331" y="26246"/>
                      <a:pt x="18950" y="25294"/>
                      <a:pt x="18569" y="24342"/>
                    </a:cubicBezTo>
                    <a:cubicBezTo>
                      <a:pt x="15426" y="15007"/>
                      <a:pt x="21236" y="4530"/>
                      <a:pt x="31619" y="1101"/>
                    </a:cubicBezTo>
                    <a:cubicBezTo>
                      <a:pt x="41906" y="-2329"/>
                      <a:pt x="52859" y="2529"/>
                      <a:pt x="56003" y="11864"/>
                    </a:cubicBezTo>
                    <a:cubicBezTo>
                      <a:pt x="56384" y="13007"/>
                      <a:pt x="56669" y="14055"/>
                      <a:pt x="56765" y="15197"/>
                    </a:cubicBezTo>
                    <a:cubicBezTo>
                      <a:pt x="58574" y="13674"/>
                      <a:pt x="60860" y="12435"/>
                      <a:pt x="63242" y="11673"/>
                    </a:cubicBezTo>
                    <a:cubicBezTo>
                      <a:pt x="73624" y="8244"/>
                      <a:pt x="84482" y="13007"/>
                      <a:pt x="87626" y="22341"/>
                    </a:cubicBezTo>
                    <a:cubicBezTo>
                      <a:pt x="90007" y="29104"/>
                      <a:pt x="87245" y="36819"/>
                      <a:pt x="81434" y="4158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9" name="Google Shape;2639;p23"/>
              <p:cNvSpPr/>
              <p:nvPr/>
            </p:nvSpPr>
            <p:spPr>
              <a:xfrm>
                <a:off x="3462792" y="2892504"/>
                <a:ext cx="318254" cy="325465"/>
              </a:xfrm>
              <a:custGeom>
                <a:avLst/>
                <a:gdLst/>
                <a:ahLst/>
                <a:cxnLst/>
                <a:rect l="l" t="t" r="r" b="b"/>
                <a:pathLst>
                  <a:path w="89460" h="91487" extrusionOk="0">
                    <a:moveTo>
                      <a:pt x="63953" y="73704"/>
                    </a:moveTo>
                    <a:cubicBezTo>
                      <a:pt x="64144" y="78657"/>
                      <a:pt x="62429" y="83515"/>
                      <a:pt x="58714" y="86944"/>
                    </a:cubicBezTo>
                    <a:cubicBezTo>
                      <a:pt x="51571" y="93707"/>
                      <a:pt x="39664" y="92849"/>
                      <a:pt x="32140" y="84848"/>
                    </a:cubicBezTo>
                    <a:cubicBezTo>
                      <a:pt x="25663" y="78086"/>
                      <a:pt x="24615" y="68275"/>
                      <a:pt x="28996" y="61417"/>
                    </a:cubicBezTo>
                    <a:cubicBezTo>
                      <a:pt x="21853" y="65417"/>
                      <a:pt x="12137" y="63798"/>
                      <a:pt x="5755" y="56940"/>
                    </a:cubicBezTo>
                    <a:cubicBezTo>
                      <a:pt x="-1674" y="49034"/>
                      <a:pt x="-1960" y="37128"/>
                      <a:pt x="5184" y="30365"/>
                    </a:cubicBezTo>
                    <a:cubicBezTo>
                      <a:pt x="8803" y="26936"/>
                      <a:pt x="13375" y="25603"/>
                      <a:pt x="18138" y="25793"/>
                    </a:cubicBezTo>
                    <a:cubicBezTo>
                      <a:pt x="14614" y="18554"/>
                      <a:pt x="15661" y="9982"/>
                      <a:pt x="21376" y="4553"/>
                    </a:cubicBezTo>
                    <a:cubicBezTo>
                      <a:pt x="28520" y="-2210"/>
                      <a:pt x="40426" y="-1353"/>
                      <a:pt x="47856" y="6553"/>
                    </a:cubicBezTo>
                    <a:cubicBezTo>
                      <a:pt x="49285" y="8077"/>
                      <a:pt x="50428" y="9696"/>
                      <a:pt x="51380" y="11506"/>
                    </a:cubicBezTo>
                    <a:cubicBezTo>
                      <a:pt x="51952" y="10744"/>
                      <a:pt x="52618" y="9982"/>
                      <a:pt x="53380" y="9220"/>
                    </a:cubicBezTo>
                    <a:cubicBezTo>
                      <a:pt x="60524" y="2457"/>
                      <a:pt x="72430" y="3314"/>
                      <a:pt x="79955" y="11220"/>
                    </a:cubicBezTo>
                    <a:cubicBezTo>
                      <a:pt x="87385" y="19126"/>
                      <a:pt x="87670" y="31032"/>
                      <a:pt x="80431" y="37795"/>
                    </a:cubicBezTo>
                    <a:cubicBezTo>
                      <a:pt x="79574" y="38557"/>
                      <a:pt x="78717" y="39319"/>
                      <a:pt x="77764" y="39890"/>
                    </a:cubicBezTo>
                    <a:cubicBezTo>
                      <a:pt x="79955" y="40938"/>
                      <a:pt x="81955" y="42462"/>
                      <a:pt x="83670" y="44272"/>
                    </a:cubicBezTo>
                    <a:cubicBezTo>
                      <a:pt x="91195" y="52178"/>
                      <a:pt x="91385" y="64084"/>
                      <a:pt x="84241" y="70847"/>
                    </a:cubicBezTo>
                    <a:cubicBezTo>
                      <a:pt x="78907" y="76181"/>
                      <a:pt x="70811" y="76943"/>
                      <a:pt x="63953" y="737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0" name="Google Shape;2640;p23"/>
              <p:cNvSpPr/>
              <p:nvPr/>
            </p:nvSpPr>
            <p:spPr>
              <a:xfrm>
                <a:off x="4305336" y="3530993"/>
                <a:ext cx="326468" cy="320581"/>
              </a:xfrm>
              <a:custGeom>
                <a:avLst/>
                <a:gdLst/>
                <a:ahLst/>
                <a:cxnLst/>
                <a:rect l="l" t="t" r="r" b="b"/>
                <a:pathLst>
                  <a:path w="91769" h="90114" extrusionOk="0">
                    <a:moveTo>
                      <a:pt x="71706" y="66525"/>
                    </a:moveTo>
                    <a:cubicBezTo>
                      <a:pt x="73516" y="71096"/>
                      <a:pt x="73516" y="76240"/>
                      <a:pt x="71230" y="80812"/>
                    </a:cubicBezTo>
                    <a:cubicBezTo>
                      <a:pt x="66753" y="89575"/>
                      <a:pt x="55323" y="92718"/>
                      <a:pt x="45512" y="87765"/>
                    </a:cubicBezTo>
                    <a:cubicBezTo>
                      <a:pt x="37130" y="83479"/>
                      <a:pt x="32844" y="74716"/>
                      <a:pt x="34654" y="66715"/>
                    </a:cubicBezTo>
                    <a:cubicBezTo>
                      <a:pt x="29320" y="72811"/>
                      <a:pt x="19604" y="74621"/>
                      <a:pt x="11222" y="70334"/>
                    </a:cubicBezTo>
                    <a:cubicBezTo>
                      <a:pt x="1507" y="65382"/>
                      <a:pt x="-2684" y="54237"/>
                      <a:pt x="1792" y="45474"/>
                    </a:cubicBezTo>
                    <a:cubicBezTo>
                      <a:pt x="3983" y="41093"/>
                      <a:pt x="7888" y="38235"/>
                      <a:pt x="12460" y="36807"/>
                    </a:cubicBezTo>
                    <a:cubicBezTo>
                      <a:pt x="6650" y="31187"/>
                      <a:pt x="4840" y="22709"/>
                      <a:pt x="8365" y="15756"/>
                    </a:cubicBezTo>
                    <a:cubicBezTo>
                      <a:pt x="12841" y="6993"/>
                      <a:pt x="24271" y="3850"/>
                      <a:pt x="33987" y="8708"/>
                    </a:cubicBezTo>
                    <a:cubicBezTo>
                      <a:pt x="35892" y="9660"/>
                      <a:pt x="37511" y="10803"/>
                      <a:pt x="38940" y="12137"/>
                    </a:cubicBezTo>
                    <a:cubicBezTo>
                      <a:pt x="39226" y="11184"/>
                      <a:pt x="39607" y="10232"/>
                      <a:pt x="40083" y="9375"/>
                    </a:cubicBezTo>
                    <a:cubicBezTo>
                      <a:pt x="44560" y="611"/>
                      <a:pt x="56085" y="-2627"/>
                      <a:pt x="65800" y="2326"/>
                    </a:cubicBezTo>
                    <a:cubicBezTo>
                      <a:pt x="75516" y="7279"/>
                      <a:pt x="79707" y="18423"/>
                      <a:pt x="75230" y="27186"/>
                    </a:cubicBezTo>
                    <a:cubicBezTo>
                      <a:pt x="74659" y="28234"/>
                      <a:pt x="74087" y="29186"/>
                      <a:pt x="73420" y="30044"/>
                    </a:cubicBezTo>
                    <a:cubicBezTo>
                      <a:pt x="75802" y="30329"/>
                      <a:pt x="78183" y="30996"/>
                      <a:pt x="80469" y="32139"/>
                    </a:cubicBezTo>
                    <a:cubicBezTo>
                      <a:pt x="90184" y="37092"/>
                      <a:pt x="94471" y="48236"/>
                      <a:pt x="89994" y="57000"/>
                    </a:cubicBezTo>
                    <a:cubicBezTo>
                      <a:pt x="86565" y="63953"/>
                      <a:pt x="79231" y="67382"/>
                      <a:pt x="71706" y="665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1" name="Google Shape;2641;p23"/>
              <p:cNvSpPr/>
              <p:nvPr/>
            </p:nvSpPr>
            <p:spPr>
              <a:xfrm>
                <a:off x="5239669" y="3742759"/>
                <a:ext cx="325166" cy="306913"/>
              </a:xfrm>
              <a:custGeom>
                <a:avLst/>
                <a:gdLst/>
                <a:ahLst/>
                <a:cxnLst/>
                <a:rect l="l" t="t" r="r" b="b"/>
                <a:pathLst>
                  <a:path w="91403" h="86272" extrusionOk="0">
                    <a:moveTo>
                      <a:pt x="78326" y="56238"/>
                    </a:moveTo>
                    <a:cubicBezTo>
                      <a:pt x="81850" y="59667"/>
                      <a:pt x="83946" y="64430"/>
                      <a:pt x="83660" y="69478"/>
                    </a:cubicBezTo>
                    <a:cubicBezTo>
                      <a:pt x="83089" y="79289"/>
                      <a:pt x="73849" y="86814"/>
                      <a:pt x="62991" y="86242"/>
                    </a:cubicBezTo>
                    <a:cubicBezTo>
                      <a:pt x="53656" y="85766"/>
                      <a:pt x="46131" y="79384"/>
                      <a:pt x="44607" y="71383"/>
                    </a:cubicBezTo>
                    <a:cubicBezTo>
                      <a:pt x="42131" y="79193"/>
                      <a:pt x="33940" y="84623"/>
                      <a:pt x="24605" y="84147"/>
                    </a:cubicBezTo>
                    <a:cubicBezTo>
                      <a:pt x="13747" y="83575"/>
                      <a:pt x="5365" y="75098"/>
                      <a:pt x="5936" y="65192"/>
                    </a:cubicBezTo>
                    <a:cubicBezTo>
                      <a:pt x="6222" y="60239"/>
                      <a:pt x="8603" y="56048"/>
                      <a:pt x="12223" y="53000"/>
                    </a:cubicBezTo>
                    <a:cubicBezTo>
                      <a:pt x="4698" y="50142"/>
                      <a:pt x="-446" y="43189"/>
                      <a:pt x="31" y="35378"/>
                    </a:cubicBezTo>
                    <a:cubicBezTo>
                      <a:pt x="602" y="25568"/>
                      <a:pt x="9841" y="18043"/>
                      <a:pt x="20700" y="18615"/>
                    </a:cubicBezTo>
                    <a:cubicBezTo>
                      <a:pt x="22795" y="18710"/>
                      <a:pt x="24796" y="19186"/>
                      <a:pt x="26605" y="19757"/>
                    </a:cubicBezTo>
                    <a:cubicBezTo>
                      <a:pt x="26510" y="18805"/>
                      <a:pt x="26415" y="17757"/>
                      <a:pt x="26510" y="16805"/>
                    </a:cubicBezTo>
                    <a:cubicBezTo>
                      <a:pt x="27081" y="6994"/>
                      <a:pt x="36321" y="-626"/>
                      <a:pt x="47179" y="41"/>
                    </a:cubicBezTo>
                    <a:cubicBezTo>
                      <a:pt x="58038" y="612"/>
                      <a:pt x="66420" y="9185"/>
                      <a:pt x="65848" y="18995"/>
                    </a:cubicBezTo>
                    <a:cubicBezTo>
                      <a:pt x="65753" y="20139"/>
                      <a:pt x="65563" y="21282"/>
                      <a:pt x="65372" y="22424"/>
                    </a:cubicBezTo>
                    <a:cubicBezTo>
                      <a:pt x="67658" y="21662"/>
                      <a:pt x="70135" y="21377"/>
                      <a:pt x="72706" y="21567"/>
                    </a:cubicBezTo>
                    <a:cubicBezTo>
                      <a:pt x="83660" y="22139"/>
                      <a:pt x="91947" y="30616"/>
                      <a:pt x="91375" y="40522"/>
                    </a:cubicBezTo>
                    <a:cubicBezTo>
                      <a:pt x="90899" y="47761"/>
                      <a:pt x="85565" y="53857"/>
                      <a:pt x="78326" y="5623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2" name="Google Shape;2642;p23"/>
              <p:cNvSpPr/>
              <p:nvPr/>
            </p:nvSpPr>
            <p:spPr>
              <a:xfrm>
                <a:off x="6189540" y="3590240"/>
                <a:ext cx="327639" cy="314871"/>
              </a:xfrm>
              <a:custGeom>
                <a:avLst/>
                <a:gdLst/>
                <a:ahLst/>
                <a:cxnLst/>
                <a:rect l="l" t="t" r="r" b="b"/>
                <a:pathLst>
                  <a:path w="92098" h="88509" extrusionOk="0">
                    <a:moveTo>
                      <a:pt x="81435" y="41582"/>
                    </a:moveTo>
                    <a:cubicBezTo>
                      <a:pt x="86007" y="43487"/>
                      <a:pt x="89626" y="47106"/>
                      <a:pt x="91245" y="51964"/>
                    </a:cubicBezTo>
                    <a:cubicBezTo>
                      <a:pt x="94389" y="61298"/>
                      <a:pt x="88578" y="71681"/>
                      <a:pt x="78196" y="75205"/>
                    </a:cubicBezTo>
                    <a:cubicBezTo>
                      <a:pt x="69338" y="78158"/>
                      <a:pt x="60003" y="75014"/>
                      <a:pt x="55622" y="68156"/>
                    </a:cubicBezTo>
                    <a:cubicBezTo>
                      <a:pt x="56193" y="76253"/>
                      <a:pt x="50669" y="84444"/>
                      <a:pt x="41715" y="87397"/>
                    </a:cubicBezTo>
                    <a:cubicBezTo>
                      <a:pt x="31428" y="90826"/>
                      <a:pt x="20474" y="86063"/>
                      <a:pt x="17427" y="76729"/>
                    </a:cubicBezTo>
                    <a:cubicBezTo>
                      <a:pt x="15903" y="72062"/>
                      <a:pt x="16569" y="67299"/>
                      <a:pt x="18760" y="63108"/>
                    </a:cubicBezTo>
                    <a:cubicBezTo>
                      <a:pt x="10664" y="63299"/>
                      <a:pt x="3330" y="58631"/>
                      <a:pt x="853" y="51297"/>
                    </a:cubicBezTo>
                    <a:cubicBezTo>
                      <a:pt x="-2290" y="41963"/>
                      <a:pt x="3520" y="31580"/>
                      <a:pt x="13902" y="28152"/>
                    </a:cubicBezTo>
                    <a:cubicBezTo>
                      <a:pt x="15903" y="27485"/>
                      <a:pt x="17903" y="27104"/>
                      <a:pt x="19808" y="27104"/>
                    </a:cubicBezTo>
                    <a:cubicBezTo>
                      <a:pt x="19332" y="26247"/>
                      <a:pt x="18951" y="25294"/>
                      <a:pt x="18569" y="24341"/>
                    </a:cubicBezTo>
                    <a:cubicBezTo>
                      <a:pt x="15426" y="15007"/>
                      <a:pt x="21236" y="4530"/>
                      <a:pt x="31619" y="1101"/>
                    </a:cubicBezTo>
                    <a:cubicBezTo>
                      <a:pt x="41906" y="-2329"/>
                      <a:pt x="52860" y="2529"/>
                      <a:pt x="56003" y="11864"/>
                    </a:cubicBezTo>
                    <a:cubicBezTo>
                      <a:pt x="56384" y="13007"/>
                      <a:pt x="56669" y="14055"/>
                      <a:pt x="56765" y="15197"/>
                    </a:cubicBezTo>
                    <a:cubicBezTo>
                      <a:pt x="58574" y="13673"/>
                      <a:pt x="60861" y="12435"/>
                      <a:pt x="63242" y="11673"/>
                    </a:cubicBezTo>
                    <a:cubicBezTo>
                      <a:pt x="73624" y="8244"/>
                      <a:pt x="84482" y="13007"/>
                      <a:pt x="87626" y="22341"/>
                    </a:cubicBezTo>
                    <a:cubicBezTo>
                      <a:pt x="90007" y="29104"/>
                      <a:pt x="87340" y="36724"/>
                      <a:pt x="81435" y="4158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3" name="Google Shape;2643;p23"/>
              <p:cNvSpPr/>
              <p:nvPr/>
            </p:nvSpPr>
            <p:spPr>
              <a:xfrm>
                <a:off x="6988152" y="2864695"/>
                <a:ext cx="327678" cy="314921"/>
              </a:xfrm>
              <a:custGeom>
                <a:avLst/>
                <a:gdLst/>
                <a:ahLst/>
                <a:cxnLst/>
                <a:rect l="l" t="t" r="r" b="b"/>
                <a:pathLst>
                  <a:path w="92109" h="88523" extrusionOk="0">
                    <a:moveTo>
                      <a:pt x="75249" y="26372"/>
                    </a:moveTo>
                    <a:cubicBezTo>
                      <a:pt x="80202" y="26467"/>
                      <a:pt x="84965" y="28467"/>
                      <a:pt x="88203" y="32373"/>
                    </a:cubicBezTo>
                    <a:cubicBezTo>
                      <a:pt x="94585" y="39897"/>
                      <a:pt x="92966" y="51708"/>
                      <a:pt x="84679" y="58757"/>
                    </a:cubicBezTo>
                    <a:cubicBezTo>
                      <a:pt x="77535" y="64758"/>
                      <a:pt x="67724" y="65329"/>
                      <a:pt x="61057" y="60567"/>
                    </a:cubicBezTo>
                    <a:cubicBezTo>
                      <a:pt x="64581" y="67901"/>
                      <a:pt x="62486" y="77521"/>
                      <a:pt x="55246" y="83522"/>
                    </a:cubicBezTo>
                    <a:cubicBezTo>
                      <a:pt x="46960" y="90570"/>
                      <a:pt x="35054" y="90094"/>
                      <a:pt x="28672" y="82569"/>
                    </a:cubicBezTo>
                    <a:cubicBezTo>
                      <a:pt x="25529" y="78759"/>
                      <a:pt x="24386" y="74092"/>
                      <a:pt x="24862" y="69425"/>
                    </a:cubicBezTo>
                    <a:cubicBezTo>
                      <a:pt x="17432" y="72568"/>
                      <a:pt x="8860" y="70949"/>
                      <a:pt x="3907" y="65043"/>
                    </a:cubicBezTo>
                    <a:cubicBezTo>
                      <a:pt x="-2475" y="57518"/>
                      <a:pt x="-856" y="45708"/>
                      <a:pt x="7431" y="38659"/>
                    </a:cubicBezTo>
                    <a:cubicBezTo>
                      <a:pt x="9050" y="37326"/>
                      <a:pt x="10765" y="36278"/>
                      <a:pt x="12575" y="35420"/>
                    </a:cubicBezTo>
                    <a:cubicBezTo>
                      <a:pt x="11813" y="34754"/>
                      <a:pt x="11050" y="34087"/>
                      <a:pt x="10479" y="33325"/>
                    </a:cubicBezTo>
                    <a:cubicBezTo>
                      <a:pt x="4097" y="25800"/>
                      <a:pt x="5621" y="13989"/>
                      <a:pt x="14003" y="6941"/>
                    </a:cubicBezTo>
                    <a:cubicBezTo>
                      <a:pt x="22290" y="-108"/>
                      <a:pt x="34196" y="368"/>
                      <a:pt x="40578" y="7893"/>
                    </a:cubicBezTo>
                    <a:cubicBezTo>
                      <a:pt x="41340" y="8751"/>
                      <a:pt x="42007" y="9703"/>
                      <a:pt x="42578" y="10751"/>
                    </a:cubicBezTo>
                    <a:cubicBezTo>
                      <a:pt x="43721" y="8655"/>
                      <a:pt x="45341" y="6750"/>
                      <a:pt x="47246" y="5036"/>
                    </a:cubicBezTo>
                    <a:cubicBezTo>
                      <a:pt x="55628" y="-2013"/>
                      <a:pt x="67534" y="-1632"/>
                      <a:pt x="73820" y="5988"/>
                    </a:cubicBezTo>
                    <a:cubicBezTo>
                      <a:pt x="78583" y="11703"/>
                      <a:pt x="78869" y="19800"/>
                      <a:pt x="75249" y="263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4" name="Google Shape;2644;p23"/>
              <p:cNvSpPr/>
              <p:nvPr/>
            </p:nvSpPr>
            <p:spPr>
              <a:xfrm>
                <a:off x="7406855" y="1959822"/>
                <a:ext cx="319072" cy="326500"/>
              </a:xfrm>
              <a:custGeom>
                <a:avLst/>
                <a:gdLst/>
                <a:ahLst/>
                <a:cxnLst/>
                <a:rect l="l" t="t" r="r" b="b"/>
                <a:pathLst>
                  <a:path w="89690" h="91778" extrusionOk="0">
                    <a:moveTo>
                      <a:pt x="67276" y="21283"/>
                    </a:moveTo>
                    <a:cubicBezTo>
                      <a:pt x="72039" y="19759"/>
                      <a:pt x="77087" y="20139"/>
                      <a:pt x="81469" y="22806"/>
                    </a:cubicBezTo>
                    <a:cubicBezTo>
                      <a:pt x="89946" y="27855"/>
                      <a:pt x="92232" y="39570"/>
                      <a:pt x="86612" y="48905"/>
                    </a:cubicBezTo>
                    <a:cubicBezTo>
                      <a:pt x="81754" y="56906"/>
                      <a:pt x="72610" y="60526"/>
                      <a:pt x="64895" y="58144"/>
                    </a:cubicBezTo>
                    <a:cubicBezTo>
                      <a:pt x="70610" y="63954"/>
                      <a:pt x="71658" y="73765"/>
                      <a:pt x="66800" y="81766"/>
                    </a:cubicBezTo>
                    <a:cubicBezTo>
                      <a:pt x="61180" y="91101"/>
                      <a:pt x="49750" y="94530"/>
                      <a:pt x="41368" y="89386"/>
                    </a:cubicBezTo>
                    <a:cubicBezTo>
                      <a:pt x="37177" y="86814"/>
                      <a:pt x="34606" y="82719"/>
                      <a:pt x="33558" y="78147"/>
                    </a:cubicBezTo>
                    <a:cubicBezTo>
                      <a:pt x="27462" y="83481"/>
                      <a:pt x="18985" y="84719"/>
                      <a:pt x="12222" y="80718"/>
                    </a:cubicBezTo>
                    <a:cubicBezTo>
                      <a:pt x="3745" y="75670"/>
                      <a:pt x="1459" y="63954"/>
                      <a:pt x="7078" y="54620"/>
                    </a:cubicBezTo>
                    <a:cubicBezTo>
                      <a:pt x="8126" y="52810"/>
                      <a:pt x="9460" y="51286"/>
                      <a:pt x="10888" y="49953"/>
                    </a:cubicBezTo>
                    <a:cubicBezTo>
                      <a:pt x="10031" y="49572"/>
                      <a:pt x="9079" y="49191"/>
                      <a:pt x="8221" y="48619"/>
                    </a:cubicBezTo>
                    <a:cubicBezTo>
                      <a:pt x="-256" y="43571"/>
                      <a:pt x="-2542" y="31855"/>
                      <a:pt x="3078" y="22426"/>
                    </a:cubicBezTo>
                    <a:cubicBezTo>
                      <a:pt x="8698" y="13091"/>
                      <a:pt x="20128" y="9757"/>
                      <a:pt x="28605" y="14805"/>
                    </a:cubicBezTo>
                    <a:cubicBezTo>
                      <a:pt x="29557" y="15377"/>
                      <a:pt x="30510" y="16139"/>
                      <a:pt x="31367" y="16901"/>
                    </a:cubicBezTo>
                    <a:cubicBezTo>
                      <a:pt x="31748" y="14520"/>
                      <a:pt x="32701" y="12234"/>
                      <a:pt x="34034" y="10043"/>
                    </a:cubicBezTo>
                    <a:cubicBezTo>
                      <a:pt x="39654" y="709"/>
                      <a:pt x="51084" y="-2721"/>
                      <a:pt x="59561" y="2328"/>
                    </a:cubicBezTo>
                    <a:cubicBezTo>
                      <a:pt x="65657" y="6233"/>
                      <a:pt x="68610" y="13853"/>
                      <a:pt x="67276" y="2128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5" name="Google Shape;2645;p23"/>
              <p:cNvSpPr/>
              <p:nvPr/>
            </p:nvSpPr>
            <p:spPr>
              <a:xfrm>
                <a:off x="7563013" y="911317"/>
                <a:ext cx="318627" cy="321498"/>
              </a:xfrm>
              <a:custGeom>
                <a:avLst/>
                <a:gdLst/>
                <a:ahLst/>
                <a:cxnLst/>
                <a:rect l="l" t="t" r="r" b="b"/>
                <a:pathLst>
                  <a:path w="89565" h="90372" extrusionOk="0">
                    <a:moveTo>
                      <a:pt x="63284" y="17326"/>
                    </a:moveTo>
                    <a:cubicBezTo>
                      <a:pt x="67476" y="14754"/>
                      <a:pt x="72619" y="13897"/>
                      <a:pt x="77477" y="15421"/>
                    </a:cubicBezTo>
                    <a:cubicBezTo>
                      <a:pt x="86907" y="18374"/>
                      <a:pt x="91859" y="29232"/>
                      <a:pt x="88526" y="39614"/>
                    </a:cubicBezTo>
                    <a:cubicBezTo>
                      <a:pt x="85668" y="48568"/>
                      <a:pt x="77667" y="54187"/>
                      <a:pt x="69571" y="53711"/>
                    </a:cubicBezTo>
                    <a:cubicBezTo>
                      <a:pt x="76524" y="57997"/>
                      <a:pt x="79763" y="67332"/>
                      <a:pt x="77001" y="76190"/>
                    </a:cubicBezTo>
                    <a:cubicBezTo>
                      <a:pt x="73762" y="86572"/>
                      <a:pt x="63475" y="92573"/>
                      <a:pt x="54045" y="89620"/>
                    </a:cubicBezTo>
                    <a:cubicBezTo>
                      <a:pt x="49378" y="88096"/>
                      <a:pt x="45854" y="84763"/>
                      <a:pt x="43758" y="80476"/>
                    </a:cubicBezTo>
                    <a:cubicBezTo>
                      <a:pt x="39091" y="87144"/>
                      <a:pt x="31090" y="90287"/>
                      <a:pt x="23661" y="88001"/>
                    </a:cubicBezTo>
                    <a:cubicBezTo>
                      <a:pt x="14231" y="85049"/>
                      <a:pt x="9278" y="74190"/>
                      <a:pt x="12516" y="63808"/>
                    </a:cubicBezTo>
                    <a:cubicBezTo>
                      <a:pt x="13183" y="61808"/>
                      <a:pt x="14040" y="59998"/>
                      <a:pt x="15088" y="58378"/>
                    </a:cubicBezTo>
                    <a:cubicBezTo>
                      <a:pt x="14136" y="58283"/>
                      <a:pt x="13088" y="58093"/>
                      <a:pt x="12135" y="57712"/>
                    </a:cubicBezTo>
                    <a:cubicBezTo>
                      <a:pt x="2706" y="54759"/>
                      <a:pt x="-2247" y="43900"/>
                      <a:pt x="991" y="33518"/>
                    </a:cubicBezTo>
                    <a:cubicBezTo>
                      <a:pt x="4230" y="23136"/>
                      <a:pt x="14612" y="17135"/>
                      <a:pt x="24042" y="20183"/>
                    </a:cubicBezTo>
                    <a:cubicBezTo>
                      <a:pt x="25184" y="20564"/>
                      <a:pt x="26232" y="20945"/>
                      <a:pt x="27185" y="21517"/>
                    </a:cubicBezTo>
                    <a:cubicBezTo>
                      <a:pt x="26994" y="19135"/>
                      <a:pt x="27375" y="16659"/>
                      <a:pt x="28137" y="14183"/>
                    </a:cubicBezTo>
                    <a:cubicBezTo>
                      <a:pt x="31471" y="3800"/>
                      <a:pt x="41758" y="-2200"/>
                      <a:pt x="51092" y="752"/>
                    </a:cubicBezTo>
                    <a:cubicBezTo>
                      <a:pt x="58236" y="3038"/>
                      <a:pt x="62808" y="9706"/>
                      <a:pt x="63284" y="173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46" name="Google Shape;2646;p23"/>
            <p:cNvGrpSpPr/>
            <p:nvPr/>
          </p:nvGrpSpPr>
          <p:grpSpPr>
            <a:xfrm>
              <a:off x="1045847" y="3933327"/>
              <a:ext cx="1534904" cy="1071862"/>
              <a:chOff x="2704627" y="391002"/>
              <a:chExt cx="5258323" cy="3672017"/>
            </a:xfrm>
          </p:grpSpPr>
          <p:sp>
            <p:nvSpPr>
              <p:cNvPr id="2647" name="Google Shape;2647;p23"/>
              <p:cNvSpPr/>
              <p:nvPr/>
            </p:nvSpPr>
            <p:spPr>
              <a:xfrm>
                <a:off x="2704627" y="1764803"/>
                <a:ext cx="325636" cy="303270"/>
              </a:xfrm>
              <a:custGeom>
                <a:avLst/>
                <a:gdLst/>
                <a:ahLst/>
                <a:cxnLst/>
                <a:rect l="l" t="t" r="r" b="b"/>
                <a:pathLst>
                  <a:path w="91535" h="85248" extrusionOk="0">
                    <a:moveTo>
                      <a:pt x="79438" y="54388"/>
                    </a:moveTo>
                    <a:cubicBezTo>
                      <a:pt x="83153" y="57626"/>
                      <a:pt x="85439" y="62198"/>
                      <a:pt x="85439" y="67342"/>
                    </a:cubicBezTo>
                    <a:cubicBezTo>
                      <a:pt x="85439" y="77248"/>
                      <a:pt x="76581" y="85249"/>
                      <a:pt x="65723" y="85249"/>
                    </a:cubicBezTo>
                    <a:cubicBezTo>
                      <a:pt x="56388" y="85249"/>
                      <a:pt x="48577" y="79343"/>
                      <a:pt x="46577" y="71438"/>
                    </a:cubicBezTo>
                    <a:cubicBezTo>
                      <a:pt x="44577" y="79343"/>
                      <a:pt x="36671" y="85249"/>
                      <a:pt x="27337" y="85249"/>
                    </a:cubicBezTo>
                    <a:cubicBezTo>
                      <a:pt x="16478" y="85249"/>
                      <a:pt x="7620" y="77248"/>
                      <a:pt x="7620" y="67342"/>
                    </a:cubicBezTo>
                    <a:cubicBezTo>
                      <a:pt x="7620" y="62389"/>
                      <a:pt x="9811" y="58103"/>
                      <a:pt x="13240" y="54769"/>
                    </a:cubicBezTo>
                    <a:cubicBezTo>
                      <a:pt x="5525" y="52388"/>
                      <a:pt x="0" y="45625"/>
                      <a:pt x="0" y="37910"/>
                    </a:cubicBezTo>
                    <a:cubicBezTo>
                      <a:pt x="0" y="28004"/>
                      <a:pt x="8858" y="20003"/>
                      <a:pt x="19717" y="20003"/>
                    </a:cubicBezTo>
                    <a:cubicBezTo>
                      <a:pt x="21812" y="20003"/>
                      <a:pt x="23813" y="20288"/>
                      <a:pt x="25717" y="20860"/>
                    </a:cubicBezTo>
                    <a:cubicBezTo>
                      <a:pt x="25527" y="19907"/>
                      <a:pt x="25432" y="18860"/>
                      <a:pt x="25432" y="17907"/>
                    </a:cubicBezTo>
                    <a:cubicBezTo>
                      <a:pt x="25432" y="8001"/>
                      <a:pt x="34290" y="0"/>
                      <a:pt x="45148" y="0"/>
                    </a:cubicBezTo>
                    <a:cubicBezTo>
                      <a:pt x="56007" y="0"/>
                      <a:pt x="64865" y="8096"/>
                      <a:pt x="64865" y="17907"/>
                    </a:cubicBezTo>
                    <a:cubicBezTo>
                      <a:pt x="64865" y="19050"/>
                      <a:pt x="64770" y="20193"/>
                      <a:pt x="64579" y="21336"/>
                    </a:cubicBezTo>
                    <a:cubicBezTo>
                      <a:pt x="66770" y="20479"/>
                      <a:pt x="69247" y="20003"/>
                      <a:pt x="71819" y="20003"/>
                    </a:cubicBezTo>
                    <a:cubicBezTo>
                      <a:pt x="82772" y="20003"/>
                      <a:pt x="91535" y="28004"/>
                      <a:pt x="91535" y="37910"/>
                    </a:cubicBezTo>
                    <a:cubicBezTo>
                      <a:pt x="91535" y="45244"/>
                      <a:pt x="86487" y="51626"/>
                      <a:pt x="79438" y="543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8" name="Google Shape;2648;p23"/>
              <p:cNvSpPr/>
              <p:nvPr/>
            </p:nvSpPr>
            <p:spPr>
              <a:xfrm>
                <a:off x="3136620" y="2534057"/>
                <a:ext cx="312797" cy="328485"/>
              </a:xfrm>
              <a:custGeom>
                <a:avLst/>
                <a:gdLst/>
                <a:ahLst/>
                <a:cxnLst/>
                <a:rect l="l" t="t" r="r" b="b"/>
                <a:pathLst>
                  <a:path w="87926" h="92336" extrusionOk="0">
                    <a:moveTo>
                      <a:pt x="60775" y="76172"/>
                    </a:moveTo>
                    <a:cubicBezTo>
                      <a:pt x="60489" y="81125"/>
                      <a:pt x="58298" y="85793"/>
                      <a:pt x="54298" y="88840"/>
                    </a:cubicBezTo>
                    <a:cubicBezTo>
                      <a:pt x="46487" y="94936"/>
                      <a:pt x="34771" y="92841"/>
                      <a:pt x="28104" y="84269"/>
                    </a:cubicBezTo>
                    <a:cubicBezTo>
                      <a:pt x="22389" y="76839"/>
                      <a:pt x="22198" y="67028"/>
                      <a:pt x="27247" y="60646"/>
                    </a:cubicBezTo>
                    <a:cubicBezTo>
                      <a:pt x="19817" y="63885"/>
                      <a:pt x="10292" y="61408"/>
                      <a:pt x="4482" y="53979"/>
                    </a:cubicBezTo>
                    <a:cubicBezTo>
                      <a:pt x="-2186" y="45406"/>
                      <a:pt x="-1328" y="33500"/>
                      <a:pt x="6482" y="27499"/>
                    </a:cubicBezTo>
                    <a:cubicBezTo>
                      <a:pt x="10387" y="24452"/>
                      <a:pt x="15150" y="23499"/>
                      <a:pt x="19817" y="24261"/>
                    </a:cubicBezTo>
                    <a:cubicBezTo>
                      <a:pt x="16960" y="16736"/>
                      <a:pt x="18865" y="8259"/>
                      <a:pt x="25056" y="3496"/>
                    </a:cubicBezTo>
                    <a:cubicBezTo>
                      <a:pt x="32866" y="-2600"/>
                      <a:pt x="44582" y="-504"/>
                      <a:pt x="51250" y="8069"/>
                    </a:cubicBezTo>
                    <a:cubicBezTo>
                      <a:pt x="52583" y="9688"/>
                      <a:pt x="53536" y="11497"/>
                      <a:pt x="54298" y="13307"/>
                    </a:cubicBezTo>
                    <a:cubicBezTo>
                      <a:pt x="54964" y="12545"/>
                      <a:pt x="55631" y="11878"/>
                      <a:pt x="56488" y="11307"/>
                    </a:cubicBezTo>
                    <a:cubicBezTo>
                      <a:pt x="64299" y="5211"/>
                      <a:pt x="76015" y="7211"/>
                      <a:pt x="82777" y="15879"/>
                    </a:cubicBezTo>
                    <a:cubicBezTo>
                      <a:pt x="89445" y="24452"/>
                      <a:pt x="88492" y="36358"/>
                      <a:pt x="80777" y="42454"/>
                    </a:cubicBezTo>
                    <a:cubicBezTo>
                      <a:pt x="79825" y="43120"/>
                      <a:pt x="78872" y="43787"/>
                      <a:pt x="77920" y="44263"/>
                    </a:cubicBezTo>
                    <a:cubicBezTo>
                      <a:pt x="79920" y="45502"/>
                      <a:pt x="81825" y="47216"/>
                      <a:pt x="83444" y="49216"/>
                    </a:cubicBezTo>
                    <a:cubicBezTo>
                      <a:pt x="90112" y="57789"/>
                      <a:pt x="89254" y="69695"/>
                      <a:pt x="81444" y="75791"/>
                    </a:cubicBezTo>
                    <a:cubicBezTo>
                      <a:pt x="75443" y="80173"/>
                      <a:pt x="67347" y="80173"/>
                      <a:pt x="60775" y="761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9" name="Google Shape;2649;p23"/>
              <p:cNvSpPr/>
              <p:nvPr/>
            </p:nvSpPr>
            <p:spPr>
              <a:xfrm>
                <a:off x="3846591" y="3217169"/>
                <a:ext cx="324590" cy="316180"/>
              </a:xfrm>
              <a:custGeom>
                <a:avLst/>
                <a:gdLst/>
                <a:ahLst/>
                <a:cxnLst/>
                <a:rect l="l" t="t" r="r" b="b"/>
                <a:pathLst>
                  <a:path w="91241" h="88877" extrusionOk="0">
                    <a:moveTo>
                      <a:pt x="68171" y="68450"/>
                    </a:moveTo>
                    <a:cubicBezTo>
                      <a:pt x="69124" y="73307"/>
                      <a:pt x="68171" y="78355"/>
                      <a:pt x="65028" y="82356"/>
                    </a:cubicBezTo>
                    <a:cubicBezTo>
                      <a:pt x="59027" y="90167"/>
                      <a:pt x="47121" y="91119"/>
                      <a:pt x="38453" y="84356"/>
                    </a:cubicBezTo>
                    <a:cubicBezTo>
                      <a:pt x="31024" y="78641"/>
                      <a:pt x="28547" y="69116"/>
                      <a:pt x="31786" y="61687"/>
                    </a:cubicBezTo>
                    <a:cubicBezTo>
                      <a:pt x="25404" y="66735"/>
                      <a:pt x="15498" y="66545"/>
                      <a:pt x="8068" y="60829"/>
                    </a:cubicBezTo>
                    <a:cubicBezTo>
                      <a:pt x="-504" y="54162"/>
                      <a:pt x="-2600" y="42446"/>
                      <a:pt x="3496" y="34636"/>
                    </a:cubicBezTo>
                    <a:cubicBezTo>
                      <a:pt x="6544" y="30730"/>
                      <a:pt x="10831" y="28635"/>
                      <a:pt x="15593" y="28159"/>
                    </a:cubicBezTo>
                    <a:cubicBezTo>
                      <a:pt x="11021" y="21491"/>
                      <a:pt x="10735" y="12919"/>
                      <a:pt x="15498" y="6728"/>
                    </a:cubicBezTo>
                    <a:cubicBezTo>
                      <a:pt x="21499" y="-1083"/>
                      <a:pt x="33405" y="-2036"/>
                      <a:pt x="41977" y="4632"/>
                    </a:cubicBezTo>
                    <a:cubicBezTo>
                      <a:pt x="43597" y="5966"/>
                      <a:pt x="45025" y="7394"/>
                      <a:pt x="46168" y="9013"/>
                    </a:cubicBezTo>
                    <a:cubicBezTo>
                      <a:pt x="46645" y="8156"/>
                      <a:pt x="47121" y="7299"/>
                      <a:pt x="47788" y="6537"/>
                    </a:cubicBezTo>
                    <a:cubicBezTo>
                      <a:pt x="53788" y="-1273"/>
                      <a:pt x="65695" y="-2226"/>
                      <a:pt x="74362" y="4442"/>
                    </a:cubicBezTo>
                    <a:cubicBezTo>
                      <a:pt x="82935" y="11109"/>
                      <a:pt x="85030" y="22825"/>
                      <a:pt x="78934" y="30635"/>
                    </a:cubicBezTo>
                    <a:cubicBezTo>
                      <a:pt x="78268" y="31588"/>
                      <a:pt x="77410" y="32350"/>
                      <a:pt x="76553" y="33112"/>
                    </a:cubicBezTo>
                    <a:cubicBezTo>
                      <a:pt x="78839" y="33778"/>
                      <a:pt x="81125" y="34921"/>
                      <a:pt x="83125" y="36541"/>
                    </a:cubicBezTo>
                    <a:cubicBezTo>
                      <a:pt x="91793" y="43208"/>
                      <a:pt x="93793" y="54924"/>
                      <a:pt x="87793" y="62735"/>
                    </a:cubicBezTo>
                    <a:cubicBezTo>
                      <a:pt x="83316" y="68735"/>
                      <a:pt x="75410" y="70736"/>
                      <a:pt x="68171" y="684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0" name="Google Shape;2650;p23"/>
              <p:cNvSpPr/>
              <p:nvPr/>
            </p:nvSpPr>
            <p:spPr>
              <a:xfrm>
                <a:off x="4799676" y="3684133"/>
                <a:ext cx="318990" cy="316806"/>
              </a:xfrm>
              <a:custGeom>
                <a:avLst/>
                <a:gdLst/>
                <a:ahLst/>
                <a:cxnLst/>
                <a:rect l="l" t="t" r="r" b="b"/>
                <a:pathLst>
                  <a:path w="89667" h="89053" extrusionOk="0">
                    <a:moveTo>
                      <a:pt x="73234" y="62053"/>
                    </a:moveTo>
                    <a:cubicBezTo>
                      <a:pt x="75996" y="66149"/>
                      <a:pt x="77044" y="71197"/>
                      <a:pt x="75806" y="76055"/>
                    </a:cubicBezTo>
                    <a:cubicBezTo>
                      <a:pt x="73329" y="85580"/>
                      <a:pt x="62756" y="91104"/>
                      <a:pt x="52184" y="88342"/>
                    </a:cubicBezTo>
                    <a:cubicBezTo>
                      <a:pt x="43135" y="85961"/>
                      <a:pt x="37039" y="78245"/>
                      <a:pt x="37134" y="70054"/>
                    </a:cubicBezTo>
                    <a:cubicBezTo>
                      <a:pt x="33229" y="77198"/>
                      <a:pt x="24085" y="80912"/>
                      <a:pt x="15036" y="78531"/>
                    </a:cubicBezTo>
                    <a:cubicBezTo>
                      <a:pt x="4559" y="75769"/>
                      <a:pt x="-2014" y="65768"/>
                      <a:pt x="558" y="56243"/>
                    </a:cubicBezTo>
                    <a:cubicBezTo>
                      <a:pt x="1796" y="51480"/>
                      <a:pt x="5035" y="47861"/>
                      <a:pt x="9131" y="45575"/>
                    </a:cubicBezTo>
                    <a:cubicBezTo>
                      <a:pt x="2273" y="41288"/>
                      <a:pt x="-1347" y="33383"/>
                      <a:pt x="653" y="25858"/>
                    </a:cubicBezTo>
                    <a:cubicBezTo>
                      <a:pt x="3130" y="16333"/>
                      <a:pt x="13702" y="10808"/>
                      <a:pt x="24180" y="13571"/>
                    </a:cubicBezTo>
                    <a:cubicBezTo>
                      <a:pt x="26180" y="14142"/>
                      <a:pt x="28085" y="14904"/>
                      <a:pt x="29800" y="15952"/>
                    </a:cubicBezTo>
                    <a:cubicBezTo>
                      <a:pt x="29895" y="14999"/>
                      <a:pt x="29990" y="13952"/>
                      <a:pt x="30276" y="12999"/>
                    </a:cubicBezTo>
                    <a:cubicBezTo>
                      <a:pt x="32752" y="3474"/>
                      <a:pt x="43325" y="-2050"/>
                      <a:pt x="53898" y="712"/>
                    </a:cubicBezTo>
                    <a:cubicBezTo>
                      <a:pt x="64376" y="3474"/>
                      <a:pt x="70852" y="13475"/>
                      <a:pt x="68376" y="23000"/>
                    </a:cubicBezTo>
                    <a:cubicBezTo>
                      <a:pt x="68090" y="24143"/>
                      <a:pt x="67709" y="25191"/>
                      <a:pt x="67233" y="26239"/>
                    </a:cubicBezTo>
                    <a:cubicBezTo>
                      <a:pt x="69614" y="25953"/>
                      <a:pt x="72091" y="26144"/>
                      <a:pt x="74567" y="26811"/>
                    </a:cubicBezTo>
                    <a:cubicBezTo>
                      <a:pt x="85140" y="29573"/>
                      <a:pt x="91617" y="39574"/>
                      <a:pt x="89140" y="49099"/>
                    </a:cubicBezTo>
                    <a:cubicBezTo>
                      <a:pt x="87236" y="56338"/>
                      <a:pt x="80854" y="61196"/>
                      <a:pt x="73234" y="620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1" name="Google Shape;2651;p23"/>
              <p:cNvSpPr/>
              <p:nvPr/>
            </p:nvSpPr>
            <p:spPr>
              <a:xfrm>
                <a:off x="5744648" y="3748148"/>
                <a:ext cx="327639" cy="314871"/>
              </a:xfrm>
              <a:custGeom>
                <a:avLst/>
                <a:gdLst/>
                <a:ahLst/>
                <a:cxnLst/>
                <a:rect l="l" t="t" r="r" b="b"/>
                <a:pathLst>
                  <a:path w="92098" h="88509" extrusionOk="0">
                    <a:moveTo>
                      <a:pt x="81434" y="41582"/>
                    </a:moveTo>
                    <a:cubicBezTo>
                      <a:pt x="86006" y="43487"/>
                      <a:pt x="89626" y="47106"/>
                      <a:pt x="91245" y="51964"/>
                    </a:cubicBezTo>
                    <a:cubicBezTo>
                      <a:pt x="94388" y="61299"/>
                      <a:pt x="88578" y="71681"/>
                      <a:pt x="78196" y="75205"/>
                    </a:cubicBezTo>
                    <a:cubicBezTo>
                      <a:pt x="69338" y="78158"/>
                      <a:pt x="60003" y="75015"/>
                      <a:pt x="55622" y="68157"/>
                    </a:cubicBezTo>
                    <a:cubicBezTo>
                      <a:pt x="56193" y="76253"/>
                      <a:pt x="50669" y="84444"/>
                      <a:pt x="41715" y="87397"/>
                    </a:cubicBezTo>
                    <a:cubicBezTo>
                      <a:pt x="31428" y="90826"/>
                      <a:pt x="20474" y="86064"/>
                      <a:pt x="17426" y="76729"/>
                    </a:cubicBezTo>
                    <a:cubicBezTo>
                      <a:pt x="15902" y="72062"/>
                      <a:pt x="16569" y="67299"/>
                      <a:pt x="18760" y="63108"/>
                    </a:cubicBezTo>
                    <a:cubicBezTo>
                      <a:pt x="10664" y="63299"/>
                      <a:pt x="3329" y="58632"/>
                      <a:pt x="853" y="51297"/>
                    </a:cubicBezTo>
                    <a:cubicBezTo>
                      <a:pt x="-2290" y="41963"/>
                      <a:pt x="3520" y="31581"/>
                      <a:pt x="13902" y="28152"/>
                    </a:cubicBezTo>
                    <a:cubicBezTo>
                      <a:pt x="15902" y="27485"/>
                      <a:pt x="17903" y="27104"/>
                      <a:pt x="19808" y="27104"/>
                    </a:cubicBezTo>
                    <a:cubicBezTo>
                      <a:pt x="19331" y="26247"/>
                      <a:pt x="18950" y="25294"/>
                      <a:pt x="18569" y="24342"/>
                    </a:cubicBezTo>
                    <a:cubicBezTo>
                      <a:pt x="15426" y="15007"/>
                      <a:pt x="21236" y="4530"/>
                      <a:pt x="31619" y="1100"/>
                    </a:cubicBezTo>
                    <a:cubicBezTo>
                      <a:pt x="41906" y="-2328"/>
                      <a:pt x="52859" y="2529"/>
                      <a:pt x="56003" y="11864"/>
                    </a:cubicBezTo>
                    <a:cubicBezTo>
                      <a:pt x="56384" y="13007"/>
                      <a:pt x="56669" y="14055"/>
                      <a:pt x="56765" y="15198"/>
                    </a:cubicBezTo>
                    <a:cubicBezTo>
                      <a:pt x="58574" y="13674"/>
                      <a:pt x="60860" y="12435"/>
                      <a:pt x="63242" y="11673"/>
                    </a:cubicBezTo>
                    <a:cubicBezTo>
                      <a:pt x="73624" y="8244"/>
                      <a:pt x="84482" y="13007"/>
                      <a:pt x="87626" y="22341"/>
                    </a:cubicBezTo>
                    <a:cubicBezTo>
                      <a:pt x="90007" y="29104"/>
                      <a:pt x="87340" y="36724"/>
                      <a:pt x="81434" y="4158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2" name="Google Shape;2652;p23"/>
              <p:cNvSpPr/>
              <p:nvPr/>
            </p:nvSpPr>
            <p:spPr>
              <a:xfrm>
                <a:off x="6659506" y="3283069"/>
                <a:ext cx="328300" cy="313757"/>
              </a:xfrm>
              <a:custGeom>
                <a:avLst/>
                <a:gdLst/>
                <a:ahLst/>
                <a:cxnLst/>
                <a:rect l="l" t="t" r="r" b="b"/>
                <a:pathLst>
                  <a:path w="92284" h="88196" extrusionOk="0">
                    <a:moveTo>
                      <a:pt x="75717" y="26684"/>
                    </a:moveTo>
                    <a:cubicBezTo>
                      <a:pt x="80670" y="26874"/>
                      <a:pt x="85337" y="28970"/>
                      <a:pt x="88576" y="32875"/>
                    </a:cubicBezTo>
                    <a:cubicBezTo>
                      <a:pt x="94767" y="40495"/>
                      <a:pt x="93053" y="52306"/>
                      <a:pt x="84575" y="59164"/>
                    </a:cubicBezTo>
                    <a:cubicBezTo>
                      <a:pt x="77336" y="65070"/>
                      <a:pt x="67526" y="65451"/>
                      <a:pt x="60953" y="60593"/>
                    </a:cubicBezTo>
                    <a:cubicBezTo>
                      <a:pt x="64382" y="68022"/>
                      <a:pt x="62001" y="77547"/>
                      <a:pt x="54762" y="83453"/>
                    </a:cubicBezTo>
                    <a:cubicBezTo>
                      <a:pt x="46380" y="90311"/>
                      <a:pt x="34474" y="89644"/>
                      <a:pt x="28187" y="82024"/>
                    </a:cubicBezTo>
                    <a:cubicBezTo>
                      <a:pt x="25044" y="78214"/>
                      <a:pt x="23996" y="73452"/>
                      <a:pt x="24663" y="68784"/>
                    </a:cubicBezTo>
                    <a:cubicBezTo>
                      <a:pt x="17138" y="71737"/>
                      <a:pt x="8661" y="70023"/>
                      <a:pt x="3708" y="64022"/>
                    </a:cubicBezTo>
                    <a:cubicBezTo>
                      <a:pt x="-2483" y="56402"/>
                      <a:pt x="-769" y="44591"/>
                      <a:pt x="7709" y="37733"/>
                    </a:cubicBezTo>
                    <a:cubicBezTo>
                      <a:pt x="9328" y="36399"/>
                      <a:pt x="11042" y="35352"/>
                      <a:pt x="12852" y="34590"/>
                    </a:cubicBezTo>
                    <a:cubicBezTo>
                      <a:pt x="12090" y="33923"/>
                      <a:pt x="11423" y="33256"/>
                      <a:pt x="10757" y="32494"/>
                    </a:cubicBezTo>
                    <a:cubicBezTo>
                      <a:pt x="4565" y="24874"/>
                      <a:pt x="6280" y="13063"/>
                      <a:pt x="14757" y="6110"/>
                    </a:cubicBezTo>
                    <a:cubicBezTo>
                      <a:pt x="23139" y="-748"/>
                      <a:pt x="35141" y="-81"/>
                      <a:pt x="41332" y="7539"/>
                    </a:cubicBezTo>
                    <a:cubicBezTo>
                      <a:pt x="42094" y="8396"/>
                      <a:pt x="42665" y="9444"/>
                      <a:pt x="43237" y="10396"/>
                    </a:cubicBezTo>
                    <a:cubicBezTo>
                      <a:pt x="44380" y="8301"/>
                      <a:pt x="46094" y="6396"/>
                      <a:pt x="47999" y="4776"/>
                    </a:cubicBezTo>
                    <a:cubicBezTo>
                      <a:pt x="56477" y="-2082"/>
                      <a:pt x="68383" y="-1510"/>
                      <a:pt x="74574" y="6205"/>
                    </a:cubicBezTo>
                    <a:cubicBezTo>
                      <a:pt x="79337" y="11920"/>
                      <a:pt x="79527" y="20016"/>
                      <a:pt x="75717" y="2668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3" name="Google Shape;2653;p23"/>
              <p:cNvSpPr/>
              <p:nvPr/>
            </p:nvSpPr>
            <p:spPr>
              <a:xfrm>
                <a:off x="7240398" y="2423396"/>
                <a:ext cx="323633" cy="319620"/>
              </a:xfrm>
              <a:custGeom>
                <a:avLst/>
                <a:gdLst/>
                <a:ahLst/>
                <a:cxnLst/>
                <a:rect l="l" t="t" r="r" b="b"/>
                <a:pathLst>
                  <a:path w="90972" h="89844" extrusionOk="0">
                    <a:moveTo>
                      <a:pt x="72728" y="25270"/>
                    </a:moveTo>
                    <a:cubicBezTo>
                      <a:pt x="77681" y="24984"/>
                      <a:pt x="82538" y="26603"/>
                      <a:pt x="86158" y="30223"/>
                    </a:cubicBezTo>
                    <a:cubicBezTo>
                      <a:pt x="93111" y="37271"/>
                      <a:pt x="92444" y="49082"/>
                      <a:pt x="84729" y="56797"/>
                    </a:cubicBezTo>
                    <a:cubicBezTo>
                      <a:pt x="78062" y="63370"/>
                      <a:pt x="68346" y="64703"/>
                      <a:pt x="61393" y="60417"/>
                    </a:cubicBezTo>
                    <a:cubicBezTo>
                      <a:pt x="65489" y="67466"/>
                      <a:pt x="64060" y="77181"/>
                      <a:pt x="57488" y="83753"/>
                    </a:cubicBezTo>
                    <a:cubicBezTo>
                      <a:pt x="49772" y="91373"/>
                      <a:pt x="37866" y="91945"/>
                      <a:pt x="30913" y="84896"/>
                    </a:cubicBezTo>
                    <a:cubicBezTo>
                      <a:pt x="27484" y="81372"/>
                      <a:pt x="25960" y="76800"/>
                      <a:pt x="26055" y="72037"/>
                    </a:cubicBezTo>
                    <a:cubicBezTo>
                      <a:pt x="18911" y="75752"/>
                      <a:pt x="10244" y="74800"/>
                      <a:pt x="4814" y="69275"/>
                    </a:cubicBezTo>
                    <a:cubicBezTo>
                      <a:pt x="-2139" y="62227"/>
                      <a:pt x="-1472" y="50416"/>
                      <a:pt x="6243" y="42701"/>
                    </a:cubicBezTo>
                    <a:cubicBezTo>
                      <a:pt x="7767" y="41177"/>
                      <a:pt x="9386" y="40034"/>
                      <a:pt x="11101" y="39081"/>
                    </a:cubicBezTo>
                    <a:cubicBezTo>
                      <a:pt x="10339" y="38510"/>
                      <a:pt x="9482" y="37843"/>
                      <a:pt x="8815" y="37176"/>
                    </a:cubicBezTo>
                    <a:cubicBezTo>
                      <a:pt x="1862" y="30127"/>
                      <a:pt x="2528" y="18221"/>
                      <a:pt x="10244" y="10601"/>
                    </a:cubicBezTo>
                    <a:cubicBezTo>
                      <a:pt x="17959" y="2981"/>
                      <a:pt x="29865" y="2505"/>
                      <a:pt x="36818" y="9458"/>
                    </a:cubicBezTo>
                    <a:cubicBezTo>
                      <a:pt x="37676" y="10316"/>
                      <a:pt x="38342" y="11173"/>
                      <a:pt x="39009" y="12125"/>
                    </a:cubicBezTo>
                    <a:cubicBezTo>
                      <a:pt x="39962" y="9935"/>
                      <a:pt x="41486" y="7839"/>
                      <a:pt x="43295" y="6125"/>
                    </a:cubicBezTo>
                    <a:cubicBezTo>
                      <a:pt x="51106" y="-1591"/>
                      <a:pt x="62917" y="-2067"/>
                      <a:pt x="69870" y="4982"/>
                    </a:cubicBezTo>
                    <a:cubicBezTo>
                      <a:pt x="74918" y="10316"/>
                      <a:pt x="75871" y="18317"/>
                      <a:pt x="72728" y="252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4" name="Google Shape;2654;p23"/>
              <p:cNvSpPr/>
              <p:nvPr/>
            </p:nvSpPr>
            <p:spPr>
              <a:xfrm>
                <a:off x="7526512" y="1460228"/>
                <a:ext cx="318083" cy="320940"/>
              </a:xfrm>
              <a:custGeom>
                <a:avLst/>
                <a:gdLst/>
                <a:ahLst/>
                <a:cxnLst/>
                <a:rect l="l" t="t" r="r" b="b"/>
                <a:pathLst>
                  <a:path w="89412" h="90215" extrusionOk="0">
                    <a:moveTo>
                      <a:pt x="62876" y="17040"/>
                    </a:moveTo>
                    <a:cubicBezTo>
                      <a:pt x="67067" y="14373"/>
                      <a:pt x="72115" y="13421"/>
                      <a:pt x="76973" y="14850"/>
                    </a:cubicBezTo>
                    <a:cubicBezTo>
                      <a:pt x="86403" y="17612"/>
                      <a:pt x="91641" y="28375"/>
                      <a:pt x="88498" y="38852"/>
                    </a:cubicBezTo>
                    <a:cubicBezTo>
                      <a:pt x="85831" y="47806"/>
                      <a:pt x="77925" y="53711"/>
                      <a:pt x="69829" y="53331"/>
                    </a:cubicBezTo>
                    <a:cubicBezTo>
                      <a:pt x="76878" y="57522"/>
                      <a:pt x="80307" y="66666"/>
                      <a:pt x="77640" y="75714"/>
                    </a:cubicBezTo>
                    <a:cubicBezTo>
                      <a:pt x="74592" y="86097"/>
                      <a:pt x="64400" y="92383"/>
                      <a:pt x="54970" y="89526"/>
                    </a:cubicBezTo>
                    <a:cubicBezTo>
                      <a:pt x="50208" y="88097"/>
                      <a:pt x="46683" y="84858"/>
                      <a:pt x="44493" y="80572"/>
                    </a:cubicBezTo>
                    <a:cubicBezTo>
                      <a:pt x="40016" y="87240"/>
                      <a:pt x="32015" y="90669"/>
                      <a:pt x="24585" y="88478"/>
                    </a:cubicBezTo>
                    <a:cubicBezTo>
                      <a:pt x="15156" y="85716"/>
                      <a:pt x="9917" y="74952"/>
                      <a:pt x="12965" y="64570"/>
                    </a:cubicBezTo>
                    <a:cubicBezTo>
                      <a:pt x="13537" y="62570"/>
                      <a:pt x="14394" y="60760"/>
                      <a:pt x="15441" y="59046"/>
                    </a:cubicBezTo>
                    <a:cubicBezTo>
                      <a:pt x="14489" y="58950"/>
                      <a:pt x="13441" y="58760"/>
                      <a:pt x="12489" y="58474"/>
                    </a:cubicBezTo>
                    <a:cubicBezTo>
                      <a:pt x="3059" y="55712"/>
                      <a:pt x="-2180" y="44949"/>
                      <a:pt x="868" y="34471"/>
                    </a:cubicBezTo>
                    <a:cubicBezTo>
                      <a:pt x="3916" y="24089"/>
                      <a:pt x="14108" y="17898"/>
                      <a:pt x="23633" y="20660"/>
                    </a:cubicBezTo>
                    <a:cubicBezTo>
                      <a:pt x="24776" y="20946"/>
                      <a:pt x="25824" y="21422"/>
                      <a:pt x="26776" y="21898"/>
                    </a:cubicBezTo>
                    <a:cubicBezTo>
                      <a:pt x="26586" y="19517"/>
                      <a:pt x="26871" y="17040"/>
                      <a:pt x="27538" y="14564"/>
                    </a:cubicBezTo>
                    <a:cubicBezTo>
                      <a:pt x="30586" y="4086"/>
                      <a:pt x="40778" y="-2105"/>
                      <a:pt x="50208" y="657"/>
                    </a:cubicBezTo>
                    <a:cubicBezTo>
                      <a:pt x="57542" y="2943"/>
                      <a:pt x="62304" y="9516"/>
                      <a:pt x="62876" y="1704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5" name="Google Shape;2655;p23"/>
              <p:cNvSpPr/>
              <p:nvPr/>
            </p:nvSpPr>
            <p:spPr>
              <a:xfrm>
                <a:off x="7644358" y="391002"/>
                <a:ext cx="318592" cy="322594"/>
              </a:xfrm>
              <a:custGeom>
                <a:avLst/>
                <a:gdLst/>
                <a:ahLst/>
                <a:cxnLst/>
                <a:rect l="l" t="t" r="r" b="b"/>
                <a:pathLst>
                  <a:path w="89555" h="90680" extrusionOk="0">
                    <a:moveTo>
                      <a:pt x="63754" y="17575"/>
                    </a:moveTo>
                    <a:cubicBezTo>
                      <a:pt x="68040" y="15098"/>
                      <a:pt x="73184" y="14432"/>
                      <a:pt x="77946" y="16146"/>
                    </a:cubicBezTo>
                    <a:cubicBezTo>
                      <a:pt x="87281" y="19385"/>
                      <a:pt x="91948" y="30339"/>
                      <a:pt x="88329" y="40625"/>
                    </a:cubicBezTo>
                    <a:cubicBezTo>
                      <a:pt x="85281" y="49484"/>
                      <a:pt x="77089" y="54913"/>
                      <a:pt x="68993" y="54246"/>
                    </a:cubicBezTo>
                    <a:cubicBezTo>
                      <a:pt x="75756" y="58723"/>
                      <a:pt x="78804" y="68153"/>
                      <a:pt x="75756" y="77011"/>
                    </a:cubicBezTo>
                    <a:cubicBezTo>
                      <a:pt x="72232" y="87298"/>
                      <a:pt x="61754" y="93013"/>
                      <a:pt x="52419" y="89774"/>
                    </a:cubicBezTo>
                    <a:cubicBezTo>
                      <a:pt x="47752" y="88155"/>
                      <a:pt x="44419" y="84726"/>
                      <a:pt x="42418" y="80345"/>
                    </a:cubicBezTo>
                    <a:cubicBezTo>
                      <a:pt x="37561" y="86822"/>
                      <a:pt x="29464" y="89774"/>
                      <a:pt x="22130" y="87298"/>
                    </a:cubicBezTo>
                    <a:cubicBezTo>
                      <a:pt x="12795" y="84059"/>
                      <a:pt x="8128" y="73106"/>
                      <a:pt x="11748" y="62819"/>
                    </a:cubicBezTo>
                    <a:cubicBezTo>
                      <a:pt x="12415" y="60818"/>
                      <a:pt x="13367" y="59009"/>
                      <a:pt x="14510" y="57485"/>
                    </a:cubicBezTo>
                    <a:cubicBezTo>
                      <a:pt x="13557" y="57294"/>
                      <a:pt x="12605" y="57104"/>
                      <a:pt x="11653" y="56818"/>
                    </a:cubicBezTo>
                    <a:cubicBezTo>
                      <a:pt x="2318" y="53580"/>
                      <a:pt x="-2349" y="42626"/>
                      <a:pt x="1175" y="32243"/>
                    </a:cubicBezTo>
                    <a:cubicBezTo>
                      <a:pt x="4699" y="21957"/>
                      <a:pt x="15272" y="16337"/>
                      <a:pt x="24607" y="19575"/>
                    </a:cubicBezTo>
                    <a:cubicBezTo>
                      <a:pt x="25654" y="19956"/>
                      <a:pt x="26797" y="20432"/>
                      <a:pt x="27750" y="21004"/>
                    </a:cubicBezTo>
                    <a:cubicBezTo>
                      <a:pt x="27654" y="18623"/>
                      <a:pt x="28036" y="16146"/>
                      <a:pt x="28893" y="13670"/>
                    </a:cubicBezTo>
                    <a:cubicBezTo>
                      <a:pt x="32512" y="3383"/>
                      <a:pt x="42894" y="-2332"/>
                      <a:pt x="52229" y="906"/>
                    </a:cubicBezTo>
                    <a:cubicBezTo>
                      <a:pt x="59087" y="3192"/>
                      <a:pt x="63469" y="10050"/>
                      <a:pt x="63754" y="175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56" name="Google Shape;2656;p23"/>
            <p:cNvSpPr/>
            <p:nvPr/>
          </p:nvSpPr>
          <p:spPr>
            <a:xfrm>
              <a:off x="1292443" y="4837921"/>
              <a:ext cx="121658" cy="244979"/>
            </a:xfrm>
            <a:custGeom>
              <a:avLst/>
              <a:gdLst/>
              <a:ahLst/>
              <a:cxnLst/>
              <a:rect l="l" t="t" r="r" b="b"/>
              <a:pathLst>
                <a:path w="116979" h="235557" extrusionOk="0">
                  <a:moveTo>
                    <a:pt x="116810" y="177551"/>
                  </a:moveTo>
                  <a:lnTo>
                    <a:pt x="90712" y="99827"/>
                  </a:lnTo>
                  <a:cubicBezTo>
                    <a:pt x="97189" y="94207"/>
                    <a:pt x="101570" y="86111"/>
                    <a:pt x="101951" y="76776"/>
                  </a:cubicBezTo>
                  <a:cubicBezTo>
                    <a:pt x="102618" y="59631"/>
                    <a:pt x="89855" y="45248"/>
                    <a:pt x="73091" y="43438"/>
                  </a:cubicBezTo>
                  <a:lnTo>
                    <a:pt x="75662" y="3814"/>
                  </a:lnTo>
                  <a:cubicBezTo>
                    <a:pt x="75758" y="1814"/>
                    <a:pt x="74329" y="100"/>
                    <a:pt x="72329" y="5"/>
                  </a:cubicBezTo>
                  <a:cubicBezTo>
                    <a:pt x="70328" y="-91"/>
                    <a:pt x="68709" y="1338"/>
                    <a:pt x="68519" y="3338"/>
                  </a:cubicBezTo>
                  <a:lnTo>
                    <a:pt x="65947" y="43438"/>
                  </a:lnTo>
                  <a:cubicBezTo>
                    <a:pt x="50516" y="45248"/>
                    <a:pt x="38134" y="58012"/>
                    <a:pt x="37467" y="74014"/>
                  </a:cubicBezTo>
                  <a:cubicBezTo>
                    <a:pt x="37086" y="83539"/>
                    <a:pt x="40991" y="92206"/>
                    <a:pt x="47278" y="98398"/>
                  </a:cubicBezTo>
                  <a:cubicBezTo>
                    <a:pt x="40991" y="109637"/>
                    <a:pt x="34514" y="120591"/>
                    <a:pt x="28133" y="131354"/>
                  </a:cubicBezTo>
                  <a:cubicBezTo>
                    <a:pt x="18798" y="146975"/>
                    <a:pt x="9083" y="163168"/>
                    <a:pt x="415" y="179837"/>
                  </a:cubicBezTo>
                  <a:cubicBezTo>
                    <a:pt x="-538" y="181551"/>
                    <a:pt x="224" y="183742"/>
                    <a:pt x="1939" y="184694"/>
                  </a:cubicBezTo>
                  <a:cubicBezTo>
                    <a:pt x="3749" y="185647"/>
                    <a:pt x="5844" y="184885"/>
                    <a:pt x="6797" y="183170"/>
                  </a:cubicBezTo>
                  <a:cubicBezTo>
                    <a:pt x="15369" y="166597"/>
                    <a:pt x="24989" y="150595"/>
                    <a:pt x="34324" y="135069"/>
                  </a:cubicBezTo>
                  <a:cubicBezTo>
                    <a:pt x="35181" y="133640"/>
                    <a:pt x="36038" y="132212"/>
                    <a:pt x="36896" y="130783"/>
                  </a:cubicBezTo>
                  <a:lnTo>
                    <a:pt x="13369" y="192219"/>
                  </a:lnTo>
                  <a:cubicBezTo>
                    <a:pt x="12702" y="194029"/>
                    <a:pt x="13559" y="196124"/>
                    <a:pt x="15464" y="196791"/>
                  </a:cubicBezTo>
                  <a:cubicBezTo>
                    <a:pt x="15845" y="196981"/>
                    <a:pt x="16226" y="196981"/>
                    <a:pt x="16607" y="196981"/>
                  </a:cubicBezTo>
                  <a:cubicBezTo>
                    <a:pt x="18131" y="197077"/>
                    <a:pt x="19560" y="196124"/>
                    <a:pt x="20132" y="194696"/>
                  </a:cubicBezTo>
                  <a:lnTo>
                    <a:pt x="41468" y="138879"/>
                  </a:lnTo>
                  <a:lnTo>
                    <a:pt x="27085" y="195172"/>
                  </a:lnTo>
                  <a:cubicBezTo>
                    <a:pt x="26609" y="197077"/>
                    <a:pt x="27752" y="199077"/>
                    <a:pt x="29657" y="199553"/>
                  </a:cubicBezTo>
                  <a:cubicBezTo>
                    <a:pt x="29942" y="199648"/>
                    <a:pt x="30133" y="199648"/>
                    <a:pt x="30419" y="199648"/>
                  </a:cubicBezTo>
                  <a:cubicBezTo>
                    <a:pt x="32038" y="199744"/>
                    <a:pt x="33562" y="198601"/>
                    <a:pt x="34038" y="196981"/>
                  </a:cubicBezTo>
                  <a:lnTo>
                    <a:pt x="42611" y="163644"/>
                  </a:lnTo>
                  <a:lnTo>
                    <a:pt x="36705" y="215936"/>
                  </a:lnTo>
                  <a:cubicBezTo>
                    <a:pt x="36515" y="217937"/>
                    <a:pt x="37943" y="219651"/>
                    <a:pt x="39848" y="219842"/>
                  </a:cubicBezTo>
                  <a:cubicBezTo>
                    <a:pt x="39944" y="219842"/>
                    <a:pt x="40039" y="219842"/>
                    <a:pt x="40134" y="219842"/>
                  </a:cubicBezTo>
                  <a:cubicBezTo>
                    <a:pt x="41944" y="219937"/>
                    <a:pt x="43658" y="218508"/>
                    <a:pt x="43849" y="216698"/>
                  </a:cubicBezTo>
                  <a:lnTo>
                    <a:pt x="52898" y="136688"/>
                  </a:lnTo>
                  <a:cubicBezTo>
                    <a:pt x="52040" y="145356"/>
                    <a:pt x="51374" y="154024"/>
                    <a:pt x="50707" y="162596"/>
                  </a:cubicBezTo>
                  <a:cubicBezTo>
                    <a:pt x="49945" y="172597"/>
                    <a:pt x="49278" y="182504"/>
                    <a:pt x="48230" y="192029"/>
                  </a:cubicBezTo>
                  <a:cubicBezTo>
                    <a:pt x="48040" y="194029"/>
                    <a:pt x="49469" y="195743"/>
                    <a:pt x="51374" y="195934"/>
                  </a:cubicBezTo>
                  <a:cubicBezTo>
                    <a:pt x="51469" y="195934"/>
                    <a:pt x="51564" y="195934"/>
                    <a:pt x="51659" y="195934"/>
                  </a:cubicBezTo>
                  <a:cubicBezTo>
                    <a:pt x="53564" y="196029"/>
                    <a:pt x="55184" y="194600"/>
                    <a:pt x="55374" y="192790"/>
                  </a:cubicBezTo>
                  <a:cubicBezTo>
                    <a:pt x="56422" y="183170"/>
                    <a:pt x="57184" y="173169"/>
                    <a:pt x="57851" y="163072"/>
                  </a:cubicBezTo>
                  <a:cubicBezTo>
                    <a:pt x="58708" y="151166"/>
                    <a:pt x="59660" y="139070"/>
                    <a:pt x="61184" y="127163"/>
                  </a:cubicBezTo>
                  <a:lnTo>
                    <a:pt x="55469" y="212507"/>
                  </a:lnTo>
                  <a:cubicBezTo>
                    <a:pt x="55374" y="214507"/>
                    <a:pt x="56803" y="216222"/>
                    <a:pt x="58803" y="216317"/>
                  </a:cubicBezTo>
                  <a:cubicBezTo>
                    <a:pt x="58803" y="216317"/>
                    <a:pt x="58898" y="216317"/>
                    <a:pt x="58898" y="216317"/>
                  </a:cubicBezTo>
                  <a:cubicBezTo>
                    <a:pt x="60803" y="216413"/>
                    <a:pt x="62518" y="214888"/>
                    <a:pt x="62613" y="212984"/>
                  </a:cubicBezTo>
                  <a:lnTo>
                    <a:pt x="66423" y="156596"/>
                  </a:lnTo>
                  <a:lnTo>
                    <a:pt x="67090" y="188885"/>
                  </a:lnTo>
                  <a:cubicBezTo>
                    <a:pt x="67090" y="190790"/>
                    <a:pt x="68614" y="192314"/>
                    <a:pt x="70519" y="192410"/>
                  </a:cubicBezTo>
                  <a:cubicBezTo>
                    <a:pt x="70614" y="192410"/>
                    <a:pt x="70709" y="192410"/>
                    <a:pt x="70709" y="192410"/>
                  </a:cubicBezTo>
                  <a:cubicBezTo>
                    <a:pt x="72710" y="192410"/>
                    <a:pt x="74234" y="190695"/>
                    <a:pt x="74234" y="188790"/>
                  </a:cubicBezTo>
                  <a:lnTo>
                    <a:pt x="72900" y="125925"/>
                  </a:lnTo>
                  <a:cubicBezTo>
                    <a:pt x="74519" y="136879"/>
                    <a:pt x="74805" y="148880"/>
                    <a:pt x="74996" y="159167"/>
                  </a:cubicBezTo>
                  <a:cubicBezTo>
                    <a:pt x="75091" y="165930"/>
                    <a:pt x="75281" y="172312"/>
                    <a:pt x="75758" y="177360"/>
                  </a:cubicBezTo>
                  <a:cubicBezTo>
                    <a:pt x="75948" y="179360"/>
                    <a:pt x="77758" y="180789"/>
                    <a:pt x="79663" y="180598"/>
                  </a:cubicBezTo>
                  <a:cubicBezTo>
                    <a:pt x="81663" y="180408"/>
                    <a:pt x="83092" y="178694"/>
                    <a:pt x="82901" y="176693"/>
                  </a:cubicBezTo>
                  <a:cubicBezTo>
                    <a:pt x="82901" y="176407"/>
                    <a:pt x="82806" y="176027"/>
                    <a:pt x="82806" y="175646"/>
                  </a:cubicBezTo>
                  <a:lnTo>
                    <a:pt x="89664" y="216603"/>
                  </a:lnTo>
                  <a:cubicBezTo>
                    <a:pt x="89950" y="218318"/>
                    <a:pt x="91379" y="219556"/>
                    <a:pt x="92998" y="219556"/>
                  </a:cubicBezTo>
                  <a:cubicBezTo>
                    <a:pt x="93284" y="219556"/>
                    <a:pt x="93474" y="219556"/>
                    <a:pt x="93760" y="219556"/>
                  </a:cubicBezTo>
                  <a:cubicBezTo>
                    <a:pt x="95665" y="219270"/>
                    <a:pt x="96998" y="217365"/>
                    <a:pt x="96713" y="215460"/>
                  </a:cubicBezTo>
                  <a:lnTo>
                    <a:pt x="86997" y="157357"/>
                  </a:lnTo>
                  <a:lnTo>
                    <a:pt x="102523" y="232700"/>
                  </a:lnTo>
                  <a:cubicBezTo>
                    <a:pt x="102904" y="234320"/>
                    <a:pt x="104237" y="235463"/>
                    <a:pt x="105857" y="235558"/>
                  </a:cubicBezTo>
                  <a:cubicBezTo>
                    <a:pt x="106142" y="235558"/>
                    <a:pt x="106428" y="235558"/>
                    <a:pt x="106714" y="235463"/>
                  </a:cubicBezTo>
                  <a:cubicBezTo>
                    <a:pt x="108619" y="235081"/>
                    <a:pt x="109857" y="233177"/>
                    <a:pt x="109476" y="231271"/>
                  </a:cubicBezTo>
                  <a:lnTo>
                    <a:pt x="92522" y="148976"/>
                  </a:lnTo>
                  <a:lnTo>
                    <a:pt x="104428" y="189362"/>
                  </a:lnTo>
                  <a:cubicBezTo>
                    <a:pt x="104904" y="190886"/>
                    <a:pt x="106238" y="191838"/>
                    <a:pt x="107666" y="191933"/>
                  </a:cubicBezTo>
                  <a:cubicBezTo>
                    <a:pt x="108047" y="191933"/>
                    <a:pt x="108428" y="191933"/>
                    <a:pt x="108809" y="191743"/>
                  </a:cubicBezTo>
                  <a:cubicBezTo>
                    <a:pt x="110714" y="191171"/>
                    <a:pt x="111762" y="189171"/>
                    <a:pt x="111191" y="187266"/>
                  </a:cubicBezTo>
                  <a:lnTo>
                    <a:pt x="97951" y="142308"/>
                  </a:lnTo>
                  <a:lnTo>
                    <a:pt x="110524" y="179551"/>
                  </a:lnTo>
                  <a:cubicBezTo>
                    <a:pt x="111000" y="180980"/>
                    <a:pt x="112334" y="181932"/>
                    <a:pt x="113762" y="182027"/>
                  </a:cubicBezTo>
                  <a:cubicBezTo>
                    <a:pt x="114143" y="182027"/>
                    <a:pt x="114620" y="182027"/>
                    <a:pt x="115096" y="181837"/>
                  </a:cubicBezTo>
                  <a:cubicBezTo>
                    <a:pt x="116429" y="181456"/>
                    <a:pt x="117382" y="179360"/>
                    <a:pt x="116810" y="177551"/>
                  </a:cubicBezTo>
                  <a:close/>
                  <a:moveTo>
                    <a:pt x="53850" y="124401"/>
                  </a:moveTo>
                  <a:lnTo>
                    <a:pt x="55088" y="113543"/>
                  </a:lnTo>
                  <a:lnTo>
                    <a:pt x="56136" y="109256"/>
                  </a:lnTo>
                  <a:cubicBezTo>
                    <a:pt x="55279" y="114305"/>
                    <a:pt x="54517" y="119353"/>
                    <a:pt x="53850" y="124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7" name="Google Shape;2657;p23"/>
            <p:cNvSpPr/>
            <p:nvPr/>
          </p:nvSpPr>
          <p:spPr>
            <a:xfrm>
              <a:off x="1619322" y="5019213"/>
              <a:ext cx="121765" cy="245883"/>
            </a:xfrm>
            <a:custGeom>
              <a:avLst/>
              <a:gdLst/>
              <a:ahLst/>
              <a:cxnLst/>
              <a:rect l="l" t="t" r="r" b="b"/>
              <a:pathLst>
                <a:path w="117082" h="236426" extrusionOk="0">
                  <a:moveTo>
                    <a:pt x="116927" y="178324"/>
                  </a:moveTo>
                  <a:lnTo>
                    <a:pt x="92257" y="100124"/>
                  </a:lnTo>
                  <a:cubicBezTo>
                    <a:pt x="98829" y="94599"/>
                    <a:pt x="103306" y="86598"/>
                    <a:pt x="103878" y="77359"/>
                  </a:cubicBezTo>
                  <a:cubicBezTo>
                    <a:pt x="104925" y="60309"/>
                    <a:pt x="92352" y="45641"/>
                    <a:pt x="75588" y="43545"/>
                  </a:cubicBezTo>
                  <a:lnTo>
                    <a:pt x="78922" y="3921"/>
                  </a:lnTo>
                  <a:cubicBezTo>
                    <a:pt x="79112" y="1921"/>
                    <a:pt x="77589" y="207"/>
                    <a:pt x="75684" y="16"/>
                  </a:cubicBezTo>
                  <a:cubicBezTo>
                    <a:pt x="73683" y="-175"/>
                    <a:pt x="71969" y="1349"/>
                    <a:pt x="71874" y="3255"/>
                  </a:cubicBezTo>
                  <a:lnTo>
                    <a:pt x="68540" y="43355"/>
                  </a:lnTo>
                  <a:cubicBezTo>
                    <a:pt x="53014" y="44879"/>
                    <a:pt x="40441" y="57357"/>
                    <a:pt x="39489" y="73454"/>
                  </a:cubicBezTo>
                  <a:cubicBezTo>
                    <a:pt x="38917" y="82979"/>
                    <a:pt x="42632" y="91742"/>
                    <a:pt x="48918" y="98028"/>
                  </a:cubicBezTo>
                  <a:cubicBezTo>
                    <a:pt x="42441" y="109077"/>
                    <a:pt x="35774" y="120031"/>
                    <a:pt x="29106" y="130604"/>
                  </a:cubicBezTo>
                  <a:cubicBezTo>
                    <a:pt x="19486" y="146034"/>
                    <a:pt x="9485" y="162036"/>
                    <a:pt x="436" y="178610"/>
                  </a:cubicBezTo>
                  <a:cubicBezTo>
                    <a:pt x="-516" y="180324"/>
                    <a:pt x="150" y="182515"/>
                    <a:pt x="1865" y="183467"/>
                  </a:cubicBezTo>
                  <a:cubicBezTo>
                    <a:pt x="3579" y="184420"/>
                    <a:pt x="5770" y="183753"/>
                    <a:pt x="6723" y="182039"/>
                  </a:cubicBezTo>
                  <a:cubicBezTo>
                    <a:pt x="15581" y="165656"/>
                    <a:pt x="25582" y="149749"/>
                    <a:pt x="35202" y="134414"/>
                  </a:cubicBezTo>
                  <a:cubicBezTo>
                    <a:pt x="36060" y="132985"/>
                    <a:pt x="36917" y="131556"/>
                    <a:pt x="37774" y="130223"/>
                  </a:cubicBezTo>
                  <a:lnTo>
                    <a:pt x="13104" y="191183"/>
                  </a:lnTo>
                  <a:cubicBezTo>
                    <a:pt x="12342" y="192992"/>
                    <a:pt x="13200" y="195088"/>
                    <a:pt x="15105" y="195850"/>
                  </a:cubicBezTo>
                  <a:cubicBezTo>
                    <a:pt x="15486" y="196041"/>
                    <a:pt x="15867" y="196041"/>
                    <a:pt x="16248" y="196136"/>
                  </a:cubicBezTo>
                  <a:cubicBezTo>
                    <a:pt x="17772" y="196231"/>
                    <a:pt x="19200" y="195374"/>
                    <a:pt x="19772" y="193945"/>
                  </a:cubicBezTo>
                  <a:lnTo>
                    <a:pt x="42156" y="138509"/>
                  </a:lnTo>
                  <a:lnTo>
                    <a:pt x="26725" y="194516"/>
                  </a:lnTo>
                  <a:cubicBezTo>
                    <a:pt x="26154" y="196422"/>
                    <a:pt x="27297" y="198422"/>
                    <a:pt x="29202" y="198898"/>
                  </a:cubicBezTo>
                  <a:cubicBezTo>
                    <a:pt x="29487" y="198993"/>
                    <a:pt x="29678" y="198993"/>
                    <a:pt x="29964" y="198993"/>
                  </a:cubicBezTo>
                  <a:cubicBezTo>
                    <a:pt x="31583" y="199089"/>
                    <a:pt x="33202" y="198041"/>
                    <a:pt x="33583" y="196422"/>
                  </a:cubicBezTo>
                  <a:lnTo>
                    <a:pt x="42727" y="163274"/>
                  </a:lnTo>
                  <a:lnTo>
                    <a:pt x="35869" y="215472"/>
                  </a:lnTo>
                  <a:cubicBezTo>
                    <a:pt x="35583" y="217376"/>
                    <a:pt x="37012" y="219186"/>
                    <a:pt x="38917" y="219472"/>
                  </a:cubicBezTo>
                  <a:cubicBezTo>
                    <a:pt x="39012" y="219472"/>
                    <a:pt x="39108" y="219472"/>
                    <a:pt x="39203" y="219472"/>
                  </a:cubicBezTo>
                  <a:cubicBezTo>
                    <a:pt x="41013" y="219567"/>
                    <a:pt x="42727" y="218234"/>
                    <a:pt x="42918" y="216329"/>
                  </a:cubicBezTo>
                  <a:lnTo>
                    <a:pt x="53395" y="136509"/>
                  </a:lnTo>
                  <a:cubicBezTo>
                    <a:pt x="52347" y="145177"/>
                    <a:pt x="51490" y="153845"/>
                    <a:pt x="50728" y="162417"/>
                  </a:cubicBezTo>
                  <a:cubicBezTo>
                    <a:pt x="49776" y="172418"/>
                    <a:pt x="48918" y="182324"/>
                    <a:pt x="47680" y="191754"/>
                  </a:cubicBezTo>
                  <a:cubicBezTo>
                    <a:pt x="47394" y="193755"/>
                    <a:pt x="48823" y="195469"/>
                    <a:pt x="50728" y="195755"/>
                  </a:cubicBezTo>
                  <a:cubicBezTo>
                    <a:pt x="50823" y="195755"/>
                    <a:pt x="50919" y="195755"/>
                    <a:pt x="51014" y="195755"/>
                  </a:cubicBezTo>
                  <a:cubicBezTo>
                    <a:pt x="52824" y="195850"/>
                    <a:pt x="54538" y="194516"/>
                    <a:pt x="54728" y="192612"/>
                  </a:cubicBezTo>
                  <a:cubicBezTo>
                    <a:pt x="55967" y="182991"/>
                    <a:pt x="56919" y="173085"/>
                    <a:pt x="57777" y="162989"/>
                  </a:cubicBezTo>
                  <a:cubicBezTo>
                    <a:pt x="58920" y="151083"/>
                    <a:pt x="60062" y="138986"/>
                    <a:pt x="61777" y="127175"/>
                  </a:cubicBezTo>
                  <a:lnTo>
                    <a:pt x="54443" y="212328"/>
                  </a:lnTo>
                  <a:cubicBezTo>
                    <a:pt x="54252" y="214329"/>
                    <a:pt x="55776" y="216043"/>
                    <a:pt x="57681" y="216233"/>
                  </a:cubicBezTo>
                  <a:cubicBezTo>
                    <a:pt x="57681" y="216233"/>
                    <a:pt x="57777" y="216233"/>
                    <a:pt x="57777" y="216233"/>
                  </a:cubicBezTo>
                  <a:cubicBezTo>
                    <a:pt x="59682" y="216329"/>
                    <a:pt x="61396" y="214900"/>
                    <a:pt x="61587" y="212995"/>
                  </a:cubicBezTo>
                  <a:lnTo>
                    <a:pt x="66444" y="156702"/>
                  </a:lnTo>
                  <a:lnTo>
                    <a:pt x="66540" y="188992"/>
                  </a:lnTo>
                  <a:cubicBezTo>
                    <a:pt x="66540" y="190897"/>
                    <a:pt x="68064" y="192421"/>
                    <a:pt x="69873" y="192516"/>
                  </a:cubicBezTo>
                  <a:cubicBezTo>
                    <a:pt x="69969" y="192516"/>
                    <a:pt x="70064" y="192516"/>
                    <a:pt x="70064" y="192516"/>
                  </a:cubicBezTo>
                  <a:cubicBezTo>
                    <a:pt x="72064" y="192516"/>
                    <a:pt x="73588" y="190897"/>
                    <a:pt x="73588" y="188897"/>
                  </a:cubicBezTo>
                  <a:lnTo>
                    <a:pt x="73398" y="126032"/>
                  </a:lnTo>
                  <a:cubicBezTo>
                    <a:pt x="74731" y="136985"/>
                    <a:pt x="74826" y="149082"/>
                    <a:pt x="74826" y="159369"/>
                  </a:cubicBezTo>
                  <a:cubicBezTo>
                    <a:pt x="74826" y="166132"/>
                    <a:pt x="74826" y="172514"/>
                    <a:pt x="75207" y="177562"/>
                  </a:cubicBezTo>
                  <a:cubicBezTo>
                    <a:pt x="75398" y="179562"/>
                    <a:pt x="77112" y="181086"/>
                    <a:pt x="79017" y="180896"/>
                  </a:cubicBezTo>
                  <a:cubicBezTo>
                    <a:pt x="81018" y="180800"/>
                    <a:pt x="82446" y="178991"/>
                    <a:pt x="82351" y="177086"/>
                  </a:cubicBezTo>
                  <a:cubicBezTo>
                    <a:pt x="82351" y="176800"/>
                    <a:pt x="82351" y="176419"/>
                    <a:pt x="82256" y="176038"/>
                  </a:cubicBezTo>
                  <a:lnTo>
                    <a:pt x="88352" y="217186"/>
                  </a:lnTo>
                  <a:cubicBezTo>
                    <a:pt x="88637" y="218900"/>
                    <a:pt x="89971" y="220139"/>
                    <a:pt x="91686" y="220234"/>
                  </a:cubicBezTo>
                  <a:cubicBezTo>
                    <a:pt x="91971" y="220234"/>
                    <a:pt x="92162" y="220234"/>
                    <a:pt x="92448" y="220234"/>
                  </a:cubicBezTo>
                  <a:cubicBezTo>
                    <a:pt x="94353" y="219948"/>
                    <a:pt x="95781" y="218139"/>
                    <a:pt x="95495" y="216138"/>
                  </a:cubicBezTo>
                  <a:lnTo>
                    <a:pt x="86828" y="157845"/>
                  </a:lnTo>
                  <a:lnTo>
                    <a:pt x="100925" y="233474"/>
                  </a:lnTo>
                  <a:cubicBezTo>
                    <a:pt x="101211" y="235093"/>
                    <a:pt x="102639" y="236331"/>
                    <a:pt x="104259" y="236426"/>
                  </a:cubicBezTo>
                  <a:cubicBezTo>
                    <a:pt x="104544" y="236426"/>
                    <a:pt x="104830" y="236426"/>
                    <a:pt x="105116" y="236331"/>
                  </a:cubicBezTo>
                  <a:cubicBezTo>
                    <a:pt x="107021" y="235950"/>
                    <a:pt x="108354" y="234141"/>
                    <a:pt x="107973" y="232140"/>
                  </a:cubicBezTo>
                  <a:lnTo>
                    <a:pt x="92638" y="149558"/>
                  </a:lnTo>
                  <a:lnTo>
                    <a:pt x="103782" y="190135"/>
                  </a:lnTo>
                  <a:cubicBezTo>
                    <a:pt x="104163" y="191659"/>
                    <a:pt x="105497" y="192707"/>
                    <a:pt x="107021" y="192707"/>
                  </a:cubicBezTo>
                  <a:cubicBezTo>
                    <a:pt x="107402" y="192707"/>
                    <a:pt x="107783" y="192707"/>
                    <a:pt x="108164" y="192612"/>
                  </a:cubicBezTo>
                  <a:cubicBezTo>
                    <a:pt x="110069" y="192135"/>
                    <a:pt x="111212" y="190135"/>
                    <a:pt x="110640" y="188230"/>
                  </a:cubicBezTo>
                  <a:lnTo>
                    <a:pt x="98258" y="143082"/>
                  </a:lnTo>
                  <a:lnTo>
                    <a:pt x="110069" y="180610"/>
                  </a:lnTo>
                  <a:cubicBezTo>
                    <a:pt x="110545" y="182039"/>
                    <a:pt x="111783" y="182991"/>
                    <a:pt x="113212" y="183087"/>
                  </a:cubicBezTo>
                  <a:cubicBezTo>
                    <a:pt x="113593" y="183087"/>
                    <a:pt x="114069" y="183087"/>
                    <a:pt x="114545" y="182896"/>
                  </a:cubicBezTo>
                  <a:cubicBezTo>
                    <a:pt x="116451" y="182229"/>
                    <a:pt x="117498" y="180229"/>
                    <a:pt x="116927" y="178324"/>
                  </a:cubicBezTo>
                  <a:close/>
                  <a:moveTo>
                    <a:pt x="55014" y="124032"/>
                  </a:moveTo>
                  <a:lnTo>
                    <a:pt x="56443" y="113268"/>
                  </a:lnTo>
                  <a:lnTo>
                    <a:pt x="57586" y="108982"/>
                  </a:lnTo>
                  <a:cubicBezTo>
                    <a:pt x="56634" y="113935"/>
                    <a:pt x="55776" y="118983"/>
                    <a:pt x="55014" y="1240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8" name="Google Shape;2658;p23"/>
            <p:cNvSpPr/>
            <p:nvPr/>
          </p:nvSpPr>
          <p:spPr>
            <a:xfrm>
              <a:off x="1994585" y="5034424"/>
              <a:ext cx="120894" cy="235726"/>
            </a:xfrm>
            <a:custGeom>
              <a:avLst/>
              <a:gdLst/>
              <a:ahLst/>
              <a:cxnLst/>
              <a:rect l="l" t="t" r="r" b="b"/>
              <a:pathLst>
                <a:path w="116244" h="226660" extrusionOk="0">
                  <a:moveTo>
                    <a:pt x="114456" y="167391"/>
                  </a:moveTo>
                  <a:lnTo>
                    <a:pt x="75499" y="95191"/>
                  </a:lnTo>
                  <a:cubicBezTo>
                    <a:pt x="80928" y="88524"/>
                    <a:pt x="83786" y="79761"/>
                    <a:pt x="82643" y="70617"/>
                  </a:cubicBezTo>
                  <a:cubicBezTo>
                    <a:pt x="80452" y="53662"/>
                    <a:pt x="65403" y="41566"/>
                    <a:pt x="48543" y="42709"/>
                  </a:cubicBezTo>
                  <a:lnTo>
                    <a:pt x="44352" y="3180"/>
                  </a:lnTo>
                  <a:cubicBezTo>
                    <a:pt x="44162" y="1179"/>
                    <a:pt x="42352" y="-249"/>
                    <a:pt x="40447" y="36"/>
                  </a:cubicBezTo>
                  <a:cubicBezTo>
                    <a:pt x="38447" y="227"/>
                    <a:pt x="37113" y="2037"/>
                    <a:pt x="37304" y="3942"/>
                  </a:cubicBezTo>
                  <a:lnTo>
                    <a:pt x="41590" y="43947"/>
                  </a:lnTo>
                  <a:cubicBezTo>
                    <a:pt x="26636" y="48328"/>
                    <a:pt x="16635" y="62997"/>
                    <a:pt x="18730" y="78903"/>
                  </a:cubicBezTo>
                  <a:cubicBezTo>
                    <a:pt x="19968" y="88428"/>
                    <a:pt x="25302" y="96239"/>
                    <a:pt x="32541" y="101287"/>
                  </a:cubicBezTo>
                  <a:cubicBezTo>
                    <a:pt x="28255" y="113384"/>
                    <a:pt x="23778" y="125385"/>
                    <a:pt x="19302" y="137006"/>
                  </a:cubicBezTo>
                  <a:cubicBezTo>
                    <a:pt x="12729" y="153960"/>
                    <a:pt x="5871" y="171582"/>
                    <a:pt x="156" y="189489"/>
                  </a:cubicBezTo>
                  <a:cubicBezTo>
                    <a:pt x="-415" y="191394"/>
                    <a:pt x="633" y="193394"/>
                    <a:pt x="2442" y="193966"/>
                  </a:cubicBezTo>
                  <a:cubicBezTo>
                    <a:pt x="4347" y="194537"/>
                    <a:pt x="6348" y="193489"/>
                    <a:pt x="6919" y="191679"/>
                  </a:cubicBezTo>
                  <a:cubicBezTo>
                    <a:pt x="12539" y="173868"/>
                    <a:pt x="19302" y="156437"/>
                    <a:pt x="25874" y="139578"/>
                  </a:cubicBezTo>
                  <a:cubicBezTo>
                    <a:pt x="26445" y="138054"/>
                    <a:pt x="27017" y="136434"/>
                    <a:pt x="27684" y="134910"/>
                  </a:cubicBezTo>
                  <a:lnTo>
                    <a:pt x="14920" y="199395"/>
                  </a:lnTo>
                  <a:cubicBezTo>
                    <a:pt x="14539" y="201300"/>
                    <a:pt x="15777" y="203205"/>
                    <a:pt x="17778" y="203586"/>
                  </a:cubicBezTo>
                  <a:cubicBezTo>
                    <a:pt x="18159" y="203681"/>
                    <a:pt x="18540" y="203681"/>
                    <a:pt x="18921" y="203586"/>
                  </a:cubicBezTo>
                  <a:cubicBezTo>
                    <a:pt x="20445" y="203395"/>
                    <a:pt x="21683" y="202252"/>
                    <a:pt x="21969" y="200728"/>
                  </a:cubicBezTo>
                  <a:lnTo>
                    <a:pt x="33494" y="142054"/>
                  </a:lnTo>
                  <a:lnTo>
                    <a:pt x="28827" y="199966"/>
                  </a:lnTo>
                  <a:cubicBezTo>
                    <a:pt x="28636" y="201967"/>
                    <a:pt x="30160" y="203681"/>
                    <a:pt x="32065" y="203776"/>
                  </a:cubicBezTo>
                  <a:cubicBezTo>
                    <a:pt x="32351" y="203776"/>
                    <a:pt x="32541" y="203776"/>
                    <a:pt x="32827" y="203776"/>
                  </a:cubicBezTo>
                  <a:cubicBezTo>
                    <a:pt x="34446" y="203586"/>
                    <a:pt x="35780" y="202252"/>
                    <a:pt x="35875" y="200538"/>
                  </a:cubicBezTo>
                  <a:lnTo>
                    <a:pt x="38637" y="166248"/>
                  </a:lnTo>
                  <a:lnTo>
                    <a:pt x="41685" y="218826"/>
                  </a:lnTo>
                  <a:cubicBezTo>
                    <a:pt x="41781" y="220826"/>
                    <a:pt x="43495" y="222255"/>
                    <a:pt x="45495" y="222159"/>
                  </a:cubicBezTo>
                  <a:cubicBezTo>
                    <a:pt x="45591" y="222159"/>
                    <a:pt x="45686" y="222159"/>
                    <a:pt x="45781" y="222159"/>
                  </a:cubicBezTo>
                  <a:cubicBezTo>
                    <a:pt x="47591" y="221874"/>
                    <a:pt x="49020" y="220254"/>
                    <a:pt x="48924" y="218445"/>
                  </a:cubicBezTo>
                  <a:lnTo>
                    <a:pt x="44162" y="138054"/>
                  </a:lnTo>
                  <a:cubicBezTo>
                    <a:pt x="44829" y="146721"/>
                    <a:pt x="45591" y="155389"/>
                    <a:pt x="46448" y="163962"/>
                  </a:cubicBezTo>
                  <a:cubicBezTo>
                    <a:pt x="47400" y="173963"/>
                    <a:pt x="48353" y="183774"/>
                    <a:pt x="49020" y="193394"/>
                  </a:cubicBezTo>
                  <a:cubicBezTo>
                    <a:pt x="49115" y="195394"/>
                    <a:pt x="50829" y="196823"/>
                    <a:pt x="52830" y="196728"/>
                  </a:cubicBezTo>
                  <a:cubicBezTo>
                    <a:pt x="52925" y="196728"/>
                    <a:pt x="53020" y="196728"/>
                    <a:pt x="53115" y="196728"/>
                  </a:cubicBezTo>
                  <a:cubicBezTo>
                    <a:pt x="54925" y="196442"/>
                    <a:pt x="56354" y="194823"/>
                    <a:pt x="56259" y="193013"/>
                  </a:cubicBezTo>
                  <a:cubicBezTo>
                    <a:pt x="55687" y="183393"/>
                    <a:pt x="54735" y="173392"/>
                    <a:pt x="53687" y="163295"/>
                  </a:cubicBezTo>
                  <a:cubicBezTo>
                    <a:pt x="52544" y="151389"/>
                    <a:pt x="51401" y="139292"/>
                    <a:pt x="50829" y="127386"/>
                  </a:cubicBezTo>
                  <a:lnTo>
                    <a:pt x="59688" y="212444"/>
                  </a:lnTo>
                  <a:cubicBezTo>
                    <a:pt x="59878" y="214444"/>
                    <a:pt x="61688" y="215873"/>
                    <a:pt x="63593" y="215587"/>
                  </a:cubicBezTo>
                  <a:cubicBezTo>
                    <a:pt x="63593" y="215587"/>
                    <a:pt x="63688" y="215587"/>
                    <a:pt x="63688" y="215587"/>
                  </a:cubicBezTo>
                  <a:cubicBezTo>
                    <a:pt x="65593" y="215301"/>
                    <a:pt x="67022" y="213587"/>
                    <a:pt x="66736" y="211682"/>
                  </a:cubicBezTo>
                  <a:lnTo>
                    <a:pt x="60926" y="155484"/>
                  </a:lnTo>
                  <a:lnTo>
                    <a:pt x="67117" y="187203"/>
                  </a:lnTo>
                  <a:cubicBezTo>
                    <a:pt x="67498" y="189108"/>
                    <a:pt x="69213" y="190346"/>
                    <a:pt x="71118" y="190060"/>
                  </a:cubicBezTo>
                  <a:cubicBezTo>
                    <a:pt x="71213" y="190060"/>
                    <a:pt x="71308" y="190060"/>
                    <a:pt x="71308" y="190060"/>
                  </a:cubicBezTo>
                  <a:cubicBezTo>
                    <a:pt x="73213" y="189679"/>
                    <a:pt x="74547" y="187774"/>
                    <a:pt x="74166" y="185869"/>
                  </a:cubicBezTo>
                  <a:lnTo>
                    <a:pt x="62164" y="124147"/>
                  </a:lnTo>
                  <a:cubicBezTo>
                    <a:pt x="65593" y="134625"/>
                    <a:pt x="67879" y="146531"/>
                    <a:pt x="69879" y="156627"/>
                  </a:cubicBezTo>
                  <a:cubicBezTo>
                    <a:pt x="71118" y="163295"/>
                    <a:pt x="72356" y="169486"/>
                    <a:pt x="73689" y="174344"/>
                  </a:cubicBezTo>
                  <a:cubicBezTo>
                    <a:pt x="74261" y="176249"/>
                    <a:pt x="76261" y="177392"/>
                    <a:pt x="78071" y="176820"/>
                  </a:cubicBezTo>
                  <a:cubicBezTo>
                    <a:pt x="79976" y="176344"/>
                    <a:pt x="81119" y="174344"/>
                    <a:pt x="80547" y="172439"/>
                  </a:cubicBezTo>
                  <a:cubicBezTo>
                    <a:pt x="80452" y="172153"/>
                    <a:pt x="80357" y="171772"/>
                    <a:pt x="80262" y="171486"/>
                  </a:cubicBezTo>
                  <a:lnTo>
                    <a:pt x="93978" y="210729"/>
                  </a:lnTo>
                  <a:cubicBezTo>
                    <a:pt x="94549" y="212349"/>
                    <a:pt x="96168" y="213301"/>
                    <a:pt x="97788" y="213111"/>
                  </a:cubicBezTo>
                  <a:cubicBezTo>
                    <a:pt x="98073" y="213111"/>
                    <a:pt x="98264" y="213016"/>
                    <a:pt x="98550" y="212920"/>
                  </a:cubicBezTo>
                  <a:cubicBezTo>
                    <a:pt x="100455" y="212253"/>
                    <a:pt x="101407" y="210253"/>
                    <a:pt x="100740" y="208348"/>
                  </a:cubicBezTo>
                  <a:lnTo>
                    <a:pt x="81309" y="152722"/>
                  </a:lnTo>
                  <a:lnTo>
                    <a:pt x="109313" y="224350"/>
                  </a:lnTo>
                  <a:cubicBezTo>
                    <a:pt x="109884" y="225874"/>
                    <a:pt x="111504" y="226827"/>
                    <a:pt x="113123" y="226636"/>
                  </a:cubicBezTo>
                  <a:cubicBezTo>
                    <a:pt x="113409" y="226636"/>
                    <a:pt x="113694" y="226541"/>
                    <a:pt x="113980" y="226446"/>
                  </a:cubicBezTo>
                  <a:cubicBezTo>
                    <a:pt x="115790" y="225684"/>
                    <a:pt x="116742" y="223684"/>
                    <a:pt x="115980" y="221778"/>
                  </a:cubicBezTo>
                  <a:lnTo>
                    <a:pt x="85310" y="143578"/>
                  </a:lnTo>
                  <a:lnTo>
                    <a:pt x="103884" y="181392"/>
                  </a:lnTo>
                  <a:cubicBezTo>
                    <a:pt x="104550" y="182821"/>
                    <a:pt x="106074" y="183583"/>
                    <a:pt x="107503" y="183393"/>
                  </a:cubicBezTo>
                  <a:cubicBezTo>
                    <a:pt x="107884" y="183298"/>
                    <a:pt x="108265" y="183202"/>
                    <a:pt x="108646" y="183012"/>
                  </a:cubicBezTo>
                  <a:cubicBezTo>
                    <a:pt x="110456" y="182154"/>
                    <a:pt x="111123" y="179964"/>
                    <a:pt x="110265" y="178249"/>
                  </a:cubicBezTo>
                  <a:lnTo>
                    <a:pt x="89596" y="136244"/>
                  </a:lnTo>
                  <a:lnTo>
                    <a:pt x="108265" y="170820"/>
                  </a:lnTo>
                  <a:cubicBezTo>
                    <a:pt x="109027" y="172153"/>
                    <a:pt x="110456" y="172820"/>
                    <a:pt x="111885" y="172629"/>
                  </a:cubicBezTo>
                  <a:cubicBezTo>
                    <a:pt x="112266" y="172534"/>
                    <a:pt x="112742" y="172439"/>
                    <a:pt x="113123" y="172249"/>
                  </a:cubicBezTo>
                  <a:cubicBezTo>
                    <a:pt x="114742" y="171296"/>
                    <a:pt x="115409" y="169105"/>
                    <a:pt x="114456" y="167391"/>
                  </a:cubicBezTo>
                  <a:close/>
                  <a:moveTo>
                    <a:pt x="43495" y="125767"/>
                  </a:moveTo>
                  <a:lnTo>
                    <a:pt x="42828" y="114908"/>
                  </a:lnTo>
                  <a:lnTo>
                    <a:pt x="43209" y="110526"/>
                  </a:lnTo>
                  <a:cubicBezTo>
                    <a:pt x="43114" y="115479"/>
                    <a:pt x="43209" y="120623"/>
                    <a:pt x="43495" y="1257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9" name="Google Shape;2659;p23"/>
            <p:cNvSpPr/>
            <p:nvPr/>
          </p:nvSpPr>
          <p:spPr>
            <a:xfrm>
              <a:off x="2310924" y="4850321"/>
              <a:ext cx="121250" cy="247321"/>
            </a:xfrm>
            <a:custGeom>
              <a:avLst/>
              <a:gdLst/>
              <a:ahLst/>
              <a:cxnLst/>
              <a:rect l="l" t="t" r="r" b="b"/>
              <a:pathLst>
                <a:path w="116587" h="237809" extrusionOk="0">
                  <a:moveTo>
                    <a:pt x="2994" y="185612"/>
                  </a:moveTo>
                  <a:cubicBezTo>
                    <a:pt x="3470" y="185707"/>
                    <a:pt x="3851" y="185707"/>
                    <a:pt x="4327" y="185612"/>
                  </a:cubicBezTo>
                  <a:cubicBezTo>
                    <a:pt x="5756" y="185422"/>
                    <a:pt x="6899" y="184279"/>
                    <a:pt x="7280" y="182850"/>
                  </a:cubicBezTo>
                  <a:lnTo>
                    <a:pt x="15376" y="144369"/>
                  </a:lnTo>
                  <a:lnTo>
                    <a:pt x="7470" y="190565"/>
                  </a:lnTo>
                  <a:cubicBezTo>
                    <a:pt x="7185" y="192470"/>
                    <a:pt x="8423" y="194375"/>
                    <a:pt x="10423" y="194661"/>
                  </a:cubicBezTo>
                  <a:cubicBezTo>
                    <a:pt x="10804" y="194756"/>
                    <a:pt x="11185" y="194756"/>
                    <a:pt x="11566" y="194661"/>
                  </a:cubicBezTo>
                  <a:cubicBezTo>
                    <a:pt x="12995" y="194470"/>
                    <a:pt x="14233" y="193328"/>
                    <a:pt x="14519" y="191708"/>
                  </a:cubicBezTo>
                  <a:lnTo>
                    <a:pt x="21663" y="150179"/>
                  </a:lnTo>
                  <a:lnTo>
                    <a:pt x="14519" y="233904"/>
                  </a:lnTo>
                  <a:cubicBezTo>
                    <a:pt x="14328" y="235904"/>
                    <a:pt x="15852" y="237619"/>
                    <a:pt x="17757" y="237809"/>
                  </a:cubicBezTo>
                  <a:cubicBezTo>
                    <a:pt x="18043" y="237809"/>
                    <a:pt x="18329" y="237809"/>
                    <a:pt x="18615" y="237809"/>
                  </a:cubicBezTo>
                  <a:cubicBezTo>
                    <a:pt x="20234" y="237523"/>
                    <a:pt x="21472" y="236285"/>
                    <a:pt x="21567" y="234571"/>
                  </a:cubicBezTo>
                  <a:lnTo>
                    <a:pt x="28140" y="157990"/>
                  </a:lnTo>
                  <a:lnTo>
                    <a:pt x="25282" y="216854"/>
                  </a:lnTo>
                  <a:cubicBezTo>
                    <a:pt x="25187" y="218854"/>
                    <a:pt x="26711" y="220474"/>
                    <a:pt x="28711" y="220569"/>
                  </a:cubicBezTo>
                  <a:cubicBezTo>
                    <a:pt x="28997" y="220569"/>
                    <a:pt x="29187" y="220569"/>
                    <a:pt x="29473" y="220569"/>
                  </a:cubicBezTo>
                  <a:cubicBezTo>
                    <a:pt x="31092" y="220283"/>
                    <a:pt x="32426" y="218950"/>
                    <a:pt x="32426" y="217235"/>
                  </a:cubicBezTo>
                  <a:lnTo>
                    <a:pt x="34426" y="175706"/>
                  </a:lnTo>
                  <a:cubicBezTo>
                    <a:pt x="34426" y="175992"/>
                    <a:pt x="34426" y="176373"/>
                    <a:pt x="34426" y="176754"/>
                  </a:cubicBezTo>
                  <a:cubicBezTo>
                    <a:pt x="34426" y="178754"/>
                    <a:pt x="36141" y="180278"/>
                    <a:pt x="38045" y="180278"/>
                  </a:cubicBezTo>
                  <a:cubicBezTo>
                    <a:pt x="39951" y="180278"/>
                    <a:pt x="41570" y="178564"/>
                    <a:pt x="41570" y="176659"/>
                  </a:cubicBezTo>
                  <a:cubicBezTo>
                    <a:pt x="41474" y="171610"/>
                    <a:pt x="40808" y="165229"/>
                    <a:pt x="40141" y="158561"/>
                  </a:cubicBezTo>
                  <a:cubicBezTo>
                    <a:pt x="39093" y="148274"/>
                    <a:pt x="38045" y="136273"/>
                    <a:pt x="38331" y="125224"/>
                  </a:cubicBezTo>
                  <a:lnTo>
                    <a:pt x="44332" y="187803"/>
                  </a:lnTo>
                  <a:cubicBezTo>
                    <a:pt x="44523" y="189803"/>
                    <a:pt x="46237" y="191232"/>
                    <a:pt x="48237" y="191041"/>
                  </a:cubicBezTo>
                  <a:cubicBezTo>
                    <a:pt x="48333" y="191041"/>
                    <a:pt x="48428" y="191041"/>
                    <a:pt x="48428" y="191041"/>
                  </a:cubicBezTo>
                  <a:cubicBezTo>
                    <a:pt x="50238" y="190756"/>
                    <a:pt x="51571" y="189041"/>
                    <a:pt x="51381" y="187136"/>
                  </a:cubicBezTo>
                  <a:lnTo>
                    <a:pt x="48333" y="155037"/>
                  </a:lnTo>
                  <a:lnTo>
                    <a:pt x="58715" y="210568"/>
                  </a:lnTo>
                  <a:cubicBezTo>
                    <a:pt x="59096" y="212473"/>
                    <a:pt x="60906" y="213711"/>
                    <a:pt x="62811" y="213425"/>
                  </a:cubicBezTo>
                  <a:cubicBezTo>
                    <a:pt x="62811" y="213425"/>
                    <a:pt x="62906" y="213425"/>
                    <a:pt x="62906" y="213425"/>
                  </a:cubicBezTo>
                  <a:cubicBezTo>
                    <a:pt x="64811" y="213044"/>
                    <a:pt x="66144" y="211234"/>
                    <a:pt x="65763" y="209234"/>
                  </a:cubicBezTo>
                  <a:lnTo>
                    <a:pt x="50047" y="125224"/>
                  </a:lnTo>
                  <a:cubicBezTo>
                    <a:pt x="52905" y="136844"/>
                    <a:pt x="55286" y="148750"/>
                    <a:pt x="57477" y="160466"/>
                  </a:cubicBezTo>
                  <a:cubicBezTo>
                    <a:pt x="59382" y="170372"/>
                    <a:pt x="61287" y="180183"/>
                    <a:pt x="63477" y="189613"/>
                  </a:cubicBezTo>
                  <a:cubicBezTo>
                    <a:pt x="63858" y="191422"/>
                    <a:pt x="65668" y="192661"/>
                    <a:pt x="67478" y="192375"/>
                  </a:cubicBezTo>
                  <a:cubicBezTo>
                    <a:pt x="67573" y="192375"/>
                    <a:pt x="67668" y="192375"/>
                    <a:pt x="67668" y="192375"/>
                  </a:cubicBezTo>
                  <a:cubicBezTo>
                    <a:pt x="69573" y="191899"/>
                    <a:pt x="70812" y="189994"/>
                    <a:pt x="70335" y="188089"/>
                  </a:cubicBezTo>
                  <a:cubicBezTo>
                    <a:pt x="68145" y="178754"/>
                    <a:pt x="66335" y="169039"/>
                    <a:pt x="64430" y="159133"/>
                  </a:cubicBezTo>
                  <a:cubicBezTo>
                    <a:pt x="62811" y="150655"/>
                    <a:pt x="61096" y="142083"/>
                    <a:pt x="59191" y="133606"/>
                  </a:cubicBezTo>
                  <a:lnTo>
                    <a:pt x="77479" y="211996"/>
                  </a:lnTo>
                  <a:cubicBezTo>
                    <a:pt x="77860" y="213806"/>
                    <a:pt x="79670" y="215045"/>
                    <a:pt x="81480" y="214759"/>
                  </a:cubicBezTo>
                  <a:cubicBezTo>
                    <a:pt x="81575" y="214759"/>
                    <a:pt x="81670" y="214759"/>
                    <a:pt x="81765" y="214663"/>
                  </a:cubicBezTo>
                  <a:cubicBezTo>
                    <a:pt x="83670" y="214187"/>
                    <a:pt x="84909" y="212282"/>
                    <a:pt x="84432" y="210377"/>
                  </a:cubicBezTo>
                  <a:lnTo>
                    <a:pt x="72431" y="159133"/>
                  </a:lnTo>
                  <a:lnTo>
                    <a:pt x="84813" y="191232"/>
                  </a:lnTo>
                  <a:cubicBezTo>
                    <a:pt x="85385" y="192851"/>
                    <a:pt x="87099" y="193708"/>
                    <a:pt x="88719" y="193518"/>
                  </a:cubicBezTo>
                  <a:cubicBezTo>
                    <a:pt x="89004" y="193518"/>
                    <a:pt x="89195" y="193423"/>
                    <a:pt x="89481" y="193328"/>
                  </a:cubicBezTo>
                  <a:cubicBezTo>
                    <a:pt x="91290" y="192661"/>
                    <a:pt x="92243" y="190565"/>
                    <a:pt x="91481" y="188660"/>
                  </a:cubicBezTo>
                  <a:lnTo>
                    <a:pt x="70621" y="134463"/>
                  </a:lnTo>
                  <a:lnTo>
                    <a:pt x="98339" y="187422"/>
                  </a:lnTo>
                  <a:cubicBezTo>
                    <a:pt x="99101" y="188851"/>
                    <a:pt x="100625" y="189517"/>
                    <a:pt x="102054" y="189327"/>
                  </a:cubicBezTo>
                  <a:cubicBezTo>
                    <a:pt x="102435" y="189232"/>
                    <a:pt x="102816" y="189136"/>
                    <a:pt x="103101" y="188946"/>
                  </a:cubicBezTo>
                  <a:cubicBezTo>
                    <a:pt x="104816" y="187993"/>
                    <a:pt x="105483" y="185898"/>
                    <a:pt x="104625" y="184088"/>
                  </a:cubicBezTo>
                  <a:lnTo>
                    <a:pt x="74050" y="125890"/>
                  </a:lnTo>
                  <a:cubicBezTo>
                    <a:pt x="75098" y="127224"/>
                    <a:pt x="76050" y="128557"/>
                    <a:pt x="77098" y="129796"/>
                  </a:cubicBezTo>
                  <a:cubicBezTo>
                    <a:pt x="88147" y="144083"/>
                    <a:pt x="99672" y="158942"/>
                    <a:pt x="110055" y="174373"/>
                  </a:cubicBezTo>
                  <a:cubicBezTo>
                    <a:pt x="111198" y="175992"/>
                    <a:pt x="113388" y="176468"/>
                    <a:pt x="115008" y="175325"/>
                  </a:cubicBezTo>
                  <a:cubicBezTo>
                    <a:pt x="116627" y="174182"/>
                    <a:pt x="117103" y="171991"/>
                    <a:pt x="115960" y="170372"/>
                  </a:cubicBezTo>
                  <a:cubicBezTo>
                    <a:pt x="105387" y="154751"/>
                    <a:pt x="93862" y="139892"/>
                    <a:pt x="82718" y="125414"/>
                  </a:cubicBezTo>
                  <a:cubicBezTo>
                    <a:pt x="75098" y="115508"/>
                    <a:pt x="67383" y="105316"/>
                    <a:pt x="59858" y="94934"/>
                  </a:cubicBezTo>
                  <a:cubicBezTo>
                    <a:pt x="65478" y="88076"/>
                    <a:pt x="68335" y="79028"/>
                    <a:pt x="66811" y="69503"/>
                  </a:cubicBezTo>
                  <a:cubicBezTo>
                    <a:pt x="64239" y="53596"/>
                    <a:pt x="50523" y="42451"/>
                    <a:pt x="34998" y="42451"/>
                  </a:cubicBezTo>
                  <a:lnTo>
                    <a:pt x="27759" y="2923"/>
                  </a:lnTo>
                  <a:cubicBezTo>
                    <a:pt x="27378" y="1018"/>
                    <a:pt x="25568" y="-316"/>
                    <a:pt x="23568" y="65"/>
                  </a:cubicBezTo>
                  <a:cubicBezTo>
                    <a:pt x="21663" y="446"/>
                    <a:pt x="20329" y="2256"/>
                    <a:pt x="20710" y="4256"/>
                  </a:cubicBezTo>
                  <a:lnTo>
                    <a:pt x="27854" y="43309"/>
                  </a:lnTo>
                  <a:cubicBezTo>
                    <a:pt x="11376" y="47023"/>
                    <a:pt x="327" y="62835"/>
                    <a:pt x="3089" y="79789"/>
                  </a:cubicBezTo>
                  <a:cubicBezTo>
                    <a:pt x="4518" y="88933"/>
                    <a:pt x="9756" y="96553"/>
                    <a:pt x="16900" y="101316"/>
                  </a:cubicBezTo>
                  <a:lnTo>
                    <a:pt x="41" y="181612"/>
                  </a:lnTo>
                  <a:cubicBezTo>
                    <a:pt x="-245" y="183326"/>
                    <a:pt x="993" y="185231"/>
                    <a:pt x="2994" y="185612"/>
                  </a:cubicBezTo>
                  <a:close/>
                  <a:moveTo>
                    <a:pt x="52333" y="106555"/>
                  </a:moveTo>
                  <a:lnTo>
                    <a:pt x="53952" y="110650"/>
                  </a:lnTo>
                  <a:lnTo>
                    <a:pt x="56429" y="121223"/>
                  </a:lnTo>
                  <a:cubicBezTo>
                    <a:pt x="55191" y="116270"/>
                    <a:pt x="53857" y="111317"/>
                    <a:pt x="52333" y="1065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0" name="Google Shape;2660;p23"/>
            <p:cNvSpPr/>
            <p:nvPr/>
          </p:nvSpPr>
          <p:spPr>
            <a:xfrm>
              <a:off x="1005486" y="4576385"/>
              <a:ext cx="125662" cy="227339"/>
            </a:xfrm>
            <a:custGeom>
              <a:avLst/>
              <a:gdLst/>
              <a:ahLst/>
              <a:cxnLst/>
              <a:rect l="l" t="t" r="r" b="b"/>
              <a:pathLst>
                <a:path w="120829" h="218595" extrusionOk="0">
                  <a:moveTo>
                    <a:pt x="11289" y="158324"/>
                  </a:moveTo>
                  <a:cubicBezTo>
                    <a:pt x="11670" y="158610"/>
                    <a:pt x="12051" y="158801"/>
                    <a:pt x="12432" y="158896"/>
                  </a:cubicBezTo>
                  <a:cubicBezTo>
                    <a:pt x="13766" y="159277"/>
                    <a:pt x="15385" y="158896"/>
                    <a:pt x="16242" y="157658"/>
                  </a:cubicBezTo>
                  <a:lnTo>
                    <a:pt x="40245" y="126511"/>
                  </a:lnTo>
                  <a:lnTo>
                    <a:pt x="13099" y="164706"/>
                  </a:lnTo>
                  <a:cubicBezTo>
                    <a:pt x="11956" y="166325"/>
                    <a:pt x="12337" y="168516"/>
                    <a:pt x="13956" y="169659"/>
                  </a:cubicBezTo>
                  <a:cubicBezTo>
                    <a:pt x="14242" y="169850"/>
                    <a:pt x="14623" y="170040"/>
                    <a:pt x="15004" y="170136"/>
                  </a:cubicBezTo>
                  <a:cubicBezTo>
                    <a:pt x="16433" y="170516"/>
                    <a:pt x="18052" y="170040"/>
                    <a:pt x="18909" y="168802"/>
                  </a:cubicBezTo>
                  <a:lnTo>
                    <a:pt x="43293" y="134512"/>
                  </a:lnTo>
                  <a:lnTo>
                    <a:pt x="526" y="206807"/>
                  </a:lnTo>
                  <a:cubicBezTo>
                    <a:pt x="-522" y="208521"/>
                    <a:pt x="50" y="210712"/>
                    <a:pt x="1764" y="211665"/>
                  </a:cubicBezTo>
                  <a:cubicBezTo>
                    <a:pt x="2050" y="211855"/>
                    <a:pt x="2336" y="211950"/>
                    <a:pt x="2526" y="212046"/>
                  </a:cubicBezTo>
                  <a:cubicBezTo>
                    <a:pt x="4050" y="212522"/>
                    <a:pt x="5765" y="211855"/>
                    <a:pt x="6622" y="210426"/>
                  </a:cubicBezTo>
                  <a:lnTo>
                    <a:pt x="45770" y="144228"/>
                  </a:lnTo>
                  <a:lnTo>
                    <a:pt x="17671" y="195948"/>
                  </a:lnTo>
                  <a:cubicBezTo>
                    <a:pt x="16718" y="197663"/>
                    <a:pt x="17385" y="199854"/>
                    <a:pt x="19100" y="200806"/>
                  </a:cubicBezTo>
                  <a:cubicBezTo>
                    <a:pt x="19290" y="200901"/>
                    <a:pt x="19576" y="200997"/>
                    <a:pt x="19766" y="201092"/>
                  </a:cubicBezTo>
                  <a:cubicBezTo>
                    <a:pt x="21386" y="201568"/>
                    <a:pt x="23100" y="200901"/>
                    <a:pt x="23957" y="199377"/>
                  </a:cubicBezTo>
                  <a:lnTo>
                    <a:pt x="43769" y="162897"/>
                  </a:lnTo>
                  <a:cubicBezTo>
                    <a:pt x="43674" y="163182"/>
                    <a:pt x="43484" y="163563"/>
                    <a:pt x="43388" y="163849"/>
                  </a:cubicBezTo>
                  <a:cubicBezTo>
                    <a:pt x="42531" y="165659"/>
                    <a:pt x="43388" y="167754"/>
                    <a:pt x="45198" y="168612"/>
                  </a:cubicBezTo>
                  <a:cubicBezTo>
                    <a:pt x="46913" y="169469"/>
                    <a:pt x="49103" y="168612"/>
                    <a:pt x="49961" y="166802"/>
                  </a:cubicBezTo>
                  <a:cubicBezTo>
                    <a:pt x="52056" y="162230"/>
                    <a:pt x="54247" y="156229"/>
                    <a:pt x="56533" y="149847"/>
                  </a:cubicBezTo>
                  <a:cubicBezTo>
                    <a:pt x="60057" y="140227"/>
                    <a:pt x="64248" y="128892"/>
                    <a:pt x="69296" y="119082"/>
                  </a:cubicBezTo>
                  <a:lnTo>
                    <a:pt x="47579" y="178041"/>
                  </a:lnTo>
                  <a:cubicBezTo>
                    <a:pt x="46913" y="179851"/>
                    <a:pt x="47865" y="181947"/>
                    <a:pt x="49675" y="182613"/>
                  </a:cubicBezTo>
                  <a:cubicBezTo>
                    <a:pt x="49770" y="182613"/>
                    <a:pt x="49865" y="182708"/>
                    <a:pt x="49865" y="182708"/>
                  </a:cubicBezTo>
                  <a:cubicBezTo>
                    <a:pt x="51675" y="183280"/>
                    <a:pt x="53580" y="182328"/>
                    <a:pt x="54247" y="180518"/>
                  </a:cubicBezTo>
                  <a:lnTo>
                    <a:pt x="65391" y="150228"/>
                  </a:lnTo>
                  <a:lnTo>
                    <a:pt x="50627" y="204711"/>
                  </a:lnTo>
                  <a:cubicBezTo>
                    <a:pt x="50151" y="206616"/>
                    <a:pt x="51199" y="208521"/>
                    <a:pt x="53104" y="209093"/>
                  </a:cubicBezTo>
                  <a:cubicBezTo>
                    <a:pt x="53104" y="209093"/>
                    <a:pt x="53199" y="209093"/>
                    <a:pt x="53199" y="209093"/>
                  </a:cubicBezTo>
                  <a:cubicBezTo>
                    <a:pt x="55104" y="209569"/>
                    <a:pt x="57104" y="208521"/>
                    <a:pt x="57581" y="206616"/>
                  </a:cubicBezTo>
                  <a:lnTo>
                    <a:pt x="79869" y="124035"/>
                  </a:lnTo>
                  <a:cubicBezTo>
                    <a:pt x="77393" y="135655"/>
                    <a:pt x="74345" y="147466"/>
                    <a:pt x="71297" y="158991"/>
                  </a:cubicBezTo>
                  <a:cubicBezTo>
                    <a:pt x="68725" y="168802"/>
                    <a:pt x="66153" y="178422"/>
                    <a:pt x="64058" y="187852"/>
                  </a:cubicBezTo>
                  <a:cubicBezTo>
                    <a:pt x="63677" y="189662"/>
                    <a:pt x="64724" y="191567"/>
                    <a:pt x="66534" y="192043"/>
                  </a:cubicBezTo>
                  <a:cubicBezTo>
                    <a:pt x="66629" y="192043"/>
                    <a:pt x="66725" y="192043"/>
                    <a:pt x="66725" y="192138"/>
                  </a:cubicBezTo>
                  <a:cubicBezTo>
                    <a:pt x="68630" y="192615"/>
                    <a:pt x="70535" y="191376"/>
                    <a:pt x="71011" y="189471"/>
                  </a:cubicBezTo>
                  <a:cubicBezTo>
                    <a:pt x="73106" y="180137"/>
                    <a:pt x="75678" y="170516"/>
                    <a:pt x="78250" y="160801"/>
                  </a:cubicBezTo>
                  <a:cubicBezTo>
                    <a:pt x="80441" y="152419"/>
                    <a:pt x="82631" y="144037"/>
                    <a:pt x="84632" y="135560"/>
                  </a:cubicBezTo>
                  <a:lnTo>
                    <a:pt x="67106" y="214236"/>
                  </a:lnTo>
                  <a:cubicBezTo>
                    <a:pt x="66725" y="216046"/>
                    <a:pt x="67772" y="217951"/>
                    <a:pt x="69582" y="218427"/>
                  </a:cubicBezTo>
                  <a:cubicBezTo>
                    <a:pt x="69677" y="218427"/>
                    <a:pt x="69773" y="218523"/>
                    <a:pt x="69868" y="218523"/>
                  </a:cubicBezTo>
                  <a:cubicBezTo>
                    <a:pt x="71773" y="218904"/>
                    <a:pt x="73678" y="217761"/>
                    <a:pt x="74154" y="215856"/>
                  </a:cubicBezTo>
                  <a:lnTo>
                    <a:pt x="85584" y="164516"/>
                  </a:lnTo>
                  <a:lnTo>
                    <a:pt x="82822" y="198806"/>
                  </a:lnTo>
                  <a:cubicBezTo>
                    <a:pt x="82727" y="200520"/>
                    <a:pt x="83774" y="202044"/>
                    <a:pt x="85394" y="202521"/>
                  </a:cubicBezTo>
                  <a:cubicBezTo>
                    <a:pt x="85584" y="202616"/>
                    <a:pt x="85870" y="202616"/>
                    <a:pt x="86156" y="202616"/>
                  </a:cubicBezTo>
                  <a:cubicBezTo>
                    <a:pt x="88156" y="202806"/>
                    <a:pt x="89870" y="201282"/>
                    <a:pt x="89966" y="199377"/>
                  </a:cubicBezTo>
                  <a:lnTo>
                    <a:pt x="94633" y="141465"/>
                  </a:lnTo>
                  <a:lnTo>
                    <a:pt x="96728" y="201187"/>
                  </a:lnTo>
                  <a:cubicBezTo>
                    <a:pt x="96824" y="202806"/>
                    <a:pt x="97871" y="204045"/>
                    <a:pt x="99300" y="204521"/>
                  </a:cubicBezTo>
                  <a:cubicBezTo>
                    <a:pt x="99681" y="204616"/>
                    <a:pt x="100062" y="204711"/>
                    <a:pt x="100443" y="204711"/>
                  </a:cubicBezTo>
                  <a:cubicBezTo>
                    <a:pt x="102443" y="204616"/>
                    <a:pt x="103967" y="202997"/>
                    <a:pt x="103872" y="200997"/>
                  </a:cubicBezTo>
                  <a:lnTo>
                    <a:pt x="101586" y="135274"/>
                  </a:lnTo>
                  <a:cubicBezTo>
                    <a:pt x="101967" y="136893"/>
                    <a:pt x="102253" y="138513"/>
                    <a:pt x="102634" y="140132"/>
                  </a:cubicBezTo>
                  <a:cubicBezTo>
                    <a:pt x="106444" y="157848"/>
                    <a:pt x="110254" y="176136"/>
                    <a:pt x="113016" y="194615"/>
                  </a:cubicBezTo>
                  <a:cubicBezTo>
                    <a:pt x="113302" y="196520"/>
                    <a:pt x="115112" y="197949"/>
                    <a:pt x="117112" y="197663"/>
                  </a:cubicBezTo>
                  <a:cubicBezTo>
                    <a:pt x="119017" y="197377"/>
                    <a:pt x="120446" y="195567"/>
                    <a:pt x="120160" y="193567"/>
                  </a:cubicBezTo>
                  <a:cubicBezTo>
                    <a:pt x="117398" y="174898"/>
                    <a:pt x="113492" y="156515"/>
                    <a:pt x="109682" y="138703"/>
                  </a:cubicBezTo>
                  <a:cubicBezTo>
                    <a:pt x="107111" y="126511"/>
                    <a:pt x="104539" y="113938"/>
                    <a:pt x="102253" y="101365"/>
                  </a:cubicBezTo>
                  <a:cubicBezTo>
                    <a:pt x="110254" y="97555"/>
                    <a:pt x="116731" y="90602"/>
                    <a:pt x="119493" y="81458"/>
                  </a:cubicBezTo>
                  <a:cubicBezTo>
                    <a:pt x="124065" y="66027"/>
                    <a:pt x="116540" y="50025"/>
                    <a:pt x="102539" y="43263"/>
                  </a:cubicBezTo>
                  <a:lnTo>
                    <a:pt x="113111" y="4496"/>
                  </a:lnTo>
                  <a:cubicBezTo>
                    <a:pt x="113588" y="2591"/>
                    <a:pt x="112540" y="686"/>
                    <a:pt x="110635" y="114"/>
                  </a:cubicBezTo>
                  <a:cubicBezTo>
                    <a:pt x="108730" y="-362"/>
                    <a:pt x="106730" y="686"/>
                    <a:pt x="106253" y="2591"/>
                  </a:cubicBezTo>
                  <a:lnTo>
                    <a:pt x="95776" y="40881"/>
                  </a:lnTo>
                  <a:cubicBezTo>
                    <a:pt x="79298" y="37071"/>
                    <a:pt x="62534" y="46596"/>
                    <a:pt x="57676" y="62979"/>
                  </a:cubicBezTo>
                  <a:cubicBezTo>
                    <a:pt x="55009" y="71838"/>
                    <a:pt x="56438" y="80982"/>
                    <a:pt x="60819" y="88411"/>
                  </a:cubicBezTo>
                  <a:lnTo>
                    <a:pt x="10813" y="153467"/>
                  </a:lnTo>
                  <a:cubicBezTo>
                    <a:pt x="9479" y="154800"/>
                    <a:pt x="9765" y="157086"/>
                    <a:pt x="11289" y="158324"/>
                  </a:cubicBezTo>
                  <a:close/>
                  <a:moveTo>
                    <a:pt x="90156" y="108414"/>
                  </a:moveTo>
                  <a:lnTo>
                    <a:pt x="89775" y="112795"/>
                  </a:lnTo>
                  <a:lnTo>
                    <a:pt x="87394" y="123463"/>
                  </a:lnTo>
                  <a:cubicBezTo>
                    <a:pt x="88442" y="118415"/>
                    <a:pt x="89394" y="113462"/>
                    <a:pt x="90156" y="1084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1" name="Google Shape;2661;p23"/>
            <p:cNvSpPr/>
            <p:nvPr/>
          </p:nvSpPr>
          <p:spPr>
            <a:xfrm>
              <a:off x="2533467" y="4482030"/>
              <a:ext cx="124898" cy="247861"/>
            </a:xfrm>
            <a:custGeom>
              <a:avLst/>
              <a:gdLst/>
              <a:ahLst/>
              <a:cxnLst/>
              <a:rect l="l" t="t" r="r" b="b"/>
              <a:pathLst>
                <a:path w="120094" h="238328" extrusionOk="0">
                  <a:moveTo>
                    <a:pt x="7668" y="187369"/>
                  </a:moveTo>
                  <a:cubicBezTo>
                    <a:pt x="8144" y="187465"/>
                    <a:pt x="8525" y="187369"/>
                    <a:pt x="9001" y="187274"/>
                  </a:cubicBezTo>
                  <a:cubicBezTo>
                    <a:pt x="10430" y="186988"/>
                    <a:pt x="11573" y="185845"/>
                    <a:pt x="11763" y="184321"/>
                  </a:cubicBezTo>
                  <a:lnTo>
                    <a:pt x="17383" y="145364"/>
                  </a:lnTo>
                  <a:lnTo>
                    <a:pt x="12430" y="191942"/>
                  </a:lnTo>
                  <a:cubicBezTo>
                    <a:pt x="12240" y="193942"/>
                    <a:pt x="13668" y="195656"/>
                    <a:pt x="15573" y="195847"/>
                  </a:cubicBezTo>
                  <a:cubicBezTo>
                    <a:pt x="15954" y="195847"/>
                    <a:pt x="16335" y="195847"/>
                    <a:pt x="16716" y="195752"/>
                  </a:cubicBezTo>
                  <a:cubicBezTo>
                    <a:pt x="18145" y="195466"/>
                    <a:pt x="19288" y="194227"/>
                    <a:pt x="19478" y="192608"/>
                  </a:cubicBezTo>
                  <a:lnTo>
                    <a:pt x="23955" y="150698"/>
                  </a:lnTo>
                  <a:lnTo>
                    <a:pt x="22145" y="234709"/>
                  </a:lnTo>
                  <a:cubicBezTo>
                    <a:pt x="22145" y="236709"/>
                    <a:pt x="23669" y="238328"/>
                    <a:pt x="25670" y="238328"/>
                  </a:cubicBezTo>
                  <a:cubicBezTo>
                    <a:pt x="25956" y="238328"/>
                    <a:pt x="26241" y="238328"/>
                    <a:pt x="26527" y="238233"/>
                  </a:cubicBezTo>
                  <a:cubicBezTo>
                    <a:pt x="28051" y="237852"/>
                    <a:pt x="29289" y="236518"/>
                    <a:pt x="29289" y="234804"/>
                  </a:cubicBezTo>
                  <a:lnTo>
                    <a:pt x="30908" y="157937"/>
                  </a:lnTo>
                  <a:lnTo>
                    <a:pt x="31766" y="216802"/>
                  </a:lnTo>
                  <a:cubicBezTo>
                    <a:pt x="31766" y="218802"/>
                    <a:pt x="33385" y="220326"/>
                    <a:pt x="35385" y="220326"/>
                  </a:cubicBezTo>
                  <a:cubicBezTo>
                    <a:pt x="35671" y="220326"/>
                    <a:pt x="35861" y="220326"/>
                    <a:pt x="36147" y="220231"/>
                  </a:cubicBezTo>
                  <a:cubicBezTo>
                    <a:pt x="37766" y="219850"/>
                    <a:pt x="38910" y="218421"/>
                    <a:pt x="38910" y="216706"/>
                  </a:cubicBezTo>
                  <a:lnTo>
                    <a:pt x="38243" y="175177"/>
                  </a:lnTo>
                  <a:cubicBezTo>
                    <a:pt x="38243" y="175463"/>
                    <a:pt x="38338" y="175844"/>
                    <a:pt x="38338" y="176225"/>
                  </a:cubicBezTo>
                  <a:cubicBezTo>
                    <a:pt x="38528" y="178226"/>
                    <a:pt x="40243" y="179654"/>
                    <a:pt x="42243" y="179464"/>
                  </a:cubicBezTo>
                  <a:cubicBezTo>
                    <a:pt x="44148" y="179368"/>
                    <a:pt x="45672" y="177559"/>
                    <a:pt x="45482" y="175559"/>
                  </a:cubicBezTo>
                  <a:cubicBezTo>
                    <a:pt x="45006" y="170510"/>
                    <a:pt x="44053" y="164224"/>
                    <a:pt x="42910" y="157556"/>
                  </a:cubicBezTo>
                  <a:cubicBezTo>
                    <a:pt x="41291" y="147364"/>
                    <a:pt x="39386" y="135458"/>
                    <a:pt x="38910" y="124409"/>
                  </a:cubicBezTo>
                  <a:lnTo>
                    <a:pt x="48911" y="186417"/>
                  </a:lnTo>
                  <a:cubicBezTo>
                    <a:pt x="49197" y="188322"/>
                    <a:pt x="51102" y="189655"/>
                    <a:pt x="53007" y="189370"/>
                  </a:cubicBezTo>
                  <a:cubicBezTo>
                    <a:pt x="53102" y="189370"/>
                    <a:pt x="53197" y="189370"/>
                    <a:pt x="53197" y="189370"/>
                  </a:cubicBezTo>
                  <a:cubicBezTo>
                    <a:pt x="55007" y="188989"/>
                    <a:pt x="56245" y="187179"/>
                    <a:pt x="55959" y="185274"/>
                  </a:cubicBezTo>
                  <a:lnTo>
                    <a:pt x="50816" y="153460"/>
                  </a:lnTo>
                  <a:lnTo>
                    <a:pt x="64722" y="208229"/>
                  </a:lnTo>
                  <a:cubicBezTo>
                    <a:pt x="65198" y="210134"/>
                    <a:pt x="67103" y="211277"/>
                    <a:pt x="69008" y="210801"/>
                  </a:cubicBezTo>
                  <a:cubicBezTo>
                    <a:pt x="69008" y="210801"/>
                    <a:pt x="69104" y="210801"/>
                    <a:pt x="69104" y="210801"/>
                  </a:cubicBezTo>
                  <a:cubicBezTo>
                    <a:pt x="71009" y="210325"/>
                    <a:pt x="72152" y="208325"/>
                    <a:pt x="71676" y="206419"/>
                  </a:cubicBezTo>
                  <a:lnTo>
                    <a:pt x="50625" y="123552"/>
                  </a:lnTo>
                  <a:cubicBezTo>
                    <a:pt x="54149" y="134887"/>
                    <a:pt x="57293" y="146698"/>
                    <a:pt x="60341" y="158223"/>
                  </a:cubicBezTo>
                  <a:cubicBezTo>
                    <a:pt x="62912" y="168034"/>
                    <a:pt x="65389" y="177654"/>
                    <a:pt x="68151" y="186988"/>
                  </a:cubicBezTo>
                  <a:cubicBezTo>
                    <a:pt x="68723" y="188798"/>
                    <a:pt x="70532" y="189846"/>
                    <a:pt x="72342" y="189465"/>
                  </a:cubicBezTo>
                  <a:cubicBezTo>
                    <a:pt x="72437" y="189465"/>
                    <a:pt x="72533" y="189465"/>
                    <a:pt x="72533" y="189370"/>
                  </a:cubicBezTo>
                  <a:cubicBezTo>
                    <a:pt x="74438" y="188798"/>
                    <a:pt x="75486" y="186798"/>
                    <a:pt x="74914" y="184893"/>
                  </a:cubicBezTo>
                  <a:cubicBezTo>
                    <a:pt x="72152" y="175749"/>
                    <a:pt x="69675" y="166129"/>
                    <a:pt x="67103" y="156413"/>
                  </a:cubicBezTo>
                  <a:cubicBezTo>
                    <a:pt x="64913" y="148031"/>
                    <a:pt x="62627" y="139649"/>
                    <a:pt x="60245" y="131267"/>
                  </a:cubicBezTo>
                  <a:lnTo>
                    <a:pt x="83582" y="208325"/>
                  </a:lnTo>
                  <a:cubicBezTo>
                    <a:pt x="84153" y="210134"/>
                    <a:pt x="85963" y="211182"/>
                    <a:pt x="87773" y="210801"/>
                  </a:cubicBezTo>
                  <a:cubicBezTo>
                    <a:pt x="87868" y="210801"/>
                    <a:pt x="87963" y="210801"/>
                    <a:pt x="88058" y="210706"/>
                  </a:cubicBezTo>
                  <a:cubicBezTo>
                    <a:pt x="89964" y="210134"/>
                    <a:pt x="91011" y="208134"/>
                    <a:pt x="90440" y="206229"/>
                  </a:cubicBezTo>
                  <a:lnTo>
                    <a:pt x="75200" y="155842"/>
                  </a:lnTo>
                  <a:lnTo>
                    <a:pt x="89582" y="187084"/>
                  </a:lnTo>
                  <a:cubicBezTo>
                    <a:pt x="90344" y="188608"/>
                    <a:pt x="91964" y="189465"/>
                    <a:pt x="93583" y="189084"/>
                  </a:cubicBezTo>
                  <a:cubicBezTo>
                    <a:pt x="93869" y="188989"/>
                    <a:pt x="94059" y="188989"/>
                    <a:pt x="94250" y="188798"/>
                  </a:cubicBezTo>
                  <a:cubicBezTo>
                    <a:pt x="96060" y="187941"/>
                    <a:pt x="96822" y="185845"/>
                    <a:pt x="95964" y="184036"/>
                  </a:cubicBezTo>
                  <a:lnTo>
                    <a:pt x="71676" y="131267"/>
                  </a:lnTo>
                  <a:lnTo>
                    <a:pt x="102727" y="182321"/>
                  </a:lnTo>
                  <a:cubicBezTo>
                    <a:pt x="103584" y="183655"/>
                    <a:pt x="105108" y="184321"/>
                    <a:pt x="106537" y="183941"/>
                  </a:cubicBezTo>
                  <a:cubicBezTo>
                    <a:pt x="106918" y="183845"/>
                    <a:pt x="107299" y="183750"/>
                    <a:pt x="107585" y="183464"/>
                  </a:cubicBezTo>
                  <a:cubicBezTo>
                    <a:pt x="109299" y="182417"/>
                    <a:pt x="109776" y="180226"/>
                    <a:pt x="108823" y="178511"/>
                  </a:cubicBezTo>
                  <a:lnTo>
                    <a:pt x="74628" y="122314"/>
                  </a:lnTo>
                  <a:cubicBezTo>
                    <a:pt x="75676" y="123552"/>
                    <a:pt x="76819" y="124790"/>
                    <a:pt x="77867" y="126028"/>
                  </a:cubicBezTo>
                  <a:cubicBezTo>
                    <a:pt x="89868" y="139649"/>
                    <a:pt x="102251" y="153651"/>
                    <a:pt x="113681" y="168415"/>
                  </a:cubicBezTo>
                  <a:cubicBezTo>
                    <a:pt x="114919" y="169939"/>
                    <a:pt x="117110" y="170225"/>
                    <a:pt x="118729" y="169081"/>
                  </a:cubicBezTo>
                  <a:cubicBezTo>
                    <a:pt x="120253" y="167843"/>
                    <a:pt x="120539" y="165652"/>
                    <a:pt x="119396" y="164033"/>
                  </a:cubicBezTo>
                  <a:cubicBezTo>
                    <a:pt x="107870" y="149174"/>
                    <a:pt x="95393" y="134982"/>
                    <a:pt x="83296" y="121361"/>
                  </a:cubicBezTo>
                  <a:cubicBezTo>
                    <a:pt x="75009" y="112027"/>
                    <a:pt x="66723" y="102311"/>
                    <a:pt x="58531" y="92405"/>
                  </a:cubicBezTo>
                  <a:cubicBezTo>
                    <a:pt x="63674" y="85166"/>
                    <a:pt x="65961" y="75927"/>
                    <a:pt x="63770" y="66593"/>
                  </a:cubicBezTo>
                  <a:cubicBezTo>
                    <a:pt x="60245" y="50876"/>
                    <a:pt x="45768" y="40589"/>
                    <a:pt x="30242" y="41637"/>
                  </a:cubicBezTo>
                  <a:lnTo>
                    <a:pt x="20431" y="2680"/>
                  </a:lnTo>
                  <a:cubicBezTo>
                    <a:pt x="19955" y="775"/>
                    <a:pt x="18050" y="-368"/>
                    <a:pt x="16145" y="108"/>
                  </a:cubicBezTo>
                  <a:cubicBezTo>
                    <a:pt x="14240" y="584"/>
                    <a:pt x="13097" y="2489"/>
                    <a:pt x="13573" y="4489"/>
                  </a:cubicBezTo>
                  <a:lnTo>
                    <a:pt x="23193" y="43066"/>
                  </a:lnTo>
                  <a:cubicBezTo>
                    <a:pt x="7001" y="47828"/>
                    <a:pt x="-3001" y="64306"/>
                    <a:pt x="810" y="81070"/>
                  </a:cubicBezTo>
                  <a:cubicBezTo>
                    <a:pt x="2905" y="90119"/>
                    <a:pt x="8525" y="97358"/>
                    <a:pt x="15954" y="101740"/>
                  </a:cubicBezTo>
                  <a:lnTo>
                    <a:pt x="4334" y="182988"/>
                  </a:lnTo>
                  <a:cubicBezTo>
                    <a:pt x="4334" y="185274"/>
                    <a:pt x="5667" y="187084"/>
                    <a:pt x="7668" y="187369"/>
                  </a:cubicBezTo>
                  <a:close/>
                  <a:moveTo>
                    <a:pt x="51864" y="105264"/>
                  </a:moveTo>
                  <a:lnTo>
                    <a:pt x="53673" y="109264"/>
                  </a:lnTo>
                  <a:lnTo>
                    <a:pt x="56816" y="119742"/>
                  </a:lnTo>
                  <a:cubicBezTo>
                    <a:pt x="55293" y="114789"/>
                    <a:pt x="53673" y="110026"/>
                    <a:pt x="51864" y="1052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62" name="Google Shape;2662;p23"/>
            <p:cNvGrpSpPr/>
            <p:nvPr/>
          </p:nvGrpSpPr>
          <p:grpSpPr>
            <a:xfrm>
              <a:off x="2171863" y="286863"/>
              <a:ext cx="2037863" cy="2985592"/>
              <a:chOff x="2257159" y="-1"/>
              <a:chExt cx="1964016" cy="2877679"/>
            </a:xfrm>
          </p:grpSpPr>
          <p:sp>
            <p:nvSpPr>
              <p:cNvPr id="2663" name="Google Shape;2663;p23"/>
              <p:cNvSpPr/>
              <p:nvPr/>
            </p:nvSpPr>
            <p:spPr>
              <a:xfrm>
                <a:off x="2447622" y="2008064"/>
                <a:ext cx="110712" cy="620653"/>
              </a:xfrm>
              <a:custGeom>
                <a:avLst/>
                <a:gdLst/>
                <a:ahLst/>
                <a:cxnLst/>
                <a:rect l="l" t="t" r="r" b="b"/>
                <a:pathLst>
                  <a:path w="110712" h="620653" extrusionOk="0">
                    <a:moveTo>
                      <a:pt x="91634" y="620653"/>
                    </a:moveTo>
                    <a:cubicBezTo>
                      <a:pt x="81538" y="620653"/>
                      <a:pt x="73156" y="612747"/>
                      <a:pt x="72584" y="602555"/>
                    </a:cubicBezTo>
                    <a:cubicBezTo>
                      <a:pt x="62869" y="407579"/>
                      <a:pt x="38580" y="212507"/>
                      <a:pt x="385" y="22864"/>
                    </a:cubicBezTo>
                    <a:cubicBezTo>
                      <a:pt x="-1711" y="12577"/>
                      <a:pt x="4957" y="2480"/>
                      <a:pt x="15339" y="385"/>
                    </a:cubicBezTo>
                    <a:cubicBezTo>
                      <a:pt x="25626" y="-1711"/>
                      <a:pt x="35723" y="4957"/>
                      <a:pt x="37818" y="15339"/>
                    </a:cubicBezTo>
                    <a:cubicBezTo>
                      <a:pt x="76299" y="206792"/>
                      <a:pt x="100874" y="403673"/>
                      <a:pt x="110684" y="600651"/>
                    </a:cubicBezTo>
                    <a:cubicBezTo>
                      <a:pt x="111256" y="611128"/>
                      <a:pt x="103160" y="620082"/>
                      <a:pt x="92587" y="620653"/>
                    </a:cubicBezTo>
                    <a:cubicBezTo>
                      <a:pt x="92206" y="620653"/>
                      <a:pt x="91920" y="620653"/>
                      <a:pt x="91634" y="620653"/>
                    </a:cubicBezTo>
                    <a:close/>
                  </a:path>
                </a:pathLst>
              </a:custGeom>
              <a:solidFill>
                <a:srgbClr val="5A44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4" name="Google Shape;2664;p23"/>
              <p:cNvSpPr/>
              <p:nvPr/>
            </p:nvSpPr>
            <p:spPr>
              <a:xfrm>
                <a:off x="3761752" y="1618838"/>
                <a:ext cx="258170" cy="747655"/>
              </a:xfrm>
              <a:custGeom>
                <a:avLst/>
                <a:gdLst/>
                <a:ahLst/>
                <a:cxnLst/>
                <a:rect l="l" t="t" r="r" b="b"/>
                <a:pathLst>
                  <a:path w="258170" h="747655" extrusionOk="0">
                    <a:moveTo>
                      <a:pt x="239116" y="747656"/>
                    </a:moveTo>
                    <a:cubicBezTo>
                      <a:pt x="232067" y="747656"/>
                      <a:pt x="225209" y="743655"/>
                      <a:pt x="221971" y="736893"/>
                    </a:cubicBezTo>
                    <a:cubicBezTo>
                      <a:pt x="113100" y="512007"/>
                      <a:pt x="38519" y="271501"/>
                      <a:pt x="229" y="21946"/>
                    </a:cubicBezTo>
                    <a:cubicBezTo>
                      <a:pt x="-1390" y="11564"/>
                      <a:pt x="5754" y="1848"/>
                      <a:pt x="16136" y="229"/>
                    </a:cubicBezTo>
                    <a:cubicBezTo>
                      <a:pt x="26423" y="-1390"/>
                      <a:pt x="36233" y="5753"/>
                      <a:pt x="37853" y="16136"/>
                    </a:cubicBezTo>
                    <a:cubicBezTo>
                      <a:pt x="75572" y="261881"/>
                      <a:pt x="149105" y="498768"/>
                      <a:pt x="256261" y="720319"/>
                    </a:cubicBezTo>
                    <a:cubicBezTo>
                      <a:pt x="260833" y="729749"/>
                      <a:pt x="256928" y="741179"/>
                      <a:pt x="247403" y="745751"/>
                    </a:cubicBezTo>
                    <a:cubicBezTo>
                      <a:pt x="244736" y="747084"/>
                      <a:pt x="241878" y="747656"/>
                      <a:pt x="239116" y="747656"/>
                    </a:cubicBezTo>
                    <a:close/>
                  </a:path>
                </a:pathLst>
              </a:custGeom>
              <a:solidFill>
                <a:srgbClr val="5A44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5" name="Google Shape;2665;p23"/>
              <p:cNvSpPr/>
              <p:nvPr/>
            </p:nvSpPr>
            <p:spPr>
              <a:xfrm>
                <a:off x="2275331" y="536641"/>
                <a:ext cx="1637220" cy="1515022"/>
              </a:xfrm>
              <a:custGeom>
                <a:avLst/>
                <a:gdLst/>
                <a:ahLst/>
                <a:cxnLst/>
                <a:rect l="l" t="t" r="r" b="b"/>
                <a:pathLst>
                  <a:path w="1637220" h="1515022" extrusionOk="0">
                    <a:moveTo>
                      <a:pt x="25896" y="1352937"/>
                    </a:moveTo>
                    <a:cubicBezTo>
                      <a:pt x="43993" y="1416374"/>
                      <a:pt x="113526" y="1520863"/>
                      <a:pt x="176677" y="1514767"/>
                    </a:cubicBezTo>
                    <a:cubicBezTo>
                      <a:pt x="302216" y="1502575"/>
                      <a:pt x="294977" y="1435614"/>
                      <a:pt x="302407" y="1381036"/>
                    </a:cubicBezTo>
                    <a:cubicBezTo>
                      <a:pt x="309836" y="1326458"/>
                      <a:pt x="298406" y="1271117"/>
                      <a:pt x="297644" y="1216063"/>
                    </a:cubicBezTo>
                    <a:cubicBezTo>
                      <a:pt x="294501" y="984510"/>
                      <a:pt x="516624" y="754481"/>
                      <a:pt x="733222" y="717905"/>
                    </a:cubicBezTo>
                    <a:cubicBezTo>
                      <a:pt x="949821" y="681329"/>
                      <a:pt x="1148512" y="712952"/>
                      <a:pt x="1295674" y="882593"/>
                    </a:cubicBezTo>
                    <a:cubicBezTo>
                      <a:pt x="1376255" y="975461"/>
                      <a:pt x="1427309" y="1191107"/>
                      <a:pt x="1531703" y="1178344"/>
                    </a:cubicBezTo>
                    <a:cubicBezTo>
                      <a:pt x="1747540" y="1151865"/>
                      <a:pt x="1576376" y="840302"/>
                      <a:pt x="1508557" y="739146"/>
                    </a:cubicBezTo>
                    <a:cubicBezTo>
                      <a:pt x="1379113" y="546074"/>
                      <a:pt x="852285" y="150120"/>
                      <a:pt x="640354" y="16008"/>
                    </a:cubicBezTo>
                    <a:cubicBezTo>
                      <a:pt x="594729" y="-12853"/>
                      <a:pt x="534721" y="-1708"/>
                      <a:pt x="502527" y="41535"/>
                    </a:cubicBezTo>
                    <a:cubicBezTo>
                      <a:pt x="339364" y="260324"/>
                      <a:pt x="-112217" y="868305"/>
                      <a:pt x="25896" y="135293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6" name="Google Shape;2666;p23"/>
              <p:cNvSpPr/>
              <p:nvPr/>
            </p:nvSpPr>
            <p:spPr>
              <a:xfrm>
                <a:off x="2325515" y="1075617"/>
                <a:ext cx="1588941" cy="946167"/>
              </a:xfrm>
              <a:custGeom>
                <a:avLst/>
                <a:gdLst/>
                <a:ahLst/>
                <a:cxnLst/>
                <a:rect l="l" t="t" r="r" b="b"/>
                <a:pathLst>
                  <a:path w="1588941" h="946167" extrusionOk="0">
                    <a:moveTo>
                      <a:pt x="1582198" y="465155"/>
                    </a:moveTo>
                    <a:cubicBezTo>
                      <a:pt x="1556956" y="490301"/>
                      <a:pt x="1526857" y="499064"/>
                      <a:pt x="1489234" y="465917"/>
                    </a:cubicBezTo>
                    <a:cubicBezTo>
                      <a:pt x="1439799" y="422292"/>
                      <a:pt x="1404080" y="358094"/>
                      <a:pt x="1369028" y="303134"/>
                    </a:cubicBezTo>
                    <a:cubicBezTo>
                      <a:pt x="1305497" y="203598"/>
                      <a:pt x="1241965" y="103109"/>
                      <a:pt x="1127093" y="54627"/>
                    </a:cubicBezTo>
                    <a:cubicBezTo>
                      <a:pt x="991362" y="-2713"/>
                      <a:pt x="839629" y="-12334"/>
                      <a:pt x="695611" y="13765"/>
                    </a:cubicBezTo>
                    <a:cubicBezTo>
                      <a:pt x="611124" y="29100"/>
                      <a:pt x="529780" y="57104"/>
                      <a:pt x="451390" y="91679"/>
                    </a:cubicBezTo>
                    <a:cubicBezTo>
                      <a:pt x="357188" y="133208"/>
                      <a:pt x="297180" y="195311"/>
                      <a:pt x="226314" y="268368"/>
                    </a:cubicBezTo>
                    <a:cubicBezTo>
                      <a:pt x="144113" y="353141"/>
                      <a:pt x="107442" y="464583"/>
                      <a:pt x="105632" y="581741"/>
                    </a:cubicBezTo>
                    <a:cubicBezTo>
                      <a:pt x="104489" y="656226"/>
                      <a:pt x="119063" y="746333"/>
                      <a:pt x="77057" y="813198"/>
                    </a:cubicBezTo>
                    <a:cubicBezTo>
                      <a:pt x="58674" y="842440"/>
                      <a:pt x="31051" y="858251"/>
                      <a:pt x="0" y="866729"/>
                    </a:cubicBezTo>
                    <a:cubicBezTo>
                      <a:pt x="15526" y="895685"/>
                      <a:pt x="36767" y="925117"/>
                      <a:pt x="60103" y="946167"/>
                    </a:cubicBezTo>
                    <a:cubicBezTo>
                      <a:pt x="68199" y="942738"/>
                      <a:pt x="76200" y="938833"/>
                      <a:pt x="84011" y="934356"/>
                    </a:cubicBezTo>
                    <a:cubicBezTo>
                      <a:pt x="151733" y="895589"/>
                      <a:pt x="186118" y="823676"/>
                      <a:pt x="196596" y="748523"/>
                    </a:cubicBezTo>
                    <a:cubicBezTo>
                      <a:pt x="208312" y="664608"/>
                      <a:pt x="193358" y="579740"/>
                      <a:pt x="210121" y="496016"/>
                    </a:cubicBezTo>
                    <a:cubicBezTo>
                      <a:pt x="240125" y="345711"/>
                      <a:pt x="385667" y="220172"/>
                      <a:pt x="520351" y="165117"/>
                    </a:cubicBezTo>
                    <a:cubicBezTo>
                      <a:pt x="584930" y="138638"/>
                      <a:pt x="652272" y="118064"/>
                      <a:pt x="721043" y="105586"/>
                    </a:cubicBezTo>
                    <a:cubicBezTo>
                      <a:pt x="844963" y="83202"/>
                      <a:pt x="963644" y="94823"/>
                      <a:pt x="1079373" y="142448"/>
                    </a:cubicBezTo>
                    <a:cubicBezTo>
                      <a:pt x="1166813" y="178452"/>
                      <a:pt x="1210151" y="226744"/>
                      <a:pt x="1259110" y="306373"/>
                    </a:cubicBezTo>
                    <a:cubicBezTo>
                      <a:pt x="1300258" y="373334"/>
                      <a:pt x="1342549" y="441723"/>
                      <a:pt x="1393031" y="502207"/>
                    </a:cubicBezTo>
                    <a:cubicBezTo>
                      <a:pt x="1432560" y="549546"/>
                      <a:pt x="1486662" y="590408"/>
                      <a:pt x="1551527" y="585074"/>
                    </a:cubicBezTo>
                    <a:cubicBezTo>
                      <a:pt x="1560766" y="584312"/>
                      <a:pt x="1569625" y="582598"/>
                      <a:pt x="1578007" y="580026"/>
                    </a:cubicBezTo>
                    <a:cubicBezTo>
                      <a:pt x="1592104" y="548879"/>
                      <a:pt x="1591532" y="508398"/>
                      <a:pt x="1582198" y="4651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7" name="Google Shape;2667;p23"/>
              <p:cNvSpPr/>
              <p:nvPr/>
            </p:nvSpPr>
            <p:spPr>
              <a:xfrm>
                <a:off x="2595359" y="614084"/>
                <a:ext cx="526827" cy="226314"/>
              </a:xfrm>
              <a:custGeom>
                <a:avLst/>
                <a:gdLst/>
                <a:ahLst/>
                <a:cxnLst/>
                <a:rect l="l" t="t" r="r" b="b"/>
                <a:pathLst>
                  <a:path w="526827" h="226314" extrusionOk="0">
                    <a:moveTo>
                      <a:pt x="526828" y="79438"/>
                    </a:moveTo>
                    <a:cubicBezTo>
                      <a:pt x="345281" y="102775"/>
                      <a:pt x="167735" y="152209"/>
                      <a:pt x="0" y="226314"/>
                    </a:cubicBezTo>
                    <a:cubicBezTo>
                      <a:pt x="33338" y="174688"/>
                      <a:pt x="65913" y="127349"/>
                      <a:pt x="95821" y="85249"/>
                    </a:cubicBezTo>
                    <a:cubicBezTo>
                      <a:pt x="199549" y="48101"/>
                      <a:pt x="306324" y="19621"/>
                      <a:pt x="414718" y="0"/>
                    </a:cubicBezTo>
                    <a:cubicBezTo>
                      <a:pt x="449104" y="23717"/>
                      <a:pt x="486918" y="50387"/>
                      <a:pt x="526828" y="794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8" name="Google Shape;2668;p23"/>
              <p:cNvSpPr/>
              <p:nvPr/>
            </p:nvSpPr>
            <p:spPr>
              <a:xfrm>
                <a:off x="2439815" y="766295"/>
                <a:ext cx="904970" cy="344995"/>
              </a:xfrm>
              <a:custGeom>
                <a:avLst/>
                <a:gdLst/>
                <a:ahLst/>
                <a:cxnLst/>
                <a:rect l="l" t="t" r="r" b="b"/>
                <a:pathLst>
                  <a:path w="904970" h="344995" extrusionOk="0">
                    <a:moveTo>
                      <a:pt x="904970" y="95822"/>
                    </a:moveTo>
                    <a:cubicBezTo>
                      <a:pt x="592741" y="77057"/>
                      <a:pt x="275368" y="191548"/>
                      <a:pt x="0" y="344996"/>
                    </a:cubicBezTo>
                    <a:cubicBezTo>
                      <a:pt x="25717" y="293180"/>
                      <a:pt x="53150" y="243078"/>
                      <a:pt x="81058" y="195358"/>
                    </a:cubicBezTo>
                    <a:cubicBezTo>
                      <a:pt x="300895" y="88106"/>
                      <a:pt x="540544" y="10954"/>
                      <a:pt x="780764" y="0"/>
                    </a:cubicBezTo>
                    <a:cubicBezTo>
                      <a:pt x="821627" y="30766"/>
                      <a:pt x="863346" y="62960"/>
                      <a:pt x="904970" y="958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69" name="Google Shape;2669;p23"/>
              <p:cNvGrpSpPr/>
              <p:nvPr/>
            </p:nvGrpSpPr>
            <p:grpSpPr>
              <a:xfrm>
                <a:off x="3199522" y="551026"/>
                <a:ext cx="413142" cy="597124"/>
                <a:chOff x="7000962" y="717705"/>
                <a:chExt cx="413142" cy="597124"/>
              </a:xfrm>
            </p:grpSpPr>
            <p:sp>
              <p:nvSpPr>
                <p:cNvPr id="2670" name="Google Shape;2670;p23"/>
                <p:cNvSpPr/>
                <p:nvPr/>
              </p:nvSpPr>
              <p:spPr>
                <a:xfrm>
                  <a:off x="7004440" y="721319"/>
                  <a:ext cx="406127" cy="589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127" h="589973" extrusionOk="0">
                      <a:moveTo>
                        <a:pt x="112163" y="544458"/>
                      </a:moveTo>
                      <a:cubicBezTo>
                        <a:pt x="90541" y="546648"/>
                        <a:pt x="95970" y="516835"/>
                        <a:pt x="95685" y="495499"/>
                      </a:cubicBezTo>
                      <a:cubicBezTo>
                        <a:pt x="95208" y="454161"/>
                        <a:pt x="102638" y="413298"/>
                        <a:pt x="104638" y="372055"/>
                      </a:cubicBezTo>
                      <a:cubicBezTo>
                        <a:pt x="108162" y="295569"/>
                        <a:pt x="84921" y="218131"/>
                        <a:pt x="39297" y="153933"/>
                      </a:cubicBezTo>
                      <a:cubicBezTo>
                        <a:pt x="19770" y="126596"/>
                        <a:pt x="-4804" y="97354"/>
                        <a:pt x="815" y="65160"/>
                      </a:cubicBezTo>
                      <a:cubicBezTo>
                        <a:pt x="7293" y="28298"/>
                        <a:pt x="51107" y="6771"/>
                        <a:pt x="91589" y="1723"/>
                      </a:cubicBezTo>
                      <a:cubicBezTo>
                        <a:pt x="201126" y="-11898"/>
                        <a:pt x="308664" y="56968"/>
                        <a:pt x="359146" y="146979"/>
                      </a:cubicBezTo>
                      <a:cubicBezTo>
                        <a:pt x="409533" y="236895"/>
                        <a:pt x="412581" y="343099"/>
                        <a:pt x="399627" y="443493"/>
                      </a:cubicBezTo>
                      <a:cubicBezTo>
                        <a:pt x="395531" y="474639"/>
                        <a:pt x="389721" y="505786"/>
                        <a:pt x="378577" y="535218"/>
                      </a:cubicBezTo>
                      <a:cubicBezTo>
                        <a:pt x="367338" y="565127"/>
                        <a:pt x="357717" y="603227"/>
                        <a:pt x="330285" y="585415"/>
                      </a:cubicBezTo>
                      <a:cubicBezTo>
                        <a:pt x="281327" y="553411"/>
                        <a:pt x="203127" y="535123"/>
                        <a:pt x="112163" y="544458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1" name="Google Shape;2671;p23"/>
                <p:cNvSpPr/>
                <p:nvPr/>
              </p:nvSpPr>
              <p:spPr>
                <a:xfrm>
                  <a:off x="7000962" y="717705"/>
                  <a:ext cx="413142" cy="597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142" h="597124" extrusionOk="0">
                      <a:moveTo>
                        <a:pt x="346907" y="597125"/>
                      </a:moveTo>
                      <a:cubicBezTo>
                        <a:pt x="342145" y="597125"/>
                        <a:pt x="337192" y="595410"/>
                        <a:pt x="331953" y="591981"/>
                      </a:cubicBezTo>
                      <a:cubicBezTo>
                        <a:pt x="279375" y="557691"/>
                        <a:pt x="200698" y="542927"/>
                        <a:pt x="116117" y="551595"/>
                      </a:cubicBezTo>
                      <a:lnTo>
                        <a:pt x="116117" y="551595"/>
                      </a:lnTo>
                      <a:cubicBezTo>
                        <a:pt x="110497" y="552167"/>
                        <a:pt x="105829" y="550833"/>
                        <a:pt x="102401" y="547690"/>
                      </a:cubicBezTo>
                      <a:cubicBezTo>
                        <a:pt x="94590" y="540451"/>
                        <a:pt x="95066" y="525211"/>
                        <a:pt x="95543" y="510542"/>
                      </a:cubicBezTo>
                      <a:cubicBezTo>
                        <a:pt x="95638" y="506637"/>
                        <a:pt x="95828" y="502827"/>
                        <a:pt x="95733" y="499208"/>
                      </a:cubicBezTo>
                      <a:cubicBezTo>
                        <a:pt x="95447" y="474538"/>
                        <a:pt x="98019" y="449773"/>
                        <a:pt x="100400" y="425770"/>
                      </a:cubicBezTo>
                      <a:cubicBezTo>
                        <a:pt x="102115" y="409292"/>
                        <a:pt x="103829" y="392242"/>
                        <a:pt x="104591" y="375478"/>
                      </a:cubicBezTo>
                      <a:cubicBezTo>
                        <a:pt x="108115" y="299849"/>
                        <a:pt x="85065" y="223173"/>
                        <a:pt x="39917" y="159546"/>
                      </a:cubicBezTo>
                      <a:cubicBezTo>
                        <a:pt x="37916" y="156784"/>
                        <a:pt x="35916" y="154022"/>
                        <a:pt x="33916" y="151164"/>
                      </a:cubicBezTo>
                      <a:cubicBezTo>
                        <a:pt x="15913" y="126494"/>
                        <a:pt x="-4470" y="98491"/>
                        <a:pt x="864" y="68106"/>
                      </a:cubicBezTo>
                      <a:cubicBezTo>
                        <a:pt x="7627" y="29530"/>
                        <a:pt x="52871" y="6956"/>
                        <a:pt x="94685" y="1717"/>
                      </a:cubicBezTo>
                      <a:cubicBezTo>
                        <a:pt x="198508" y="-11142"/>
                        <a:pt x="310046" y="49247"/>
                        <a:pt x="365767" y="148783"/>
                      </a:cubicBezTo>
                      <a:cubicBezTo>
                        <a:pt x="409201" y="226316"/>
                        <a:pt x="422631" y="324043"/>
                        <a:pt x="406629" y="447487"/>
                      </a:cubicBezTo>
                      <a:cubicBezTo>
                        <a:pt x="401581" y="485968"/>
                        <a:pt x="395104" y="514448"/>
                        <a:pt x="385388" y="540070"/>
                      </a:cubicBezTo>
                      <a:cubicBezTo>
                        <a:pt x="384150" y="543308"/>
                        <a:pt x="383007" y="546642"/>
                        <a:pt x="381769" y="549976"/>
                      </a:cubicBezTo>
                      <a:cubicBezTo>
                        <a:pt x="374435" y="570359"/>
                        <a:pt x="366814" y="591410"/>
                        <a:pt x="352718" y="596172"/>
                      </a:cubicBezTo>
                      <a:cubicBezTo>
                        <a:pt x="350908" y="596839"/>
                        <a:pt x="348908" y="597125"/>
                        <a:pt x="346907" y="597125"/>
                      </a:cubicBezTo>
                      <a:close/>
                      <a:moveTo>
                        <a:pt x="162789" y="542070"/>
                      </a:moveTo>
                      <a:cubicBezTo>
                        <a:pt x="230607" y="542070"/>
                        <a:pt x="291948" y="557405"/>
                        <a:pt x="335858" y="586076"/>
                      </a:cubicBezTo>
                      <a:cubicBezTo>
                        <a:pt x="341573" y="589790"/>
                        <a:pt x="346336" y="590838"/>
                        <a:pt x="350622" y="589505"/>
                      </a:cubicBezTo>
                      <a:cubicBezTo>
                        <a:pt x="361385" y="585885"/>
                        <a:pt x="368434" y="566454"/>
                        <a:pt x="375196" y="547690"/>
                      </a:cubicBezTo>
                      <a:cubicBezTo>
                        <a:pt x="376435" y="544356"/>
                        <a:pt x="377673" y="540927"/>
                        <a:pt x="378911" y="537689"/>
                      </a:cubicBezTo>
                      <a:cubicBezTo>
                        <a:pt x="388341" y="512638"/>
                        <a:pt x="394818" y="484634"/>
                        <a:pt x="399676" y="446725"/>
                      </a:cubicBezTo>
                      <a:cubicBezTo>
                        <a:pt x="415392" y="324900"/>
                        <a:pt x="402343" y="228602"/>
                        <a:pt x="359576" y="152402"/>
                      </a:cubicBezTo>
                      <a:cubicBezTo>
                        <a:pt x="305188" y="55343"/>
                        <a:pt x="196603" y="-3617"/>
                        <a:pt x="95543" y="8956"/>
                      </a:cubicBezTo>
                      <a:cubicBezTo>
                        <a:pt x="56300" y="13814"/>
                        <a:pt x="14009" y="34483"/>
                        <a:pt x="7817" y="69440"/>
                      </a:cubicBezTo>
                      <a:cubicBezTo>
                        <a:pt x="3055" y="96872"/>
                        <a:pt x="21629" y="122399"/>
                        <a:pt x="39631" y="147068"/>
                      </a:cubicBezTo>
                      <a:cubicBezTo>
                        <a:pt x="41726" y="149926"/>
                        <a:pt x="43727" y="152688"/>
                        <a:pt x="45727" y="155450"/>
                      </a:cubicBezTo>
                      <a:cubicBezTo>
                        <a:pt x="91828" y="220316"/>
                        <a:pt x="115259" y="298611"/>
                        <a:pt x="111735" y="375859"/>
                      </a:cubicBezTo>
                      <a:cubicBezTo>
                        <a:pt x="110973" y="392813"/>
                        <a:pt x="109163" y="409958"/>
                        <a:pt x="107449" y="426532"/>
                      </a:cubicBezTo>
                      <a:cubicBezTo>
                        <a:pt x="104972" y="450344"/>
                        <a:pt x="102496" y="474919"/>
                        <a:pt x="102781" y="499112"/>
                      </a:cubicBezTo>
                      <a:cubicBezTo>
                        <a:pt x="102781" y="502827"/>
                        <a:pt x="102686" y="506732"/>
                        <a:pt x="102591" y="510733"/>
                      </a:cubicBezTo>
                      <a:cubicBezTo>
                        <a:pt x="102210" y="523211"/>
                        <a:pt x="101734" y="537403"/>
                        <a:pt x="107163" y="542451"/>
                      </a:cubicBezTo>
                      <a:cubicBezTo>
                        <a:pt x="109068" y="544166"/>
                        <a:pt x="111735" y="544832"/>
                        <a:pt x="115259" y="544451"/>
                      </a:cubicBezTo>
                      <a:lnTo>
                        <a:pt x="115259" y="544451"/>
                      </a:lnTo>
                      <a:cubicBezTo>
                        <a:pt x="131356" y="542832"/>
                        <a:pt x="147263" y="542070"/>
                        <a:pt x="162789" y="54207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72" name="Google Shape;2672;p23"/>
              <p:cNvGrpSpPr/>
              <p:nvPr/>
            </p:nvGrpSpPr>
            <p:grpSpPr>
              <a:xfrm>
                <a:off x="2257159" y="777108"/>
                <a:ext cx="341449" cy="616312"/>
                <a:chOff x="6058599" y="943786"/>
                <a:chExt cx="341449" cy="616312"/>
              </a:xfrm>
            </p:grpSpPr>
            <p:sp>
              <p:nvSpPr>
                <p:cNvPr id="2673" name="Google Shape;2673;p23"/>
                <p:cNvSpPr/>
                <p:nvPr/>
              </p:nvSpPr>
              <p:spPr>
                <a:xfrm>
                  <a:off x="6062177" y="947187"/>
                  <a:ext cx="334216" cy="609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216" h="609411" extrusionOk="0">
                      <a:moveTo>
                        <a:pt x="324906" y="471752"/>
                      </a:moveTo>
                      <a:cubicBezTo>
                        <a:pt x="332526" y="468513"/>
                        <a:pt x="336241" y="459750"/>
                        <a:pt x="333097" y="452130"/>
                      </a:cubicBezTo>
                      <a:cubicBezTo>
                        <a:pt x="324811" y="431461"/>
                        <a:pt x="315857" y="413173"/>
                        <a:pt x="308237" y="399552"/>
                      </a:cubicBezTo>
                      <a:cubicBezTo>
                        <a:pt x="289187" y="365548"/>
                        <a:pt x="270804" y="330020"/>
                        <a:pt x="264994" y="290967"/>
                      </a:cubicBezTo>
                      <a:cubicBezTo>
                        <a:pt x="258707" y="247819"/>
                        <a:pt x="268327" y="204099"/>
                        <a:pt x="272423" y="160665"/>
                      </a:cubicBezTo>
                      <a:cubicBezTo>
                        <a:pt x="276519" y="117231"/>
                        <a:pt x="273757" y="69416"/>
                        <a:pt x="247277" y="36078"/>
                      </a:cubicBezTo>
                      <a:cubicBezTo>
                        <a:pt x="212606" y="-7546"/>
                        <a:pt x="146122" y="-9928"/>
                        <a:pt x="100402" y="19886"/>
                      </a:cubicBezTo>
                      <a:cubicBezTo>
                        <a:pt x="54682" y="49699"/>
                        <a:pt x="27250" y="103991"/>
                        <a:pt x="13153" y="159141"/>
                      </a:cubicBezTo>
                      <a:cubicBezTo>
                        <a:pt x="-13041" y="261249"/>
                        <a:pt x="294" y="374311"/>
                        <a:pt x="49538" y="466132"/>
                      </a:cubicBezTo>
                      <a:cubicBezTo>
                        <a:pt x="70588" y="505470"/>
                        <a:pt x="114404" y="563763"/>
                        <a:pt x="164029" y="605864"/>
                      </a:cubicBezTo>
                      <a:cubicBezTo>
                        <a:pt x="171744" y="612436"/>
                        <a:pt x="183555" y="609483"/>
                        <a:pt x="187651" y="600244"/>
                      </a:cubicBezTo>
                      <a:cubicBezTo>
                        <a:pt x="223846" y="519377"/>
                        <a:pt x="266899" y="496136"/>
                        <a:pt x="324906" y="471752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4" name="Google Shape;2674;p23"/>
                <p:cNvSpPr/>
                <p:nvPr/>
              </p:nvSpPr>
              <p:spPr>
                <a:xfrm>
                  <a:off x="6058599" y="943786"/>
                  <a:ext cx="341449" cy="61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449" h="616312" extrusionOk="0">
                      <a:moveTo>
                        <a:pt x="177322" y="616312"/>
                      </a:moveTo>
                      <a:cubicBezTo>
                        <a:pt x="172941" y="616312"/>
                        <a:pt x="168845" y="614788"/>
                        <a:pt x="165416" y="611931"/>
                      </a:cubicBezTo>
                      <a:cubicBezTo>
                        <a:pt x="114934" y="569164"/>
                        <a:pt x="71119" y="510394"/>
                        <a:pt x="50068" y="471151"/>
                      </a:cubicBezTo>
                      <a:cubicBezTo>
                        <a:pt x="157" y="377902"/>
                        <a:pt x="-13178" y="265030"/>
                        <a:pt x="13397" y="161494"/>
                      </a:cubicBezTo>
                      <a:cubicBezTo>
                        <a:pt x="25113" y="115774"/>
                        <a:pt x="50068" y="54052"/>
                        <a:pt x="102170" y="20142"/>
                      </a:cubicBezTo>
                      <a:cubicBezTo>
                        <a:pt x="145985" y="-8337"/>
                        <a:pt x="216375" y="-9956"/>
                        <a:pt x="253808" y="37097"/>
                      </a:cubicBezTo>
                      <a:cubicBezTo>
                        <a:pt x="276573" y="65767"/>
                        <a:pt x="285050" y="107392"/>
                        <a:pt x="279716" y="164256"/>
                      </a:cubicBezTo>
                      <a:cubicBezTo>
                        <a:pt x="278668" y="175495"/>
                        <a:pt x="277240" y="186830"/>
                        <a:pt x="275811" y="198070"/>
                      </a:cubicBezTo>
                      <a:cubicBezTo>
                        <a:pt x="271810" y="229597"/>
                        <a:pt x="267619" y="262173"/>
                        <a:pt x="272287" y="293701"/>
                      </a:cubicBezTo>
                      <a:cubicBezTo>
                        <a:pt x="277906" y="332372"/>
                        <a:pt x="296480" y="367900"/>
                        <a:pt x="315054" y="401047"/>
                      </a:cubicBezTo>
                      <a:cubicBezTo>
                        <a:pt x="323626" y="416383"/>
                        <a:pt x="332580" y="435242"/>
                        <a:pt x="340105" y="454006"/>
                      </a:cubicBezTo>
                      <a:cubicBezTo>
                        <a:pt x="343915" y="463436"/>
                        <a:pt x="339343" y="474390"/>
                        <a:pt x="330008" y="478295"/>
                      </a:cubicBezTo>
                      <a:cubicBezTo>
                        <a:pt x="273239" y="502108"/>
                        <a:pt x="230377" y="525158"/>
                        <a:pt x="194658" y="604882"/>
                      </a:cubicBezTo>
                      <a:cubicBezTo>
                        <a:pt x="192181" y="610407"/>
                        <a:pt x="187419" y="614312"/>
                        <a:pt x="181514" y="615646"/>
                      </a:cubicBezTo>
                      <a:cubicBezTo>
                        <a:pt x="180085" y="616217"/>
                        <a:pt x="178656" y="616312"/>
                        <a:pt x="177322" y="616312"/>
                      </a:cubicBezTo>
                      <a:close/>
                      <a:moveTo>
                        <a:pt x="171703" y="7188"/>
                      </a:moveTo>
                      <a:cubicBezTo>
                        <a:pt x="148176" y="7188"/>
                        <a:pt x="124554" y="14142"/>
                        <a:pt x="105980" y="26238"/>
                      </a:cubicBezTo>
                      <a:cubicBezTo>
                        <a:pt x="55783" y="58909"/>
                        <a:pt x="31685" y="118822"/>
                        <a:pt x="20255" y="163399"/>
                      </a:cubicBezTo>
                      <a:cubicBezTo>
                        <a:pt x="-5939" y="265221"/>
                        <a:pt x="7206" y="376187"/>
                        <a:pt x="56355" y="467818"/>
                      </a:cubicBezTo>
                      <a:cubicBezTo>
                        <a:pt x="77024" y="506394"/>
                        <a:pt x="120172" y="564306"/>
                        <a:pt x="169988" y="606502"/>
                      </a:cubicBezTo>
                      <a:cubicBezTo>
                        <a:pt x="172751" y="608883"/>
                        <a:pt x="176370" y="609740"/>
                        <a:pt x="179894" y="608883"/>
                      </a:cubicBezTo>
                      <a:cubicBezTo>
                        <a:pt x="183514" y="608026"/>
                        <a:pt x="186562" y="605644"/>
                        <a:pt x="188086" y="602120"/>
                      </a:cubicBezTo>
                      <a:cubicBezTo>
                        <a:pt x="224852" y="519919"/>
                        <a:pt x="268858" y="496297"/>
                        <a:pt x="327151" y="471818"/>
                      </a:cubicBezTo>
                      <a:lnTo>
                        <a:pt x="328580" y="475152"/>
                      </a:lnTo>
                      <a:lnTo>
                        <a:pt x="327151" y="471818"/>
                      </a:lnTo>
                      <a:cubicBezTo>
                        <a:pt x="332961" y="469342"/>
                        <a:pt x="335818" y="462674"/>
                        <a:pt x="333437" y="456768"/>
                      </a:cubicBezTo>
                      <a:cubicBezTo>
                        <a:pt x="326008" y="438195"/>
                        <a:pt x="317245" y="419716"/>
                        <a:pt x="308768" y="404572"/>
                      </a:cubicBezTo>
                      <a:cubicBezTo>
                        <a:pt x="289908" y="370853"/>
                        <a:pt x="270953" y="334563"/>
                        <a:pt x="265143" y="294748"/>
                      </a:cubicBezTo>
                      <a:cubicBezTo>
                        <a:pt x="260380" y="262268"/>
                        <a:pt x="264572" y="229121"/>
                        <a:pt x="268667" y="197117"/>
                      </a:cubicBezTo>
                      <a:cubicBezTo>
                        <a:pt x="270096" y="185878"/>
                        <a:pt x="271525" y="174733"/>
                        <a:pt x="272572" y="163589"/>
                      </a:cubicBezTo>
                      <a:cubicBezTo>
                        <a:pt x="277716" y="108630"/>
                        <a:pt x="269810" y="68720"/>
                        <a:pt x="248189" y="41574"/>
                      </a:cubicBezTo>
                      <a:cubicBezTo>
                        <a:pt x="228948" y="17476"/>
                        <a:pt x="200373" y="7188"/>
                        <a:pt x="171703" y="7188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675" name="Google Shape;2675;p23"/>
              <p:cNvSpPr/>
              <p:nvPr/>
            </p:nvSpPr>
            <p:spPr>
              <a:xfrm>
                <a:off x="2312003" y="823021"/>
                <a:ext cx="177667" cy="439250"/>
              </a:xfrm>
              <a:custGeom>
                <a:avLst/>
                <a:gdLst/>
                <a:ahLst/>
                <a:cxnLst/>
                <a:rect l="l" t="t" r="r" b="b"/>
                <a:pathLst>
                  <a:path w="177667" h="439250" extrusionOk="0">
                    <a:moveTo>
                      <a:pt x="4368" y="261790"/>
                    </a:moveTo>
                    <a:cubicBezTo>
                      <a:pt x="-10586" y="179970"/>
                      <a:pt x="13417" y="91959"/>
                      <a:pt x="67804" y="29094"/>
                    </a:cubicBezTo>
                    <a:cubicBezTo>
                      <a:pt x="77520" y="17854"/>
                      <a:pt x="88759" y="6996"/>
                      <a:pt x="102856" y="2233"/>
                    </a:cubicBezTo>
                    <a:cubicBezTo>
                      <a:pt x="116953" y="-2529"/>
                      <a:pt x="134575" y="138"/>
                      <a:pt x="143433" y="12044"/>
                    </a:cubicBezTo>
                    <a:cubicBezTo>
                      <a:pt x="155149" y="27856"/>
                      <a:pt x="147148" y="49954"/>
                      <a:pt x="140575" y="68527"/>
                    </a:cubicBezTo>
                    <a:cubicBezTo>
                      <a:pt x="117525" y="133583"/>
                      <a:pt x="118001" y="206735"/>
                      <a:pt x="141909" y="271505"/>
                    </a:cubicBezTo>
                    <a:cubicBezTo>
                      <a:pt x="155911" y="309510"/>
                      <a:pt x="222014" y="452290"/>
                      <a:pt x="128574" y="438288"/>
                    </a:cubicBezTo>
                    <a:cubicBezTo>
                      <a:pt x="61042" y="428096"/>
                      <a:pt x="14845" y="318749"/>
                      <a:pt x="4368" y="261790"/>
                    </a:cubicBezTo>
                    <a:close/>
                  </a:path>
                </a:pathLst>
              </a:custGeom>
              <a:solidFill>
                <a:srgbClr val="F6C3B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6" name="Google Shape;2676;p23"/>
              <p:cNvSpPr/>
              <p:nvPr/>
            </p:nvSpPr>
            <p:spPr>
              <a:xfrm>
                <a:off x="3318017" y="601907"/>
                <a:ext cx="215068" cy="427556"/>
              </a:xfrm>
              <a:custGeom>
                <a:avLst/>
                <a:gdLst/>
                <a:ahLst/>
                <a:cxnLst/>
                <a:rect l="l" t="t" r="r" b="b"/>
                <a:pathLst>
                  <a:path w="215068" h="427556" extrusionOk="0">
                    <a:moveTo>
                      <a:pt x="21339" y="73043"/>
                    </a:moveTo>
                    <a:cubicBezTo>
                      <a:pt x="70203" y="135146"/>
                      <a:pt x="92205" y="217633"/>
                      <a:pt x="80680" y="295833"/>
                    </a:cubicBezTo>
                    <a:cubicBezTo>
                      <a:pt x="76870" y="321646"/>
                      <a:pt x="69631" y="347554"/>
                      <a:pt x="73060" y="373462"/>
                    </a:cubicBezTo>
                    <a:cubicBezTo>
                      <a:pt x="76489" y="399370"/>
                      <a:pt x="94968" y="425849"/>
                      <a:pt x="120971" y="427469"/>
                    </a:cubicBezTo>
                    <a:cubicBezTo>
                      <a:pt x="147546" y="429183"/>
                      <a:pt x="168501" y="405561"/>
                      <a:pt x="181455" y="382225"/>
                    </a:cubicBezTo>
                    <a:cubicBezTo>
                      <a:pt x="220602" y="311645"/>
                      <a:pt x="225936" y="223253"/>
                      <a:pt x="195456" y="148577"/>
                    </a:cubicBezTo>
                    <a:cubicBezTo>
                      <a:pt x="172406" y="91998"/>
                      <a:pt x="129067" y="44087"/>
                      <a:pt x="75918" y="14369"/>
                    </a:cubicBezTo>
                    <a:cubicBezTo>
                      <a:pt x="13815" y="-20397"/>
                      <a:pt x="-27143" y="11321"/>
                      <a:pt x="21339" y="73043"/>
                    </a:cubicBezTo>
                    <a:close/>
                  </a:path>
                </a:pathLst>
              </a:custGeom>
              <a:solidFill>
                <a:srgbClr val="F6C3B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7" name="Google Shape;2677;p23"/>
              <p:cNvSpPr/>
              <p:nvPr/>
            </p:nvSpPr>
            <p:spPr>
              <a:xfrm>
                <a:off x="2487932" y="-1"/>
                <a:ext cx="664298" cy="669427"/>
              </a:xfrm>
              <a:custGeom>
                <a:avLst/>
                <a:gdLst/>
                <a:ahLst/>
                <a:cxnLst/>
                <a:rect l="l" t="t" r="r" b="b"/>
                <a:pathLst>
                  <a:path w="664298" h="669427" extrusionOk="0">
                    <a:moveTo>
                      <a:pt x="365743" y="9"/>
                    </a:moveTo>
                    <a:cubicBezTo>
                      <a:pt x="373840" y="-277"/>
                      <a:pt x="380602" y="6105"/>
                      <a:pt x="380888" y="14201"/>
                    </a:cubicBezTo>
                    <a:lnTo>
                      <a:pt x="383443" y="86328"/>
                    </a:lnTo>
                    <a:lnTo>
                      <a:pt x="383626" y="86056"/>
                    </a:lnTo>
                    <a:cubicBezTo>
                      <a:pt x="386746" y="83973"/>
                      <a:pt x="390651" y="83068"/>
                      <a:pt x="394604" y="83830"/>
                    </a:cubicBezTo>
                    <a:cubicBezTo>
                      <a:pt x="402510" y="85354"/>
                      <a:pt x="407654" y="93164"/>
                      <a:pt x="406130" y="101070"/>
                    </a:cubicBezTo>
                    <a:lnTo>
                      <a:pt x="389599" y="182890"/>
                    </a:lnTo>
                    <a:lnTo>
                      <a:pt x="401807" y="186919"/>
                    </a:lnTo>
                    <a:lnTo>
                      <a:pt x="455469" y="71066"/>
                    </a:lnTo>
                    <a:cubicBezTo>
                      <a:pt x="456517" y="68875"/>
                      <a:pt x="458041" y="67065"/>
                      <a:pt x="459850" y="65637"/>
                    </a:cubicBezTo>
                    <a:cubicBezTo>
                      <a:pt x="464041" y="62398"/>
                      <a:pt x="469851" y="61541"/>
                      <a:pt x="474995" y="63922"/>
                    </a:cubicBezTo>
                    <a:cubicBezTo>
                      <a:pt x="482329" y="67351"/>
                      <a:pt x="485568" y="76019"/>
                      <a:pt x="482139" y="83448"/>
                    </a:cubicBezTo>
                    <a:lnTo>
                      <a:pt x="430424" y="195098"/>
                    </a:lnTo>
                    <a:lnTo>
                      <a:pt x="445945" y="178293"/>
                    </a:lnTo>
                    <a:cubicBezTo>
                      <a:pt x="461209" y="157005"/>
                      <a:pt x="473853" y="133836"/>
                      <a:pt x="483473" y="109356"/>
                    </a:cubicBezTo>
                    <a:cubicBezTo>
                      <a:pt x="484425" y="106784"/>
                      <a:pt x="486140" y="104594"/>
                      <a:pt x="488140" y="103070"/>
                    </a:cubicBezTo>
                    <a:cubicBezTo>
                      <a:pt x="492141" y="100022"/>
                      <a:pt x="497475" y="99069"/>
                      <a:pt x="502523" y="101069"/>
                    </a:cubicBezTo>
                    <a:cubicBezTo>
                      <a:pt x="510048" y="104022"/>
                      <a:pt x="513762" y="112499"/>
                      <a:pt x="510810" y="120119"/>
                    </a:cubicBezTo>
                    <a:cubicBezTo>
                      <a:pt x="500285" y="146837"/>
                      <a:pt x="486449" y="172150"/>
                      <a:pt x="469769" y="195403"/>
                    </a:cubicBezTo>
                    <a:lnTo>
                      <a:pt x="451781" y="214879"/>
                    </a:lnTo>
                    <a:lnTo>
                      <a:pt x="462475" y="224122"/>
                    </a:lnTo>
                    <a:lnTo>
                      <a:pt x="577008" y="107928"/>
                    </a:lnTo>
                    <a:cubicBezTo>
                      <a:pt x="577579" y="107451"/>
                      <a:pt x="578056" y="106975"/>
                      <a:pt x="578532" y="106594"/>
                    </a:cubicBezTo>
                    <a:cubicBezTo>
                      <a:pt x="584247" y="102213"/>
                      <a:pt x="592534" y="102594"/>
                      <a:pt x="597772" y="107737"/>
                    </a:cubicBezTo>
                    <a:cubicBezTo>
                      <a:pt x="603487" y="113452"/>
                      <a:pt x="603583" y="122691"/>
                      <a:pt x="597963" y="128502"/>
                    </a:cubicBezTo>
                    <a:lnTo>
                      <a:pt x="527164" y="200327"/>
                    </a:lnTo>
                    <a:lnTo>
                      <a:pt x="609108" y="150219"/>
                    </a:lnTo>
                    <a:cubicBezTo>
                      <a:pt x="616061" y="146028"/>
                      <a:pt x="625015" y="148123"/>
                      <a:pt x="629301" y="155076"/>
                    </a:cubicBezTo>
                    <a:cubicBezTo>
                      <a:pt x="633492" y="161934"/>
                      <a:pt x="631396" y="170983"/>
                      <a:pt x="624443" y="175269"/>
                    </a:cubicBezTo>
                    <a:lnTo>
                      <a:pt x="511049" y="244632"/>
                    </a:lnTo>
                    <a:lnTo>
                      <a:pt x="627205" y="232134"/>
                    </a:lnTo>
                    <a:cubicBezTo>
                      <a:pt x="635301" y="231277"/>
                      <a:pt x="642541" y="237087"/>
                      <a:pt x="643398" y="245183"/>
                    </a:cubicBezTo>
                    <a:cubicBezTo>
                      <a:pt x="644255" y="253279"/>
                      <a:pt x="638445" y="260518"/>
                      <a:pt x="630349" y="261376"/>
                    </a:cubicBezTo>
                    <a:lnTo>
                      <a:pt x="502998" y="275078"/>
                    </a:lnTo>
                    <a:lnTo>
                      <a:pt x="508454" y="285325"/>
                    </a:lnTo>
                    <a:lnTo>
                      <a:pt x="526335" y="286188"/>
                    </a:lnTo>
                    <a:cubicBezTo>
                      <a:pt x="561483" y="284640"/>
                      <a:pt x="596487" y="279854"/>
                      <a:pt x="631110" y="271853"/>
                    </a:cubicBezTo>
                    <a:cubicBezTo>
                      <a:pt x="639016" y="270043"/>
                      <a:pt x="646922" y="274901"/>
                      <a:pt x="648732" y="282807"/>
                    </a:cubicBezTo>
                    <a:cubicBezTo>
                      <a:pt x="650541" y="290712"/>
                      <a:pt x="645683" y="298618"/>
                      <a:pt x="637778" y="300428"/>
                    </a:cubicBezTo>
                    <a:lnTo>
                      <a:pt x="530593" y="315136"/>
                    </a:lnTo>
                    <a:lnTo>
                      <a:pt x="646636" y="339385"/>
                    </a:lnTo>
                    <a:cubicBezTo>
                      <a:pt x="654542" y="341005"/>
                      <a:pt x="659685" y="348815"/>
                      <a:pt x="657971" y="356721"/>
                    </a:cubicBezTo>
                    <a:cubicBezTo>
                      <a:pt x="656256" y="364627"/>
                      <a:pt x="648541" y="369770"/>
                      <a:pt x="640635" y="368056"/>
                    </a:cubicBezTo>
                    <a:lnTo>
                      <a:pt x="523834" y="343648"/>
                    </a:lnTo>
                    <a:lnTo>
                      <a:pt x="526858" y="362987"/>
                    </a:lnTo>
                    <a:lnTo>
                      <a:pt x="526557" y="365594"/>
                    </a:lnTo>
                    <a:lnTo>
                      <a:pt x="652161" y="387773"/>
                    </a:lnTo>
                    <a:cubicBezTo>
                      <a:pt x="660162" y="389201"/>
                      <a:pt x="665496" y="396821"/>
                      <a:pt x="664067" y="404822"/>
                    </a:cubicBezTo>
                    <a:cubicBezTo>
                      <a:pt x="662638" y="412823"/>
                      <a:pt x="655113" y="418062"/>
                      <a:pt x="647017" y="416729"/>
                    </a:cubicBezTo>
                    <a:lnTo>
                      <a:pt x="523174" y="394861"/>
                    </a:lnTo>
                    <a:lnTo>
                      <a:pt x="522157" y="403658"/>
                    </a:lnTo>
                    <a:lnTo>
                      <a:pt x="516772" y="417684"/>
                    </a:lnTo>
                    <a:lnTo>
                      <a:pt x="588724" y="448351"/>
                    </a:lnTo>
                    <a:cubicBezTo>
                      <a:pt x="596154" y="451495"/>
                      <a:pt x="599678" y="460162"/>
                      <a:pt x="596439" y="467592"/>
                    </a:cubicBezTo>
                    <a:cubicBezTo>
                      <a:pt x="593201" y="475117"/>
                      <a:pt x="584628" y="478546"/>
                      <a:pt x="577199" y="475307"/>
                    </a:cubicBezTo>
                    <a:lnTo>
                      <a:pt x="506258" y="445071"/>
                    </a:lnTo>
                    <a:lnTo>
                      <a:pt x="502512" y="454827"/>
                    </a:lnTo>
                    <a:lnTo>
                      <a:pt x="500121" y="457593"/>
                    </a:lnTo>
                    <a:lnTo>
                      <a:pt x="580723" y="498452"/>
                    </a:lnTo>
                    <a:cubicBezTo>
                      <a:pt x="587962" y="502072"/>
                      <a:pt x="590819" y="510930"/>
                      <a:pt x="587200" y="518169"/>
                    </a:cubicBezTo>
                    <a:cubicBezTo>
                      <a:pt x="583580" y="525408"/>
                      <a:pt x="574722" y="528266"/>
                      <a:pt x="567483" y="524646"/>
                    </a:cubicBezTo>
                    <a:lnTo>
                      <a:pt x="480345" y="480473"/>
                    </a:lnTo>
                    <a:lnTo>
                      <a:pt x="475609" y="485952"/>
                    </a:lnTo>
                    <a:lnTo>
                      <a:pt x="579199" y="564461"/>
                    </a:lnTo>
                    <a:cubicBezTo>
                      <a:pt x="585676" y="569319"/>
                      <a:pt x="586915" y="578558"/>
                      <a:pt x="582057" y="585035"/>
                    </a:cubicBezTo>
                    <a:cubicBezTo>
                      <a:pt x="577199" y="591417"/>
                      <a:pt x="567960" y="592750"/>
                      <a:pt x="561483" y="587893"/>
                    </a:cubicBezTo>
                    <a:lnTo>
                      <a:pt x="456390" y="508188"/>
                    </a:lnTo>
                    <a:lnTo>
                      <a:pt x="453278" y="511788"/>
                    </a:lnTo>
                    <a:lnTo>
                      <a:pt x="443611" y="516560"/>
                    </a:lnTo>
                    <a:lnTo>
                      <a:pt x="524144" y="611134"/>
                    </a:lnTo>
                    <a:cubicBezTo>
                      <a:pt x="529383" y="617325"/>
                      <a:pt x="528621" y="626564"/>
                      <a:pt x="522525" y="631803"/>
                    </a:cubicBezTo>
                    <a:cubicBezTo>
                      <a:pt x="516334" y="637042"/>
                      <a:pt x="507095" y="636280"/>
                      <a:pt x="501856" y="630184"/>
                    </a:cubicBezTo>
                    <a:lnTo>
                      <a:pt x="428435" y="543962"/>
                    </a:lnTo>
                    <a:lnTo>
                      <a:pt x="457660" y="640756"/>
                    </a:lnTo>
                    <a:cubicBezTo>
                      <a:pt x="460041" y="648472"/>
                      <a:pt x="455564" y="656568"/>
                      <a:pt x="447849" y="659044"/>
                    </a:cubicBezTo>
                    <a:cubicBezTo>
                      <a:pt x="440134" y="661426"/>
                      <a:pt x="431942" y="656949"/>
                      <a:pt x="429561" y="649234"/>
                    </a:cubicBezTo>
                    <a:lnTo>
                      <a:pt x="396521" y="539807"/>
                    </a:lnTo>
                    <a:lnTo>
                      <a:pt x="395852" y="540137"/>
                    </a:lnTo>
                    <a:lnTo>
                      <a:pt x="397366" y="654567"/>
                    </a:lnTo>
                    <a:cubicBezTo>
                      <a:pt x="397461" y="662664"/>
                      <a:pt x="390985" y="669331"/>
                      <a:pt x="382888" y="669426"/>
                    </a:cubicBezTo>
                    <a:cubicBezTo>
                      <a:pt x="374792" y="669522"/>
                      <a:pt x="368124" y="663045"/>
                      <a:pt x="368029" y="654948"/>
                    </a:cubicBezTo>
                    <a:lnTo>
                      <a:pt x="366604" y="547283"/>
                    </a:lnTo>
                    <a:lnTo>
                      <a:pt x="351686" y="548969"/>
                    </a:lnTo>
                    <a:lnTo>
                      <a:pt x="341455" y="621802"/>
                    </a:lnTo>
                    <a:cubicBezTo>
                      <a:pt x="340312" y="629803"/>
                      <a:pt x="332882" y="635422"/>
                      <a:pt x="324881" y="634279"/>
                    </a:cubicBezTo>
                    <a:cubicBezTo>
                      <a:pt x="316880" y="633136"/>
                      <a:pt x="311261" y="625707"/>
                      <a:pt x="312404" y="617706"/>
                    </a:cubicBezTo>
                    <a:lnTo>
                      <a:pt x="322062" y="548947"/>
                    </a:lnTo>
                    <a:lnTo>
                      <a:pt x="314814" y="547121"/>
                    </a:lnTo>
                    <a:lnTo>
                      <a:pt x="288972" y="641709"/>
                    </a:lnTo>
                    <a:cubicBezTo>
                      <a:pt x="286782" y="649519"/>
                      <a:pt x="278781" y="654091"/>
                      <a:pt x="270970" y="651995"/>
                    </a:cubicBezTo>
                    <a:cubicBezTo>
                      <a:pt x="263160" y="649900"/>
                      <a:pt x="258588" y="641804"/>
                      <a:pt x="260683" y="633993"/>
                    </a:cubicBezTo>
                    <a:lnTo>
                      <a:pt x="286374" y="539955"/>
                    </a:lnTo>
                    <a:lnTo>
                      <a:pt x="285412" y="539712"/>
                    </a:lnTo>
                    <a:lnTo>
                      <a:pt x="224297" y="646853"/>
                    </a:lnTo>
                    <a:cubicBezTo>
                      <a:pt x="220297" y="653806"/>
                      <a:pt x="211343" y="656378"/>
                      <a:pt x="204295" y="652282"/>
                    </a:cubicBezTo>
                    <a:cubicBezTo>
                      <a:pt x="197246" y="648281"/>
                      <a:pt x="194865" y="639328"/>
                      <a:pt x="198865" y="632279"/>
                    </a:cubicBezTo>
                    <a:lnTo>
                      <a:pt x="221336" y="592885"/>
                    </a:lnTo>
                    <a:lnTo>
                      <a:pt x="219915" y="592941"/>
                    </a:lnTo>
                    <a:cubicBezTo>
                      <a:pt x="212295" y="590084"/>
                      <a:pt x="208390" y="581702"/>
                      <a:pt x="211248" y="574082"/>
                    </a:cubicBezTo>
                    <a:lnTo>
                      <a:pt x="222579" y="543524"/>
                    </a:lnTo>
                    <a:lnTo>
                      <a:pt x="168576" y="613801"/>
                    </a:lnTo>
                    <a:cubicBezTo>
                      <a:pt x="163623" y="620278"/>
                      <a:pt x="154383" y="621420"/>
                      <a:pt x="148002" y="616467"/>
                    </a:cubicBezTo>
                    <a:cubicBezTo>
                      <a:pt x="141620" y="611514"/>
                      <a:pt x="140381" y="602275"/>
                      <a:pt x="145335" y="595893"/>
                    </a:cubicBezTo>
                    <a:lnTo>
                      <a:pt x="217103" y="502497"/>
                    </a:lnTo>
                    <a:lnTo>
                      <a:pt x="208441" y="495373"/>
                    </a:lnTo>
                    <a:lnTo>
                      <a:pt x="192484" y="512073"/>
                    </a:lnTo>
                    <a:cubicBezTo>
                      <a:pt x="168290" y="537791"/>
                      <a:pt x="143239" y="564461"/>
                      <a:pt x="119427" y="584940"/>
                    </a:cubicBezTo>
                    <a:cubicBezTo>
                      <a:pt x="113236" y="590655"/>
                      <a:pt x="103997" y="589512"/>
                      <a:pt x="98758" y="583416"/>
                    </a:cubicBezTo>
                    <a:cubicBezTo>
                      <a:pt x="93519" y="577224"/>
                      <a:pt x="94186" y="567985"/>
                      <a:pt x="100282" y="562746"/>
                    </a:cubicBezTo>
                    <a:cubicBezTo>
                      <a:pt x="122856" y="543315"/>
                      <a:pt x="147335" y="517217"/>
                      <a:pt x="171052" y="492071"/>
                    </a:cubicBezTo>
                    <a:lnTo>
                      <a:pt x="177357" y="485415"/>
                    </a:lnTo>
                    <a:lnTo>
                      <a:pt x="105806" y="533790"/>
                    </a:lnTo>
                    <a:cubicBezTo>
                      <a:pt x="99043" y="538362"/>
                      <a:pt x="89995" y="536553"/>
                      <a:pt x="85423" y="529885"/>
                    </a:cubicBezTo>
                    <a:cubicBezTo>
                      <a:pt x="80946" y="523122"/>
                      <a:pt x="82756" y="514169"/>
                      <a:pt x="89328" y="509502"/>
                    </a:cubicBezTo>
                    <a:lnTo>
                      <a:pt x="129818" y="482137"/>
                    </a:lnTo>
                    <a:lnTo>
                      <a:pt x="40941" y="508359"/>
                    </a:lnTo>
                    <a:cubicBezTo>
                      <a:pt x="33130" y="510645"/>
                      <a:pt x="25034" y="506168"/>
                      <a:pt x="22748" y="498453"/>
                    </a:cubicBezTo>
                    <a:cubicBezTo>
                      <a:pt x="21034" y="492357"/>
                      <a:pt x="23320" y="486165"/>
                      <a:pt x="27892" y="482641"/>
                    </a:cubicBezTo>
                    <a:cubicBezTo>
                      <a:pt x="29321" y="481593"/>
                      <a:pt x="30940" y="480736"/>
                      <a:pt x="32750" y="480165"/>
                    </a:cubicBezTo>
                    <a:lnTo>
                      <a:pt x="168467" y="440132"/>
                    </a:lnTo>
                    <a:lnTo>
                      <a:pt x="167061" y="437284"/>
                    </a:lnTo>
                    <a:lnTo>
                      <a:pt x="33988" y="424349"/>
                    </a:lnTo>
                    <a:cubicBezTo>
                      <a:pt x="25892" y="423587"/>
                      <a:pt x="4461" y="431778"/>
                      <a:pt x="5318" y="423682"/>
                    </a:cubicBezTo>
                    <a:cubicBezTo>
                      <a:pt x="5699" y="419586"/>
                      <a:pt x="23415" y="400632"/>
                      <a:pt x="26463" y="398250"/>
                    </a:cubicBezTo>
                    <a:cubicBezTo>
                      <a:pt x="29321" y="396060"/>
                      <a:pt x="32940" y="394916"/>
                      <a:pt x="36846" y="395202"/>
                    </a:cubicBezTo>
                    <a:lnTo>
                      <a:pt x="102581" y="401592"/>
                    </a:lnTo>
                    <a:lnTo>
                      <a:pt x="105699" y="390955"/>
                    </a:lnTo>
                    <a:lnTo>
                      <a:pt x="81132" y="386345"/>
                    </a:lnTo>
                    <a:cubicBezTo>
                      <a:pt x="56258" y="380509"/>
                      <a:pt x="32035" y="373509"/>
                      <a:pt x="9603" y="365198"/>
                    </a:cubicBezTo>
                    <a:cubicBezTo>
                      <a:pt x="1983" y="362340"/>
                      <a:pt x="-1922" y="353958"/>
                      <a:pt x="936" y="346338"/>
                    </a:cubicBezTo>
                    <a:cubicBezTo>
                      <a:pt x="3793" y="338718"/>
                      <a:pt x="12175" y="334813"/>
                      <a:pt x="19795" y="337671"/>
                    </a:cubicBezTo>
                    <a:cubicBezTo>
                      <a:pt x="52418" y="349720"/>
                      <a:pt x="90518" y="359174"/>
                      <a:pt x="129452" y="366198"/>
                    </a:cubicBezTo>
                    <a:lnTo>
                      <a:pt x="151037" y="368825"/>
                    </a:lnTo>
                    <a:lnTo>
                      <a:pt x="149380" y="343274"/>
                    </a:lnTo>
                    <a:lnTo>
                      <a:pt x="51038" y="320526"/>
                    </a:lnTo>
                    <a:cubicBezTo>
                      <a:pt x="43132" y="318716"/>
                      <a:pt x="38179" y="310810"/>
                      <a:pt x="40084" y="302905"/>
                    </a:cubicBezTo>
                    <a:cubicBezTo>
                      <a:pt x="40941" y="299476"/>
                      <a:pt x="42846" y="296618"/>
                      <a:pt x="45418" y="294618"/>
                    </a:cubicBezTo>
                    <a:cubicBezTo>
                      <a:pt x="48752" y="292046"/>
                      <a:pt x="53229" y="290903"/>
                      <a:pt x="57705" y="291951"/>
                    </a:cubicBezTo>
                    <a:lnTo>
                      <a:pt x="152512" y="313881"/>
                    </a:lnTo>
                    <a:lnTo>
                      <a:pt x="147402" y="310184"/>
                    </a:lnTo>
                    <a:lnTo>
                      <a:pt x="115427" y="296523"/>
                    </a:lnTo>
                    <a:cubicBezTo>
                      <a:pt x="111712" y="294952"/>
                      <a:pt x="108974" y="291999"/>
                      <a:pt x="107569" y="288510"/>
                    </a:cubicBezTo>
                    <a:lnTo>
                      <a:pt x="107659" y="281430"/>
                    </a:lnTo>
                    <a:lnTo>
                      <a:pt x="104532" y="279168"/>
                    </a:lnTo>
                    <a:lnTo>
                      <a:pt x="91424" y="272996"/>
                    </a:lnTo>
                    <a:cubicBezTo>
                      <a:pt x="84090" y="269567"/>
                      <a:pt x="80946" y="260804"/>
                      <a:pt x="84375" y="253470"/>
                    </a:cubicBezTo>
                    <a:cubicBezTo>
                      <a:pt x="85423" y="251374"/>
                      <a:pt x="86852" y="249564"/>
                      <a:pt x="88662" y="248136"/>
                    </a:cubicBezTo>
                    <a:cubicBezTo>
                      <a:pt x="92853" y="244897"/>
                      <a:pt x="98758" y="244040"/>
                      <a:pt x="103902" y="246421"/>
                    </a:cubicBezTo>
                    <a:lnTo>
                      <a:pt x="115081" y="251684"/>
                    </a:lnTo>
                    <a:lnTo>
                      <a:pt x="116569" y="251660"/>
                    </a:lnTo>
                    <a:lnTo>
                      <a:pt x="119437" y="253735"/>
                    </a:lnTo>
                    <a:lnTo>
                      <a:pt x="147690" y="267038"/>
                    </a:lnTo>
                    <a:lnTo>
                      <a:pt x="99900" y="202797"/>
                    </a:lnTo>
                    <a:cubicBezTo>
                      <a:pt x="96757" y="196225"/>
                      <a:pt x="98662" y="188605"/>
                      <a:pt x="104091" y="184414"/>
                    </a:cubicBezTo>
                    <a:cubicBezTo>
                      <a:pt x="104758" y="183842"/>
                      <a:pt x="105615" y="183366"/>
                      <a:pt x="106377" y="182985"/>
                    </a:cubicBezTo>
                    <a:cubicBezTo>
                      <a:pt x="113616" y="179270"/>
                      <a:pt x="122475" y="182128"/>
                      <a:pt x="126094" y="189367"/>
                    </a:cubicBezTo>
                    <a:cubicBezTo>
                      <a:pt x="136953" y="210560"/>
                      <a:pt x="151312" y="229777"/>
                      <a:pt x="168349" y="246219"/>
                    </a:cubicBezTo>
                    <a:lnTo>
                      <a:pt x="182606" y="256047"/>
                    </a:lnTo>
                    <a:lnTo>
                      <a:pt x="201123" y="234624"/>
                    </a:lnTo>
                    <a:lnTo>
                      <a:pt x="113236" y="158219"/>
                    </a:lnTo>
                    <a:cubicBezTo>
                      <a:pt x="107140" y="152885"/>
                      <a:pt x="106473" y="143646"/>
                      <a:pt x="111807" y="137550"/>
                    </a:cubicBezTo>
                    <a:cubicBezTo>
                      <a:pt x="112378" y="136788"/>
                      <a:pt x="113140" y="136121"/>
                      <a:pt x="113902" y="135550"/>
                    </a:cubicBezTo>
                    <a:cubicBezTo>
                      <a:pt x="119332" y="131359"/>
                      <a:pt x="127142" y="131454"/>
                      <a:pt x="132476" y="136121"/>
                    </a:cubicBezTo>
                    <a:lnTo>
                      <a:pt x="220283" y="212457"/>
                    </a:lnTo>
                    <a:lnTo>
                      <a:pt x="221059" y="211559"/>
                    </a:lnTo>
                    <a:lnTo>
                      <a:pt x="230636" y="206831"/>
                    </a:lnTo>
                    <a:lnTo>
                      <a:pt x="156669" y="109071"/>
                    </a:lnTo>
                    <a:cubicBezTo>
                      <a:pt x="151907" y="102594"/>
                      <a:pt x="153145" y="93450"/>
                      <a:pt x="159432" y="88497"/>
                    </a:cubicBezTo>
                    <a:cubicBezTo>
                      <a:pt x="159432" y="88497"/>
                      <a:pt x="159527" y="88402"/>
                      <a:pt x="159527" y="88402"/>
                    </a:cubicBezTo>
                    <a:cubicBezTo>
                      <a:pt x="166004" y="83544"/>
                      <a:pt x="175148" y="84782"/>
                      <a:pt x="180101" y="91259"/>
                    </a:cubicBezTo>
                    <a:lnTo>
                      <a:pt x="245732" y="178005"/>
                    </a:lnTo>
                    <a:lnTo>
                      <a:pt x="212581" y="120310"/>
                    </a:lnTo>
                    <a:cubicBezTo>
                      <a:pt x="207914" y="113833"/>
                      <a:pt x="209248" y="104880"/>
                      <a:pt x="215534" y="100022"/>
                    </a:cubicBezTo>
                    <a:cubicBezTo>
                      <a:pt x="215630" y="99927"/>
                      <a:pt x="215725" y="99832"/>
                      <a:pt x="215915" y="99736"/>
                    </a:cubicBezTo>
                    <a:cubicBezTo>
                      <a:pt x="222488" y="94974"/>
                      <a:pt x="231631" y="96403"/>
                      <a:pt x="236394" y="102975"/>
                    </a:cubicBezTo>
                    <a:lnTo>
                      <a:pt x="262942" y="149239"/>
                    </a:lnTo>
                    <a:lnTo>
                      <a:pt x="224393" y="46206"/>
                    </a:lnTo>
                    <a:cubicBezTo>
                      <a:pt x="222012" y="40015"/>
                      <a:pt x="224202" y="33252"/>
                      <a:pt x="229155" y="29442"/>
                    </a:cubicBezTo>
                    <a:cubicBezTo>
                      <a:pt x="230298" y="28585"/>
                      <a:pt x="231537" y="27823"/>
                      <a:pt x="232965" y="27347"/>
                    </a:cubicBezTo>
                    <a:cubicBezTo>
                      <a:pt x="240585" y="24489"/>
                      <a:pt x="248967" y="28394"/>
                      <a:pt x="251825" y="35919"/>
                    </a:cubicBezTo>
                    <a:lnTo>
                      <a:pt x="277918" y="105661"/>
                    </a:lnTo>
                    <a:lnTo>
                      <a:pt x="281923" y="102023"/>
                    </a:lnTo>
                    <a:cubicBezTo>
                      <a:pt x="289543" y="99260"/>
                      <a:pt x="297925" y="103261"/>
                      <a:pt x="300687" y="110881"/>
                    </a:cubicBezTo>
                    <a:lnTo>
                      <a:pt x="318890" y="176263"/>
                    </a:lnTo>
                    <a:lnTo>
                      <a:pt x="329159" y="175597"/>
                    </a:lnTo>
                    <a:lnTo>
                      <a:pt x="325358" y="163363"/>
                    </a:lnTo>
                    <a:cubicBezTo>
                      <a:pt x="316404" y="138313"/>
                      <a:pt x="307165" y="112405"/>
                      <a:pt x="300402" y="82877"/>
                    </a:cubicBezTo>
                    <a:cubicBezTo>
                      <a:pt x="299068" y="77162"/>
                      <a:pt x="301259" y="71447"/>
                      <a:pt x="305641" y="68018"/>
                    </a:cubicBezTo>
                    <a:cubicBezTo>
                      <a:pt x="307260" y="66780"/>
                      <a:pt x="309165" y="65827"/>
                      <a:pt x="311260" y="65351"/>
                    </a:cubicBezTo>
                    <a:cubicBezTo>
                      <a:pt x="319166" y="63541"/>
                      <a:pt x="327072" y="68399"/>
                      <a:pt x="328882" y="76305"/>
                    </a:cubicBezTo>
                    <a:cubicBezTo>
                      <a:pt x="335359" y="104213"/>
                      <a:pt x="343931" y="128216"/>
                      <a:pt x="352885" y="153553"/>
                    </a:cubicBezTo>
                    <a:lnTo>
                      <a:pt x="356914" y="164930"/>
                    </a:lnTo>
                    <a:lnTo>
                      <a:pt x="351551" y="15249"/>
                    </a:lnTo>
                    <a:cubicBezTo>
                      <a:pt x="351361" y="10296"/>
                      <a:pt x="353646" y="5915"/>
                      <a:pt x="357266" y="3057"/>
                    </a:cubicBezTo>
                    <a:cubicBezTo>
                      <a:pt x="359647" y="1247"/>
                      <a:pt x="362505" y="104"/>
                      <a:pt x="365743" y="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8" name="Google Shape;2678;p23"/>
              <p:cNvSpPr/>
              <p:nvPr/>
            </p:nvSpPr>
            <p:spPr>
              <a:xfrm>
                <a:off x="2345729" y="2484726"/>
                <a:ext cx="416500" cy="392952"/>
              </a:xfrm>
              <a:custGeom>
                <a:avLst/>
                <a:gdLst/>
                <a:ahLst/>
                <a:cxnLst/>
                <a:rect l="l" t="t" r="r" b="b"/>
                <a:pathLst>
                  <a:path w="225745" h="212982" extrusionOk="0">
                    <a:moveTo>
                      <a:pt x="123494" y="3"/>
                    </a:moveTo>
                    <a:cubicBezTo>
                      <a:pt x="126161" y="-92"/>
                      <a:pt x="128352" y="1908"/>
                      <a:pt x="128447" y="4575"/>
                    </a:cubicBezTo>
                    <a:lnTo>
                      <a:pt x="130201" y="41340"/>
                    </a:lnTo>
                    <a:lnTo>
                      <a:pt x="141973" y="10576"/>
                    </a:lnTo>
                    <a:cubicBezTo>
                      <a:pt x="142925" y="8099"/>
                      <a:pt x="145687" y="6956"/>
                      <a:pt x="148164" y="7813"/>
                    </a:cubicBezTo>
                    <a:cubicBezTo>
                      <a:pt x="150640" y="8766"/>
                      <a:pt x="151879" y="11528"/>
                      <a:pt x="150926" y="14005"/>
                    </a:cubicBezTo>
                    <a:lnTo>
                      <a:pt x="137456" y="49209"/>
                    </a:lnTo>
                    <a:lnTo>
                      <a:pt x="160165" y="19053"/>
                    </a:lnTo>
                    <a:cubicBezTo>
                      <a:pt x="161784" y="16958"/>
                      <a:pt x="164737" y="16482"/>
                      <a:pt x="166833" y="18101"/>
                    </a:cubicBezTo>
                    <a:cubicBezTo>
                      <a:pt x="168928" y="19720"/>
                      <a:pt x="169309" y="22673"/>
                      <a:pt x="167785" y="24768"/>
                    </a:cubicBezTo>
                    <a:lnTo>
                      <a:pt x="144427" y="55786"/>
                    </a:lnTo>
                    <a:lnTo>
                      <a:pt x="148586" y="57510"/>
                    </a:lnTo>
                    <a:lnTo>
                      <a:pt x="167976" y="38580"/>
                    </a:lnTo>
                    <a:cubicBezTo>
                      <a:pt x="169881" y="36770"/>
                      <a:pt x="172834" y="36770"/>
                      <a:pt x="174739" y="38675"/>
                    </a:cubicBezTo>
                    <a:cubicBezTo>
                      <a:pt x="176644" y="40580"/>
                      <a:pt x="176549" y="43533"/>
                      <a:pt x="174644" y="45438"/>
                    </a:cubicBezTo>
                    <a:lnTo>
                      <a:pt x="158196" y="61495"/>
                    </a:lnTo>
                    <a:lnTo>
                      <a:pt x="160701" y="62533"/>
                    </a:lnTo>
                    <a:lnTo>
                      <a:pt x="185407" y="43914"/>
                    </a:lnTo>
                    <a:cubicBezTo>
                      <a:pt x="187502" y="42295"/>
                      <a:pt x="190550" y="42771"/>
                      <a:pt x="192074" y="44866"/>
                    </a:cubicBezTo>
                    <a:cubicBezTo>
                      <a:pt x="193694" y="46962"/>
                      <a:pt x="193217" y="49915"/>
                      <a:pt x="191122" y="51534"/>
                    </a:cubicBezTo>
                    <a:lnTo>
                      <a:pt x="166160" y="70346"/>
                    </a:lnTo>
                    <a:lnTo>
                      <a:pt x="166417" y="70727"/>
                    </a:lnTo>
                    <a:lnTo>
                      <a:pt x="203123" y="55439"/>
                    </a:lnTo>
                    <a:cubicBezTo>
                      <a:pt x="205505" y="54391"/>
                      <a:pt x="208362" y="55630"/>
                      <a:pt x="209315" y="58011"/>
                    </a:cubicBezTo>
                    <a:cubicBezTo>
                      <a:pt x="210267" y="60392"/>
                      <a:pt x="209124" y="63250"/>
                      <a:pt x="206743" y="64202"/>
                    </a:cubicBezTo>
                    <a:lnTo>
                      <a:pt x="192719" y="70043"/>
                    </a:lnTo>
                    <a:lnTo>
                      <a:pt x="193408" y="70203"/>
                    </a:lnTo>
                    <a:cubicBezTo>
                      <a:pt x="194837" y="72394"/>
                      <a:pt x="194075" y="75346"/>
                      <a:pt x="191884" y="76775"/>
                    </a:cubicBezTo>
                    <a:lnTo>
                      <a:pt x="183022" y="82283"/>
                    </a:lnTo>
                    <a:lnTo>
                      <a:pt x="210838" y="74965"/>
                    </a:lnTo>
                    <a:cubicBezTo>
                      <a:pt x="213410" y="74299"/>
                      <a:pt x="215981" y="75823"/>
                      <a:pt x="216648" y="78394"/>
                    </a:cubicBezTo>
                    <a:cubicBezTo>
                      <a:pt x="217315" y="80966"/>
                      <a:pt x="215791" y="83538"/>
                      <a:pt x="213219" y="84205"/>
                    </a:cubicBezTo>
                    <a:lnTo>
                      <a:pt x="176529" y="93858"/>
                    </a:lnTo>
                    <a:lnTo>
                      <a:pt x="177228" y="97315"/>
                    </a:lnTo>
                    <a:lnTo>
                      <a:pt x="184454" y="96396"/>
                    </a:lnTo>
                    <a:cubicBezTo>
                      <a:pt x="195789" y="94586"/>
                      <a:pt x="207505" y="92681"/>
                      <a:pt x="217697" y="92205"/>
                    </a:cubicBezTo>
                    <a:cubicBezTo>
                      <a:pt x="220459" y="92015"/>
                      <a:pt x="222554" y="94110"/>
                      <a:pt x="222745" y="96682"/>
                    </a:cubicBezTo>
                    <a:cubicBezTo>
                      <a:pt x="222840" y="99349"/>
                      <a:pt x="220840" y="101540"/>
                      <a:pt x="218268" y="101730"/>
                    </a:cubicBezTo>
                    <a:cubicBezTo>
                      <a:pt x="208648" y="102206"/>
                      <a:pt x="197123" y="104111"/>
                      <a:pt x="186074" y="105826"/>
                    </a:cubicBezTo>
                    <a:lnTo>
                      <a:pt x="183320" y="106253"/>
                    </a:lnTo>
                    <a:lnTo>
                      <a:pt x="211029" y="108017"/>
                    </a:lnTo>
                    <a:cubicBezTo>
                      <a:pt x="213696" y="108208"/>
                      <a:pt x="215601" y="110493"/>
                      <a:pt x="215505" y="113065"/>
                    </a:cubicBezTo>
                    <a:cubicBezTo>
                      <a:pt x="215315" y="115732"/>
                      <a:pt x="213029" y="117637"/>
                      <a:pt x="210457" y="117542"/>
                    </a:cubicBezTo>
                    <a:lnTo>
                      <a:pt x="194667" y="116525"/>
                    </a:lnTo>
                    <a:lnTo>
                      <a:pt x="222745" y="127448"/>
                    </a:lnTo>
                    <a:cubicBezTo>
                      <a:pt x="225221" y="128400"/>
                      <a:pt x="226364" y="131162"/>
                      <a:pt x="225412" y="133639"/>
                    </a:cubicBezTo>
                    <a:cubicBezTo>
                      <a:pt x="224555" y="135449"/>
                      <a:pt x="222745" y="136592"/>
                      <a:pt x="220840" y="136592"/>
                    </a:cubicBezTo>
                    <a:cubicBezTo>
                      <a:pt x="220268" y="136592"/>
                      <a:pt x="219697" y="136496"/>
                      <a:pt x="219125" y="136306"/>
                    </a:cubicBezTo>
                    <a:lnTo>
                      <a:pt x="176313" y="119621"/>
                    </a:lnTo>
                    <a:lnTo>
                      <a:pt x="176149" y="120433"/>
                    </a:lnTo>
                    <a:lnTo>
                      <a:pt x="207790" y="150213"/>
                    </a:lnTo>
                    <a:cubicBezTo>
                      <a:pt x="209695" y="152023"/>
                      <a:pt x="209790" y="155071"/>
                      <a:pt x="207981" y="156976"/>
                    </a:cubicBezTo>
                    <a:cubicBezTo>
                      <a:pt x="207028" y="158023"/>
                      <a:pt x="205790" y="158500"/>
                      <a:pt x="204456" y="158500"/>
                    </a:cubicBezTo>
                    <a:cubicBezTo>
                      <a:pt x="203313" y="158500"/>
                      <a:pt x="202075" y="158119"/>
                      <a:pt x="201218" y="157166"/>
                    </a:cubicBezTo>
                    <a:lnTo>
                      <a:pt x="185678" y="142540"/>
                    </a:lnTo>
                    <a:lnTo>
                      <a:pt x="182644" y="144688"/>
                    </a:lnTo>
                    <a:lnTo>
                      <a:pt x="181610" y="144551"/>
                    </a:lnTo>
                    <a:lnTo>
                      <a:pt x="202266" y="170215"/>
                    </a:lnTo>
                    <a:cubicBezTo>
                      <a:pt x="203695" y="172406"/>
                      <a:pt x="203028" y="175359"/>
                      <a:pt x="200742" y="176787"/>
                    </a:cubicBezTo>
                    <a:cubicBezTo>
                      <a:pt x="198551" y="178216"/>
                      <a:pt x="195599" y="177549"/>
                      <a:pt x="194170" y="175263"/>
                    </a:cubicBezTo>
                    <a:cubicBezTo>
                      <a:pt x="188169" y="165691"/>
                      <a:pt x="180264" y="155689"/>
                      <a:pt x="171667" y="146152"/>
                    </a:cubicBezTo>
                    <a:lnTo>
                      <a:pt x="166709" y="141254"/>
                    </a:lnTo>
                    <a:lnTo>
                      <a:pt x="161959" y="148296"/>
                    </a:lnTo>
                    <a:lnTo>
                      <a:pt x="182644" y="173644"/>
                    </a:lnTo>
                    <a:cubicBezTo>
                      <a:pt x="184263" y="175645"/>
                      <a:pt x="183978" y="178692"/>
                      <a:pt x="181977" y="180312"/>
                    </a:cubicBezTo>
                    <a:cubicBezTo>
                      <a:pt x="181120" y="180978"/>
                      <a:pt x="180072" y="181359"/>
                      <a:pt x="179025" y="181359"/>
                    </a:cubicBezTo>
                    <a:cubicBezTo>
                      <a:pt x="177596" y="181359"/>
                      <a:pt x="176262" y="180788"/>
                      <a:pt x="175310" y="179645"/>
                    </a:cubicBezTo>
                    <a:lnTo>
                      <a:pt x="155483" y="155349"/>
                    </a:lnTo>
                    <a:lnTo>
                      <a:pt x="156056" y="157294"/>
                    </a:lnTo>
                    <a:lnTo>
                      <a:pt x="161403" y="166881"/>
                    </a:lnTo>
                    <a:lnTo>
                      <a:pt x="160174" y="171278"/>
                    </a:lnTo>
                    <a:lnTo>
                      <a:pt x="160987" y="174036"/>
                    </a:lnTo>
                    <a:lnTo>
                      <a:pt x="162927" y="177835"/>
                    </a:lnTo>
                    <a:cubicBezTo>
                      <a:pt x="164166" y="180216"/>
                      <a:pt x="163213" y="183074"/>
                      <a:pt x="160832" y="184217"/>
                    </a:cubicBezTo>
                    <a:cubicBezTo>
                      <a:pt x="160165" y="184598"/>
                      <a:pt x="159403" y="184693"/>
                      <a:pt x="158737" y="184693"/>
                    </a:cubicBezTo>
                    <a:cubicBezTo>
                      <a:pt x="157022" y="184693"/>
                      <a:pt x="155308" y="183741"/>
                      <a:pt x="154450" y="182121"/>
                    </a:cubicBezTo>
                    <a:lnTo>
                      <a:pt x="152636" y="178569"/>
                    </a:lnTo>
                    <a:lnTo>
                      <a:pt x="152165" y="178216"/>
                    </a:lnTo>
                    <a:lnTo>
                      <a:pt x="151773" y="176880"/>
                    </a:lnTo>
                    <a:lnTo>
                      <a:pt x="147123" y="167778"/>
                    </a:lnTo>
                    <a:lnTo>
                      <a:pt x="147236" y="168131"/>
                    </a:lnTo>
                    <a:cubicBezTo>
                      <a:pt x="148498" y="176764"/>
                      <a:pt x="148355" y="185598"/>
                      <a:pt x="146735" y="194218"/>
                    </a:cubicBezTo>
                    <a:cubicBezTo>
                      <a:pt x="146354" y="196409"/>
                      <a:pt x="144354" y="198028"/>
                      <a:pt x="142068" y="198028"/>
                    </a:cubicBezTo>
                    <a:cubicBezTo>
                      <a:pt x="141782" y="198028"/>
                      <a:pt x="141496" y="198028"/>
                      <a:pt x="141211" y="197933"/>
                    </a:cubicBezTo>
                    <a:cubicBezTo>
                      <a:pt x="138639" y="197456"/>
                      <a:pt x="136925" y="194980"/>
                      <a:pt x="137401" y="192408"/>
                    </a:cubicBezTo>
                    <a:cubicBezTo>
                      <a:pt x="138830" y="184788"/>
                      <a:pt x="138949" y="177001"/>
                      <a:pt x="137830" y="169405"/>
                    </a:cubicBezTo>
                    <a:lnTo>
                      <a:pt x="136115" y="164050"/>
                    </a:lnTo>
                    <a:lnTo>
                      <a:pt x="127163" y="165860"/>
                    </a:lnTo>
                    <a:lnTo>
                      <a:pt x="134543" y="202886"/>
                    </a:lnTo>
                    <a:cubicBezTo>
                      <a:pt x="135019" y="205457"/>
                      <a:pt x="133400" y="207934"/>
                      <a:pt x="130828" y="208505"/>
                    </a:cubicBezTo>
                    <a:cubicBezTo>
                      <a:pt x="130447" y="208601"/>
                      <a:pt x="130161" y="208601"/>
                      <a:pt x="129876" y="208601"/>
                    </a:cubicBezTo>
                    <a:cubicBezTo>
                      <a:pt x="127685" y="208601"/>
                      <a:pt x="125684" y="207077"/>
                      <a:pt x="125208" y="204791"/>
                    </a:cubicBezTo>
                    <a:lnTo>
                      <a:pt x="117824" y="167748"/>
                    </a:lnTo>
                    <a:lnTo>
                      <a:pt x="117398" y="167834"/>
                    </a:lnTo>
                    <a:lnTo>
                      <a:pt x="113996" y="167146"/>
                    </a:lnTo>
                    <a:lnTo>
                      <a:pt x="113588" y="206887"/>
                    </a:lnTo>
                    <a:cubicBezTo>
                      <a:pt x="113588" y="209554"/>
                      <a:pt x="111397" y="211649"/>
                      <a:pt x="108825" y="211649"/>
                    </a:cubicBezTo>
                    <a:cubicBezTo>
                      <a:pt x="106158" y="211649"/>
                      <a:pt x="104063" y="209459"/>
                      <a:pt x="104063" y="206792"/>
                    </a:cubicBezTo>
                    <a:lnTo>
                      <a:pt x="104321" y="181235"/>
                    </a:lnTo>
                    <a:lnTo>
                      <a:pt x="101396" y="192980"/>
                    </a:lnTo>
                    <a:cubicBezTo>
                      <a:pt x="101396" y="195552"/>
                      <a:pt x="99300" y="197552"/>
                      <a:pt x="96729" y="197552"/>
                    </a:cubicBezTo>
                    <a:cubicBezTo>
                      <a:pt x="96634" y="197552"/>
                      <a:pt x="96634" y="197552"/>
                      <a:pt x="96538" y="197552"/>
                    </a:cubicBezTo>
                    <a:cubicBezTo>
                      <a:pt x="93871" y="197457"/>
                      <a:pt x="91871" y="195266"/>
                      <a:pt x="91871" y="192695"/>
                    </a:cubicBezTo>
                    <a:lnTo>
                      <a:pt x="98979" y="164110"/>
                    </a:lnTo>
                    <a:lnTo>
                      <a:pt x="97969" y="163906"/>
                    </a:lnTo>
                    <a:lnTo>
                      <a:pt x="83775" y="209648"/>
                    </a:lnTo>
                    <a:cubicBezTo>
                      <a:pt x="83109" y="211649"/>
                      <a:pt x="81204" y="212982"/>
                      <a:pt x="79203" y="212982"/>
                    </a:cubicBezTo>
                    <a:cubicBezTo>
                      <a:pt x="78727" y="212982"/>
                      <a:pt x="78251" y="212887"/>
                      <a:pt x="77775" y="212792"/>
                    </a:cubicBezTo>
                    <a:cubicBezTo>
                      <a:pt x="75298" y="212030"/>
                      <a:pt x="73869" y="209363"/>
                      <a:pt x="74631" y="206791"/>
                    </a:cubicBezTo>
                    <a:lnTo>
                      <a:pt x="82070" y="182816"/>
                    </a:lnTo>
                    <a:lnTo>
                      <a:pt x="80060" y="183837"/>
                    </a:lnTo>
                    <a:cubicBezTo>
                      <a:pt x="77583" y="182979"/>
                      <a:pt x="76155" y="180312"/>
                      <a:pt x="77012" y="177836"/>
                    </a:cubicBezTo>
                    <a:lnTo>
                      <a:pt x="86590" y="158377"/>
                    </a:lnTo>
                    <a:lnTo>
                      <a:pt x="82375" y="155534"/>
                    </a:lnTo>
                    <a:lnTo>
                      <a:pt x="80917" y="159452"/>
                    </a:lnTo>
                    <a:cubicBezTo>
                      <a:pt x="78250" y="167643"/>
                      <a:pt x="75488" y="176121"/>
                      <a:pt x="71392" y="185074"/>
                    </a:cubicBezTo>
                    <a:cubicBezTo>
                      <a:pt x="70725" y="186884"/>
                      <a:pt x="69011" y="187837"/>
                      <a:pt x="67201" y="187837"/>
                    </a:cubicBezTo>
                    <a:cubicBezTo>
                      <a:pt x="66534" y="187837"/>
                      <a:pt x="65867" y="187741"/>
                      <a:pt x="65201" y="187360"/>
                    </a:cubicBezTo>
                    <a:cubicBezTo>
                      <a:pt x="62819" y="186217"/>
                      <a:pt x="61772" y="183455"/>
                      <a:pt x="62819" y="181074"/>
                    </a:cubicBezTo>
                    <a:cubicBezTo>
                      <a:pt x="66725" y="172596"/>
                      <a:pt x="69296" y="164786"/>
                      <a:pt x="71963" y="156499"/>
                    </a:cubicBezTo>
                    <a:lnTo>
                      <a:pt x="72980" y="153447"/>
                    </a:lnTo>
                    <a:lnTo>
                      <a:pt x="45008" y="192409"/>
                    </a:lnTo>
                    <a:cubicBezTo>
                      <a:pt x="43960" y="193647"/>
                      <a:pt x="42531" y="194314"/>
                      <a:pt x="41102" y="194314"/>
                    </a:cubicBezTo>
                    <a:cubicBezTo>
                      <a:pt x="40150" y="194314"/>
                      <a:pt x="39197" y="194028"/>
                      <a:pt x="38340" y="193457"/>
                    </a:cubicBezTo>
                    <a:cubicBezTo>
                      <a:pt x="36245" y="191933"/>
                      <a:pt x="35673" y="188980"/>
                      <a:pt x="37292" y="186789"/>
                    </a:cubicBezTo>
                    <a:lnTo>
                      <a:pt x="51903" y="166438"/>
                    </a:lnTo>
                    <a:lnTo>
                      <a:pt x="47389" y="166120"/>
                    </a:lnTo>
                    <a:cubicBezTo>
                      <a:pt x="45579" y="164119"/>
                      <a:pt x="45865" y="161167"/>
                      <a:pt x="47865" y="159357"/>
                    </a:cubicBezTo>
                    <a:lnTo>
                      <a:pt x="68349" y="141642"/>
                    </a:lnTo>
                    <a:lnTo>
                      <a:pt x="66044" y="138225"/>
                    </a:lnTo>
                    <a:lnTo>
                      <a:pt x="29387" y="157261"/>
                    </a:lnTo>
                    <a:cubicBezTo>
                      <a:pt x="28625" y="157642"/>
                      <a:pt x="27863" y="157833"/>
                      <a:pt x="27196" y="157833"/>
                    </a:cubicBezTo>
                    <a:cubicBezTo>
                      <a:pt x="25482" y="157833"/>
                      <a:pt x="23767" y="156880"/>
                      <a:pt x="23005" y="155261"/>
                    </a:cubicBezTo>
                    <a:cubicBezTo>
                      <a:pt x="21767" y="152880"/>
                      <a:pt x="22719" y="150022"/>
                      <a:pt x="25005" y="148879"/>
                    </a:cubicBezTo>
                    <a:lnTo>
                      <a:pt x="49766" y="136021"/>
                    </a:lnTo>
                    <a:lnTo>
                      <a:pt x="29673" y="142021"/>
                    </a:lnTo>
                    <a:cubicBezTo>
                      <a:pt x="29006" y="142402"/>
                      <a:pt x="28149" y="142688"/>
                      <a:pt x="27292" y="142688"/>
                    </a:cubicBezTo>
                    <a:cubicBezTo>
                      <a:pt x="25672" y="142688"/>
                      <a:pt x="24053" y="141831"/>
                      <a:pt x="23196" y="140402"/>
                    </a:cubicBezTo>
                    <a:cubicBezTo>
                      <a:pt x="21862" y="138116"/>
                      <a:pt x="22624" y="135258"/>
                      <a:pt x="24815" y="133830"/>
                    </a:cubicBezTo>
                    <a:lnTo>
                      <a:pt x="59276" y="123541"/>
                    </a:lnTo>
                    <a:lnTo>
                      <a:pt x="57902" y="116749"/>
                    </a:lnTo>
                    <a:lnTo>
                      <a:pt x="5384" y="123829"/>
                    </a:lnTo>
                    <a:cubicBezTo>
                      <a:pt x="5193" y="123734"/>
                      <a:pt x="5003" y="123829"/>
                      <a:pt x="4812" y="123829"/>
                    </a:cubicBezTo>
                    <a:cubicBezTo>
                      <a:pt x="2431" y="123829"/>
                      <a:pt x="431" y="122114"/>
                      <a:pt x="50" y="119733"/>
                    </a:cubicBezTo>
                    <a:cubicBezTo>
                      <a:pt x="-331" y="117161"/>
                      <a:pt x="1478" y="114685"/>
                      <a:pt x="4145" y="114399"/>
                    </a:cubicBezTo>
                    <a:lnTo>
                      <a:pt x="36857" y="109990"/>
                    </a:lnTo>
                    <a:lnTo>
                      <a:pt x="5669" y="106588"/>
                    </a:lnTo>
                    <a:cubicBezTo>
                      <a:pt x="3098" y="106302"/>
                      <a:pt x="1193" y="103921"/>
                      <a:pt x="1478" y="101349"/>
                    </a:cubicBezTo>
                    <a:cubicBezTo>
                      <a:pt x="1764" y="98778"/>
                      <a:pt x="4050" y="96873"/>
                      <a:pt x="6717" y="97158"/>
                    </a:cubicBezTo>
                    <a:lnTo>
                      <a:pt x="49728" y="101859"/>
                    </a:lnTo>
                    <a:lnTo>
                      <a:pt x="17291" y="81919"/>
                    </a:lnTo>
                    <a:cubicBezTo>
                      <a:pt x="15005" y="80585"/>
                      <a:pt x="14338" y="77633"/>
                      <a:pt x="15767" y="75347"/>
                    </a:cubicBezTo>
                    <a:cubicBezTo>
                      <a:pt x="17100" y="73061"/>
                      <a:pt x="20053" y="72394"/>
                      <a:pt x="22339" y="73823"/>
                    </a:cubicBezTo>
                    <a:lnTo>
                      <a:pt x="58817" y="96246"/>
                    </a:lnTo>
                    <a:lnTo>
                      <a:pt x="59033" y="95540"/>
                    </a:lnTo>
                    <a:lnTo>
                      <a:pt x="24053" y="70869"/>
                    </a:lnTo>
                    <a:cubicBezTo>
                      <a:pt x="21672" y="69726"/>
                      <a:pt x="20624" y="66964"/>
                      <a:pt x="21672" y="64583"/>
                    </a:cubicBezTo>
                    <a:cubicBezTo>
                      <a:pt x="22815" y="62202"/>
                      <a:pt x="25577" y="61154"/>
                      <a:pt x="27958" y="62202"/>
                    </a:cubicBezTo>
                    <a:lnTo>
                      <a:pt x="61899" y="86170"/>
                    </a:lnTo>
                    <a:lnTo>
                      <a:pt x="62468" y="84309"/>
                    </a:lnTo>
                    <a:lnTo>
                      <a:pt x="33483" y="50391"/>
                    </a:lnTo>
                    <a:cubicBezTo>
                      <a:pt x="31768" y="48390"/>
                      <a:pt x="32054" y="45342"/>
                      <a:pt x="34054" y="43628"/>
                    </a:cubicBezTo>
                    <a:cubicBezTo>
                      <a:pt x="36055" y="41913"/>
                      <a:pt x="39102" y="42199"/>
                      <a:pt x="40817" y="44199"/>
                    </a:cubicBezTo>
                    <a:lnTo>
                      <a:pt x="65795" y="73429"/>
                    </a:lnTo>
                    <a:lnTo>
                      <a:pt x="66304" y="71765"/>
                    </a:lnTo>
                    <a:lnTo>
                      <a:pt x="70359" y="68425"/>
                    </a:lnTo>
                    <a:lnTo>
                      <a:pt x="41770" y="36961"/>
                    </a:lnTo>
                    <a:cubicBezTo>
                      <a:pt x="39960" y="35056"/>
                      <a:pt x="40151" y="32008"/>
                      <a:pt x="42056" y="30198"/>
                    </a:cubicBezTo>
                    <a:cubicBezTo>
                      <a:pt x="43961" y="28484"/>
                      <a:pt x="47009" y="28579"/>
                      <a:pt x="48818" y="30484"/>
                    </a:cubicBezTo>
                    <a:lnTo>
                      <a:pt x="77757" y="62332"/>
                    </a:lnTo>
                    <a:lnTo>
                      <a:pt x="83274" y="57788"/>
                    </a:lnTo>
                    <a:lnTo>
                      <a:pt x="69964" y="34008"/>
                    </a:lnTo>
                    <a:cubicBezTo>
                      <a:pt x="68726" y="31722"/>
                      <a:pt x="69488" y="28769"/>
                      <a:pt x="71774" y="27531"/>
                    </a:cubicBezTo>
                    <a:cubicBezTo>
                      <a:pt x="74060" y="26293"/>
                      <a:pt x="77012" y="27055"/>
                      <a:pt x="78251" y="29341"/>
                    </a:cubicBezTo>
                    <a:lnTo>
                      <a:pt x="90734" y="51643"/>
                    </a:lnTo>
                    <a:lnTo>
                      <a:pt x="93424" y="49427"/>
                    </a:lnTo>
                    <a:lnTo>
                      <a:pt x="94711" y="49167"/>
                    </a:lnTo>
                    <a:lnTo>
                      <a:pt x="82156" y="22673"/>
                    </a:lnTo>
                    <a:cubicBezTo>
                      <a:pt x="81013" y="20291"/>
                      <a:pt x="82061" y="17434"/>
                      <a:pt x="84442" y="16291"/>
                    </a:cubicBezTo>
                    <a:cubicBezTo>
                      <a:pt x="86823" y="15148"/>
                      <a:pt x="89681" y="16196"/>
                      <a:pt x="90824" y="18577"/>
                    </a:cubicBezTo>
                    <a:lnTo>
                      <a:pt x="104392" y="47210"/>
                    </a:lnTo>
                    <a:lnTo>
                      <a:pt x="106569" y="46770"/>
                    </a:lnTo>
                    <a:lnTo>
                      <a:pt x="95586" y="6099"/>
                    </a:lnTo>
                    <a:cubicBezTo>
                      <a:pt x="94919" y="3528"/>
                      <a:pt x="96443" y="956"/>
                      <a:pt x="98920" y="289"/>
                    </a:cubicBezTo>
                    <a:cubicBezTo>
                      <a:pt x="101491" y="-378"/>
                      <a:pt x="104063" y="1051"/>
                      <a:pt x="104730" y="3623"/>
                    </a:cubicBezTo>
                    <a:lnTo>
                      <a:pt x="115874" y="44888"/>
                    </a:lnTo>
                    <a:lnTo>
                      <a:pt x="117398" y="44580"/>
                    </a:lnTo>
                    <a:lnTo>
                      <a:pt x="120882" y="46024"/>
                    </a:lnTo>
                    <a:lnTo>
                      <a:pt x="118922" y="4956"/>
                    </a:lnTo>
                    <a:cubicBezTo>
                      <a:pt x="118827" y="2289"/>
                      <a:pt x="120827" y="98"/>
                      <a:pt x="123494" y="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9" name="Google Shape;2679;p23"/>
              <p:cNvSpPr/>
              <p:nvPr/>
            </p:nvSpPr>
            <p:spPr>
              <a:xfrm>
                <a:off x="3766535" y="2151251"/>
                <a:ext cx="454639" cy="430210"/>
              </a:xfrm>
              <a:custGeom>
                <a:avLst/>
                <a:gdLst/>
                <a:ahLst/>
                <a:cxnLst/>
                <a:rect l="l" t="t" r="r" b="b"/>
                <a:pathLst>
                  <a:path w="246417" h="233176" extrusionOk="0">
                    <a:moveTo>
                      <a:pt x="135474" y="2"/>
                    </a:moveTo>
                    <a:cubicBezTo>
                      <a:pt x="138332" y="-93"/>
                      <a:pt x="140904" y="2097"/>
                      <a:pt x="140999" y="5050"/>
                    </a:cubicBezTo>
                    <a:lnTo>
                      <a:pt x="143265" y="52457"/>
                    </a:lnTo>
                    <a:lnTo>
                      <a:pt x="144904" y="52485"/>
                    </a:lnTo>
                    <a:lnTo>
                      <a:pt x="148405" y="54033"/>
                    </a:lnTo>
                    <a:lnTo>
                      <a:pt x="155952" y="10003"/>
                    </a:lnTo>
                    <a:cubicBezTo>
                      <a:pt x="156429" y="7146"/>
                      <a:pt x="159191" y="5241"/>
                      <a:pt x="162049" y="5717"/>
                    </a:cubicBezTo>
                    <a:cubicBezTo>
                      <a:pt x="164906" y="6193"/>
                      <a:pt x="166811" y="8955"/>
                      <a:pt x="166335" y="11813"/>
                    </a:cubicBezTo>
                    <a:lnTo>
                      <a:pt x="159474" y="51837"/>
                    </a:lnTo>
                    <a:lnTo>
                      <a:pt x="179479" y="21434"/>
                    </a:lnTo>
                    <a:cubicBezTo>
                      <a:pt x="181099" y="18957"/>
                      <a:pt x="184337" y="18386"/>
                      <a:pt x="186813" y="19910"/>
                    </a:cubicBezTo>
                    <a:cubicBezTo>
                      <a:pt x="189290" y="21529"/>
                      <a:pt x="189957" y="24767"/>
                      <a:pt x="188337" y="27244"/>
                    </a:cubicBezTo>
                    <a:lnTo>
                      <a:pt x="165683" y="61673"/>
                    </a:lnTo>
                    <a:lnTo>
                      <a:pt x="165946" y="61789"/>
                    </a:lnTo>
                    <a:lnTo>
                      <a:pt x="197197" y="34959"/>
                    </a:lnTo>
                    <a:cubicBezTo>
                      <a:pt x="199387" y="33054"/>
                      <a:pt x="202721" y="33340"/>
                      <a:pt x="204626" y="35530"/>
                    </a:cubicBezTo>
                    <a:cubicBezTo>
                      <a:pt x="206531" y="37721"/>
                      <a:pt x="206245" y="41055"/>
                      <a:pt x="204055" y="42960"/>
                    </a:cubicBezTo>
                    <a:lnTo>
                      <a:pt x="173914" y="68837"/>
                    </a:lnTo>
                    <a:lnTo>
                      <a:pt x="177066" y="72855"/>
                    </a:lnTo>
                    <a:lnTo>
                      <a:pt x="201101" y="57914"/>
                    </a:lnTo>
                    <a:cubicBezTo>
                      <a:pt x="203578" y="56390"/>
                      <a:pt x="206816" y="57152"/>
                      <a:pt x="208340" y="59628"/>
                    </a:cubicBezTo>
                    <a:cubicBezTo>
                      <a:pt x="209864" y="62105"/>
                      <a:pt x="209102" y="65343"/>
                      <a:pt x="206626" y="66867"/>
                    </a:cubicBezTo>
                    <a:lnTo>
                      <a:pt x="183598" y="81182"/>
                    </a:lnTo>
                    <a:lnTo>
                      <a:pt x="185181" y="83199"/>
                    </a:lnTo>
                    <a:lnTo>
                      <a:pt x="218627" y="67915"/>
                    </a:lnTo>
                    <a:cubicBezTo>
                      <a:pt x="221294" y="66677"/>
                      <a:pt x="224438" y="67915"/>
                      <a:pt x="225581" y="70487"/>
                    </a:cubicBezTo>
                    <a:cubicBezTo>
                      <a:pt x="226819" y="73154"/>
                      <a:pt x="225581" y="76297"/>
                      <a:pt x="223009" y="77440"/>
                    </a:cubicBezTo>
                    <a:lnTo>
                      <a:pt x="191838" y="91685"/>
                    </a:lnTo>
                    <a:lnTo>
                      <a:pt x="192292" y="92263"/>
                    </a:lnTo>
                    <a:lnTo>
                      <a:pt x="235011" y="84584"/>
                    </a:lnTo>
                    <a:cubicBezTo>
                      <a:pt x="237868" y="84108"/>
                      <a:pt x="240630" y="86013"/>
                      <a:pt x="241106" y="88870"/>
                    </a:cubicBezTo>
                    <a:cubicBezTo>
                      <a:pt x="241583" y="91728"/>
                      <a:pt x="239678" y="94490"/>
                      <a:pt x="236820" y="94966"/>
                    </a:cubicBezTo>
                    <a:lnTo>
                      <a:pt x="220262" y="97943"/>
                    </a:lnTo>
                    <a:lnTo>
                      <a:pt x="221008" y="98300"/>
                    </a:lnTo>
                    <a:cubicBezTo>
                      <a:pt x="221961" y="101062"/>
                      <a:pt x="220532" y="104110"/>
                      <a:pt x="217770" y="105063"/>
                    </a:cubicBezTo>
                    <a:lnTo>
                      <a:pt x="207171" y="108811"/>
                    </a:lnTo>
                    <a:lnTo>
                      <a:pt x="238725" y="107539"/>
                    </a:lnTo>
                    <a:cubicBezTo>
                      <a:pt x="241678" y="107444"/>
                      <a:pt x="244059" y="109730"/>
                      <a:pt x="244250" y="112587"/>
                    </a:cubicBezTo>
                    <a:cubicBezTo>
                      <a:pt x="244345" y="115540"/>
                      <a:pt x="242059" y="117921"/>
                      <a:pt x="239201" y="118112"/>
                    </a:cubicBezTo>
                    <a:lnTo>
                      <a:pt x="195786" y="119862"/>
                    </a:lnTo>
                    <a:lnTo>
                      <a:pt x="196079" y="123496"/>
                    </a:lnTo>
                    <a:lnTo>
                      <a:pt x="205006" y="124303"/>
                    </a:lnTo>
                    <a:cubicBezTo>
                      <a:pt x="217675" y="125065"/>
                      <a:pt x="230819" y="125827"/>
                      <a:pt x="241963" y="127637"/>
                    </a:cubicBezTo>
                    <a:cubicBezTo>
                      <a:pt x="244916" y="128018"/>
                      <a:pt x="246821" y="130875"/>
                      <a:pt x="246345" y="133733"/>
                    </a:cubicBezTo>
                    <a:cubicBezTo>
                      <a:pt x="245869" y="136590"/>
                      <a:pt x="243106" y="138590"/>
                      <a:pt x="240249" y="138114"/>
                    </a:cubicBezTo>
                    <a:cubicBezTo>
                      <a:pt x="229676" y="136400"/>
                      <a:pt x="216818" y="135638"/>
                      <a:pt x="204435" y="134876"/>
                    </a:cubicBezTo>
                    <a:lnTo>
                      <a:pt x="200852" y="134651"/>
                    </a:lnTo>
                    <a:lnTo>
                      <a:pt x="231105" y="143353"/>
                    </a:lnTo>
                    <a:cubicBezTo>
                      <a:pt x="233868" y="144115"/>
                      <a:pt x="235487" y="147068"/>
                      <a:pt x="234725" y="149925"/>
                    </a:cubicBezTo>
                    <a:cubicBezTo>
                      <a:pt x="233868" y="152688"/>
                      <a:pt x="231010" y="154307"/>
                      <a:pt x="228153" y="153545"/>
                    </a:cubicBezTo>
                    <a:lnTo>
                      <a:pt x="211522" y="148744"/>
                    </a:lnTo>
                    <a:lnTo>
                      <a:pt x="239011" y="167070"/>
                    </a:lnTo>
                    <a:cubicBezTo>
                      <a:pt x="241392" y="168689"/>
                      <a:pt x="242059" y="171928"/>
                      <a:pt x="240439" y="174405"/>
                    </a:cubicBezTo>
                    <a:cubicBezTo>
                      <a:pt x="239201" y="176310"/>
                      <a:pt x="237011" y="177072"/>
                      <a:pt x="234915" y="176595"/>
                    </a:cubicBezTo>
                    <a:cubicBezTo>
                      <a:pt x="234248" y="176500"/>
                      <a:pt x="233677" y="176214"/>
                      <a:pt x="233105" y="175833"/>
                    </a:cubicBezTo>
                    <a:lnTo>
                      <a:pt x="190812" y="147622"/>
                    </a:lnTo>
                    <a:lnTo>
                      <a:pt x="190347" y="148673"/>
                    </a:lnTo>
                    <a:lnTo>
                      <a:pt x="217484" y="188407"/>
                    </a:lnTo>
                    <a:cubicBezTo>
                      <a:pt x="219103" y="190788"/>
                      <a:pt x="218532" y="194122"/>
                      <a:pt x="216055" y="195741"/>
                    </a:cubicBezTo>
                    <a:cubicBezTo>
                      <a:pt x="214817" y="196598"/>
                      <a:pt x="213388" y="196789"/>
                      <a:pt x="211959" y="196503"/>
                    </a:cubicBezTo>
                    <a:cubicBezTo>
                      <a:pt x="210721" y="196217"/>
                      <a:pt x="209483" y="195455"/>
                      <a:pt x="208721" y="194312"/>
                    </a:cubicBezTo>
                    <a:lnTo>
                      <a:pt x="195373" y="174768"/>
                    </a:lnTo>
                    <a:lnTo>
                      <a:pt x="191672" y="176310"/>
                    </a:lnTo>
                    <a:lnTo>
                      <a:pt x="190302" y="175796"/>
                    </a:lnTo>
                    <a:lnTo>
                      <a:pt x="206721" y="208885"/>
                    </a:lnTo>
                    <a:cubicBezTo>
                      <a:pt x="207673" y="211647"/>
                      <a:pt x="206245" y="214695"/>
                      <a:pt x="203482" y="215648"/>
                    </a:cubicBezTo>
                    <a:cubicBezTo>
                      <a:pt x="200720" y="216600"/>
                      <a:pt x="197672" y="215172"/>
                      <a:pt x="196720" y="212409"/>
                    </a:cubicBezTo>
                    <a:cubicBezTo>
                      <a:pt x="192529" y="200598"/>
                      <a:pt x="186362" y="187906"/>
                      <a:pt x="179325" y="175547"/>
                    </a:cubicBezTo>
                    <a:lnTo>
                      <a:pt x="175061" y="168973"/>
                    </a:lnTo>
                    <a:lnTo>
                      <a:pt x="168358" y="175354"/>
                    </a:lnTo>
                    <a:lnTo>
                      <a:pt x="184718" y="207646"/>
                    </a:lnTo>
                    <a:cubicBezTo>
                      <a:pt x="186052" y="210218"/>
                      <a:pt x="185004" y="213457"/>
                      <a:pt x="182432" y="214695"/>
                    </a:cubicBezTo>
                    <a:cubicBezTo>
                      <a:pt x="181385" y="215266"/>
                      <a:pt x="180147" y="215457"/>
                      <a:pt x="179004" y="215171"/>
                    </a:cubicBezTo>
                    <a:cubicBezTo>
                      <a:pt x="177480" y="214886"/>
                      <a:pt x="176146" y="213838"/>
                      <a:pt x="175384" y="212409"/>
                    </a:cubicBezTo>
                    <a:lnTo>
                      <a:pt x="159540" y="181135"/>
                    </a:lnTo>
                    <a:lnTo>
                      <a:pt x="159668" y="182960"/>
                    </a:lnTo>
                    <a:lnTo>
                      <a:pt x="163382" y="195359"/>
                    </a:lnTo>
                    <a:lnTo>
                      <a:pt x="160862" y="200060"/>
                    </a:lnTo>
                    <a:lnTo>
                      <a:pt x="160961" y="201480"/>
                    </a:lnTo>
                    <a:lnTo>
                      <a:pt x="162525" y="207457"/>
                    </a:lnTo>
                    <a:cubicBezTo>
                      <a:pt x="163287" y="210314"/>
                      <a:pt x="161573" y="213171"/>
                      <a:pt x="158715" y="213933"/>
                    </a:cubicBezTo>
                    <a:cubicBezTo>
                      <a:pt x="157858" y="214124"/>
                      <a:pt x="157001" y="214124"/>
                      <a:pt x="156239" y="213933"/>
                    </a:cubicBezTo>
                    <a:cubicBezTo>
                      <a:pt x="154334" y="213553"/>
                      <a:pt x="152810" y="212124"/>
                      <a:pt x="152238" y="210124"/>
                    </a:cubicBezTo>
                    <a:lnTo>
                      <a:pt x="151149" y="205961"/>
                    </a:lnTo>
                    <a:lnTo>
                      <a:pt x="150714" y="205456"/>
                    </a:lnTo>
                    <a:lnTo>
                      <a:pt x="150604" y="203879"/>
                    </a:lnTo>
                    <a:lnTo>
                      <a:pt x="147757" y="193001"/>
                    </a:lnTo>
                    <a:lnTo>
                      <a:pt x="147761" y="193050"/>
                    </a:lnTo>
                    <a:cubicBezTo>
                      <a:pt x="147071" y="202695"/>
                      <a:pt x="144808" y="212220"/>
                      <a:pt x="140998" y="221173"/>
                    </a:cubicBezTo>
                    <a:cubicBezTo>
                      <a:pt x="139950" y="223649"/>
                      <a:pt x="137474" y="224887"/>
                      <a:pt x="134998" y="224411"/>
                    </a:cubicBezTo>
                    <a:cubicBezTo>
                      <a:pt x="134712" y="224316"/>
                      <a:pt x="134331" y="224221"/>
                      <a:pt x="134045" y="224126"/>
                    </a:cubicBezTo>
                    <a:cubicBezTo>
                      <a:pt x="131378" y="222982"/>
                      <a:pt x="130140" y="219839"/>
                      <a:pt x="131283" y="217172"/>
                    </a:cubicBezTo>
                    <a:cubicBezTo>
                      <a:pt x="134617" y="209267"/>
                      <a:pt x="136617" y="200861"/>
                      <a:pt x="137236" y="192360"/>
                    </a:cubicBezTo>
                    <a:lnTo>
                      <a:pt x="136669" y="186193"/>
                    </a:lnTo>
                    <a:lnTo>
                      <a:pt x="126555" y="186022"/>
                    </a:lnTo>
                    <a:lnTo>
                      <a:pt x="125759" y="228031"/>
                    </a:lnTo>
                    <a:cubicBezTo>
                      <a:pt x="125663" y="230983"/>
                      <a:pt x="123282" y="233269"/>
                      <a:pt x="120329" y="233174"/>
                    </a:cubicBezTo>
                    <a:cubicBezTo>
                      <a:pt x="119948" y="233079"/>
                      <a:pt x="119567" y="232984"/>
                      <a:pt x="119281" y="232984"/>
                    </a:cubicBezTo>
                    <a:cubicBezTo>
                      <a:pt x="116900" y="232412"/>
                      <a:pt x="115090" y="230317"/>
                      <a:pt x="115186" y="227745"/>
                    </a:cubicBezTo>
                    <a:lnTo>
                      <a:pt x="115980" y="185842"/>
                    </a:lnTo>
                    <a:lnTo>
                      <a:pt x="115567" y="185835"/>
                    </a:lnTo>
                    <a:lnTo>
                      <a:pt x="111817" y="184177"/>
                    </a:lnTo>
                    <a:lnTo>
                      <a:pt x="101851" y="227269"/>
                    </a:lnTo>
                    <a:cubicBezTo>
                      <a:pt x="101375" y="230031"/>
                      <a:pt x="98613" y="231841"/>
                      <a:pt x="95755" y="231174"/>
                    </a:cubicBezTo>
                    <a:cubicBezTo>
                      <a:pt x="92898" y="230508"/>
                      <a:pt x="91088" y="227650"/>
                      <a:pt x="91755" y="224792"/>
                    </a:cubicBezTo>
                    <a:lnTo>
                      <a:pt x="97951" y="197931"/>
                    </a:lnTo>
                    <a:lnTo>
                      <a:pt x="92326" y="209266"/>
                    </a:lnTo>
                    <a:cubicBezTo>
                      <a:pt x="91564" y="211933"/>
                      <a:pt x="88802" y="213648"/>
                      <a:pt x="86040" y="213076"/>
                    </a:cubicBezTo>
                    <a:cubicBezTo>
                      <a:pt x="85944" y="213076"/>
                      <a:pt x="85944" y="213076"/>
                      <a:pt x="85849" y="213076"/>
                    </a:cubicBezTo>
                    <a:cubicBezTo>
                      <a:pt x="82992" y="212409"/>
                      <a:pt x="81277" y="209457"/>
                      <a:pt x="82039" y="206695"/>
                    </a:cubicBezTo>
                    <a:lnTo>
                      <a:pt x="96568" y="177434"/>
                    </a:lnTo>
                    <a:lnTo>
                      <a:pt x="95416" y="176925"/>
                    </a:lnTo>
                    <a:lnTo>
                      <a:pt x="69180" y="223077"/>
                    </a:lnTo>
                    <a:cubicBezTo>
                      <a:pt x="67941" y="225077"/>
                      <a:pt x="65560" y="226125"/>
                      <a:pt x="63369" y="225649"/>
                    </a:cubicBezTo>
                    <a:cubicBezTo>
                      <a:pt x="62893" y="225554"/>
                      <a:pt x="62322" y="225363"/>
                      <a:pt x="61941" y="225077"/>
                    </a:cubicBezTo>
                    <a:cubicBezTo>
                      <a:pt x="59369" y="223649"/>
                      <a:pt x="58511" y="220410"/>
                      <a:pt x="59940" y="217839"/>
                    </a:cubicBezTo>
                    <a:lnTo>
                      <a:pt x="73753" y="193540"/>
                    </a:lnTo>
                    <a:lnTo>
                      <a:pt x="71181" y="194217"/>
                    </a:lnTo>
                    <a:cubicBezTo>
                      <a:pt x="68704" y="192693"/>
                      <a:pt x="67847" y="189550"/>
                      <a:pt x="69276" y="186978"/>
                    </a:cubicBezTo>
                    <a:lnTo>
                      <a:pt x="84365" y="168127"/>
                    </a:lnTo>
                    <a:lnTo>
                      <a:pt x="80706" y="164283"/>
                    </a:lnTo>
                    <a:lnTo>
                      <a:pt x="78229" y="168118"/>
                    </a:lnTo>
                    <a:cubicBezTo>
                      <a:pt x="73371" y="176405"/>
                      <a:pt x="68323" y="184882"/>
                      <a:pt x="61751" y="193550"/>
                    </a:cubicBezTo>
                    <a:cubicBezTo>
                      <a:pt x="60417" y="195265"/>
                      <a:pt x="58321" y="196026"/>
                      <a:pt x="56417" y="195550"/>
                    </a:cubicBezTo>
                    <a:cubicBezTo>
                      <a:pt x="55654" y="195360"/>
                      <a:pt x="54988" y="195074"/>
                      <a:pt x="54416" y="194598"/>
                    </a:cubicBezTo>
                    <a:cubicBezTo>
                      <a:pt x="52130" y="192883"/>
                      <a:pt x="51654" y="189550"/>
                      <a:pt x="53368" y="187168"/>
                    </a:cubicBezTo>
                    <a:cubicBezTo>
                      <a:pt x="59560" y="178977"/>
                      <a:pt x="64227" y="171071"/>
                      <a:pt x="69180" y="162689"/>
                    </a:cubicBezTo>
                    <a:lnTo>
                      <a:pt x="71272" y="159173"/>
                    </a:lnTo>
                    <a:lnTo>
                      <a:pt x="31270" y="195074"/>
                    </a:lnTo>
                    <a:cubicBezTo>
                      <a:pt x="29936" y="196217"/>
                      <a:pt x="28127" y="196598"/>
                      <a:pt x="26603" y="196312"/>
                    </a:cubicBezTo>
                    <a:cubicBezTo>
                      <a:pt x="25555" y="196122"/>
                      <a:pt x="24603" y="195550"/>
                      <a:pt x="23841" y="194693"/>
                    </a:cubicBezTo>
                    <a:cubicBezTo>
                      <a:pt x="21936" y="192502"/>
                      <a:pt x="22031" y="189168"/>
                      <a:pt x="24222" y="187263"/>
                    </a:cubicBezTo>
                    <a:lnTo>
                      <a:pt x="44984" y="168630"/>
                    </a:lnTo>
                    <a:lnTo>
                      <a:pt x="40319" y="167261"/>
                    </a:lnTo>
                    <a:cubicBezTo>
                      <a:pt x="38890" y="164689"/>
                      <a:pt x="39843" y="161451"/>
                      <a:pt x="42415" y="160117"/>
                    </a:cubicBezTo>
                    <a:lnTo>
                      <a:pt x="68755" y="145850"/>
                    </a:lnTo>
                    <a:lnTo>
                      <a:pt x="67063" y="141576"/>
                    </a:lnTo>
                    <a:lnTo>
                      <a:pt x="22698" y="153450"/>
                    </a:lnTo>
                    <a:cubicBezTo>
                      <a:pt x="21841" y="153736"/>
                      <a:pt x="20984" y="153736"/>
                      <a:pt x="20222" y="153545"/>
                    </a:cubicBezTo>
                    <a:cubicBezTo>
                      <a:pt x="18317" y="153164"/>
                      <a:pt x="16793" y="151735"/>
                      <a:pt x="16222" y="149735"/>
                    </a:cubicBezTo>
                    <a:cubicBezTo>
                      <a:pt x="15459" y="146878"/>
                      <a:pt x="17174" y="144020"/>
                      <a:pt x="19936" y="143258"/>
                    </a:cubicBezTo>
                    <a:lnTo>
                      <a:pt x="50179" y="135164"/>
                    </a:lnTo>
                    <a:lnTo>
                      <a:pt x="26794" y="136877"/>
                    </a:lnTo>
                    <a:cubicBezTo>
                      <a:pt x="25841" y="137258"/>
                      <a:pt x="24889" y="137258"/>
                      <a:pt x="24031" y="137067"/>
                    </a:cubicBezTo>
                    <a:cubicBezTo>
                      <a:pt x="22317" y="136686"/>
                      <a:pt x="20793" y="135448"/>
                      <a:pt x="20126" y="133543"/>
                    </a:cubicBezTo>
                    <a:cubicBezTo>
                      <a:pt x="19174" y="130781"/>
                      <a:pt x="20698" y="127828"/>
                      <a:pt x="23460" y="126875"/>
                    </a:cubicBezTo>
                    <a:cubicBezTo>
                      <a:pt x="33270" y="123636"/>
                      <a:pt x="43462" y="121612"/>
                      <a:pt x="53737" y="120851"/>
                    </a:cubicBezTo>
                    <a:lnTo>
                      <a:pt x="63276" y="121330"/>
                    </a:lnTo>
                    <a:lnTo>
                      <a:pt x="63361" y="116281"/>
                    </a:lnTo>
                    <a:lnTo>
                      <a:pt x="4887" y="111444"/>
                    </a:lnTo>
                    <a:cubicBezTo>
                      <a:pt x="4601" y="111349"/>
                      <a:pt x="4315" y="111349"/>
                      <a:pt x="4124" y="111349"/>
                    </a:cubicBezTo>
                    <a:cubicBezTo>
                      <a:pt x="1553" y="110777"/>
                      <a:pt x="-257" y="108396"/>
                      <a:pt x="29" y="105729"/>
                    </a:cubicBezTo>
                    <a:cubicBezTo>
                      <a:pt x="314" y="102872"/>
                      <a:pt x="2791" y="100681"/>
                      <a:pt x="5744" y="100872"/>
                    </a:cubicBezTo>
                    <a:lnTo>
                      <a:pt x="41598" y="103837"/>
                    </a:lnTo>
                    <a:lnTo>
                      <a:pt x="9077" y="92871"/>
                    </a:lnTo>
                    <a:cubicBezTo>
                      <a:pt x="6315" y="91919"/>
                      <a:pt x="4791" y="88966"/>
                      <a:pt x="5743" y="86203"/>
                    </a:cubicBezTo>
                    <a:cubicBezTo>
                      <a:pt x="6696" y="83441"/>
                      <a:pt x="9649" y="82012"/>
                      <a:pt x="12411" y="82870"/>
                    </a:cubicBezTo>
                    <a:lnTo>
                      <a:pt x="57755" y="98183"/>
                    </a:lnTo>
                    <a:lnTo>
                      <a:pt x="27460" y="68963"/>
                    </a:lnTo>
                    <a:cubicBezTo>
                      <a:pt x="25365" y="66962"/>
                      <a:pt x="25269" y="63629"/>
                      <a:pt x="27365" y="61533"/>
                    </a:cubicBezTo>
                    <a:cubicBezTo>
                      <a:pt x="29365" y="59438"/>
                      <a:pt x="32699" y="59342"/>
                      <a:pt x="34794" y="61438"/>
                    </a:cubicBezTo>
                    <a:lnTo>
                      <a:pt x="69154" y="94577"/>
                    </a:lnTo>
                    <a:lnTo>
                      <a:pt x="69655" y="93689"/>
                    </a:lnTo>
                    <a:lnTo>
                      <a:pt x="37652" y="58581"/>
                    </a:lnTo>
                    <a:cubicBezTo>
                      <a:pt x="35366" y="56866"/>
                      <a:pt x="34890" y="53532"/>
                      <a:pt x="36604" y="51151"/>
                    </a:cubicBezTo>
                    <a:cubicBezTo>
                      <a:pt x="38319" y="48865"/>
                      <a:pt x="41653" y="48389"/>
                      <a:pt x="44034" y="50103"/>
                    </a:cubicBezTo>
                    <a:lnTo>
                      <a:pt x="75082" y="84069"/>
                    </a:lnTo>
                    <a:lnTo>
                      <a:pt x="75964" y="82505"/>
                    </a:lnTo>
                    <a:lnTo>
                      <a:pt x="52702" y="38864"/>
                    </a:lnTo>
                    <a:cubicBezTo>
                      <a:pt x="51369" y="36292"/>
                      <a:pt x="52321" y="33054"/>
                      <a:pt x="54893" y="31720"/>
                    </a:cubicBezTo>
                    <a:cubicBezTo>
                      <a:pt x="57465" y="30387"/>
                      <a:pt x="60703" y="31339"/>
                      <a:pt x="62037" y="33911"/>
                    </a:cubicBezTo>
                    <a:lnTo>
                      <a:pt x="82121" y="71591"/>
                    </a:lnTo>
                    <a:lnTo>
                      <a:pt x="83162" y="69744"/>
                    </a:lnTo>
                    <a:lnTo>
                      <a:pt x="88343" y="67096"/>
                    </a:lnTo>
                    <a:lnTo>
                      <a:pt x="64799" y="26006"/>
                    </a:lnTo>
                    <a:cubicBezTo>
                      <a:pt x="63370" y="23434"/>
                      <a:pt x="64227" y="20291"/>
                      <a:pt x="66704" y="18767"/>
                    </a:cubicBezTo>
                    <a:cubicBezTo>
                      <a:pt x="69275" y="17338"/>
                      <a:pt x="72419" y="18195"/>
                      <a:pt x="73943" y="20672"/>
                    </a:cubicBezTo>
                    <a:lnTo>
                      <a:pt x="97779" y="62272"/>
                    </a:lnTo>
                    <a:lnTo>
                      <a:pt x="104887" y="58638"/>
                    </a:lnTo>
                    <a:lnTo>
                      <a:pt x="96136" y="29625"/>
                    </a:lnTo>
                    <a:cubicBezTo>
                      <a:pt x="95279" y="26863"/>
                      <a:pt x="96898" y="23910"/>
                      <a:pt x="99660" y="23053"/>
                    </a:cubicBezTo>
                    <a:cubicBezTo>
                      <a:pt x="102423" y="22196"/>
                      <a:pt x="105375" y="23815"/>
                      <a:pt x="106232" y="26577"/>
                    </a:cubicBezTo>
                    <a:lnTo>
                      <a:pt x="114431" y="53759"/>
                    </a:lnTo>
                    <a:lnTo>
                      <a:pt x="117822" y="52025"/>
                    </a:lnTo>
                    <a:lnTo>
                      <a:pt x="119103" y="52047"/>
                    </a:lnTo>
                    <a:lnTo>
                      <a:pt x="111757" y="20290"/>
                    </a:lnTo>
                    <a:cubicBezTo>
                      <a:pt x="111091" y="17432"/>
                      <a:pt x="112900" y="14575"/>
                      <a:pt x="115758" y="14003"/>
                    </a:cubicBezTo>
                    <a:cubicBezTo>
                      <a:pt x="118615" y="13337"/>
                      <a:pt x="121473" y="15146"/>
                      <a:pt x="122044" y="18004"/>
                    </a:cubicBezTo>
                    <a:lnTo>
                      <a:pt x="129961" y="52231"/>
                    </a:lnTo>
                    <a:lnTo>
                      <a:pt x="132661" y="52277"/>
                    </a:lnTo>
                    <a:lnTo>
                      <a:pt x="130426" y="5526"/>
                    </a:lnTo>
                    <a:cubicBezTo>
                      <a:pt x="130331" y="2574"/>
                      <a:pt x="132522" y="97"/>
                      <a:pt x="135474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80" name="Google Shape;2680;p23"/>
            <p:cNvGrpSpPr/>
            <p:nvPr/>
          </p:nvGrpSpPr>
          <p:grpSpPr>
            <a:xfrm>
              <a:off x="2495461" y="3387766"/>
              <a:ext cx="1509830" cy="539907"/>
              <a:chOff x="4994498" y="2930691"/>
              <a:chExt cx="1509830" cy="539907"/>
            </a:xfrm>
          </p:grpSpPr>
          <p:sp>
            <p:nvSpPr>
              <p:cNvPr id="2681" name="Google Shape;2681;p23"/>
              <p:cNvSpPr/>
              <p:nvPr/>
            </p:nvSpPr>
            <p:spPr>
              <a:xfrm>
                <a:off x="5048357" y="3015729"/>
                <a:ext cx="1360202" cy="378569"/>
              </a:xfrm>
              <a:custGeom>
                <a:avLst/>
                <a:gdLst/>
                <a:ahLst/>
                <a:cxnLst/>
                <a:rect l="l" t="t" r="r" b="b"/>
                <a:pathLst>
                  <a:path w="1360202" h="378569" extrusionOk="0">
                    <a:moveTo>
                      <a:pt x="443375" y="378570"/>
                    </a:moveTo>
                    <a:cubicBezTo>
                      <a:pt x="385559" y="378570"/>
                      <a:pt x="327742" y="375426"/>
                      <a:pt x="270497" y="368950"/>
                    </a:cubicBezTo>
                    <a:cubicBezTo>
                      <a:pt x="181533" y="358948"/>
                      <a:pt x="92855" y="341136"/>
                      <a:pt x="6844" y="315895"/>
                    </a:cubicBezTo>
                    <a:cubicBezTo>
                      <a:pt x="1796" y="314371"/>
                      <a:pt x="-1061" y="309133"/>
                      <a:pt x="368" y="304084"/>
                    </a:cubicBezTo>
                    <a:cubicBezTo>
                      <a:pt x="1796" y="299036"/>
                      <a:pt x="7130" y="296178"/>
                      <a:pt x="12179" y="297607"/>
                    </a:cubicBezTo>
                    <a:cubicBezTo>
                      <a:pt x="97142" y="322563"/>
                      <a:pt x="184772" y="340184"/>
                      <a:pt x="272592" y="349995"/>
                    </a:cubicBezTo>
                    <a:cubicBezTo>
                      <a:pt x="432898" y="367997"/>
                      <a:pt x="598823" y="360282"/>
                      <a:pt x="752461" y="327706"/>
                    </a:cubicBezTo>
                    <a:cubicBezTo>
                      <a:pt x="862570" y="304370"/>
                      <a:pt x="987443" y="277891"/>
                      <a:pt x="1127651" y="189498"/>
                    </a:cubicBezTo>
                    <a:cubicBezTo>
                      <a:pt x="1207566" y="139111"/>
                      <a:pt x="1280242" y="76437"/>
                      <a:pt x="1343488" y="3285"/>
                    </a:cubicBezTo>
                    <a:cubicBezTo>
                      <a:pt x="1346917" y="-716"/>
                      <a:pt x="1352918" y="-1097"/>
                      <a:pt x="1356918" y="2332"/>
                    </a:cubicBezTo>
                    <a:cubicBezTo>
                      <a:pt x="1360919" y="5761"/>
                      <a:pt x="1361300" y="11762"/>
                      <a:pt x="1357870" y="15762"/>
                    </a:cubicBezTo>
                    <a:cubicBezTo>
                      <a:pt x="1293291" y="90343"/>
                      <a:pt x="1219282" y="154256"/>
                      <a:pt x="1137748" y="205596"/>
                    </a:cubicBezTo>
                    <a:cubicBezTo>
                      <a:pt x="994682" y="295797"/>
                      <a:pt x="868000" y="322658"/>
                      <a:pt x="756367" y="346375"/>
                    </a:cubicBezTo>
                    <a:cubicBezTo>
                      <a:pt x="655687" y="367711"/>
                      <a:pt x="549674" y="378570"/>
                      <a:pt x="443375" y="378570"/>
                    </a:cubicBezTo>
                    <a:close/>
                  </a:path>
                </a:pathLst>
              </a:custGeom>
              <a:solidFill>
                <a:srgbClr val="5A44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2" name="Google Shape;2682;p23"/>
              <p:cNvSpPr/>
              <p:nvPr/>
            </p:nvSpPr>
            <p:spPr>
              <a:xfrm>
                <a:off x="5442711" y="3242191"/>
                <a:ext cx="241874" cy="228408"/>
              </a:xfrm>
              <a:custGeom>
                <a:avLst/>
                <a:gdLst/>
                <a:ahLst/>
                <a:cxnLst/>
                <a:rect l="l" t="t" r="r" b="b"/>
                <a:pathLst>
                  <a:path w="241874" h="228408" extrusionOk="0">
                    <a:moveTo>
                      <a:pt x="132348" y="93"/>
                    </a:moveTo>
                    <a:cubicBezTo>
                      <a:pt x="135205" y="-2"/>
                      <a:pt x="137587" y="2093"/>
                      <a:pt x="137682" y="4951"/>
                    </a:cubicBezTo>
                    <a:lnTo>
                      <a:pt x="139554" y="44308"/>
                    </a:lnTo>
                    <a:lnTo>
                      <a:pt x="152160" y="11333"/>
                    </a:lnTo>
                    <a:cubicBezTo>
                      <a:pt x="153207" y="8666"/>
                      <a:pt x="156160" y="7427"/>
                      <a:pt x="158732" y="8380"/>
                    </a:cubicBezTo>
                    <a:cubicBezTo>
                      <a:pt x="161399" y="9428"/>
                      <a:pt x="162637" y="12380"/>
                      <a:pt x="161685" y="14952"/>
                    </a:cubicBezTo>
                    <a:lnTo>
                      <a:pt x="147051" y="53231"/>
                    </a:lnTo>
                    <a:lnTo>
                      <a:pt x="171781" y="20382"/>
                    </a:lnTo>
                    <a:cubicBezTo>
                      <a:pt x="173495" y="18096"/>
                      <a:pt x="176638" y="17715"/>
                      <a:pt x="178924" y="19334"/>
                    </a:cubicBezTo>
                    <a:cubicBezTo>
                      <a:pt x="181210" y="21049"/>
                      <a:pt x="181591" y="24192"/>
                      <a:pt x="179972" y="26478"/>
                    </a:cubicBezTo>
                    <a:lnTo>
                      <a:pt x="154885" y="59802"/>
                    </a:lnTo>
                    <a:lnTo>
                      <a:pt x="159336" y="61647"/>
                    </a:lnTo>
                    <a:lnTo>
                      <a:pt x="180163" y="41336"/>
                    </a:lnTo>
                    <a:cubicBezTo>
                      <a:pt x="182163" y="39336"/>
                      <a:pt x="185402" y="39431"/>
                      <a:pt x="187402" y="41432"/>
                    </a:cubicBezTo>
                    <a:cubicBezTo>
                      <a:pt x="189402" y="43432"/>
                      <a:pt x="189307" y="46670"/>
                      <a:pt x="187307" y="48671"/>
                    </a:cubicBezTo>
                    <a:lnTo>
                      <a:pt x="169626" y="65912"/>
                    </a:lnTo>
                    <a:lnTo>
                      <a:pt x="172342" y="67038"/>
                    </a:lnTo>
                    <a:lnTo>
                      <a:pt x="198832" y="47051"/>
                    </a:lnTo>
                    <a:cubicBezTo>
                      <a:pt x="201118" y="45337"/>
                      <a:pt x="204261" y="45813"/>
                      <a:pt x="205976" y="48099"/>
                    </a:cubicBezTo>
                    <a:cubicBezTo>
                      <a:pt x="207690" y="50385"/>
                      <a:pt x="207214" y="53528"/>
                      <a:pt x="204928" y="55243"/>
                    </a:cubicBezTo>
                    <a:lnTo>
                      <a:pt x="178230" y="75387"/>
                    </a:lnTo>
                    <a:lnTo>
                      <a:pt x="178482" y="75761"/>
                    </a:lnTo>
                    <a:lnTo>
                      <a:pt x="217787" y="59434"/>
                    </a:lnTo>
                    <a:cubicBezTo>
                      <a:pt x="220359" y="58387"/>
                      <a:pt x="223407" y="59625"/>
                      <a:pt x="224454" y="62197"/>
                    </a:cubicBezTo>
                    <a:cubicBezTo>
                      <a:pt x="225502" y="64768"/>
                      <a:pt x="224264" y="67816"/>
                      <a:pt x="221692" y="68864"/>
                    </a:cubicBezTo>
                    <a:lnTo>
                      <a:pt x="206598" y="75134"/>
                    </a:lnTo>
                    <a:lnTo>
                      <a:pt x="207500" y="75341"/>
                    </a:lnTo>
                    <a:cubicBezTo>
                      <a:pt x="209024" y="77722"/>
                      <a:pt x="208262" y="80865"/>
                      <a:pt x="205881" y="82389"/>
                    </a:cubicBezTo>
                    <a:lnTo>
                      <a:pt x="196434" y="88242"/>
                    </a:lnTo>
                    <a:lnTo>
                      <a:pt x="225979" y="80485"/>
                    </a:lnTo>
                    <a:cubicBezTo>
                      <a:pt x="228741" y="79723"/>
                      <a:pt x="231503" y="81437"/>
                      <a:pt x="232170" y="84104"/>
                    </a:cubicBezTo>
                    <a:cubicBezTo>
                      <a:pt x="232932" y="86866"/>
                      <a:pt x="231217" y="89629"/>
                      <a:pt x="228550" y="90296"/>
                    </a:cubicBezTo>
                    <a:lnTo>
                      <a:pt x="189374" y="100582"/>
                    </a:lnTo>
                    <a:lnTo>
                      <a:pt x="190131" y="104327"/>
                    </a:lnTo>
                    <a:lnTo>
                      <a:pt x="197879" y="103345"/>
                    </a:lnTo>
                    <a:cubicBezTo>
                      <a:pt x="210071" y="101440"/>
                      <a:pt x="222644" y="99440"/>
                      <a:pt x="233503" y="98868"/>
                    </a:cubicBezTo>
                    <a:cubicBezTo>
                      <a:pt x="236455" y="98582"/>
                      <a:pt x="238741" y="100868"/>
                      <a:pt x="238837" y="103726"/>
                    </a:cubicBezTo>
                    <a:cubicBezTo>
                      <a:pt x="239027" y="106583"/>
                      <a:pt x="236836" y="108965"/>
                      <a:pt x="233979" y="109060"/>
                    </a:cubicBezTo>
                    <a:cubicBezTo>
                      <a:pt x="223597" y="109631"/>
                      <a:pt x="211309" y="111536"/>
                      <a:pt x="199403" y="113441"/>
                    </a:cubicBezTo>
                    <a:lnTo>
                      <a:pt x="196761" y="113855"/>
                    </a:lnTo>
                    <a:lnTo>
                      <a:pt x="226264" y="115727"/>
                    </a:lnTo>
                    <a:cubicBezTo>
                      <a:pt x="229122" y="115917"/>
                      <a:pt x="231217" y="118299"/>
                      <a:pt x="231027" y="121156"/>
                    </a:cubicBezTo>
                    <a:cubicBezTo>
                      <a:pt x="230836" y="124013"/>
                      <a:pt x="228455" y="126014"/>
                      <a:pt x="225597" y="125919"/>
                    </a:cubicBezTo>
                    <a:lnTo>
                      <a:pt x="208146" y="124806"/>
                    </a:lnTo>
                    <a:lnTo>
                      <a:pt x="238646" y="136682"/>
                    </a:lnTo>
                    <a:cubicBezTo>
                      <a:pt x="241313" y="137730"/>
                      <a:pt x="242551" y="140683"/>
                      <a:pt x="241504" y="143255"/>
                    </a:cubicBezTo>
                    <a:cubicBezTo>
                      <a:pt x="240837" y="145255"/>
                      <a:pt x="238932" y="146493"/>
                      <a:pt x="236836" y="146493"/>
                    </a:cubicBezTo>
                    <a:cubicBezTo>
                      <a:pt x="236265" y="146493"/>
                      <a:pt x="235598" y="146398"/>
                      <a:pt x="235027" y="146112"/>
                    </a:cubicBezTo>
                    <a:lnTo>
                      <a:pt x="189138" y="128251"/>
                    </a:lnTo>
                    <a:lnTo>
                      <a:pt x="188941" y="129211"/>
                    </a:lnTo>
                    <a:lnTo>
                      <a:pt x="222835" y="161161"/>
                    </a:lnTo>
                    <a:cubicBezTo>
                      <a:pt x="224930" y="163066"/>
                      <a:pt x="225025" y="166304"/>
                      <a:pt x="223025" y="168400"/>
                    </a:cubicBezTo>
                    <a:cubicBezTo>
                      <a:pt x="221977" y="169448"/>
                      <a:pt x="220644" y="170019"/>
                      <a:pt x="219310" y="170019"/>
                    </a:cubicBezTo>
                    <a:cubicBezTo>
                      <a:pt x="218072" y="170019"/>
                      <a:pt x="216834" y="169543"/>
                      <a:pt x="215786" y="168591"/>
                    </a:cubicBezTo>
                    <a:lnTo>
                      <a:pt x="199050" y="152814"/>
                    </a:lnTo>
                    <a:lnTo>
                      <a:pt x="195880" y="155160"/>
                    </a:lnTo>
                    <a:lnTo>
                      <a:pt x="194592" y="154933"/>
                    </a:lnTo>
                    <a:lnTo>
                      <a:pt x="216929" y="182688"/>
                    </a:lnTo>
                    <a:cubicBezTo>
                      <a:pt x="218453" y="185069"/>
                      <a:pt x="217691" y="188212"/>
                      <a:pt x="215310" y="189736"/>
                    </a:cubicBezTo>
                    <a:cubicBezTo>
                      <a:pt x="212929" y="191260"/>
                      <a:pt x="209785" y="190498"/>
                      <a:pt x="208261" y="188117"/>
                    </a:cubicBezTo>
                    <a:cubicBezTo>
                      <a:pt x="201832" y="177830"/>
                      <a:pt x="193355" y="167114"/>
                      <a:pt x="184128" y="156899"/>
                    </a:cubicBezTo>
                    <a:lnTo>
                      <a:pt x="178728" y="151577"/>
                    </a:lnTo>
                    <a:lnTo>
                      <a:pt x="173690" y="159038"/>
                    </a:lnTo>
                    <a:lnTo>
                      <a:pt x="195879" y="186212"/>
                    </a:lnTo>
                    <a:cubicBezTo>
                      <a:pt x="197689" y="188403"/>
                      <a:pt x="197308" y="191642"/>
                      <a:pt x="195117" y="193356"/>
                    </a:cubicBezTo>
                    <a:cubicBezTo>
                      <a:pt x="194260" y="194118"/>
                      <a:pt x="193117" y="194499"/>
                      <a:pt x="191974" y="194499"/>
                    </a:cubicBezTo>
                    <a:cubicBezTo>
                      <a:pt x="190450" y="194499"/>
                      <a:pt x="189021" y="193833"/>
                      <a:pt x="187973" y="192594"/>
                    </a:cubicBezTo>
                    <a:lnTo>
                      <a:pt x="166578" y="166392"/>
                    </a:lnTo>
                    <a:lnTo>
                      <a:pt x="167226" y="168598"/>
                    </a:lnTo>
                    <a:lnTo>
                      <a:pt x="173115" y="179164"/>
                    </a:lnTo>
                    <a:lnTo>
                      <a:pt x="171739" y="183950"/>
                    </a:lnTo>
                    <a:lnTo>
                      <a:pt x="172468" y="186432"/>
                    </a:lnTo>
                    <a:lnTo>
                      <a:pt x="174639" y="190688"/>
                    </a:lnTo>
                    <a:cubicBezTo>
                      <a:pt x="175877" y="193165"/>
                      <a:pt x="174924" y="196308"/>
                      <a:pt x="172448" y="197546"/>
                    </a:cubicBezTo>
                    <a:cubicBezTo>
                      <a:pt x="171781" y="197927"/>
                      <a:pt x="171019" y="198118"/>
                      <a:pt x="170162" y="198118"/>
                    </a:cubicBezTo>
                    <a:cubicBezTo>
                      <a:pt x="168257" y="198118"/>
                      <a:pt x="166543" y="197070"/>
                      <a:pt x="165590" y="195356"/>
                    </a:cubicBezTo>
                    <a:lnTo>
                      <a:pt x="163621" y="191496"/>
                    </a:lnTo>
                    <a:lnTo>
                      <a:pt x="163304" y="191260"/>
                    </a:lnTo>
                    <a:lnTo>
                      <a:pt x="163035" y="190348"/>
                    </a:lnTo>
                    <a:lnTo>
                      <a:pt x="157838" y="180160"/>
                    </a:lnTo>
                    <a:lnTo>
                      <a:pt x="157303" y="208119"/>
                    </a:lnTo>
                    <a:cubicBezTo>
                      <a:pt x="156922" y="210691"/>
                      <a:pt x="154731" y="212405"/>
                      <a:pt x="152350" y="212405"/>
                    </a:cubicBezTo>
                    <a:cubicBezTo>
                      <a:pt x="152064" y="212405"/>
                      <a:pt x="151683" y="212405"/>
                      <a:pt x="151397" y="212310"/>
                    </a:cubicBezTo>
                    <a:cubicBezTo>
                      <a:pt x="148635" y="211834"/>
                      <a:pt x="146825" y="209072"/>
                      <a:pt x="147301" y="206310"/>
                    </a:cubicBezTo>
                    <a:cubicBezTo>
                      <a:pt x="148825" y="198166"/>
                      <a:pt x="148968" y="189808"/>
                      <a:pt x="147778" y="181640"/>
                    </a:cubicBezTo>
                    <a:lnTo>
                      <a:pt x="145961" y="175961"/>
                    </a:lnTo>
                    <a:lnTo>
                      <a:pt x="136229" y="177937"/>
                    </a:lnTo>
                    <a:lnTo>
                      <a:pt x="144158" y="217645"/>
                    </a:lnTo>
                    <a:cubicBezTo>
                      <a:pt x="144730" y="220407"/>
                      <a:pt x="142920" y="223074"/>
                      <a:pt x="140158" y="223645"/>
                    </a:cubicBezTo>
                    <a:cubicBezTo>
                      <a:pt x="139872" y="223741"/>
                      <a:pt x="139586" y="223741"/>
                      <a:pt x="139205" y="223741"/>
                    </a:cubicBezTo>
                    <a:cubicBezTo>
                      <a:pt x="136824" y="223741"/>
                      <a:pt x="134729" y="222026"/>
                      <a:pt x="134157" y="219645"/>
                    </a:cubicBezTo>
                    <a:lnTo>
                      <a:pt x="126233" y="179967"/>
                    </a:lnTo>
                    <a:lnTo>
                      <a:pt x="125966" y="180021"/>
                    </a:lnTo>
                    <a:lnTo>
                      <a:pt x="122228" y="179266"/>
                    </a:lnTo>
                    <a:lnTo>
                      <a:pt x="121775" y="221835"/>
                    </a:lnTo>
                    <a:cubicBezTo>
                      <a:pt x="121775" y="224693"/>
                      <a:pt x="119489" y="226979"/>
                      <a:pt x="116727" y="226979"/>
                    </a:cubicBezTo>
                    <a:cubicBezTo>
                      <a:pt x="113869" y="226979"/>
                      <a:pt x="111583" y="224597"/>
                      <a:pt x="111583" y="221835"/>
                    </a:cubicBezTo>
                    <a:lnTo>
                      <a:pt x="111880" y="194271"/>
                    </a:lnTo>
                    <a:lnTo>
                      <a:pt x="108726" y="206977"/>
                    </a:lnTo>
                    <a:cubicBezTo>
                      <a:pt x="108726" y="209644"/>
                      <a:pt x="106440" y="211834"/>
                      <a:pt x="103678" y="211834"/>
                    </a:cubicBezTo>
                    <a:cubicBezTo>
                      <a:pt x="103582" y="211834"/>
                      <a:pt x="103582" y="211834"/>
                      <a:pt x="103487" y="211834"/>
                    </a:cubicBezTo>
                    <a:cubicBezTo>
                      <a:pt x="100630" y="211739"/>
                      <a:pt x="98439" y="209358"/>
                      <a:pt x="98534" y="206596"/>
                    </a:cubicBezTo>
                    <a:lnTo>
                      <a:pt x="106129" y="176012"/>
                    </a:lnTo>
                    <a:lnTo>
                      <a:pt x="105008" y="175785"/>
                    </a:lnTo>
                    <a:lnTo>
                      <a:pt x="89771" y="224884"/>
                    </a:lnTo>
                    <a:cubicBezTo>
                      <a:pt x="89104" y="226979"/>
                      <a:pt x="87104" y="228408"/>
                      <a:pt x="84913" y="228408"/>
                    </a:cubicBezTo>
                    <a:cubicBezTo>
                      <a:pt x="84437" y="228408"/>
                      <a:pt x="83865" y="228313"/>
                      <a:pt x="83389" y="228217"/>
                    </a:cubicBezTo>
                    <a:cubicBezTo>
                      <a:pt x="80722" y="227360"/>
                      <a:pt x="79198" y="224503"/>
                      <a:pt x="80055" y="221836"/>
                    </a:cubicBezTo>
                    <a:lnTo>
                      <a:pt x="88068" y="196017"/>
                    </a:lnTo>
                    <a:lnTo>
                      <a:pt x="85771" y="197166"/>
                    </a:lnTo>
                    <a:cubicBezTo>
                      <a:pt x="83104" y="196308"/>
                      <a:pt x="81580" y="193451"/>
                      <a:pt x="82532" y="190688"/>
                    </a:cubicBezTo>
                    <a:lnTo>
                      <a:pt x="92833" y="169822"/>
                    </a:lnTo>
                    <a:lnTo>
                      <a:pt x="88470" y="166880"/>
                    </a:lnTo>
                    <a:lnTo>
                      <a:pt x="86913" y="171067"/>
                    </a:lnTo>
                    <a:cubicBezTo>
                      <a:pt x="84056" y="179831"/>
                      <a:pt x="81103" y="188974"/>
                      <a:pt x="76627" y="198595"/>
                    </a:cubicBezTo>
                    <a:cubicBezTo>
                      <a:pt x="75864" y="200405"/>
                      <a:pt x="73960" y="201452"/>
                      <a:pt x="72054" y="201452"/>
                    </a:cubicBezTo>
                    <a:cubicBezTo>
                      <a:pt x="71388" y="201452"/>
                      <a:pt x="70626" y="201262"/>
                      <a:pt x="69959" y="200976"/>
                    </a:cubicBezTo>
                    <a:cubicBezTo>
                      <a:pt x="67387" y="199833"/>
                      <a:pt x="66244" y="196785"/>
                      <a:pt x="67482" y="194213"/>
                    </a:cubicBezTo>
                    <a:cubicBezTo>
                      <a:pt x="71673" y="185165"/>
                      <a:pt x="74436" y="176687"/>
                      <a:pt x="77293" y="167829"/>
                    </a:cubicBezTo>
                    <a:lnTo>
                      <a:pt x="78582" y="163962"/>
                    </a:lnTo>
                    <a:lnTo>
                      <a:pt x="48147" y="206309"/>
                    </a:lnTo>
                    <a:cubicBezTo>
                      <a:pt x="47194" y="207643"/>
                      <a:pt x="45575" y="208405"/>
                      <a:pt x="43956" y="208405"/>
                    </a:cubicBezTo>
                    <a:cubicBezTo>
                      <a:pt x="42908" y="208405"/>
                      <a:pt x="41860" y="208119"/>
                      <a:pt x="41003" y="207452"/>
                    </a:cubicBezTo>
                    <a:cubicBezTo>
                      <a:pt x="38717" y="205833"/>
                      <a:pt x="38145" y="202595"/>
                      <a:pt x="39860" y="200309"/>
                    </a:cubicBezTo>
                    <a:lnTo>
                      <a:pt x="55523" y="178515"/>
                    </a:lnTo>
                    <a:lnTo>
                      <a:pt x="50909" y="178211"/>
                    </a:lnTo>
                    <a:cubicBezTo>
                      <a:pt x="49099" y="176116"/>
                      <a:pt x="49290" y="172877"/>
                      <a:pt x="51385" y="170972"/>
                    </a:cubicBezTo>
                    <a:lnTo>
                      <a:pt x="73381" y="151972"/>
                    </a:lnTo>
                    <a:lnTo>
                      <a:pt x="70843" y="148210"/>
                    </a:lnTo>
                    <a:lnTo>
                      <a:pt x="31383" y="168686"/>
                    </a:lnTo>
                    <a:cubicBezTo>
                      <a:pt x="30716" y="169067"/>
                      <a:pt x="29859" y="169257"/>
                      <a:pt x="29097" y="169257"/>
                    </a:cubicBezTo>
                    <a:cubicBezTo>
                      <a:pt x="27287" y="169257"/>
                      <a:pt x="25478" y="168210"/>
                      <a:pt x="24525" y="166495"/>
                    </a:cubicBezTo>
                    <a:cubicBezTo>
                      <a:pt x="23191" y="164018"/>
                      <a:pt x="24239" y="160875"/>
                      <a:pt x="26716" y="159637"/>
                    </a:cubicBezTo>
                    <a:lnTo>
                      <a:pt x="52902" y="146048"/>
                    </a:lnTo>
                    <a:lnTo>
                      <a:pt x="31954" y="152302"/>
                    </a:lnTo>
                    <a:cubicBezTo>
                      <a:pt x="31001" y="152779"/>
                      <a:pt x="30144" y="152969"/>
                      <a:pt x="29287" y="152969"/>
                    </a:cubicBezTo>
                    <a:cubicBezTo>
                      <a:pt x="27573" y="152969"/>
                      <a:pt x="25858" y="152112"/>
                      <a:pt x="24905" y="150493"/>
                    </a:cubicBezTo>
                    <a:cubicBezTo>
                      <a:pt x="23477" y="148111"/>
                      <a:pt x="24239" y="144968"/>
                      <a:pt x="26715" y="143540"/>
                    </a:cubicBezTo>
                    <a:lnTo>
                      <a:pt x="63621" y="132517"/>
                    </a:lnTo>
                    <a:lnTo>
                      <a:pt x="62138" y="125177"/>
                    </a:lnTo>
                    <a:lnTo>
                      <a:pt x="5761" y="132776"/>
                    </a:lnTo>
                    <a:cubicBezTo>
                      <a:pt x="5570" y="132681"/>
                      <a:pt x="5284" y="132776"/>
                      <a:pt x="5094" y="132776"/>
                    </a:cubicBezTo>
                    <a:cubicBezTo>
                      <a:pt x="2617" y="132776"/>
                      <a:pt x="427" y="130871"/>
                      <a:pt x="46" y="128395"/>
                    </a:cubicBezTo>
                    <a:cubicBezTo>
                      <a:pt x="-335" y="125633"/>
                      <a:pt x="1665" y="123061"/>
                      <a:pt x="4427" y="122680"/>
                    </a:cubicBezTo>
                    <a:lnTo>
                      <a:pt x="39721" y="117923"/>
                    </a:lnTo>
                    <a:lnTo>
                      <a:pt x="5951" y="114203"/>
                    </a:lnTo>
                    <a:cubicBezTo>
                      <a:pt x="3188" y="113917"/>
                      <a:pt x="1093" y="111345"/>
                      <a:pt x="1474" y="108583"/>
                    </a:cubicBezTo>
                    <a:cubicBezTo>
                      <a:pt x="1760" y="105821"/>
                      <a:pt x="4236" y="103820"/>
                      <a:pt x="7094" y="104106"/>
                    </a:cubicBezTo>
                    <a:lnTo>
                      <a:pt x="53343" y="109197"/>
                    </a:lnTo>
                    <a:lnTo>
                      <a:pt x="18428" y="87724"/>
                    </a:lnTo>
                    <a:cubicBezTo>
                      <a:pt x="16047" y="86200"/>
                      <a:pt x="15285" y="83152"/>
                      <a:pt x="16714" y="80675"/>
                    </a:cubicBezTo>
                    <a:cubicBezTo>
                      <a:pt x="18238" y="78294"/>
                      <a:pt x="21286" y="77532"/>
                      <a:pt x="23762" y="78961"/>
                    </a:cubicBezTo>
                    <a:lnTo>
                      <a:pt x="63145" y="103181"/>
                    </a:lnTo>
                    <a:lnTo>
                      <a:pt x="63359" y="102479"/>
                    </a:lnTo>
                    <a:lnTo>
                      <a:pt x="25857" y="76007"/>
                    </a:lnTo>
                    <a:cubicBezTo>
                      <a:pt x="23286" y="74864"/>
                      <a:pt x="22143" y="71816"/>
                      <a:pt x="23381" y="69244"/>
                    </a:cubicBezTo>
                    <a:cubicBezTo>
                      <a:pt x="24524" y="66673"/>
                      <a:pt x="27572" y="65530"/>
                      <a:pt x="30144" y="66768"/>
                    </a:cubicBezTo>
                    <a:lnTo>
                      <a:pt x="66452" y="92365"/>
                    </a:lnTo>
                    <a:lnTo>
                      <a:pt x="67018" y="90513"/>
                    </a:lnTo>
                    <a:lnTo>
                      <a:pt x="35954" y="54100"/>
                    </a:lnTo>
                    <a:cubicBezTo>
                      <a:pt x="34144" y="51909"/>
                      <a:pt x="34335" y="48766"/>
                      <a:pt x="36525" y="46861"/>
                    </a:cubicBezTo>
                    <a:cubicBezTo>
                      <a:pt x="38716" y="45051"/>
                      <a:pt x="41860" y="45242"/>
                      <a:pt x="43765" y="47433"/>
                    </a:cubicBezTo>
                    <a:lnTo>
                      <a:pt x="70580" y="78865"/>
                    </a:lnTo>
                    <a:lnTo>
                      <a:pt x="71159" y="76971"/>
                    </a:lnTo>
                    <a:lnTo>
                      <a:pt x="75488" y="73405"/>
                    </a:lnTo>
                    <a:lnTo>
                      <a:pt x="44717" y="39527"/>
                    </a:lnTo>
                    <a:cubicBezTo>
                      <a:pt x="42812" y="37432"/>
                      <a:pt x="43003" y="34193"/>
                      <a:pt x="45098" y="32288"/>
                    </a:cubicBezTo>
                    <a:cubicBezTo>
                      <a:pt x="47194" y="30383"/>
                      <a:pt x="50432" y="30574"/>
                      <a:pt x="52337" y="32669"/>
                    </a:cubicBezTo>
                    <a:lnTo>
                      <a:pt x="83411" y="66880"/>
                    </a:lnTo>
                    <a:lnTo>
                      <a:pt x="89307" y="62023"/>
                    </a:lnTo>
                    <a:lnTo>
                      <a:pt x="75007" y="36479"/>
                    </a:lnTo>
                    <a:cubicBezTo>
                      <a:pt x="73673" y="34003"/>
                      <a:pt x="74531" y="30859"/>
                      <a:pt x="77007" y="29526"/>
                    </a:cubicBezTo>
                    <a:cubicBezTo>
                      <a:pt x="79484" y="28192"/>
                      <a:pt x="82627" y="29050"/>
                      <a:pt x="83960" y="31526"/>
                    </a:cubicBezTo>
                    <a:lnTo>
                      <a:pt x="97333" y="55413"/>
                    </a:lnTo>
                    <a:lnTo>
                      <a:pt x="100247" y="53013"/>
                    </a:lnTo>
                    <a:lnTo>
                      <a:pt x="101483" y="52763"/>
                    </a:lnTo>
                    <a:lnTo>
                      <a:pt x="87961" y="24287"/>
                    </a:lnTo>
                    <a:cubicBezTo>
                      <a:pt x="86723" y="21715"/>
                      <a:pt x="87866" y="18667"/>
                      <a:pt x="90342" y="17524"/>
                    </a:cubicBezTo>
                    <a:cubicBezTo>
                      <a:pt x="92914" y="16286"/>
                      <a:pt x="95962" y="17429"/>
                      <a:pt x="97105" y="19905"/>
                    </a:cubicBezTo>
                    <a:lnTo>
                      <a:pt x="111724" y="50693"/>
                    </a:lnTo>
                    <a:lnTo>
                      <a:pt x="114240" y="50184"/>
                    </a:lnTo>
                    <a:lnTo>
                      <a:pt x="102439" y="6475"/>
                    </a:lnTo>
                    <a:cubicBezTo>
                      <a:pt x="101677" y="3713"/>
                      <a:pt x="103296" y="950"/>
                      <a:pt x="106059" y="188"/>
                    </a:cubicBezTo>
                    <a:cubicBezTo>
                      <a:pt x="108726" y="-574"/>
                      <a:pt x="111583" y="1046"/>
                      <a:pt x="112345" y="3808"/>
                    </a:cubicBezTo>
                    <a:lnTo>
                      <a:pt x="124317" y="48147"/>
                    </a:lnTo>
                    <a:lnTo>
                      <a:pt x="125966" y="47814"/>
                    </a:lnTo>
                    <a:lnTo>
                      <a:pt x="129577" y="49311"/>
                    </a:lnTo>
                    <a:lnTo>
                      <a:pt x="127490" y="5427"/>
                    </a:lnTo>
                    <a:cubicBezTo>
                      <a:pt x="127395" y="2569"/>
                      <a:pt x="129490" y="188"/>
                      <a:pt x="132348" y="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3" name="Google Shape;2683;p23"/>
              <p:cNvSpPr/>
              <p:nvPr/>
            </p:nvSpPr>
            <p:spPr>
              <a:xfrm>
                <a:off x="6238834" y="2930691"/>
                <a:ext cx="265494" cy="263797"/>
              </a:xfrm>
              <a:custGeom>
                <a:avLst/>
                <a:gdLst/>
                <a:ahLst/>
                <a:cxnLst/>
                <a:rect l="l" t="t" r="r" b="b"/>
                <a:pathLst>
                  <a:path w="265494" h="263797" extrusionOk="0">
                    <a:moveTo>
                      <a:pt x="147380" y="10"/>
                    </a:moveTo>
                    <a:cubicBezTo>
                      <a:pt x="150523" y="-180"/>
                      <a:pt x="153190" y="2296"/>
                      <a:pt x="153286" y="5630"/>
                    </a:cubicBezTo>
                    <a:lnTo>
                      <a:pt x="155147" y="59245"/>
                    </a:lnTo>
                    <a:lnTo>
                      <a:pt x="156905" y="59256"/>
                    </a:lnTo>
                    <a:lnTo>
                      <a:pt x="160797" y="61024"/>
                    </a:lnTo>
                    <a:lnTo>
                      <a:pt x="169478" y="11059"/>
                    </a:lnTo>
                    <a:cubicBezTo>
                      <a:pt x="170049" y="7821"/>
                      <a:pt x="173002" y="5630"/>
                      <a:pt x="176146" y="6106"/>
                    </a:cubicBezTo>
                    <a:cubicBezTo>
                      <a:pt x="179193" y="6678"/>
                      <a:pt x="181289" y="9726"/>
                      <a:pt x="180717" y="12964"/>
                    </a:cubicBezTo>
                    <a:lnTo>
                      <a:pt x="172868" y="58142"/>
                    </a:lnTo>
                    <a:lnTo>
                      <a:pt x="194624" y="23823"/>
                    </a:lnTo>
                    <a:cubicBezTo>
                      <a:pt x="196338" y="21061"/>
                      <a:pt x="199862" y="20299"/>
                      <a:pt x="202529" y="22013"/>
                    </a:cubicBezTo>
                    <a:cubicBezTo>
                      <a:pt x="205101" y="23823"/>
                      <a:pt x="205863" y="27442"/>
                      <a:pt x="204053" y="30300"/>
                    </a:cubicBezTo>
                    <a:lnTo>
                      <a:pt x="179260" y="69412"/>
                    </a:lnTo>
                    <a:lnTo>
                      <a:pt x="179569" y="69553"/>
                    </a:lnTo>
                    <a:lnTo>
                      <a:pt x="213578" y="38872"/>
                    </a:lnTo>
                    <a:cubicBezTo>
                      <a:pt x="215960" y="36681"/>
                      <a:pt x="219579" y="36967"/>
                      <a:pt x="221579" y="39444"/>
                    </a:cubicBezTo>
                    <a:cubicBezTo>
                      <a:pt x="223579" y="41920"/>
                      <a:pt x="223294" y="45730"/>
                      <a:pt x="220912" y="47826"/>
                    </a:cubicBezTo>
                    <a:lnTo>
                      <a:pt x="188052" y="77471"/>
                    </a:lnTo>
                    <a:lnTo>
                      <a:pt x="191361" y="81920"/>
                    </a:lnTo>
                    <a:lnTo>
                      <a:pt x="217484" y="64685"/>
                    </a:lnTo>
                    <a:cubicBezTo>
                      <a:pt x="220151" y="62971"/>
                      <a:pt x="223675" y="63733"/>
                      <a:pt x="225294" y="66495"/>
                    </a:cubicBezTo>
                    <a:cubicBezTo>
                      <a:pt x="226913" y="69257"/>
                      <a:pt x="226056" y="72972"/>
                      <a:pt x="223389" y="74782"/>
                    </a:cubicBezTo>
                    <a:lnTo>
                      <a:pt x="198344" y="91306"/>
                    </a:lnTo>
                    <a:lnTo>
                      <a:pt x="200029" y="93571"/>
                    </a:lnTo>
                    <a:lnTo>
                      <a:pt x="236343" y="75830"/>
                    </a:lnTo>
                    <a:cubicBezTo>
                      <a:pt x="239200" y="74401"/>
                      <a:pt x="242629" y="75735"/>
                      <a:pt x="243868" y="78687"/>
                    </a:cubicBezTo>
                    <a:cubicBezTo>
                      <a:pt x="245106" y="81640"/>
                      <a:pt x="243868" y="85260"/>
                      <a:pt x="241010" y="86593"/>
                    </a:cubicBezTo>
                    <a:lnTo>
                      <a:pt x="207145" y="103137"/>
                    </a:lnTo>
                    <a:lnTo>
                      <a:pt x="207552" y="103684"/>
                    </a:lnTo>
                    <a:lnTo>
                      <a:pt x="253774" y="94499"/>
                    </a:lnTo>
                    <a:cubicBezTo>
                      <a:pt x="256822" y="93927"/>
                      <a:pt x="259775" y="96023"/>
                      <a:pt x="260346" y="99261"/>
                    </a:cubicBezTo>
                    <a:cubicBezTo>
                      <a:pt x="260822" y="102500"/>
                      <a:pt x="258727" y="105643"/>
                      <a:pt x="255679" y="106215"/>
                    </a:cubicBezTo>
                    <a:lnTo>
                      <a:pt x="237878" y="109752"/>
                    </a:lnTo>
                    <a:lnTo>
                      <a:pt x="238438" y="110025"/>
                    </a:lnTo>
                    <a:cubicBezTo>
                      <a:pt x="239486" y="113168"/>
                      <a:pt x="237867" y="116597"/>
                      <a:pt x="234914" y="117645"/>
                    </a:cubicBezTo>
                    <a:lnTo>
                      <a:pt x="222905" y="122259"/>
                    </a:lnTo>
                    <a:lnTo>
                      <a:pt x="257489" y="120407"/>
                    </a:lnTo>
                    <a:cubicBezTo>
                      <a:pt x="260632" y="120217"/>
                      <a:pt x="263299" y="122788"/>
                      <a:pt x="263299" y="126027"/>
                    </a:cubicBezTo>
                    <a:cubicBezTo>
                      <a:pt x="263395" y="129360"/>
                      <a:pt x="260918" y="132123"/>
                      <a:pt x="257775" y="132313"/>
                    </a:cubicBezTo>
                    <a:lnTo>
                      <a:pt x="210998" y="134818"/>
                    </a:lnTo>
                    <a:lnTo>
                      <a:pt x="211286" y="139117"/>
                    </a:lnTo>
                    <a:lnTo>
                      <a:pt x="221008" y="139933"/>
                    </a:lnTo>
                    <a:cubicBezTo>
                      <a:pt x="234724" y="140600"/>
                      <a:pt x="248821" y="141362"/>
                      <a:pt x="260822" y="143266"/>
                    </a:cubicBezTo>
                    <a:cubicBezTo>
                      <a:pt x="264061" y="143647"/>
                      <a:pt x="265966" y="146791"/>
                      <a:pt x="265394" y="150125"/>
                    </a:cubicBezTo>
                    <a:cubicBezTo>
                      <a:pt x="264823" y="153363"/>
                      <a:pt x="261870" y="155649"/>
                      <a:pt x="258822" y="155077"/>
                    </a:cubicBezTo>
                    <a:cubicBezTo>
                      <a:pt x="247392" y="153172"/>
                      <a:pt x="233581" y="152506"/>
                      <a:pt x="220151" y="151839"/>
                    </a:cubicBezTo>
                    <a:lnTo>
                      <a:pt x="216872" y="151648"/>
                    </a:lnTo>
                    <a:lnTo>
                      <a:pt x="248916" y="160983"/>
                    </a:lnTo>
                    <a:cubicBezTo>
                      <a:pt x="251964" y="161840"/>
                      <a:pt x="253679" y="165174"/>
                      <a:pt x="252726" y="168317"/>
                    </a:cubicBezTo>
                    <a:cubicBezTo>
                      <a:pt x="251774" y="171460"/>
                      <a:pt x="248630" y="173270"/>
                      <a:pt x="245678" y="172508"/>
                    </a:cubicBezTo>
                    <a:lnTo>
                      <a:pt x="227173" y="167119"/>
                    </a:lnTo>
                    <a:lnTo>
                      <a:pt x="256917" y="187748"/>
                    </a:lnTo>
                    <a:cubicBezTo>
                      <a:pt x="259489" y="189558"/>
                      <a:pt x="260155" y="193273"/>
                      <a:pt x="258441" y="196035"/>
                    </a:cubicBezTo>
                    <a:cubicBezTo>
                      <a:pt x="257203" y="198130"/>
                      <a:pt x="254821" y="199083"/>
                      <a:pt x="252536" y="198607"/>
                    </a:cubicBezTo>
                    <a:cubicBezTo>
                      <a:pt x="251869" y="198416"/>
                      <a:pt x="251202" y="198226"/>
                      <a:pt x="250630" y="197750"/>
                    </a:cubicBezTo>
                    <a:lnTo>
                      <a:pt x="205299" y="166338"/>
                    </a:lnTo>
                    <a:lnTo>
                      <a:pt x="204855" y="167374"/>
                    </a:lnTo>
                    <a:lnTo>
                      <a:pt x="233676" y="212132"/>
                    </a:lnTo>
                    <a:cubicBezTo>
                      <a:pt x="235391" y="214799"/>
                      <a:pt x="234724" y="218514"/>
                      <a:pt x="232057" y="220419"/>
                    </a:cubicBezTo>
                    <a:cubicBezTo>
                      <a:pt x="230629" y="221371"/>
                      <a:pt x="229009" y="221657"/>
                      <a:pt x="227580" y="221371"/>
                    </a:cubicBezTo>
                    <a:cubicBezTo>
                      <a:pt x="226247" y="221086"/>
                      <a:pt x="225009" y="220228"/>
                      <a:pt x="224151" y="218990"/>
                    </a:cubicBezTo>
                    <a:lnTo>
                      <a:pt x="209935" y="196913"/>
                    </a:lnTo>
                    <a:lnTo>
                      <a:pt x="205863" y="198702"/>
                    </a:lnTo>
                    <a:lnTo>
                      <a:pt x="204444" y="198117"/>
                    </a:lnTo>
                    <a:lnTo>
                      <a:pt x="221770" y="235374"/>
                    </a:lnTo>
                    <a:cubicBezTo>
                      <a:pt x="222818" y="238517"/>
                      <a:pt x="221198" y="241946"/>
                      <a:pt x="218245" y="242994"/>
                    </a:cubicBezTo>
                    <a:cubicBezTo>
                      <a:pt x="215293" y="244137"/>
                      <a:pt x="212054" y="242517"/>
                      <a:pt x="211007" y="239470"/>
                    </a:cubicBezTo>
                    <a:cubicBezTo>
                      <a:pt x="206626" y="226183"/>
                      <a:pt x="200125" y="211895"/>
                      <a:pt x="192683" y="197988"/>
                    </a:cubicBezTo>
                    <a:lnTo>
                      <a:pt x="188153" y="190580"/>
                    </a:lnTo>
                    <a:lnTo>
                      <a:pt x="180878" y="197853"/>
                    </a:lnTo>
                    <a:lnTo>
                      <a:pt x="198148" y="234325"/>
                    </a:lnTo>
                    <a:cubicBezTo>
                      <a:pt x="199577" y="237278"/>
                      <a:pt x="198339" y="240898"/>
                      <a:pt x="195577" y="242422"/>
                    </a:cubicBezTo>
                    <a:cubicBezTo>
                      <a:pt x="194339" y="242993"/>
                      <a:pt x="193005" y="243089"/>
                      <a:pt x="191767" y="242898"/>
                    </a:cubicBezTo>
                    <a:cubicBezTo>
                      <a:pt x="190147" y="242517"/>
                      <a:pt x="188719" y="241469"/>
                      <a:pt x="187957" y="239850"/>
                    </a:cubicBezTo>
                    <a:lnTo>
                      <a:pt x="171245" y="204558"/>
                    </a:lnTo>
                    <a:lnTo>
                      <a:pt x="171368" y="206776"/>
                    </a:lnTo>
                    <a:lnTo>
                      <a:pt x="175193" y="220609"/>
                    </a:lnTo>
                    <a:lnTo>
                      <a:pt x="172427" y="225941"/>
                    </a:lnTo>
                    <a:lnTo>
                      <a:pt x="172571" y="228560"/>
                    </a:lnTo>
                    <a:lnTo>
                      <a:pt x="173955" y="234326"/>
                    </a:lnTo>
                    <a:cubicBezTo>
                      <a:pt x="174717" y="237469"/>
                      <a:pt x="172907" y="240803"/>
                      <a:pt x="169763" y="241660"/>
                    </a:cubicBezTo>
                    <a:cubicBezTo>
                      <a:pt x="168906" y="241946"/>
                      <a:pt x="168049" y="241946"/>
                      <a:pt x="167192" y="241755"/>
                    </a:cubicBezTo>
                    <a:cubicBezTo>
                      <a:pt x="165192" y="241279"/>
                      <a:pt x="163477" y="239755"/>
                      <a:pt x="162905" y="237469"/>
                    </a:cubicBezTo>
                    <a:lnTo>
                      <a:pt x="161758" y="232689"/>
                    </a:lnTo>
                    <a:lnTo>
                      <a:pt x="161381" y="232230"/>
                    </a:lnTo>
                    <a:lnTo>
                      <a:pt x="161300" y="230781"/>
                    </a:lnTo>
                    <a:lnTo>
                      <a:pt x="158296" y="218262"/>
                    </a:lnTo>
                    <a:lnTo>
                      <a:pt x="158310" y="218442"/>
                    </a:lnTo>
                    <a:cubicBezTo>
                      <a:pt x="157452" y="229372"/>
                      <a:pt x="154904" y="240183"/>
                      <a:pt x="150713" y="250327"/>
                    </a:cubicBezTo>
                    <a:cubicBezTo>
                      <a:pt x="149570" y="252994"/>
                      <a:pt x="146808" y="254423"/>
                      <a:pt x="144236" y="253851"/>
                    </a:cubicBezTo>
                    <a:cubicBezTo>
                      <a:pt x="143855" y="253756"/>
                      <a:pt x="143570" y="253661"/>
                      <a:pt x="143189" y="253566"/>
                    </a:cubicBezTo>
                    <a:cubicBezTo>
                      <a:pt x="140331" y="252328"/>
                      <a:pt x="138998" y="248803"/>
                      <a:pt x="140236" y="245755"/>
                    </a:cubicBezTo>
                    <a:cubicBezTo>
                      <a:pt x="143951" y="236802"/>
                      <a:pt x="146213" y="227277"/>
                      <a:pt x="146975" y="217656"/>
                    </a:cubicBezTo>
                    <a:lnTo>
                      <a:pt x="146417" y="210587"/>
                    </a:lnTo>
                    <a:lnTo>
                      <a:pt x="135544" y="210506"/>
                    </a:lnTo>
                    <a:lnTo>
                      <a:pt x="134141" y="257853"/>
                    </a:lnTo>
                    <a:cubicBezTo>
                      <a:pt x="134045" y="261187"/>
                      <a:pt x="131378" y="263758"/>
                      <a:pt x="128235" y="263758"/>
                    </a:cubicBezTo>
                    <a:cubicBezTo>
                      <a:pt x="127854" y="263854"/>
                      <a:pt x="127473" y="263758"/>
                      <a:pt x="127092" y="263663"/>
                    </a:cubicBezTo>
                    <a:cubicBezTo>
                      <a:pt x="124520" y="263091"/>
                      <a:pt x="122615" y="260615"/>
                      <a:pt x="122710" y="257757"/>
                    </a:cubicBezTo>
                    <a:lnTo>
                      <a:pt x="124113" y="210421"/>
                    </a:lnTo>
                    <a:lnTo>
                      <a:pt x="123663" y="210418"/>
                    </a:lnTo>
                    <a:lnTo>
                      <a:pt x="119911" y="208713"/>
                    </a:lnTo>
                    <a:lnTo>
                      <a:pt x="108708" y="257377"/>
                    </a:lnTo>
                    <a:cubicBezTo>
                      <a:pt x="107851" y="260615"/>
                      <a:pt x="104803" y="262711"/>
                      <a:pt x="101755" y="262044"/>
                    </a:cubicBezTo>
                    <a:cubicBezTo>
                      <a:pt x="98612" y="261282"/>
                      <a:pt x="96802" y="258138"/>
                      <a:pt x="97469" y="254900"/>
                    </a:cubicBezTo>
                    <a:lnTo>
                      <a:pt x="104616" y="223907"/>
                    </a:lnTo>
                    <a:lnTo>
                      <a:pt x="98231" y="237183"/>
                    </a:lnTo>
                    <a:cubicBezTo>
                      <a:pt x="97564" y="240326"/>
                      <a:pt x="94516" y="242231"/>
                      <a:pt x="91563" y="241659"/>
                    </a:cubicBezTo>
                    <a:cubicBezTo>
                      <a:pt x="91468" y="241659"/>
                      <a:pt x="91468" y="241659"/>
                      <a:pt x="91373" y="241659"/>
                    </a:cubicBezTo>
                    <a:cubicBezTo>
                      <a:pt x="88325" y="240898"/>
                      <a:pt x="86515" y="237659"/>
                      <a:pt x="87277" y="234421"/>
                    </a:cubicBezTo>
                    <a:lnTo>
                      <a:pt x="103272" y="201154"/>
                    </a:lnTo>
                    <a:lnTo>
                      <a:pt x="102009" y="200580"/>
                    </a:lnTo>
                    <a:lnTo>
                      <a:pt x="73180" y="253090"/>
                    </a:lnTo>
                    <a:cubicBezTo>
                      <a:pt x="71846" y="255471"/>
                      <a:pt x="69275" y="256614"/>
                      <a:pt x="66989" y="256043"/>
                    </a:cubicBezTo>
                    <a:cubicBezTo>
                      <a:pt x="66417" y="255947"/>
                      <a:pt x="65941" y="255757"/>
                      <a:pt x="65370" y="255376"/>
                    </a:cubicBezTo>
                    <a:cubicBezTo>
                      <a:pt x="62607" y="253757"/>
                      <a:pt x="61750" y="250137"/>
                      <a:pt x="63369" y="247280"/>
                    </a:cubicBezTo>
                    <a:lnTo>
                      <a:pt x="78485" y="219749"/>
                    </a:lnTo>
                    <a:lnTo>
                      <a:pt x="75752" y="220515"/>
                    </a:lnTo>
                    <a:cubicBezTo>
                      <a:pt x="73085" y="218895"/>
                      <a:pt x="72228" y="215181"/>
                      <a:pt x="73847" y="212323"/>
                    </a:cubicBezTo>
                    <a:lnTo>
                      <a:pt x="90304" y="190861"/>
                    </a:lnTo>
                    <a:lnTo>
                      <a:pt x="86321" y="186466"/>
                    </a:lnTo>
                    <a:lnTo>
                      <a:pt x="83563" y="190891"/>
                    </a:lnTo>
                    <a:cubicBezTo>
                      <a:pt x="78229" y="200226"/>
                      <a:pt x="72704" y="209941"/>
                      <a:pt x="65465" y="219943"/>
                    </a:cubicBezTo>
                    <a:cubicBezTo>
                      <a:pt x="64131" y="221848"/>
                      <a:pt x="61846" y="222610"/>
                      <a:pt x="59750" y="222133"/>
                    </a:cubicBezTo>
                    <a:cubicBezTo>
                      <a:pt x="58988" y="221943"/>
                      <a:pt x="58226" y="221657"/>
                      <a:pt x="57559" y="221085"/>
                    </a:cubicBezTo>
                    <a:cubicBezTo>
                      <a:pt x="55083" y="219085"/>
                      <a:pt x="54606" y="215370"/>
                      <a:pt x="56512" y="212703"/>
                    </a:cubicBezTo>
                    <a:cubicBezTo>
                      <a:pt x="63274" y="203369"/>
                      <a:pt x="68418" y="194320"/>
                      <a:pt x="73847" y="184890"/>
                    </a:cubicBezTo>
                    <a:lnTo>
                      <a:pt x="75962" y="181159"/>
                    </a:lnTo>
                    <a:lnTo>
                      <a:pt x="32699" y="221943"/>
                    </a:lnTo>
                    <a:cubicBezTo>
                      <a:pt x="31175" y="223276"/>
                      <a:pt x="29270" y="223753"/>
                      <a:pt x="27555" y="223372"/>
                    </a:cubicBezTo>
                    <a:cubicBezTo>
                      <a:pt x="26412" y="223086"/>
                      <a:pt x="25364" y="222514"/>
                      <a:pt x="24602" y="221562"/>
                    </a:cubicBezTo>
                    <a:cubicBezTo>
                      <a:pt x="22507" y="219085"/>
                      <a:pt x="22793" y="215371"/>
                      <a:pt x="25174" y="213085"/>
                    </a:cubicBezTo>
                    <a:lnTo>
                      <a:pt x="47639" y="191907"/>
                    </a:lnTo>
                    <a:lnTo>
                      <a:pt x="42605" y="190415"/>
                    </a:lnTo>
                    <a:cubicBezTo>
                      <a:pt x="41081" y="187557"/>
                      <a:pt x="42224" y="183938"/>
                      <a:pt x="44986" y="182319"/>
                    </a:cubicBezTo>
                    <a:lnTo>
                      <a:pt x="73668" y="165815"/>
                    </a:lnTo>
                    <a:lnTo>
                      <a:pt x="71887" y="160990"/>
                    </a:lnTo>
                    <a:lnTo>
                      <a:pt x="23935" y="174985"/>
                    </a:lnTo>
                    <a:cubicBezTo>
                      <a:pt x="22983" y="175271"/>
                      <a:pt x="22030" y="175271"/>
                      <a:pt x="21173" y="175080"/>
                    </a:cubicBezTo>
                    <a:cubicBezTo>
                      <a:pt x="19173" y="174604"/>
                      <a:pt x="17458" y="173080"/>
                      <a:pt x="16982" y="170889"/>
                    </a:cubicBezTo>
                    <a:cubicBezTo>
                      <a:pt x="16220" y="167746"/>
                      <a:pt x="18030" y="164412"/>
                      <a:pt x="21078" y="163555"/>
                    </a:cubicBezTo>
                    <a:lnTo>
                      <a:pt x="67541" y="149995"/>
                    </a:lnTo>
                    <a:lnTo>
                      <a:pt x="58630" y="149624"/>
                    </a:lnTo>
                    <a:cubicBezTo>
                      <a:pt x="48486" y="150529"/>
                      <a:pt x="38413" y="152744"/>
                      <a:pt x="28698" y="156221"/>
                    </a:cubicBezTo>
                    <a:cubicBezTo>
                      <a:pt x="27555" y="156601"/>
                      <a:pt x="26507" y="156697"/>
                      <a:pt x="25555" y="156411"/>
                    </a:cubicBezTo>
                    <a:cubicBezTo>
                      <a:pt x="23650" y="156030"/>
                      <a:pt x="22031" y="154601"/>
                      <a:pt x="21459" y="152506"/>
                    </a:cubicBezTo>
                    <a:cubicBezTo>
                      <a:pt x="20507" y="149363"/>
                      <a:pt x="22126" y="146029"/>
                      <a:pt x="25174" y="144886"/>
                    </a:cubicBezTo>
                    <a:cubicBezTo>
                      <a:pt x="35794" y="141076"/>
                      <a:pt x="46796" y="138671"/>
                      <a:pt x="57881" y="137695"/>
                    </a:cubicBezTo>
                    <a:lnTo>
                      <a:pt x="68016" y="138116"/>
                    </a:lnTo>
                    <a:lnTo>
                      <a:pt x="68165" y="132408"/>
                    </a:lnTo>
                    <a:lnTo>
                      <a:pt x="5172" y="127646"/>
                    </a:lnTo>
                    <a:cubicBezTo>
                      <a:pt x="4886" y="127646"/>
                      <a:pt x="4600" y="127551"/>
                      <a:pt x="4410" y="127551"/>
                    </a:cubicBezTo>
                    <a:cubicBezTo>
                      <a:pt x="1648" y="126979"/>
                      <a:pt x="-257" y="124312"/>
                      <a:pt x="28" y="121264"/>
                    </a:cubicBezTo>
                    <a:cubicBezTo>
                      <a:pt x="314" y="118026"/>
                      <a:pt x="3076" y="115454"/>
                      <a:pt x="6220" y="115740"/>
                    </a:cubicBezTo>
                    <a:lnTo>
                      <a:pt x="44911" y="118665"/>
                    </a:lnTo>
                    <a:lnTo>
                      <a:pt x="9934" y="106596"/>
                    </a:lnTo>
                    <a:cubicBezTo>
                      <a:pt x="6981" y="105548"/>
                      <a:pt x="5362" y="102214"/>
                      <a:pt x="6410" y="99071"/>
                    </a:cubicBezTo>
                    <a:cubicBezTo>
                      <a:pt x="7457" y="95928"/>
                      <a:pt x="10696" y="94213"/>
                      <a:pt x="13649" y="95261"/>
                    </a:cubicBezTo>
                    <a:lnTo>
                      <a:pt x="62527" y="112095"/>
                    </a:lnTo>
                    <a:lnTo>
                      <a:pt x="30127" y="79354"/>
                    </a:lnTo>
                    <a:cubicBezTo>
                      <a:pt x="27841" y="77068"/>
                      <a:pt x="27841" y="73353"/>
                      <a:pt x="30031" y="70876"/>
                    </a:cubicBezTo>
                    <a:cubicBezTo>
                      <a:pt x="32222" y="68495"/>
                      <a:pt x="35842" y="68400"/>
                      <a:pt x="38127" y="70591"/>
                    </a:cubicBezTo>
                    <a:lnTo>
                      <a:pt x="74763" y="107611"/>
                    </a:lnTo>
                    <a:lnTo>
                      <a:pt x="75220" y="106773"/>
                    </a:lnTo>
                    <a:lnTo>
                      <a:pt x="41176" y="67543"/>
                    </a:lnTo>
                    <a:cubicBezTo>
                      <a:pt x="38700" y="65542"/>
                      <a:pt x="38224" y="61828"/>
                      <a:pt x="40129" y="59161"/>
                    </a:cubicBezTo>
                    <a:cubicBezTo>
                      <a:pt x="42034" y="56494"/>
                      <a:pt x="45653" y="55922"/>
                      <a:pt x="48130" y="57922"/>
                    </a:cubicBezTo>
                    <a:lnTo>
                      <a:pt x="81133" y="95930"/>
                    </a:lnTo>
                    <a:lnTo>
                      <a:pt x="82178" y="94014"/>
                    </a:lnTo>
                    <a:lnTo>
                      <a:pt x="57654" y="44968"/>
                    </a:lnTo>
                    <a:cubicBezTo>
                      <a:pt x="56226" y="42111"/>
                      <a:pt x="57273" y="38491"/>
                      <a:pt x="60131" y="36872"/>
                    </a:cubicBezTo>
                    <a:cubicBezTo>
                      <a:pt x="62893" y="35348"/>
                      <a:pt x="66322" y="36300"/>
                      <a:pt x="67846" y="39253"/>
                    </a:cubicBezTo>
                    <a:lnTo>
                      <a:pt x="88985" y="81530"/>
                    </a:lnTo>
                    <a:lnTo>
                      <a:pt x="90077" y="79527"/>
                    </a:lnTo>
                    <a:lnTo>
                      <a:pt x="95718" y="76461"/>
                    </a:lnTo>
                    <a:lnTo>
                      <a:pt x="70799" y="30395"/>
                    </a:lnTo>
                    <a:cubicBezTo>
                      <a:pt x="69275" y="27538"/>
                      <a:pt x="70228" y="23918"/>
                      <a:pt x="72990" y="22204"/>
                    </a:cubicBezTo>
                    <a:cubicBezTo>
                      <a:pt x="75752" y="20584"/>
                      <a:pt x="79181" y="21442"/>
                      <a:pt x="80705" y="24299"/>
                    </a:cubicBezTo>
                    <a:lnTo>
                      <a:pt x="105922" y="70916"/>
                    </a:lnTo>
                    <a:lnTo>
                      <a:pt x="113681" y="66699"/>
                    </a:lnTo>
                    <a:lnTo>
                      <a:pt x="104612" y="34110"/>
                    </a:lnTo>
                    <a:cubicBezTo>
                      <a:pt x="103755" y="30967"/>
                      <a:pt x="105470" y="27633"/>
                      <a:pt x="108518" y="26586"/>
                    </a:cubicBezTo>
                    <a:cubicBezTo>
                      <a:pt x="111566" y="25633"/>
                      <a:pt x="114709" y="27348"/>
                      <a:pt x="115566" y="30491"/>
                    </a:cubicBezTo>
                    <a:lnTo>
                      <a:pt x="124071" y="61053"/>
                    </a:lnTo>
                    <a:lnTo>
                      <a:pt x="127704" y="59079"/>
                    </a:lnTo>
                    <a:lnTo>
                      <a:pt x="129178" y="59088"/>
                    </a:lnTo>
                    <a:lnTo>
                      <a:pt x="121663" y="23347"/>
                    </a:lnTo>
                    <a:cubicBezTo>
                      <a:pt x="120996" y="20109"/>
                      <a:pt x="122901" y="16965"/>
                      <a:pt x="126044" y="16108"/>
                    </a:cubicBezTo>
                    <a:cubicBezTo>
                      <a:pt x="129092" y="15346"/>
                      <a:pt x="132140" y="17346"/>
                      <a:pt x="132807" y="20490"/>
                    </a:cubicBezTo>
                    <a:lnTo>
                      <a:pt x="140938" y="59159"/>
                    </a:lnTo>
                    <a:lnTo>
                      <a:pt x="143692" y="59176"/>
                    </a:lnTo>
                    <a:lnTo>
                      <a:pt x="141856" y="6297"/>
                    </a:lnTo>
                    <a:cubicBezTo>
                      <a:pt x="141760" y="2963"/>
                      <a:pt x="144237" y="201"/>
                      <a:pt x="147380" y="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4" name="Google Shape;2684;p23"/>
              <p:cNvSpPr/>
              <p:nvPr/>
            </p:nvSpPr>
            <p:spPr>
              <a:xfrm>
                <a:off x="4994498" y="3208141"/>
                <a:ext cx="230232" cy="229026"/>
              </a:xfrm>
              <a:custGeom>
                <a:avLst/>
                <a:gdLst/>
                <a:ahLst/>
                <a:cxnLst/>
                <a:rect l="l" t="t" r="r" b="b"/>
                <a:pathLst>
                  <a:path w="230232" h="229026" extrusionOk="0">
                    <a:moveTo>
                      <a:pt x="137266" y="72"/>
                    </a:moveTo>
                    <a:cubicBezTo>
                      <a:pt x="140028" y="548"/>
                      <a:pt x="141933" y="3120"/>
                      <a:pt x="141457" y="5882"/>
                    </a:cubicBezTo>
                    <a:lnTo>
                      <a:pt x="134759" y="48992"/>
                    </a:lnTo>
                    <a:lnTo>
                      <a:pt x="142372" y="51329"/>
                    </a:lnTo>
                    <a:lnTo>
                      <a:pt x="152697" y="25599"/>
                    </a:lnTo>
                    <a:cubicBezTo>
                      <a:pt x="153745" y="23027"/>
                      <a:pt x="156697" y="21789"/>
                      <a:pt x="159269" y="22837"/>
                    </a:cubicBezTo>
                    <a:cubicBezTo>
                      <a:pt x="161841" y="23884"/>
                      <a:pt x="163079" y="26837"/>
                      <a:pt x="162031" y="29409"/>
                    </a:cubicBezTo>
                    <a:lnTo>
                      <a:pt x="152044" y="54299"/>
                    </a:lnTo>
                    <a:lnTo>
                      <a:pt x="155529" y="55369"/>
                    </a:lnTo>
                    <a:lnTo>
                      <a:pt x="156499" y="56173"/>
                    </a:lnTo>
                    <a:lnTo>
                      <a:pt x="170032" y="28075"/>
                    </a:lnTo>
                    <a:cubicBezTo>
                      <a:pt x="171270" y="25598"/>
                      <a:pt x="174223" y="24551"/>
                      <a:pt x="176794" y="25694"/>
                    </a:cubicBezTo>
                    <a:cubicBezTo>
                      <a:pt x="179271" y="26932"/>
                      <a:pt x="180319" y="29885"/>
                      <a:pt x="179176" y="32456"/>
                    </a:cubicBezTo>
                    <a:lnTo>
                      <a:pt x="164542" y="62839"/>
                    </a:lnTo>
                    <a:lnTo>
                      <a:pt x="166403" y="64382"/>
                    </a:lnTo>
                    <a:lnTo>
                      <a:pt x="192701" y="28171"/>
                    </a:lnTo>
                    <a:cubicBezTo>
                      <a:pt x="194320" y="25884"/>
                      <a:pt x="197464" y="25408"/>
                      <a:pt x="199750" y="27028"/>
                    </a:cubicBezTo>
                    <a:cubicBezTo>
                      <a:pt x="202036" y="28647"/>
                      <a:pt x="202512" y="31790"/>
                      <a:pt x="200893" y="34076"/>
                    </a:cubicBezTo>
                    <a:lnTo>
                      <a:pt x="174193" y="70839"/>
                    </a:lnTo>
                    <a:lnTo>
                      <a:pt x="175461" y="71890"/>
                    </a:lnTo>
                    <a:lnTo>
                      <a:pt x="176557" y="75625"/>
                    </a:lnTo>
                    <a:lnTo>
                      <a:pt x="209180" y="46649"/>
                    </a:lnTo>
                    <a:cubicBezTo>
                      <a:pt x="211275" y="44840"/>
                      <a:pt x="214419" y="45030"/>
                      <a:pt x="216324" y="47030"/>
                    </a:cubicBezTo>
                    <a:cubicBezTo>
                      <a:pt x="218133" y="49126"/>
                      <a:pt x="217943" y="52269"/>
                      <a:pt x="215943" y="54174"/>
                    </a:cubicBezTo>
                    <a:lnTo>
                      <a:pt x="186611" y="80226"/>
                    </a:lnTo>
                    <a:lnTo>
                      <a:pt x="219943" y="69413"/>
                    </a:lnTo>
                    <a:cubicBezTo>
                      <a:pt x="222610" y="68556"/>
                      <a:pt x="225372" y="69985"/>
                      <a:pt x="226325" y="72652"/>
                    </a:cubicBezTo>
                    <a:cubicBezTo>
                      <a:pt x="227182" y="75319"/>
                      <a:pt x="225753" y="78177"/>
                      <a:pt x="223086" y="79034"/>
                    </a:cubicBezTo>
                    <a:lnTo>
                      <a:pt x="184836" y="91442"/>
                    </a:lnTo>
                    <a:lnTo>
                      <a:pt x="224991" y="90083"/>
                    </a:lnTo>
                    <a:cubicBezTo>
                      <a:pt x="227754" y="89988"/>
                      <a:pt x="230135" y="92179"/>
                      <a:pt x="230230" y="94941"/>
                    </a:cubicBezTo>
                    <a:cubicBezTo>
                      <a:pt x="230325" y="97703"/>
                      <a:pt x="228134" y="100084"/>
                      <a:pt x="225372" y="100179"/>
                    </a:cubicBezTo>
                    <a:lnTo>
                      <a:pt x="184167" y="101574"/>
                    </a:lnTo>
                    <a:lnTo>
                      <a:pt x="185493" y="106096"/>
                    </a:lnTo>
                    <a:lnTo>
                      <a:pt x="214228" y="109514"/>
                    </a:lnTo>
                    <a:cubicBezTo>
                      <a:pt x="216990" y="109895"/>
                      <a:pt x="218990" y="112372"/>
                      <a:pt x="218609" y="115134"/>
                    </a:cubicBezTo>
                    <a:cubicBezTo>
                      <a:pt x="218324" y="117896"/>
                      <a:pt x="215752" y="119897"/>
                      <a:pt x="212990" y="119516"/>
                    </a:cubicBezTo>
                    <a:lnTo>
                      <a:pt x="188577" y="116612"/>
                    </a:lnTo>
                    <a:lnTo>
                      <a:pt x="189418" y="119483"/>
                    </a:lnTo>
                    <a:lnTo>
                      <a:pt x="221372" y="127516"/>
                    </a:lnTo>
                    <a:cubicBezTo>
                      <a:pt x="224039" y="128183"/>
                      <a:pt x="225754" y="130945"/>
                      <a:pt x="224992" y="133612"/>
                    </a:cubicBezTo>
                    <a:cubicBezTo>
                      <a:pt x="224325" y="136279"/>
                      <a:pt x="221563" y="137994"/>
                      <a:pt x="218896" y="137232"/>
                    </a:cubicBezTo>
                    <a:lnTo>
                      <a:pt x="185101" y="128736"/>
                    </a:lnTo>
                    <a:lnTo>
                      <a:pt x="223658" y="149709"/>
                    </a:lnTo>
                    <a:cubicBezTo>
                      <a:pt x="226134" y="151043"/>
                      <a:pt x="226992" y="154091"/>
                      <a:pt x="225658" y="156567"/>
                    </a:cubicBezTo>
                    <a:cubicBezTo>
                      <a:pt x="224325" y="159044"/>
                      <a:pt x="221277" y="159901"/>
                      <a:pt x="218800" y="158568"/>
                    </a:cubicBezTo>
                    <a:lnTo>
                      <a:pt x="204870" y="150990"/>
                    </a:lnTo>
                    <a:lnTo>
                      <a:pt x="205084" y="151425"/>
                    </a:lnTo>
                    <a:cubicBezTo>
                      <a:pt x="204132" y="154092"/>
                      <a:pt x="201274" y="155425"/>
                      <a:pt x="198702" y="154568"/>
                    </a:cubicBezTo>
                    <a:lnTo>
                      <a:pt x="187959" y="150852"/>
                    </a:lnTo>
                    <a:lnTo>
                      <a:pt x="212704" y="169045"/>
                    </a:lnTo>
                    <a:cubicBezTo>
                      <a:pt x="214990" y="170664"/>
                      <a:pt x="215466" y="173903"/>
                      <a:pt x="213752" y="176093"/>
                    </a:cubicBezTo>
                    <a:cubicBezTo>
                      <a:pt x="212133" y="178379"/>
                      <a:pt x="208894" y="178856"/>
                      <a:pt x="206703" y="177141"/>
                    </a:cubicBezTo>
                    <a:lnTo>
                      <a:pt x="172161" y="151746"/>
                    </a:lnTo>
                    <a:lnTo>
                      <a:pt x="170547" y="154711"/>
                    </a:lnTo>
                    <a:lnTo>
                      <a:pt x="177556" y="161425"/>
                    </a:lnTo>
                    <a:cubicBezTo>
                      <a:pt x="186605" y="169617"/>
                      <a:pt x="195940" y="177999"/>
                      <a:pt x="203179" y="186000"/>
                    </a:cubicBezTo>
                    <a:cubicBezTo>
                      <a:pt x="205179" y="188095"/>
                      <a:pt x="204893" y="191238"/>
                      <a:pt x="202798" y="193144"/>
                    </a:cubicBezTo>
                    <a:cubicBezTo>
                      <a:pt x="200702" y="195048"/>
                      <a:pt x="197559" y="194858"/>
                      <a:pt x="195654" y="192762"/>
                    </a:cubicBezTo>
                    <a:cubicBezTo>
                      <a:pt x="188796" y="185142"/>
                      <a:pt x="179652" y="176856"/>
                      <a:pt x="170794" y="168950"/>
                    </a:cubicBezTo>
                    <a:lnTo>
                      <a:pt x="168056" y="166454"/>
                    </a:lnTo>
                    <a:lnTo>
                      <a:pt x="185558" y="191239"/>
                    </a:lnTo>
                    <a:cubicBezTo>
                      <a:pt x="187177" y="193525"/>
                      <a:pt x="186606" y="196668"/>
                      <a:pt x="184320" y="198287"/>
                    </a:cubicBezTo>
                    <a:cubicBezTo>
                      <a:pt x="182034" y="199906"/>
                      <a:pt x="178986" y="199335"/>
                      <a:pt x="177271" y="197049"/>
                    </a:cubicBezTo>
                    <a:lnTo>
                      <a:pt x="167862" y="183753"/>
                    </a:lnTo>
                    <a:lnTo>
                      <a:pt x="177366" y="213622"/>
                    </a:lnTo>
                    <a:cubicBezTo>
                      <a:pt x="178223" y="216289"/>
                      <a:pt x="176699" y="219147"/>
                      <a:pt x="174032" y="220004"/>
                    </a:cubicBezTo>
                    <a:cubicBezTo>
                      <a:pt x="171937" y="220671"/>
                      <a:pt x="169746" y="220004"/>
                      <a:pt x="168508" y="218385"/>
                    </a:cubicBezTo>
                    <a:cubicBezTo>
                      <a:pt x="168127" y="217908"/>
                      <a:pt x="167841" y="217337"/>
                      <a:pt x="167650" y="216765"/>
                    </a:cubicBezTo>
                    <a:lnTo>
                      <a:pt x="152905" y="170329"/>
                    </a:lnTo>
                    <a:lnTo>
                      <a:pt x="151965" y="170817"/>
                    </a:lnTo>
                    <a:lnTo>
                      <a:pt x="148411" y="216765"/>
                    </a:lnTo>
                    <a:cubicBezTo>
                      <a:pt x="148220" y="219527"/>
                      <a:pt x="145744" y="221623"/>
                      <a:pt x="142981" y="221432"/>
                    </a:cubicBezTo>
                    <a:cubicBezTo>
                      <a:pt x="141553" y="221242"/>
                      <a:pt x="140314" y="220575"/>
                      <a:pt x="139457" y="219527"/>
                    </a:cubicBezTo>
                    <a:cubicBezTo>
                      <a:pt x="138695" y="218575"/>
                      <a:pt x="138219" y="217336"/>
                      <a:pt x="138314" y="216003"/>
                    </a:cubicBezTo>
                    <a:lnTo>
                      <a:pt x="140072" y="193279"/>
                    </a:lnTo>
                    <a:lnTo>
                      <a:pt x="136409" y="192286"/>
                    </a:lnTo>
                    <a:lnTo>
                      <a:pt x="135743" y="191120"/>
                    </a:lnTo>
                    <a:lnTo>
                      <a:pt x="128217" y="225624"/>
                    </a:lnTo>
                    <a:cubicBezTo>
                      <a:pt x="127265" y="228291"/>
                      <a:pt x="124407" y="229625"/>
                      <a:pt x="121836" y="228768"/>
                    </a:cubicBezTo>
                    <a:cubicBezTo>
                      <a:pt x="119169" y="227815"/>
                      <a:pt x="117835" y="224958"/>
                      <a:pt x="118692" y="222386"/>
                    </a:cubicBezTo>
                    <a:cubicBezTo>
                      <a:pt x="122598" y="211051"/>
                      <a:pt x="125575" y="197859"/>
                      <a:pt x="127718" y="184405"/>
                    </a:cubicBezTo>
                    <a:lnTo>
                      <a:pt x="128486" y="176854"/>
                    </a:lnTo>
                    <a:lnTo>
                      <a:pt x="119636" y="177611"/>
                    </a:lnTo>
                    <a:lnTo>
                      <a:pt x="112501" y="211622"/>
                    </a:lnTo>
                    <a:cubicBezTo>
                      <a:pt x="111929" y="214384"/>
                      <a:pt x="109262" y="216099"/>
                      <a:pt x="106500" y="215527"/>
                    </a:cubicBezTo>
                    <a:cubicBezTo>
                      <a:pt x="105357" y="215242"/>
                      <a:pt x="104404" y="214575"/>
                      <a:pt x="103643" y="213717"/>
                    </a:cubicBezTo>
                    <a:cubicBezTo>
                      <a:pt x="102690" y="212575"/>
                      <a:pt x="102309" y="211050"/>
                      <a:pt x="102595" y="209526"/>
                    </a:cubicBezTo>
                    <a:lnTo>
                      <a:pt x="109391" y="177130"/>
                    </a:lnTo>
                    <a:lnTo>
                      <a:pt x="108140" y="178937"/>
                    </a:lnTo>
                    <a:lnTo>
                      <a:pt x="103834" y="189619"/>
                    </a:lnTo>
                    <a:lnTo>
                      <a:pt x="99475" y="191451"/>
                    </a:lnTo>
                    <a:lnTo>
                      <a:pt x="97715" y="193992"/>
                    </a:lnTo>
                    <a:lnTo>
                      <a:pt x="95927" y="198001"/>
                    </a:lnTo>
                    <a:cubicBezTo>
                      <a:pt x="94784" y="200573"/>
                      <a:pt x="91832" y="201716"/>
                      <a:pt x="89260" y="200573"/>
                    </a:cubicBezTo>
                    <a:cubicBezTo>
                      <a:pt x="88498" y="200288"/>
                      <a:pt x="87831" y="199811"/>
                      <a:pt x="87355" y="199144"/>
                    </a:cubicBezTo>
                    <a:cubicBezTo>
                      <a:pt x="86212" y="197716"/>
                      <a:pt x="85831" y="195716"/>
                      <a:pt x="86688" y="193906"/>
                    </a:cubicBezTo>
                    <a:lnTo>
                      <a:pt x="88419" y="190025"/>
                    </a:lnTo>
                    <a:lnTo>
                      <a:pt x="88403" y="189525"/>
                    </a:lnTo>
                    <a:lnTo>
                      <a:pt x="89074" y="188556"/>
                    </a:lnTo>
                    <a:lnTo>
                      <a:pt x="93491" y="178654"/>
                    </a:lnTo>
                    <a:lnTo>
                      <a:pt x="71734" y="195525"/>
                    </a:lnTo>
                    <a:cubicBezTo>
                      <a:pt x="69448" y="196763"/>
                      <a:pt x="66781" y="196191"/>
                      <a:pt x="65352" y="194287"/>
                    </a:cubicBezTo>
                    <a:cubicBezTo>
                      <a:pt x="65162" y="194096"/>
                      <a:pt x="64971" y="193810"/>
                      <a:pt x="64876" y="193524"/>
                    </a:cubicBezTo>
                    <a:cubicBezTo>
                      <a:pt x="63542" y="191048"/>
                      <a:pt x="64495" y="188000"/>
                      <a:pt x="66971" y="186666"/>
                    </a:cubicBezTo>
                    <a:lnTo>
                      <a:pt x="87109" y="164885"/>
                    </a:lnTo>
                    <a:lnTo>
                      <a:pt x="81921" y="160593"/>
                    </a:lnTo>
                    <a:lnTo>
                      <a:pt x="56303" y="191334"/>
                    </a:lnTo>
                    <a:cubicBezTo>
                      <a:pt x="54493" y="193430"/>
                      <a:pt x="51350" y="193810"/>
                      <a:pt x="49159" y="192001"/>
                    </a:cubicBezTo>
                    <a:cubicBezTo>
                      <a:pt x="48874" y="191810"/>
                      <a:pt x="48683" y="191525"/>
                      <a:pt x="48397" y="191239"/>
                    </a:cubicBezTo>
                    <a:cubicBezTo>
                      <a:pt x="46873" y="189429"/>
                      <a:pt x="46873" y="186762"/>
                      <a:pt x="48493" y="184857"/>
                    </a:cubicBezTo>
                    <a:lnTo>
                      <a:pt x="74102" y="154126"/>
                    </a:lnTo>
                    <a:lnTo>
                      <a:pt x="73829" y="153900"/>
                    </a:lnTo>
                    <a:lnTo>
                      <a:pt x="72691" y="150020"/>
                    </a:lnTo>
                    <a:lnTo>
                      <a:pt x="38968" y="176665"/>
                    </a:lnTo>
                    <a:cubicBezTo>
                      <a:pt x="36778" y="178475"/>
                      <a:pt x="33634" y="178094"/>
                      <a:pt x="31920" y="175903"/>
                    </a:cubicBezTo>
                    <a:cubicBezTo>
                      <a:pt x="30205" y="173712"/>
                      <a:pt x="30491" y="170474"/>
                      <a:pt x="32682" y="168759"/>
                    </a:cubicBezTo>
                    <a:lnTo>
                      <a:pt x="53531" y="152282"/>
                    </a:lnTo>
                    <a:lnTo>
                      <a:pt x="42492" y="157425"/>
                    </a:lnTo>
                    <a:cubicBezTo>
                      <a:pt x="40302" y="159044"/>
                      <a:pt x="37254" y="158663"/>
                      <a:pt x="35539" y="156567"/>
                    </a:cubicBezTo>
                    <a:cubicBezTo>
                      <a:pt x="35539" y="156567"/>
                      <a:pt x="35444" y="156472"/>
                      <a:pt x="35444" y="156472"/>
                    </a:cubicBezTo>
                    <a:cubicBezTo>
                      <a:pt x="33729" y="154281"/>
                      <a:pt x="34206" y="151043"/>
                      <a:pt x="36396" y="149423"/>
                    </a:cubicBezTo>
                    <a:lnTo>
                      <a:pt x="68176" y="134624"/>
                    </a:lnTo>
                    <a:lnTo>
                      <a:pt x="67887" y="133637"/>
                    </a:lnTo>
                    <a:lnTo>
                      <a:pt x="16870" y="153900"/>
                    </a:lnTo>
                    <a:cubicBezTo>
                      <a:pt x="14775" y="154758"/>
                      <a:pt x="12489" y="154091"/>
                      <a:pt x="11060" y="152376"/>
                    </a:cubicBezTo>
                    <a:cubicBezTo>
                      <a:pt x="10775" y="151996"/>
                      <a:pt x="10489" y="151519"/>
                      <a:pt x="10298" y="151043"/>
                    </a:cubicBezTo>
                    <a:cubicBezTo>
                      <a:pt x="9250" y="148471"/>
                      <a:pt x="10489" y="145519"/>
                      <a:pt x="13156" y="144471"/>
                    </a:cubicBezTo>
                    <a:lnTo>
                      <a:pt x="37897" y="134644"/>
                    </a:lnTo>
                    <a:lnTo>
                      <a:pt x="35634" y="133612"/>
                    </a:lnTo>
                    <a:cubicBezTo>
                      <a:pt x="34682" y="131040"/>
                      <a:pt x="35920" y="128087"/>
                      <a:pt x="38587" y="127135"/>
                    </a:cubicBezTo>
                    <a:lnTo>
                      <a:pt x="64289" y="121371"/>
                    </a:lnTo>
                    <a:lnTo>
                      <a:pt x="62773" y="116201"/>
                    </a:lnTo>
                    <a:lnTo>
                      <a:pt x="56589" y="118277"/>
                    </a:lnTo>
                    <a:cubicBezTo>
                      <a:pt x="48017" y="121515"/>
                      <a:pt x="39159" y="124849"/>
                      <a:pt x="29062" y="127421"/>
                    </a:cubicBezTo>
                    <a:cubicBezTo>
                      <a:pt x="27062" y="127992"/>
                      <a:pt x="25062" y="127231"/>
                      <a:pt x="23823" y="125706"/>
                    </a:cubicBezTo>
                    <a:cubicBezTo>
                      <a:pt x="23347" y="125135"/>
                      <a:pt x="23061" y="124468"/>
                      <a:pt x="22871" y="123801"/>
                    </a:cubicBezTo>
                    <a:cubicBezTo>
                      <a:pt x="22204" y="121134"/>
                      <a:pt x="23823" y="118372"/>
                      <a:pt x="26490" y="117706"/>
                    </a:cubicBezTo>
                    <a:cubicBezTo>
                      <a:pt x="36015" y="115324"/>
                      <a:pt x="44207" y="112181"/>
                      <a:pt x="52875" y="108847"/>
                    </a:cubicBezTo>
                    <a:lnTo>
                      <a:pt x="56338" y="107538"/>
                    </a:lnTo>
                    <a:lnTo>
                      <a:pt x="5345" y="110371"/>
                    </a:lnTo>
                    <a:cubicBezTo>
                      <a:pt x="3630" y="110466"/>
                      <a:pt x="2106" y="109704"/>
                      <a:pt x="1154" y="108466"/>
                    </a:cubicBezTo>
                    <a:cubicBezTo>
                      <a:pt x="487" y="107704"/>
                      <a:pt x="106" y="106656"/>
                      <a:pt x="11" y="105609"/>
                    </a:cubicBezTo>
                    <a:cubicBezTo>
                      <a:pt x="-180" y="102846"/>
                      <a:pt x="2011" y="100465"/>
                      <a:pt x="4773" y="100275"/>
                    </a:cubicBezTo>
                    <a:lnTo>
                      <a:pt x="31265" y="98803"/>
                    </a:lnTo>
                    <a:lnTo>
                      <a:pt x="28586" y="94941"/>
                    </a:lnTo>
                    <a:cubicBezTo>
                      <a:pt x="29062" y="92179"/>
                      <a:pt x="31729" y="90369"/>
                      <a:pt x="34491" y="90845"/>
                    </a:cubicBezTo>
                    <a:lnTo>
                      <a:pt x="62833" y="95974"/>
                    </a:lnTo>
                    <a:lnTo>
                      <a:pt x="64106" y="91827"/>
                    </a:lnTo>
                    <a:lnTo>
                      <a:pt x="23823" y="74176"/>
                    </a:lnTo>
                    <a:cubicBezTo>
                      <a:pt x="23061" y="73795"/>
                      <a:pt x="22394" y="73319"/>
                      <a:pt x="21918" y="72748"/>
                    </a:cubicBezTo>
                    <a:cubicBezTo>
                      <a:pt x="20775" y="71319"/>
                      <a:pt x="20394" y="69319"/>
                      <a:pt x="21251" y="67509"/>
                    </a:cubicBezTo>
                    <a:cubicBezTo>
                      <a:pt x="22394" y="64937"/>
                      <a:pt x="25347" y="63794"/>
                      <a:pt x="27919" y="64937"/>
                    </a:cubicBezTo>
                    <a:lnTo>
                      <a:pt x="55016" y="76810"/>
                    </a:lnTo>
                    <a:lnTo>
                      <a:pt x="36777" y="64271"/>
                    </a:lnTo>
                    <a:cubicBezTo>
                      <a:pt x="35920" y="63985"/>
                      <a:pt x="35158" y="63413"/>
                      <a:pt x="34587" y="62747"/>
                    </a:cubicBezTo>
                    <a:cubicBezTo>
                      <a:pt x="33539" y="61413"/>
                      <a:pt x="33158" y="59508"/>
                      <a:pt x="33825" y="57794"/>
                    </a:cubicBezTo>
                    <a:cubicBezTo>
                      <a:pt x="34777" y="55222"/>
                      <a:pt x="37730" y="53888"/>
                      <a:pt x="40302" y="54841"/>
                    </a:cubicBezTo>
                    <a:lnTo>
                      <a:pt x="71749" y="76426"/>
                    </a:lnTo>
                    <a:lnTo>
                      <a:pt x="76497" y="70697"/>
                    </a:lnTo>
                    <a:lnTo>
                      <a:pt x="35634" y="32076"/>
                    </a:lnTo>
                    <a:cubicBezTo>
                      <a:pt x="35443" y="31885"/>
                      <a:pt x="35348" y="31790"/>
                      <a:pt x="35158" y="31599"/>
                    </a:cubicBezTo>
                    <a:cubicBezTo>
                      <a:pt x="33634" y="29694"/>
                      <a:pt x="33634" y="26837"/>
                      <a:pt x="35443" y="24932"/>
                    </a:cubicBezTo>
                    <a:cubicBezTo>
                      <a:pt x="37348" y="22931"/>
                      <a:pt x="40587" y="22836"/>
                      <a:pt x="42587" y="24741"/>
                    </a:cubicBezTo>
                    <a:lnTo>
                      <a:pt x="67546" y="48330"/>
                    </a:lnTo>
                    <a:lnTo>
                      <a:pt x="49921" y="20836"/>
                    </a:lnTo>
                    <a:cubicBezTo>
                      <a:pt x="48397" y="18455"/>
                      <a:pt x="49064" y="15407"/>
                      <a:pt x="51445" y="13883"/>
                    </a:cubicBezTo>
                    <a:cubicBezTo>
                      <a:pt x="53827" y="12359"/>
                      <a:pt x="56875" y="13026"/>
                      <a:pt x="58399" y="15407"/>
                    </a:cubicBezTo>
                    <a:lnTo>
                      <a:pt x="83204" y="54130"/>
                    </a:lnTo>
                    <a:lnTo>
                      <a:pt x="78021" y="13978"/>
                    </a:lnTo>
                    <a:cubicBezTo>
                      <a:pt x="77640" y="11216"/>
                      <a:pt x="79640" y="8644"/>
                      <a:pt x="82402" y="8359"/>
                    </a:cubicBezTo>
                    <a:cubicBezTo>
                      <a:pt x="85164" y="7978"/>
                      <a:pt x="87736" y="9978"/>
                      <a:pt x="88022" y="12740"/>
                    </a:cubicBezTo>
                    <a:lnTo>
                      <a:pt x="93716" y="56850"/>
                    </a:lnTo>
                    <a:lnTo>
                      <a:pt x="94580" y="56402"/>
                    </a:lnTo>
                    <a:lnTo>
                      <a:pt x="91737" y="12359"/>
                    </a:lnTo>
                    <a:cubicBezTo>
                      <a:pt x="91070" y="9692"/>
                      <a:pt x="92689" y="6930"/>
                      <a:pt x="95356" y="6263"/>
                    </a:cubicBezTo>
                    <a:cubicBezTo>
                      <a:pt x="98023" y="5596"/>
                      <a:pt x="100786" y="7215"/>
                      <a:pt x="101452" y="9882"/>
                    </a:cubicBezTo>
                    <a:lnTo>
                      <a:pt x="104160" y="51431"/>
                    </a:lnTo>
                    <a:lnTo>
                      <a:pt x="106619" y="50155"/>
                    </a:lnTo>
                    <a:lnTo>
                      <a:pt x="114787" y="6549"/>
                    </a:lnTo>
                    <a:cubicBezTo>
                      <a:pt x="115263" y="3787"/>
                      <a:pt x="117930" y="1977"/>
                      <a:pt x="120692" y="2548"/>
                    </a:cubicBezTo>
                    <a:cubicBezTo>
                      <a:pt x="123454" y="3025"/>
                      <a:pt x="125264" y="5692"/>
                      <a:pt x="124693" y="8454"/>
                    </a:cubicBezTo>
                    <a:lnTo>
                      <a:pt x="117049" y="49260"/>
                    </a:lnTo>
                    <a:lnTo>
                      <a:pt x="124564" y="48618"/>
                    </a:lnTo>
                    <a:lnTo>
                      <a:pt x="131456" y="4263"/>
                    </a:lnTo>
                    <a:cubicBezTo>
                      <a:pt x="131837" y="1501"/>
                      <a:pt x="134504" y="-404"/>
                      <a:pt x="137266" y="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5" name="Google Shape;2685;p23"/>
              <p:cNvSpPr/>
              <p:nvPr/>
            </p:nvSpPr>
            <p:spPr>
              <a:xfrm>
                <a:off x="5879004" y="3160048"/>
                <a:ext cx="245916" cy="238924"/>
              </a:xfrm>
              <a:custGeom>
                <a:avLst/>
                <a:gdLst/>
                <a:ahLst/>
                <a:cxnLst/>
                <a:rect l="l" t="t" r="r" b="b"/>
                <a:pathLst>
                  <a:path w="245916" h="238924" extrusionOk="0">
                    <a:moveTo>
                      <a:pt x="112202" y="26"/>
                    </a:moveTo>
                    <a:cubicBezTo>
                      <a:pt x="115155" y="-260"/>
                      <a:pt x="117822" y="1836"/>
                      <a:pt x="118107" y="4789"/>
                    </a:cubicBezTo>
                    <a:lnTo>
                      <a:pt x="123023" y="50805"/>
                    </a:lnTo>
                    <a:lnTo>
                      <a:pt x="131511" y="51134"/>
                    </a:lnTo>
                    <a:lnTo>
                      <a:pt x="135061" y="22124"/>
                    </a:lnTo>
                    <a:cubicBezTo>
                      <a:pt x="135442" y="19171"/>
                      <a:pt x="138109" y="17076"/>
                      <a:pt x="141062" y="17457"/>
                    </a:cubicBezTo>
                    <a:cubicBezTo>
                      <a:pt x="144015" y="17838"/>
                      <a:pt x="146110" y="20505"/>
                      <a:pt x="145729" y="23457"/>
                    </a:cubicBezTo>
                    <a:lnTo>
                      <a:pt x="142291" y="51552"/>
                    </a:lnTo>
                    <a:lnTo>
                      <a:pt x="146262" y="51705"/>
                    </a:lnTo>
                    <a:lnTo>
                      <a:pt x="147414" y="52239"/>
                    </a:lnTo>
                    <a:lnTo>
                      <a:pt x="153635" y="19744"/>
                    </a:lnTo>
                    <a:cubicBezTo>
                      <a:pt x="154207" y="16791"/>
                      <a:pt x="156969" y="14886"/>
                      <a:pt x="159922" y="15457"/>
                    </a:cubicBezTo>
                    <a:cubicBezTo>
                      <a:pt x="162780" y="16029"/>
                      <a:pt x="164780" y="18791"/>
                      <a:pt x="164208" y="21744"/>
                    </a:cubicBezTo>
                    <a:lnTo>
                      <a:pt x="157478" y="56896"/>
                    </a:lnTo>
                    <a:lnTo>
                      <a:pt x="159842" y="57990"/>
                    </a:lnTo>
                    <a:lnTo>
                      <a:pt x="176972" y="13648"/>
                    </a:lnTo>
                    <a:cubicBezTo>
                      <a:pt x="178019" y="10885"/>
                      <a:pt x="181163" y="9552"/>
                      <a:pt x="183925" y="10600"/>
                    </a:cubicBezTo>
                    <a:cubicBezTo>
                      <a:pt x="186687" y="11647"/>
                      <a:pt x="188116" y="14791"/>
                      <a:pt x="186973" y="17553"/>
                    </a:cubicBezTo>
                    <a:lnTo>
                      <a:pt x="169607" y="62508"/>
                    </a:lnTo>
                    <a:lnTo>
                      <a:pt x="171257" y="63272"/>
                    </a:lnTo>
                    <a:lnTo>
                      <a:pt x="173823" y="66085"/>
                    </a:lnTo>
                    <a:lnTo>
                      <a:pt x="198974" y="28126"/>
                    </a:lnTo>
                    <a:cubicBezTo>
                      <a:pt x="200594" y="25649"/>
                      <a:pt x="203927" y="24982"/>
                      <a:pt x="206404" y="26602"/>
                    </a:cubicBezTo>
                    <a:cubicBezTo>
                      <a:pt x="208881" y="28221"/>
                      <a:pt x="209547" y="31555"/>
                      <a:pt x="207928" y="34031"/>
                    </a:cubicBezTo>
                    <a:lnTo>
                      <a:pt x="184915" y="68764"/>
                    </a:lnTo>
                    <a:lnTo>
                      <a:pt x="216120" y="48604"/>
                    </a:lnTo>
                    <a:cubicBezTo>
                      <a:pt x="218596" y="46985"/>
                      <a:pt x="221930" y="47747"/>
                      <a:pt x="223549" y="50223"/>
                    </a:cubicBezTo>
                    <a:cubicBezTo>
                      <a:pt x="225169" y="52700"/>
                      <a:pt x="224406" y="56034"/>
                      <a:pt x="221930" y="57653"/>
                    </a:cubicBezTo>
                    <a:lnTo>
                      <a:pt x="186819" y="80336"/>
                    </a:lnTo>
                    <a:lnTo>
                      <a:pt x="186984" y="80517"/>
                    </a:lnTo>
                    <a:lnTo>
                      <a:pt x="226978" y="68416"/>
                    </a:lnTo>
                    <a:cubicBezTo>
                      <a:pt x="229836" y="67559"/>
                      <a:pt x="232788" y="69179"/>
                      <a:pt x="233646" y="72036"/>
                    </a:cubicBezTo>
                    <a:cubicBezTo>
                      <a:pt x="234503" y="74893"/>
                      <a:pt x="232884" y="77846"/>
                      <a:pt x="230026" y="78704"/>
                    </a:cubicBezTo>
                    <a:lnTo>
                      <a:pt x="191522" y="90354"/>
                    </a:lnTo>
                    <a:lnTo>
                      <a:pt x="192792" y="95335"/>
                    </a:lnTo>
                    <a:lnTo>
                      <a:pt x="221263" y="91275"/>
                    </a:lnTo>
                    <a:cubicBezTo>
                      <a:pt x="224216" y="90895"/>
                      <a:pt x="226883" y="92895"/>
                      <a:pt x="227359" y="95848"/>
                    </a:cubicBezTo>
                    <a:cubicBezTo>
                      <a:pt x="227740" y="98800"/>
                      <a:pt x="225740" y="101467"/>
                      <a:pt x="222787" y="101944"/>
                    </a:cubicBezTo>
                    <a:lnTo>
                      <a:pt x="195471" y="105838"/>
                    </a:lnTo>
                    <a:lnTo>
                      <a:pt x="196091" y="108267"/>
                    </a:lnTo>
                    <a:lnTo>
                      <a:pt x="233550" y="107754"/>
                    </a:lnTo>
                    <a:cubicBezTo>
                      <a:pt x="236503" y="107754"/>
                      <a:pt x="238979" y="110135"/>
                      <a:pt x="238979" y="113088"/>
                    </a:cubicBezTo>
                    <a:cubicBezTo>
                      <a:pt x="238979" y="116041"/>
                      <a:pt x="236693" y="118517"/>
                      <a:pt x="233645" y="118517"/>
                    </a:cubicBezTo>
                    <a:lnTo>
                      <a:pt x="198826" y="118994"/>
                    </a:lnTo>
                    <a:lnTo>
                      <a:pt x="199009" y="119710"/>
                    </a:lnTo>
                    <a:lnTo>
                      <a:pt x="241837" y="130138"/>
                    </a:lnTo>
                    <a:cubicBezTo>
                      <a:pt x="244694" y="130804"/>
                      <a:pt x="246504" y="133757"/>
                      <a:pt x="245742" y="136615"/>
                    </a:cubicBezTo>
                    <a:cubicBezTo>
                      <a:pt x="245075" y="139472"/>
                      <a:pt x="242123" y="141282"/>
                      <a:pt x="239265" y="140520"/>
                    </a:cubicBezTo>
                    <a:lnTo>
                      <a:pt x="222961" y="136550"/>
                    </a:lnTo>
                    <a:lnTo>
                      <a:pt x="223264" y="136900"/>
                    </a:lnTo>
                    <a:cubicBezTo>
                      <a:pt x="223073" y="139853"/>
                      <a:pt x="220502" y="142044"/>
                      <a:pt x="217549" y="141853"/>
                    </a:cubicBezTo>
                    <a:lnTo>
                      <a:pt x="205546" y="140985"/>
                    </a:lnTo>
                    <a:lnTo>
                      <a:pt x="235836" y="152903"/>
                    </a:lnTo>
                    <a:cubicBezTo>
                      <a:pt x="238599" y="153951"/>
                      <a:pt x="239932" y="157094"/>
                      <a:pt x="238884" y="159856"/>
                    </a:cubicBezTo>
                    <a:cubicBezTo>
                      <a:pt x="237837" y="162619"/>
                      <a:pt x="234693" y="163952"/>
                      <a:pt x="231931" y="162904"/>
                    </a:cubicBezTo>
                    <a:lnTo>
                      <a:pt x="190915" y="146766"/>
                    </a:lnTo>
                    <a:lnTo>
                      <a:pt x="189667" y="150340"/>
                    </a:lnTo>
                    <a:lnTo>
                      <a:pt x="197737" y="154807"/>
                    </a:lnTo>
                    <a:cubicBezTo>
                      <a:pt x="209262" y="160713"/>
                      <a:pt x="221168" y="166809"/>
                      <a:pt x="230693" y="173095"/>
                    </a:cubicBezTo>
                    <a:cubicBezTo>
                      <a:pt x="233360" y="174715"/>
                      <a:pt x="233836" y="178048"/>
                      <a:pt x="232217" y="180525"/>
                    </a:cubicBezTo>
                    <a:cubicBezTo>
                      <a:pt x="230598" y="183001"/>
                      <a:pt x="227264" y="183668"/>
                      <a:pt x="224788" y="182049"/>
                    </a:cubicBezTo>
                    <a:cubicBezTo>
                      <a:pt x="215644" y="176048"/>
                      <a:pt x="204023" y="170142"/>
                      <a:pt x="192784" y="164332"/>
                    </a:cubicBezTo>
                    <a:lnTo>
                      <a:pt x="190402" y="163091"/>
                    </a:lnTo>
                    <a:lnTo>
                      <a:pt x="214215" y="183002"/>
                    </a:lnTo>
                    <a:cubicBezTo>
                      <a:pt x="216501" y="184907"/>
                      <a:pt x="216786" y="188241"/>
                      <a:pt x="214881" y="190527"/>
                    </a:cubicBezTo>
                    <a:cubicBezTo>
                      <a:pt x="212976" y="192813"/>
                      <a:pt x="209643" y="193003"/>
                      <a:pt x="207357" y="191194"/>
                    </a:cubicBezTo>
                    <a:lnTo>
                      <a:pt x="193187" y="179358"/>
                    </a:lnTo>
                    <a:lnTo>
                      <a:pt x="211643" y="208338"/>
                    </a:lnTo>
                    <a:cubicBezTo>
                      <a:pt x="213262" y="210814"/>
                      <a:pt x="212500" y="214148"/>
                      <a:pt x="210024" y="215767"/>
                    </a:cubicBezTo>
                    <a:cubicBezTo>
                      <a:pt x="208119" y="217101"/>
                      <a:pt x="205738" y="216910"/>
                      <a:pt x="204023" y="215672"/>
                    </a:cubicBezTo>
                    <a:cubicBezTo>
                      <a:pt x="203452" y="215291"/>
                      <a:pt x="203071" y="214815"/>
                      <a:pt x="202690" y="214243"/>
                    </a:cubicBezTo>
                    <a:lnTo>
                      <a:pt x="174873" y="170570"/>
                    </a:lnTo>
                    <a:lnTo>
                      <a:pt x="174023" y="171344"/>
                    </a:lnTo>
                    <a:lnTo>
                      <a:pt x="182972" y="219387"/>
                    </a:lnTo>
                    <a:cubicBezTo>
                      <a:pt x="183544" y="222340"/>
                      <a:pt x="181543" y="225102"/>
                      <a:pt x="178686" y="225674"/>
                    </a:cubicBezTo>
                    <a:cubicBezTo>
                      <a:pt x="177162" y="225960"/>
                      <a:pt x="175638" y="225579"/>
                      <a:pt x="174495" y="224721"/>
                    </a:cubicBezTo>
                    <a:cubicBezTo>
                      <a:pt x="173447" y="223959"/>
                      <a:pt x="172685" y="222816"/>
                      <a:pt x="172399" y="221388"/>
                    </a:cubicBezTo>
                    <a:lnTo>
                      <a:pt x="167952" y="197514"/>
                    </a:lnTo>
                    <a:lnTo>
                      <a:pt x="163923" y="197575"/>
                    </a:lnTo>
                    <a:lnTo>
                      <a:pt x="162909" y="196476"/>
                    </a:lnTo>
                    <a:lnTo>
                      <a:pt x="164589" y="233960"/>
                    </a:lnTo>
                    <a:cubicBezTo>
                      <a:pt x="164399" y="236913"/>
                      <a:pt x="161827" y="239104"/>
                      <a:pt x="158874" y="238913"/>
                    </a:cubicBezTo>
                    <a:cubicBezTo>
                      <a:pt x="155922" y="238723"/>
                      <a:pt x="153731" y="236151"/>
                      <a:pt x="153921" y="233198"/>
                    </a:cubicBezTo>
                    <a:cubicBezTo>
                      <a:pt x="154874" y="220530"/>
                      <a:pt x="154350" y="206171"/>
                      <a:pt x="152874" y="191764"/>
                    </a:cubicBezTo>
                    <a:lnTo>
                      <a:pt x="151598" y="183891"/>
                    </a:lnTo>
                    <a:lnTo>
                      <a:pt x="142656" y="187100"/>
                    </a:lnTo>
                    <a:lnTo>
                      <a:pt x="144587" y="223959"/>
                    </a:lnTo>
                    <a:cubicBezTo>
                      <a:pt x="144778" y="226912"/>
                      <a:pt x="142492" y="229484"/>
                      <a:pt x="139539" y="229579"/>
                    </a:cubicBezTo>
                    <a:cubicBezTo>
                      <a:pt x="138301" y="229579"/>
                      <a:pt x="137158" y="229198"/>
                      <a:pt x="136110" y="228531"/>
                    </a:cubicBezTo>
                    <a:cubicBezTo>
                      <a:pt x="134872" y="227579"/>
                      <a:pt x="134014" y="226150"/>
                      <a:pt x="133919" y="224531"/>
                    </a:cubicBezTo>
                    <a:lnTo>
                      <a:pt x="132063" y="189102"/>
                    </a:lnTo>
                    <a:lnTo>
                      <a:pt x="131265" y="191321"/>
                    </a:lnTo>
                    <a:lnTo>
                      <a:pt x="129727" y="203766"/>
                    </a:lnTo>
                    <a:lnTo>
                      <a:pt x="125647" y="206940"/>
                    </a:lnTo>
                    <a:lnTo>
                      <a:pt x="124937" y="208913"/>
                    </a:lnTo>
                    <a:lnTo>
                      <a:pt x="124013" y="214625"/>
                    </a:lnTo>
                    <a:cubicBezTo>
                      <a:pt x="123536" y="217578"/>
                      <a:pt x="120774" y="219578"/>
                      <a:pt x="117822" y="219102"/>
                    </a:cubicBezTo>
                    <a:cubicBezTo>
                      <a:pt x="116869" y="218816"/>
                      <a:pt x="116107" y="218530"/>
                      <a:pt x="115440" y="218054"/>
                    </a:cubicBezTo>
                    <a:cubicBezTo>
                      <a:pt x="113821" y="216911"/>
                      <a:pt x="112964" y="214911"/>
                      <a:pt x="113345" y="212911"/>
                    </a:cubicBezTo>
                    <a:lnTo>
                      <a:pt x="114055" y="208525"/>
                    </a:lnTo>
                    <a:lnTo>
                      <a:pt x="113821" y="207766"/>
                    </a:lnTo>
                    <a:lnTo>
                      <a:pt x="114467" y="205973"/>
                    </a:lnTo>
                    <a:lnTo>
                      <a:pt x="116356" y="194297"/>
                    </a:lnTo>
                    <a:lnTo>
                      <a:pt x="116083" y="195110"/>
                    </a:lnTo>
                    <a:cubicBezTo>
                      <a:pt x="111488" y="203814"/>
                      <a:pt x="105487" y="211767"/>
                      <a:pt x="98295" y="218530"/>
                    </a:cubicBezTo>
                    <a:cubicBezTo>
                      <a:pt x="96390" y="220435"/>
                      <a:pt x="93533" y="220530"/>
                      <a:pt x="91533" y="219006"/>
                    </a:cubicBezTo>
                    <a:cubicBezTo>
                      <a:pt x="91247" y="218816"/>
                      <a:pt x="91056" y="218625"/>
                      <a:pt x="90770" y="218339"/>
                    </a:cubicBezTo>
                    <a:cubicBezTo>
                      <a:pt x="88770" y="216149"/>
                      <a:pt x="88866" y="212815"/>
                      <a:pt x="90961" y="210719"/>
                    </a:cubicBezTo>
                    <a:lnTo>
                      <a:pt x="105746" y="182799"/>
                    </a:lnTo>
                    <a:lnTo>
                      <a:pt x="99337" y="179844"/>
                    </a:lnTo>
                    <a:lnTo>
                      <a:pt x="81340" y="218530"/>
                    </a:lnTo>
                    <a:cubicBezTo>
                      <a:pt x="80102" y="221197"/>
                      <a:pt x="76864" y="222340"/>
                      <a:pt x="74197" y="221102"/>
                    </a:cubicBezTo>
                    <a:cubicBezTo>
                      <a:pt x="73911" y="220911"/>
                      <a:pt x="73625" y="220721"/>
                      <a:pt x="73339" y="220530"/>
                    </a:cubicBezTo>
                    <a:cubicBezTo>
                      <a:pt x="71339" y="219006"/>
                      <a:pt x="70577" y="216339"/>
                      <a:pt x="71625" y="213958"/>
                    </a:cubicBezTo>
                    <a:lnTo>
                      <a:pt x="89586" y="175347"/>
                    </a:lnTo>
                    <a:lnTo>
                      <a:pt x="89247" y="175191"/>
                    </a:lnTo>
                    <a:lnTo>
                      <a:pt x="86439" y="172111"/>
                    </a:lnTo>
                    <a:lnTo>
                      <a:pt x="59434" y="208148"/>
                    </a:lnTo>
                    <a:cubicBezTo>
                      <a:pt x="57910" y="210529"/>
                      <a:pt x="54576" y="211005"/>
                      <a:pt x="52195" y="209291"/>
                    </a:cubicBezTo>
                    <a:cubicBezTo>
                      <a:pt x="49813" y="207481"/>
                      <a:pt x="49337" y="204147"/>
                      <a:pt x="51052" y="201766"/>
                    </a:cubicBezTo>
                    <a:lnTo>
                      <a:pt x="68083" y="178985"/>
                    </a:lnTo>
                    <a:lnTo>
                      <a:pt x="58004" y="187384"/>
                    </a:lnTo>
                    <a:cubicBezTo>
                      <a:pt x="56195" y="189670"/>
                      <a:pt x="52956" y="190146"/>
                      <a:pt x="50575" y="188431"/>
                    </a:cubicBezTo>
                    <a:cubicBezTo>
                      <a:pt x="50575" y="188431"/>
                      <a:pt x="50480" y="188336"/>
                      <a:pt x="50480" y="188336"/>
                    </a:cubicBezTo>
                    <a:cubicBezTo>
                      <a:pt x="48098" y="186526"/>
                      <a:pt x="47717" y="183097"/>
                      <a:pt x="49527" y="180812"/>
                    </a:cubicBezTo>
                    <a:lnTo>
                      <a:pt x="75004" y="159573"/>
                    </a:lnTo>
                    <a:lnTo>
                      <a:pt x="74142" y="158628"/>
                    </a:lnTo>
                    <a:lnTo>
                      <a:pt x="30763" y="190812"/>
                    </a:lnTo>
                    <a:cubicBezTo>
                      <a:pt x="28858" y="192241"/>
                      <a:pt x="26191" y="192145"/>
                      <a:pt x="24381" y="190812"/>
                    </a:cubicBezTo>
                    <a:cubicBezTo>
                      <a:pt x="24000" y="190526"/>
                      <a:pt x="23619" y="190145"/>
                      <a:pt x="23238" y="189669"/>
                    </a:cubicBezTo>
                    <a:cubicBezTo>
                      <a:pt x="21429" y="187288"/>
                      <a:pt x="22000" y="183954"/>
                      <a:pt x="24381" y="182144"/>
                    </a:cubicBezTo>
                    <a:lnTo>
                      <a:pt x="47031" y="165340"/>
                    </a:lnTo>
                    <a:lnTo>
                      <a:pt x="44384" y="164904"/>
                    </a:lnTo>
                    <a:cubicBezTo>
                      <a:pt x="42670" y="162523"/>
                      <a:pt x="43241" y="159189"/>
                      <a:pt x="45622" y="157379"/>
                    </a:cubicBezTo>
                    <a:lnTo>
                      <a:pt x="67509" y="145977"/>
                    </a:lnTo>
                    <a:lnTo>
                      <a:pt x="65633" y="140761"/>
                    </a:lnTo>
                    <a:lnTo>
                      <a:pt x="61814" y="143282"/>
                    </a:lnTo>
                    <a:cubicBezTo>
                      <a:pt x="53908" y="148997"/>
                      <a:pt x="45717" y="154807"/>
                      <a:pt x="36097" y="160237"/>
                    </a:cubicBezTo>
                    <a:cubicBezTo>
                      <a:pt x="34097" y="161380"/>
                      <a:pt x="31811" y="161189"/>
                      <a:pt x="30191" y="159951"/>
                    </a:cubicBezTo>
                    <a:cubicBezTo>
                      <a:pt x="29620" y="159475"/>
                      <a:pt x="29048" y="158903"/>
                      <a:pt x="28667" y="158236"/>
                    </a:cubicBezTo>
                    <a:cubicBezTo>
                      <a:pt x="27239" y="155665"/>
                      <a:pt x="28191" y="152426"/>
                      <a:pt x="30763" y="150902"/>
                    </a:cubicBezTo>
                    <a:cubicBezTo>
                      <a:pt x="39907" y="145759"/>
                      <a:pt x="47432" y="140425"/>
                      <a:pt x="55432" y="134614"/>
                    </a:cubicBezTo>
                    <a:lnTo>
                      <a:pt x="58567" y="132387"/>
                    </a:lnTo>
                    <a:lnTo>
                      <a:pt x="7046" y="149188"/>
                    </a:lnTo>
                    <a:cubicBezTo>
                      <a:pt x="5332" y="149759"/>
                      <a:pt x="3522" y="149378"/>
                      <a:pt x="2188" y="148425"/>
                    </a:cubicBezTo>
                    <a:cubicBezTo>
                      <a:pt x="1331" y="147759"/>
                      <a:pt x="664" y="146901"/>
                      <a:pt x="283" y="145758"/>
                    </a:cubicBezTo>
                    <a:cubicBezTo>
                      <a:pt x="-669" y="142901"/>
                      <a:pt x="855" y="139948"/>
                      <a:pt x="3713" y="138996"/>
                    </a:cubicBezTo>
                    <a:lnTo>
                      <a:pt x="30569" y="130239"/>
                    </a:lnTo>
                    <a:lnTo>
                      <a:pt x="26762" y="126994"/>
                    </a:lnTo>
                    <a:cubicBezTo>
                      <a:pt x="26476" y="124042"/>
                      <a:pt x="28763" y="121470"/>
                      <a:pt x="31715" y="121184"/>
                    </a:cubicBezTo>
                    <a:lnTo>
                      <a:pt x="62126" y="118719"/>
                    </a:lnTo>
                    <a:lnTo>
                      <a:pt x="62305" y="114097"/>
                    </a:lnTo>
                    <a:lnTo>
                      <a:pt x="16190" y="106992"/>
                    </a:lnTo>
                    <a:cubicBezTo>
                      <a:pt x="15237" y="106897"/>
                      <a:pt x="14475" y="106516"/>
                      <a:pt x="13809" y="106039"/>
                    </a:cubicBezTo>
                    <a:cubicBezTo>
                      <a:pt x="12285" y="104896"/>
                      <a:pt x="11332" y="102896"/>
                      <a:pt x="11713" y="100896"/>
                    </a:cubicBezTo>
                    <a:cubicBezTo>
                      <a:pt x="12189" y="97943"/>
                      <a:pt x="14952" y="95943"/>
                      <a:pt x="17809" y="96419"/>
                    </a:cubicBezTo>
                    <a:lnTo>
                      <a:pt x="49051" y="101233"/>
                    </a:lnTo>
                    <a:lnTo>
                      <a:pt x="26763" y="93276"/>
                    </a:lnTo>
                    <a:cubicBezTo>
                      <a:pt x="25715" y="93276"/>
                      <a:pt x="24763" y="92895"/>
                      <a:pt x="24096" y="92324"/>
                    </a:cubicBezTo>
                    <a:cubicBezTo>
                      <a:pt x="22667" y="91276"/>
                      <a:pt x="21715" y="89466"/>
                      <a:pt x="21905" y="87466"/>
                    </a:cubicBezTo>
                    <a:cubicBezTo>
                      <a:pt x="22191" y="84513"/>
                      <a:pt x="24763" y="82322"/>
                      <a:pt x="27715" y="82608"/>
                    </a:cubicBezTo>
                    <a:lnTo>
                      <a:pt x="65962" y="96228"/>
                    </a:lnTo>
                    <a:lnTo>
                      <a:pt x="69262" y="89097"/>
                    </a:lnTo>
                    <a:lnTo>
                      <a:pt x="16761" y="60606"/>
                    </a:lnTo>
                    <a:cubicBezTo>
                      <a:pt x="16571" y="60511"/>
                      <a:pt x="16285" y="60320"/>
                      <a:pt x="16094" y="60225"/>
                    </a:cubicBezTo>
                    <a:cubicBezTo>
                      <a:pt x="13999" y="58701"/>
                      <a:pt x="13237" y="55748"/>
                      <a:pt x="14570" y="53367"/>
                    </a:cubicBezTo>
                    <a:cubicBezTo>
                      <a:pt x="15999" y="50795"/>
                      <a:pt x="19238" y="49843"/>
                      <a:pt x="21809" y="51176"/>
                    </a:cubicBezTo>
                    <a:lnTo>
                      <a:pt x="54308" y="68813"/>
                    </a:lnTo>
                    <a:lnTo>
                      <a:pt x="28382" y="45080"/>
                    </a:lnTo>
                    <a:cubicBezTo>
                      <a:pt x="26191" y="43079"/>
                      <a:pt x="26001" y="39650"/>
                      <a:pt x="28096" y="37460"/>
                    </a:cubicBezTo>
                    <a:cubicBezTo>
                      <a:pt x="30097" y="35269"/>
                      <a:pt x="33430" y="35174"/>
                      <a:pt x="35716" y="37174"/>
                    </a:cubicBezTo>
                    <a:lnTo>
                      <a:pt x="71369" y="69824"/>
                    </a:lnTo>
                    <a:lnTo>
                      <a:pt x="55243" y="30411"/>
                    </a:lnTo>
                    <a:cubicBezTo>
                      <a:pt x="54100" y="27649"/>
                      <a:pt x="55433" y="24505"/>
                      <a:pt x="58195" y="23458"/>
                    </a:cubicBezTo>
                    <a:cubicBezTo>
                      <a:pt x="60958" y="22315"/>
                      <a:pt x="64101" y="23648"/>
                      <a:pt x="65149" y="26410"/>
                    </a:cubicBezTo>
                    <a:lnTo>
                      <a:pt x="83073" y="70218"/>
                    </a:lnTo>
                    <a:lnTo>
                      <a:pt x="83931" y="69436"/>
                    </a:lnTo>
                    <a:lnTo>
                      <a:pt x="68958" y="24982"/>
                    </a:lnTo>
                    <a:cubicBezTo>
                      <a:pt x="67529" y="22411"/>
                      <a:pt x="68482" y="19077"/>
                      <a:pt x="71054" y="17648"/>
                    </a:cubicBezTo>
                    <a:cubicBezTo>
                      <a:pt x="73625" y="16219"/>
                      <a:pt x="76864" y="17172"/>
                      <a:pt x="78388" y="19744"/>
                    </a:cubicBezTo>
                    <a:lnTo>
                      <a:pt x="92489" y="61632"/>
                    </a:lnTo>
                    <a:lnTo>
                      <a:pt x="94499" y="59800"/>
                    </a:lnTo>
                    <a:lnTo>
                      <a:pt x="90962" y="12790"/>
                    </a:lnTo>
                    <a:cubicBezTo>
                      <a:pt x="90771" y="9837"/>
                      <a:pt x="92962" y="7265"/>
                      <a:pt x="95914" y="7075"/>
                    </a:cubicBezTo>
                    <a:cubicBezTo>
                      <a:pt x="98867" y="6884"/>
                      <a:pt x="101439" y="9075"/>
                      <a:pt x="101630" y="12028"/>
                    </a:cubicBezTo>
                    <a:lnTo>
                      <a:pt x="104936" y="55974"/>
                    </a:lnTo>
                    <a:lnTo>
                      <a:pt x="112494" y="53256"/>
                    </a:lnTo>
                    <a:lnTo>
                      <a:pt x="107439" y="5932"/>
                    </a:lnTo>
                    <a:cubicBezTo>
                      <a:pt x="107153" y="2979"/>
                      <a:pt x="109249" y="312"/>
                      <a:pt x="112202" y="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86" name="Google Shape;2686;p23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7C7A74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7C7A74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595311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 rot="-493640">
            <a:off x="1918890" y="348393"/>
            <a:ext cx="5272398" cy="5604919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0" y="459773"/>
            <a:ext cx="957493" cy="4380603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1692155">
            <a:off x="1188180" y="2373239"/>
            <a:ext cx="957512" cy="438069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0917222" y="322853"/>
            <a:ext cx="957505" cy="4380657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1341854">
            <a:off x="9570400" y="2373248"/>
            <a:ext cx="957510" cy="4380680"/>
            <a:chOff x="8286350" y="2240498"/>
            <a:chExt cx="957493" cy="4380603"/>
          </a:xfrm>
        </p:grpSpPr>
        <p:sp>
          <p:nvSpPr>
            <p:cNvPr id="4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3428804" y="941124"/>
            <a:ext cx="5272441" cy="5604964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4237025" y="1255650"/>
            <a:ext cx="4188000" cy="43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813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54402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8199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804475" y="643500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5"/>
          <p:cNvSpPr/>
          <p:nvPr/>
        </p:nvSpPr>
        <p:spPr>
          <a:xfrm>
            <a:off x="621428" y="643500"/>
            <a:ext cx="10541251" cy="5604964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5"/>
          <p:cNvSpPr txBox="1">
            <a:spLocks noGrp="1"/>
          </p:cNvSpPr>
          <p:nvPr>
            <p:ph type="title"/>
          </p:nvPr>
        </p:nvSpPr>
        <p:spPr>
          <a:xfrm>
            <a:off x="2147950" y="805400"/>
            <a:ext cx="8591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10" name="Google Shape;110;p5"/>
          <p:cNvGrpSpPr/>
          <p:nvPr/>
        </p:nvGrpSpPr>
        <p:grpSpPr>
          <a:xfrm rot="8540225">
            <a:off x="304153" y="-1512094"/>
            <a:ext cx="957470" cy="4380497"/>
            <a:chOff x="8286350" y="2240498"/>
            <a:chExt cx="957493" cy="4380603"/>
          </a:xfrm>
        </p:grpSpPr>
        <p:sp>
          <p:nvSpPr>
            <p:cNvPr id="111" name="Google Shape;111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5"/>
          <p:cNvGrpSpPr/>
          <p:nvPr/>
        </p:nvGrpSpPr>
        <p:grpSpPr>
          <a:xfrm>
            <a:off x="10872387" y="2291011"/>
            <a:ext cx="957493" cy="4380603"/>
            <a:chOff x="8286350" y="2240498"/>
            <a:chExt cx="957493" cy="4380603"/>
          </a:xfrm>
        </p:grpSpPr>
        <p:sp>
          <p:nvSpPr>
            <p:cNvPr id="120" name="Google Shape;120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7022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"/>
          <p:cNvSpPr/>
          <p:nvPr/>
        </p:nvSpPr>
        <p:spPr>
          <a:xfrm>
            <a:off x="804475" y="795900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7"/>
          <p:cNvSpPr/>
          <p:nvPr/>
        </p:nvSpPr>
        <p:spPr>
          <a:xfrm>
            <a:off x="621428" y="795900"/>
            <a:ext cx="10541251" cy="5604964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7"/>
          <p:cNvSpPr/>
          <p:nvPr/>
        </p:nvSpPr>
        <p:spPr>
          <a:xfrm>
            <a:off x="5895748" y="795900"/>
            <a:ext cx="5272441" cy="5604964"/>
          </a:xfrm>
          <a:custGeom>
            <a:avLst/>
            <a:gdLst/>
            <a:ahLst/>
            <a:cxnLst/>
            <a:rect l="l" t="t" r="r" b="b"/>
            <a:pathLst>
              <a:path w="1381124" h="1893569" extrusionOk="0">
                <a:moveTo>
                  <a:pt x="0" y="0"/>
                </a:moveTo>
                <a:lnTo>
                  <a:pt x="1216343" y="0"/>
                </a:lnTo>
                <a:cubicBezTo>
                  <a:pt x="1306830" y="0"/>
                  <a:pt x="1381125" y="74295"/>
                  <a:pt x="1381125" y="164782"/>
                </a:cubicBezTo>
                <a:lnTo>
                  <a:pt x="1381125" y="1728788"/>
                </a:lnTo>
                <a:cubicBezTo>
                  <a:pt x="1381125" y="1819275"/>
                  <a:pt x="1306830" y="1893570"/>
                  <a:pt x="1216343" y="1893570"/>
                </a:cubicBezTo>
                <a:lnTo>
                  <a:pt x="0" y="1893570"/>
                </a:lnTo>
                <a:lnTo>
                  <a:pt x="0" y="0"/>
                </a:lnTo>
                <a:close/>
              </a:path>
            </a:pathLst>
          </a:custGeom>
          <a:solidFill>
            <a:srgbClr val="FBEFE2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" name="Google Shape;193;p7"/>
          <p:cNvGrpSpPr/>
          <p:nvPr/>
        </p:nvGrpSpPr>
        <p:grpSpPr>
          <a:xfrm>
            <a:off x="5237910" y="1199027"/>
            <a:ext cx="1358948" cy="518767"/>
            <a:chOff x="5237910" y="1046627"/>
            <a:chExt cx="1358948" cy="518767"/>
          </a:xfrm>
        </p:grpSpPr>
        <p:sp>
          <p:nvSpPr>
            <p:cNvPr id="194" name="Google Shape;194;p7"/>
            <p:cNvSpPr/>
            <p:nvPr/>
          </p:nvSpPr>
          <p:spPr>
            <a:xfrm>
              <a:off x="5237910" y="10466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5321082" y="11790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5578885" y="12391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p7"/>
          <p:cNvSpPr/>
          <p:nvPr/>
        </p:nvSpPr>
        <p:spPr>
          <a:xfrm>
            <a:off x="942797" y="1464050"/>
            <a:ext cx="4084808" cy="4401082"/>
          </a:xfrm>
          <a:custGeom>
            <a:avLst/>
            <a:gdLst/>
            <a:ahLst/>
            <a:cxnLst/>
            <a:rect l="l" t="t" r="r" b="b"/>
            <a:pathLst>
              <a:path w="940117" h="1486852" extrusionOk="0">
                <a:moveTo>
                  <a:pt x="24765" y="204788"/>
                </a:moveTo>
                <a:cubicBezTo>
                  <a:pt x="321945" y="204788"/>
                  <a:pt x="619125" y="204788"/>
                  <a:pt x="915352" y="204788"/>
                </a:cubicBezTo>
                <a:cubicBezTo>
                  <a:pt x="928688" y="204788"/>
                  <a:pt x="940118" y="216217"/>
                  <a:pt x="940118" y="229552"/>
                </a:cubicBezTo>
                <a:lnTo>
                  <a:pt x="940118" y="229552"/>
                </a:lnTo>
                <a:cubicBezTo>
                  <a:pt x="940118" y="242888"/>
                  <a:pt x="928688" y="254317"/>
                  <a:pt x="915352" y="254317"/>
                </a:cubicBezTo>
                <a:cubicBezTo>
                  <a:pt x="618173" y="254317"/>
                  <a:pt x="320993" y="254317"/>
                  <a:pt x="24765" y="254317"/>
                </a:cubicBezTo>
                <a:cubicBezTo>
                  <a:pt x="11430" y="254317"/>
                  <a:pt x="0" y="242888"/>
                  <a:pt x="0" y="229552"/>
                </a:cubicBezTo>
                <a:lnTo>
                  <a:pt x="0" y="229552"/>
                </a:lnTo>
                <a:cubicBezTo>
                  <a:pt x="0" y="216217"/>
                  <a:pt x="11430" y="204788"/>
                  <a:pt x="24765" y="204788"/>
                </a:cubicBezTo>
                <a:lnTo>
                  <a:pt x="24765" y="204788"/>
                </a:lnTo>
                <a:close/>
                <a:moveTo>
                  <a:pt x="24765" y="0"/>
                </a:moveTo>
                <a:lnTo>
                  <a:pt x="915352" y="0"/>
                </a:lnTo>
                <a:cubicBezTo>
                  <a:pt x="928688" y="0"/>
                  <a:pt x="940118" y="11430"/>
                  <a:pt x="940118" y="24765"/>
                </a:cubicBezTo>
                <a:lnTo>
                  <a:pt x="940118" y="24765"/>
                </a:lnTo>
                <a:cubicBezTo>
                  <a:pt x="940118" y="38100"/>
                  <a:pt x="928688" y="49530"/>
                  <a:pt x="915352" y="49530"/>
                </a:cubicBezTo>
                <a:lnTo>
                  <a:pt x="24765" y="49530"/>
                </a:lnTo>
                <a:cubicBezTo>
                  <a:pt x="11430" y="49530"/>
                  <a:pt x="0" y="38100"/>
                  <a:pt x="0" y="24765"/>
                </a:cubicBezTo>
                <a:lnTo>
                  <a:pt x="0" y="24765"/>
                </a:lnTo>
                <a:cubicBezTo>
                  <a:pt x="0" y="10477"/>
                  <a:pt x="11430" y="0"/>
                  <a:pt x="24765" y="0"/>
                </a:cubicBezTo>
                <a:lnTo>
                  <a:pt x="24765" y="0"/>
                </a:lnTo>
                <a:close/>
                <a:moveTo>
                  <a:pt x="24765" y="410527"/>
                </a:moveTo>
                <a:cubicBezTo>
                  <a:pt x="321945" y="410527"/>
                  <a:pt x="619125" y="410527"/>
                  <a:pt x="915352" y="410527"/>
                </a:cubicBezTo>
                <a:cubicBezTo>
                  <a:pt x="928688" y="410527"/>
                  <a:pt x="940118" y="421957"/>
                  <a:pt x="940118" y="435292"/>
                </a:cubicBezTo>
                <a:lnTo>
                  <a:pt x="940118" y="435292"/>
                </a:lnTo>
                <a:cubicBezTo>
                  <a:pt x="940118" y="448627"/>
                  <a:pt x="928688" y="460057"/>
                  <a:pt x="915352" y="460057"/>
                </a:cubicBezTo>
                <a:cubicBezTo>
                  <a:pt x="618173" y="460057"/>
                  <a:pt x="320993" y="460057"/>
                  <a:pt x="24765" y="460057"/>
                </a:cubicBezTo>
                <a:cubicBezTo>
                  <a:pt x="11430" y="460057"/>
                  <a:pt x="0" y="448627"/>
                  <a:pt x="0" y="435292"/>
                </a:cubicBezTo>
                <a:lnTo>
                  <a:pt x="0" y="435292"/>
                </a:lnTo>
                <a:cubicBezTo>
                  <a:pt x="0" y="421005"/>
                  <a:pt x="11430" y="410527"/>
                  <a:pt x="24765" y="410527"/>
                </a:cubicBezTo>
                <a:lnTo>
                  <a:pt x="24765" y="410527"/>
                </a:lnTo>
                <a:close/>
                <a:moveTo>
                  <a:pt x="24765" y="615315"/>
                </a:moveTo>
                <a:cubicBezTo>
                  <a:pt x="321945" y="615315"/>
                  <a:pt x="619125" y="615315"/>
                  <a:pt x="915352" y="615315"/>
                </a:cubicBezTo>
                <a:cubicBezTo>
                  <a:pt x="928688" y="615315"/>
                  <a:pt x="940118" y="626745"/>
                  <a:pt x="940118" y="640080"/>
                </a:cubicBezTo>
                <a:lnTo>
                  <a:pt x="940118" y="640080"/>
                </a:lnTo>
                <a:cubicBezTo>
                  <a:pt x="940118" y="653415"/>
                  <a:pt x="928688" y="664845"/>
                  <a:pt x="915352" y="664845"/>
                </a:cubicBezTo>
                <a:cubicBezTo>
                  <a:pt x="618173" y="664845"/>
                  <a:pt x="320993" y="664845"/>
                  <a:pt x="24765" y="664845"/>
                </a:cubicBezTo>
                <a:cubicBezTo>
                  <a:pt x="11430" y="664845"/>
                  <a:pt x="0" y="653415"/>
                  <a:pt x="0" y="640080"/>
                </a:cubicBezTo>
                <a:lnTo>
                  <a:pt x="0" y="640080"/>
                </a:lnTo>
                <a:cubicBezTo>
                  <a:pt x="0" y="626745"/>
                  <a:pt x="11430" y="615315"/>
                  <a:pt x="24765" y="615315"/>
                </a:cubicBezTo>
                <a:lnTo>
                  <a:pt x="24765" y="615315"/>
                </a:lnTo>
                <a:close/>
                <a:moveTo>
                  <a:pt x="24765" y="821055"/>
                </a:moveTo>
                <a:cubicBezTo>
                  <a:pt x="321945" y="821055"/>
                  <a:pt x="619125" y="821055"/>
                  <a:pt x="915352" y="821055"/>
                </a:cubicBezTo>
                <a:cubicBezTo>
                  <a:pt x="928688" y="821055"/>
                  <a:pt x="940118" y="832485"/>
                  <a:pt x="940118" y="845820"/>
                </a:cubicBezTo>
                <a:lnTo>
                  <a:pt x="940118" y="845820"/>
                </a:lnTo>
                <a:cubicBezTo>
                  <a:pt x="940118" y="859155"/>
                  <a:pt x="928688" y="870585"/>
                  <a:pt x="915352" y="870585"/>
                </a:cubicBezTo>
                <a:cubicBezTo>
                  <a:pt x="618173" y="870585"/>
                  <a:pt x="320993" y="870585"/>
                  <a:pt x="24765" y="870585"/>
                </a:cubicBezTo>
                <a:cubicBezTo>
                  <a:pt x="11430" y="870585"/>
                  <a:pt x="0" y="859155"/>
                  <a:pt x="0" y="845820"/>
                </a:cubicBezTo>
                <a:lnTo>
                  <a:pt x="0" y="845820"/>
                </a:lnTo>
                <a:cubicBezTo>
                  <a:pt x="0" y="831532"/>
                  <a:pt x="11430" y="821055"/>
                  <a:pt x="24765" y="821055"/>
                </a:cubicBezTo>
                <a:lnTo>
                  <a:pt x="24765" y="821055"/>
                </a:lnTo>
                <a:close/>
                <a:moveTo>
                  <a:pt x="24765" y="1025842"/>
                </a:moveTo>
                <a:cubicBezTo>
                  <a:pt x="321945" y="1025842"/>
                  <a:pt x="619125" y="1025842"/>
                  <a:pt x="915352" y="1025842"/>
                </a:cubicBezTo>
                <a:cubicBezTo>
                  <a:pt x="928688" y="1025842"/>
                  <a:pt x="940118" y="1037272"/>
                  <a:pt x="940118" y="1050607"/>
                </a:cubicBezTo>
                <a:lnTo>
                  <a:pt x="940118" y="1050607"/>
                </a:lnTo>
                <a:cubicBezTo>
                  <a:pt x="940118" y="1063942"/>
                  <a:pt x="928688" y="1075373"/>
                  <a:pt x="915352" y="1075373"/>
                </a:cubicBezTo>
                <a:cubicBezTo>
                  <a:pt x="618173" y="1075373"/>
                  <a:pt x="320993" y="1075373"/>
                  <a:pt x="24765" y="1075373"/>
                </a:cubicBezTo>
                <a:cubicBezTo>
                  <a:pt x="11430" y="1075373"/>
                  <a:pt x="0" y="1063942"/>
                  <a:pt x="0" y="1050607"/>
                </a:cubicBezTo>
                <a:lnTo>
                  <a:pt x="0" y="1050607"/>
                </a:lnTo>
                <a:cubicBezTo>
                  <a:pt x="0" y="1037272"/>
                  <a:pt x="11430" y="1025842"/>
                  <a:pt x="24765" y="1025842"/>
                </a:cubicBezTo>
                <a:lnTo>
                  <a:pt x="24765" y="1025842"/>
                </a:lnTo>
                <a:close/>
                <a:moveTo>
                  <a:pt x="24765" y="1231582"/>
                </a:moveTo>
                <a:cubicBezTo>
                  <a:pt x="321945" y="1231582"/>
                  <a:pt x="619125" y="1231582"/>
                  <a:pt x="915352" y="1231582"/>
                </a:cubicBezTo>
                <a:cubicBezTo>
                  <a:pt x="928688" y="1231582"/>
                  <a:pt x="940118" y="1243013"/>
                  <a:pt x="940118" y="1256348"/>
                </a:cubicBezTo>
                <a:lnTo>
                  <a:pt x="940118" y="1256348"/>
                </a:lnTo>
                <a:cubicBezTo>
                  <a:pt x="940118" y="1269682"/>
                  <a:pt x="928688" y="1281113"/>
                  <a:pt x="915352" y="1281113"/>
                </a:cubicBezTo>
                <a:cubicBezTo>
                  <a:pt x="618173" y="1281113"/>
                  <a:pt x="320993" y="1281113"/>
                  <a:pt x="24765" y="1281113"/>
                </a:cubicBezTo>
                <a:cubicBezTo>
                  <a:pt x="11430" y="1281113"/>
                  <a:pt x="0" y="1269682"/>
                  <a:pt x="0" y="1256348"/>
                </a:cubicBezTo>
                <a:lnTo>
                  <a:pt x="0" y="1256348"/>
                </a:lnTo>
                <a:cubicBezTo>
                  <a:pt x="0" y="1243013"/>
                  <a:pt x="11430" y="1231582"/>
                  <a:pt x="24765" y="1231582"/>
                </a:cubicBezTo>
                <a:lnTo>
                  <a:pt x="24765" y="1231582"/>
                </a:lnTo>
                <a:close/>
                <a:moveTo>
                  <a:pt x="24765" y="1437323"/>
                </a:moveTo>
                <a:lnTo>
                  <a:pt x="915352" y="1437323"/>
                </a:lnTo>
                <a:cubicBezTo>
                  <a:pt x="928688" y="1437323"/>
                  <a:pt x="940118" y="1448752"/>
                  <a:pt x="940118" y="1462088"/>
                </a:cubicBezTo>
                <a:lnTo>
                  <a:pt x="940118" y="1462088"/>
                </a:lnTo>
                <a:cubicBezTo>
                  <a:pt x="940118" y="1475423"/>
                  <a:pt x="928688" y="1486852"/>
                  <a:pt x="915352" y="1486852"/>
                </a:cubicBezTo>
                <a:lnTo>
                  <a:pt x="24765" y="1486852"/>
                </a:lnTo>
                <a:cubicBezTo>
                  <a:pt x="11430" y="1486852"/>
                  <a:pt x="0" y="1475423"/>
                  <a:pt x="0" y="1462088"/>
                </a:cubicBezTo>
                <a:lnTo>
                  <a:pt x="0" y="1462088"/>
                </a:lnTo>
                <a:cubicBezTo>
                  <a:pt x="0" y="1447800"/>
                  <a:pt x="11430" y="1437323"/>
                  <a:pt x="24765" y="1437323"/>
                </a:cubicBezTo>
                <a:close/>
              </a:path>
            </a:pathLst>
          </a:custGeom>
          <a:solidFill>
            <a:srgbClr val="F6E2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8" name="Google Shape;198;p7"/>
          <p:cNvGrpSpPr/>
          <p:nvPr/>
        </p:nvGrpSpPr>
        <p:grpSpPr>
          <a:xfrm>
            <a:off x="5237910" y="2284877"/>
            <a:ext cx="1358948" cy="518767"/>
            <a:chOff x="5237910" y="1961027"/>
            <a:chExt cx="1358948" cy="518767"/>
          </a:xfrm>
        </p:grpSpPr>
        <p:sp>
          <p:nvSpPr>
            <p:cNvPr id="199" name="Google Shape;199;p7"/>
            <p:cNvSpPr/>
            <p:nvPr/>
          </p:nvSpPr>
          <p:spPr>
            <a:xfrm>
              <a:off x="5237910" y="19610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321082" y="20934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5578885" y="21535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7"/>
          <p:cNvGrpSpPr/>
          <p:nvPr/>
        </p:nvGrpSpPr>
        <p:grpSpPr>
          <a:xfrm>
            <a:off x="5237910" y="3370727"/>
            <a:ext cx="1358948" cy="518767"/>
            <a:chOff x="5237910" y="3027827"/>
            <a:chExt cx="1358948" cy="518767"/>
          </a:xfrm>
        </p:grpSpPr>
        <p:sp>
          <p:nvSpPr>
            <p:cNvPr id="203" name="Google Shape;203;p7"/>
            <p:cNvSpPr/>
            <p:nvPr/>
          </p:nvSpPr>
          <p:spPr>
            <a:xfrm>
              <a:off x="5237910" y="30278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5321082" y="31602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5578885" y="32203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7"/>
          <p:cNvGrpSpPr/>
          <p:nvPr/>
        </p:nvGrpSpPr>
        <p:grpSpPr>
          <a:xfrm>
            <a:off x="5237910" y="4456577"/>
            <a:ext cx="1358948" cy="518767"/>
            <a:chOff x="5237910" y="4094627"/>
            <a:chExt cx="1358948" cy="518767"/>
          </a:xfrm>
        </p:grpSpPr>
        <p:sp>
          <p:nvSpPr>
            <p:cNvPr id="207" name="Google Shape;207;p7"/>
            <p:cNvSpPr/>
            <p:nvPr/>
          </p:nvSpPr>
          <p:spPr>
            <a:xfrm>
              <a:off x="5237910" y="40946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321082" y="42270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5578885" y="42871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7"/>
          <p:cNvGrpSpPr/>
          <p:nvPr/>
        </p:nvGrpSpPr>
        <p:grpSpPr>
          <a:xfrm>
            <a:off x="5237910" y="5390027"/>
            <a:ext cx="1358948" cy="518767"/>
            <a:chOff x="5237910" y="5009027"/>
            <a:chExt cx="1358948" cy="518767"/>
          </a:xfrm>
        </p:grpSpPr>
        <p:sp>
          <p:nvSpPr>
            <p:cNvPr id="211" name="Google Shape;211;p7"/>
            <p:cNvSpPr/>
            <p:nvPr/>
          </p:nvSpPr>
          <p:spPr>
            <a:xfrm>
              <a:off x="5237910" y="50090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5321082" y="51414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578885" y="52015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7"/>
          <p:cNvSpPr/>
          <p:nvPr/>
        </p:nvSpPr>
        <p:spPr>
          <a:xfrm>
            <a:off x="6733992" y="1464050"/>
            <a:ext cx="4084808" cy="4401082"/>
          </a:xfrm>
          <a:custGeom>
            <a:avLst/>
            <a:gdLst/>
            <a:ahLst/>
            <a:cxnLst/>
            <a:rect l="l" t="t" r="r" b="b"/>
            <a:pathLst>
              <a:path w="940117" h="1486852" extrusionOk="0">
                <a:moveTo>
                  <a:pt x="24765" y="204788"/>
                </a:moveTo>
                <a:cubicBezTo>
                  <a:pt x="321945" y="204788"/>
                  <a:pt x="619125" y="204788"/>
                  <a:pt x="915352" y="204788"/>
                </a:cubicBezTo>
                <a:cubicBezTo>
                  <a:pt x="928688" y="204788"/>
                  <a:pt x="940118" y="216217"/>
                  <a:pt x="940118" y="229552"/>
                </a:cubicBezTo>
                <a:lnTo>
                  <a:pt x="940118" y="229552"/>
                </a:lnTo>
                <a:cubicBezTo>
                  <a:pt x="940118" y="242888"/>
                  <a:pt x="928688" y="254317"/>
                  <a:pt x="915352" y="254317"/>
                </a:cubicBezTo>
                <a:cubicBezTo>
                  <a:pt x="618173" y="254317"/>
                  <a:pt x="320993" y="254317"/>
                  <a:pt x="24765" y="254317"/>
                </a:cubicBezTo>
                <a:cubicBezTo>
                  <a:pt x="11430" y="254317"/>
                  <a:pt x="0" y="242888"/>
                  <a:pt x="0" y="229552"/>
                </a:cubicBezTo>
                <a:lnTo>
                  <a:pt x="0" y="229552"/>
                </a:lnTo>
                <a:cubicBezTo>
                  <a:pt x="0" y="216217"/>
                  <a:pt x="11430" y="204788"/>
                  <a:pt x="24765" y="204788"/>
                </a:cubicBezTo>
                <a:lnTo>
                  <a:pt x="24765" y="204788"/>
                </a:lnTo>
                <a:close/>
                <a:moveTo>
                  <a:pt x="24765" y="0"/>
                </a:moveTo>
                <a:lnTo>
                  <a:pt x="915352" y="0"/>
                </a:lnTo>
                <a:cubicBezTo>
                  <a:pt x="928688" y="0"/>
                  <a:pt x="940118" y="11430"/>
                  <a:pt x="940118" y="24765"/>
                </a:cubicBezTo>
                <a:lnTo>
                  <a:pt x="940118" y="24765"/>
                </a:lnTo>
                <a:cubicBezTo>
                  <a:pt x="940118" y="38100"/>
                  <a:pt x="928688" y="49530"/>
                  <a:pt x="915352" y="49530"/>
                </a:cubicBezTo>
                <a:lnTo>
                  <a:pt x="24765" y="49530"/>
                </a:lnTo>
                <a:cubicBezTo>
                  <a:pt x="11430" y="49530"/>
                  <a:pt x="0" y="38100"/>
                  <a:pt x="0" y="24765"/>
                </a:cubicBezTo>
                <a:lnTo>
                  <a:pt x="0" y="24765"/>
                </a:lnTo>
                <a:cubicBezTo>
                  <a:pt x="0" y="10477"/>
                  <a:pt x="11430" y="0"/>
                  <a:pt x="24765" y="0"/>
                </a:cubicBezTo>
                <a:lnTo>
                  <a:pt x="24765" y="0"/>
                </a:lnTo>
                <a:close/>
                <a:moveTo>
                  <a:pt x="24765" y="410527"/>
                </a:moveTo>
                <a:cubicBezTo>
                  <a:pt x="321945" y="410527"/>
                  <a:pt x="619125" y="410527"/>
                  <a:pt x="915352" y="410527"/>
                </a:cubicBezTo>
                <a:cubicBezTo>
                  <a:pt x="928688" y="410527"/>
                  <a:pt x="940118" y="421957"/>
                  <a:pt x="940118" y="435292"/>
                </a:cubicBezTo>
                <a:lnTo>
                  <a:pt x="940118" y="435292"/>
                </a:lnTo>
                <a:cubicBezTo>
                  <a:pt x="940118" y="448627"/>
                  <a:pt x="928688" y="460057"/>
                  <a:pt x="915352" y="460057"/>
                </a:cubicBezTo>
                <a:cubicBezTo>
                  <a:pt x="618173" y="460057"/>
                  <a:pt x="320993" y="460057"/>
                  <a:pt x="24765" y="460057"/>
                </a:cubicBezTo>
                <a:cubicBezTo>
                  <a:pt x="11430" y="460057"/>
                  <a:pt x="0" y="448627"/>
                  <a:pt x="0" y="435292"/>
                </a:cubicBezTo>
                <a:lnTo>
                  <a:pt x="0" y="435292"/>
                </a:lnTo>
                <a:cubicBezTo>
                  <a:pt x="0" y="421005"/>
                  <a:pt x="11430" y="410527"/>
                  <a:pt x="24765" y="410527"/>
                </a:cubicBezTo>
                <a:lnTo>
                  <a:pt x="24765" y="410527"/>
                </a:lnTo>
                <a:close/>
                <a:moveTo>
                  <a:pt x="24765" y="615315"/>
                </a:moveTo>
                <a:cubicBezTo>
                  <a:pt x="321945" y="615315"/>
                  <a:pt x="619125" y="615315"/>
                  <a:pt x="915352" y="615315"/>
                </a:cubicBezTo>
                <a:cubicBezTo>
                  <a:pt x="928688" y="615315"/>
                  <a:pt x="940118" y="626745"/>
                  <a:pt x="940118" y="640080"/>
                </a:cubicBezTo>
                <a:lnTo>
                  <a:pt x="940118" y="640080"/>
                </a:lnTo>
                <a:cubicBezTo>
                  <a:pt x="940118" y="653415"/>
                  <a:pt x="928688" y="664845"/>
                  <a:pt x="915352" y="664845"/>
                </a:cubicBezTo>
                <a:cubicBezTo>
                  <a:pt x="618173" y="664845"/>
                  <a:pt x="320993" y="664845"/>
                  <a:pt x="24765" y="664845"/>
                </a:cubicBezTo>
                <a:cubicBezTo>
                  <a:pt x="11430" y="664845"/>
                  <a:pt x="0" y="653415"/>
                  <a:pt x="0" y="640080"/>
                </a:cubicBezTo>
                <a:lnTo>
                  <a:pt x="0" y="640080"/>
                </a:lnTo>
                <a:cubicBezTo>
                  <a:pt x="0" y="626745"/>
                  <a:pt x="11430" y="615315"/>
                  <a:pt x="24765" y="615315"/>
                </a:cubicBezTo>
                <a:lnTo>
                  <a:pt x="24765" y="615315"/>
                </a:lnTo>
                <a:close/>
                <a:moveTo>
                  <a:pt x="24765" y="821055"/>
                </a:moveTo>
                <a:cubicBezTo>
                  <a:pt x="321945" y="821055"/>
                  <a:pt x="619125" y="821055"/>
                  <a:pt x="915352" y="821055"/>
                </a:cubicBezTo>
                <a:cubicBezTo>
                  <a:pt x="928688" y="821055"/>
                  <a:pt x="940118" y="832485"/>
                  <a:pt x="940118" y="845820"/>
                </a:cubicBezTo>
                <a:lnTo>
                  <a:pt x="940118" y="845820"/>
                </a:lnTo>
                <a:cubicBezTo>
                  <a:pt x="940118" y="859155"/>
                  <a:pt x="928688" y="870585"/>
                  <a:pt x="915352" y="870585"/>
                </a:cubicBezTo>
                <a:cubicBezTo>
                  <a:pt x="618173" y="870585"/>
                  <a:pt x="320993" y="870585"/>
                  <a:pt x="24765" y="870585"/>
                </a:cubicBezTo>
                <a:cubicBezTo>
                  <a:pt x="11430" y="870585"/>
                  <a:pt x="0" y="859155"/>
                  <a:pt x="0" y="845820"/>
                </a:cubicBezTo>
                <a:lnTo>
                  <a:pt x="0" y="845820"/>
                </a:lnTo>
                <a:cubicBezTo>
                  <a:pt x="0" y="831532"/>
                  <a:pt x="11430" y="821055"/>
                  <a:pt x="24765" y="821055"/>
                </a:cubicBezTo>
                <a:lnTo>
                  <a:pt x="24765" y="821055"/>
                </a:lnTo>
                <a:close/>
                <a:moveTo>
                  <a:pt x="24765" y="1025842"/>
                </a:moveTo>
                <a:cubicBezTo>
                  <a:pt x="321945" y="1025842"/>
                  <a:pt x="619125" y="1025842"/>
                  <a:pt x="915352" y="1025842"/>
                </a:cubicBezTo>
                <a:cubicBezTo>
                  <a:pt x="928688" y="1025842"/>
                  <a:pt x="940118" y="1037272"/>
                  <a:pt x="940118" y="1050607"/>
                </a:cubicBezTo>
                <a:lnTo>
                  <a:pt x="940118" y="1050607"/>
                </a:lnTo>
                <a:cubicBezTo>
                  <a:pt x="940118" y="1063942"/>
                  <a:pt x="928688" y="1075373"/>
                  <a:pt x="915352" y="1075373"/>
                </a:cubicBezTo>
                <a:cubicBezTo>
                  <a:pt x="618173" y="1075373"/>
                  <a:pt x="320993" y="1075373"/>
                  <a:pt x="24765" y="1075373"/>
                </a:cubicBezTo>
                <a:cubicBezTo>
                  <a:pt x="11430" y="1075373"/>
                  <a:pt x="0" y="1063942"/>
                  <a:pt x="0" y="1050607"/>
                </a:cubicBezTo>
                <a:lnTo>
                  <a:pt x="0" y="1050607"/>
                </a:lnTo>
                <a:cubicBezTo>
                  <a:pt x="0" y="1037272"/>
                  <a:pt x="11430" y="1025842"/>
                  <a:pt x="24765" y="1025842"/>
                </a:cubicBezTo>
                <a:lnTo>
                  <a:pt x="24765" y="1025842"/>
                </a:lnTo>
                <a:close/>
                <a:moveTo>
                  <a:pt x="24765" y="1231582"/>
                </a:moveTo>
                <a:cubicBezTo>
                  <a:pt x="321945" y="1231582"/>
                  <a:pt x="619125" y="1231582"/>
                  <a:pt x="915352" y="1231582"/>
                </a:cubicBezTo>
                <a:cubicBezTo>
                  <a:pt x="928688" y="1231582"/>
                  <a:pt x="940118" y="1243013"/>
                  <a:pt x="940118" y="1256348"/>
                </a:cubicBezTo>
                <a:lnTo>
                  <a:pt x="940118" y="1256348"/>
                </a:lnTo>
                <a:cubicBezTo>
                  <a:pt x="940118" y="1269682"/>
                  <a:pt x="928688" y="1281113"/>
                  <a:pt x="915352" y="1281113"/>
                </a:cubicBezTo>
                <a:cubicBezTo>
                  <a:pt x="618173" y="1281113"/>
                  <a:pt x="320993" y="1281113"/>
                  <a:pt x="24765" y="1281113"/>
                </a:cubicBezTo>
                <a:cubicBezTo>
                  <a:pt x="11430" y="1281113"/>
                  <a:pt x="0" y="1269682"/>
                  <a:pt x="0" y="1256348"/>
                </a:cubicBezTo>
                <a:lnTo>
                  <a:pt x="0" y="1256348"/>
                </a:lnTo>
                <a:cubicBezTo>
                  <a:pt x="0" y="1243013"/>
                  <a:pt x="11430" y="1231582"/>
                  <a:pt x="24765" y="1231582"/>
                </a:cubicBezTo>
                <a:lnTo>
                  <a:pt x="24765" y="1231582"/>
                </a:lnTo>
                <a:close/>
                <a:moveTo>
                  <a:pt x="24765" y="1437323"/>
                </a:moveTo>
                <a:lnTo>
                  <a:pt x="915352" y="1437323"/>
                </a:lnTo>
                <a:cubicBezTo>
                  <a:pt x="928688" y="1437323"/>
                  <a:pt x="940118" y="1448752"/>
                  <a:pt x="940118" y="1462088"/>
                </a:cubicBezTo>
                <a:lnTo>
                  <a:pt x="940118" y="1462088"/>
                </a:lnTo>
                <a:cubicBezTo>
                  <a:pt x="940118" y="1475423"/>
                  <a:pt x="928688" y="1486852"/>
                  <a:pt x="915352" y="1486852"/>
                </a:cubicBezTo>
                <a:lnTo>
                  <a:pt x="24765" y="1486852"/>
                </a:lnTo>
                <a:cubicBezTo>
                  <a:pt x="11430" y="1486852"/>
                  <a:pt x="0" y="1475423"/>
                  <a:pt x="0" y="1462088"/>
                </a:cubicBezTo>
                <a:lnTo>
                  <a:pt x="0" y="1462088"/>
                </a:lnTo>
                <a:cubicBezTo>
                  <a:pt x="0" y="1447800"/>
                  <a:pt x="11430" y="1437323"/>
                  <a:pt x="24765" y="1437323"/>
                </a:cubicBezTo>
                <a:close/>
              </a:path>
            </a:pathLst>
          </a:custGeom>
          <a:solidFill>
            <a:srgbClr val="F6E2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7"/>
          <p:cNvGrpSpPr/>
          <p:nvPr/>
        </p:nvGrpSpPr>
        <p:grpSpPr>
          <a:xfrm rot="-1341854">
            <a:off x="10561175" y="2302298"/>
            <a:ext cx="957510" cy="4380680"/>
            <a:chOff x="8286350" y="2240498"/>
            <a:chExt cx="957493" cy="4380603"/>
          </a:xfrm>
        </p:grpSpPr>
        <p:sp>
          <p:nvSpPr>
            <p:cNvPr id="216" name="Google Shape;216;p7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7"/>
          <p:cNvGrpSpPr/>
          <p:nvPr/>
        </p:nvGrpSpPr>
        <p:grpSpPr>
          <a:xfrm rot="10800000">
            <a:off x="261475" y="459773"/>
            <a:ext cx="957493" cy="4380603"/>
            <a:chOff x="8286350" y="2240498"/>
            <a:chExt cx="957493" cy="4380603"/>
          </a:xfrm>
        </p:grpSpPr>
        <p:sp>
          <p:nvSpPr>
            <p:cNvPr id="225" name="Google Shape;225;p7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p7"/>
          <p:cNvSpPr txBox="1">
            <a:spLocks noGrp="1"/>
          </p:cNvSpPr>
          <p:nvPr>
            <p:ph type="body" idx="1"/>
          </p:nvPr>
        </p:nvSpPr>
        <p:spPr>
          <a:xfrm>
            <a:off x="1338975" y="1938125"/>
            <a:ext cx="3688500" cy="392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4" name="Google Shape;234;p7"/>
          <p:cNvSpPr txBox="1">
            <a:spLocks noGrp="1"/>
          </p:cNvSpPr>
          <p:nvPr>
            <p:ph type="body" idx="2"/>
          </p:nvPr>
        </p:nvSpPr>
        <p:spPr>
          <a:xfrm>
            <a:off x="6672975" y="1938125"/>
            <a:ext cx="3688500" cy="392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5" name="Google Shape;235;p7"/>
          <p:cNvSpPr txBox="1">
            <a:spLocks noGrp="1"/>
          </p:cNvSpPr>
          <p:nvPr>
            <p:ph type="subTitle" idx="3"/>
          </p:nvPr>
        </p:nvSpPr>
        <p:spPr>
          <a:xfrm>
            <a:off x="1134667" y="10335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subTitle" idx="4"/>
          </p:nvPr>
        </p:nvSpPr>
        <p:spPr>
          <a:xfrm>
            <a:off x="6782267" y="10335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6426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9385741">
            <a:off x="59115" y="-1163774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" name="Google Shape;276;p8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518716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 1">
  <p:cSld name="006 Two columns 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/>
          <p:nvPr/>
        </p:nvSpPr>
        <p:spPr>
          <a:xfrm rot="-6455144">
            <a:off x="1080942" y="-18077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9" name="Google Shape;279;p9"/>
          <p:cNvGrpSpPr/>
          <p:nvPr/>
        </p:nvGrpSpPr>
        <p:grpSpPr>
          <a:xfrm rot="9385741">
            <a:off x="59115" y="-1163774"/>
            <a:ext cx="957529" cy="4380768"/>
            <a:chOff x="8286350" y="2240498"/>
            <a:chExt cx="957493" cy="4380603"/>
          </a:xfrm>
        </p:grpSpPr>
        <p:sp>
          <p:nvSpPr>
            <p:cNvPr id="280" name="Google Shape;280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9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89" name="Google Shape;289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9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98" name="Google Shape;298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9"/>
          <p:cNvSpPr txBox="1">
            <a:spLocks noGrp="1"/>
          </p:cNvSpPr>
          <p:nvPr>
            <p:ph type="title"/>
          </p:nvPr>
        </p:nvSpPr>
        <p:spPr>
          <a:xfrm>
            <a:off x="4284750" y="3225700"/>
            <a:ext cx="3218700" cy="1546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grpSp>
        <p:nvGrpSpPr>
          <p:cNvPr id="307" name="Google Shape;307;p9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308" name="Google Shape;308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6" name="Google Shape;316;p9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1593826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2123795" y="-614369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7869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1"/>
          <p:cNvSpPr/>
          <p:nvPr/>
        </p:nvSpPr>
        <p:spPr>
          <a:xfrm rot="9351724">
            <a:off x="717730" y="-643601"/>
            <a:ext cx="6774824" cy="797897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1"/>
          <p:cNvSpPr/>
          <p:nvPr/>
        </p:nvSpPr>
        <p:spPr>
          <a:xfrm rot="9987512">
            <a:off x="5498733" y="-791257"/>
            <a:ext cx="6771141" cy="797463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1"/>
          <p:cNvSpPr txBox="1">
            <a:spLocks noGrp="1"/>
          </p:cNvSpPr>
          <p:nvPr>
            <p:ph type="title"/>
          </p:nvPr>
        </p:nvSpPr>
        <p:spPr>
          <a:xfrm rot="-601397">
            <a:off x="1838142" y="576587"/>
            <a:ext cx="4166086" cy="88197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9pPr>
          </a:lstStyle>
          <a:p>
            <a:endParaRPr/>
          </a:p>
        </p:txBody>
      </p:sp>
      <p:sp>
        <p:nvSpPr>
          <p:cNvPr id="361" name="Google Shape;361;p11"/>
          <p:cNvSpPr txBox="1">
            <a:spLocks noGrp="1"/>
          </p:cNvSpPr>
          <p:nvPr>
            <p:ph type="body" idx="1"/>
          </p:nvPr>
        </p:nvSpPr>
        <p:spPr>
          <a:xfrm rot="-595362">
            <a:off x="2180062" y="1919879"/>
            <a:ext cx="4413318" cy="369673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2" name="Google Shape;362;p11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63" name="Google Shape;363;p11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11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1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1" name="Google Shape;371;p11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72" name="Google Shape;372;p11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1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1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1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1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1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1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0" name="Google Shape;380;p11"/>
          <p:cNvSpPr txBox="1">
            <a:spLocks noGrp="1"/>
          </p:cNvSpPr>
          <p:nvPr>
            <p:ph type="title" idx="2"/>
          </p:nvPr>
        </p:nvSpPr>
        <p:spPr>
          <a:xfrm rot="128512">
            <a:off x="7145004" y="316472"/>
            <a:ext cx="4166011" cy="88201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9pPr>
          </a:lstStyle>
          <a:p>
            <a:endParaRPr/>
          </a:p>
        </p:txBody>
      </p:sp>
      <p:sp>
        <p:nvSpPr>
          <p:cNvPr id="381" name="Google Shape;381;p11"/>
          <p:cNvSpPr txBox="1">
            <a:spLocks noGrp="1"/>
          </p:cNvSpPr>
          <p:nvPr>
            <p:ph type="body" idx="3"/>
          </p:nvPr>
        </p:nvSpPr>
        <p:spPr>
          <a:xfrm rot="133467">
            <a:off x="6860923" y="1919811"/>
            <a:ext cx="4413326" cy="369668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15234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"/>
          <p:cNvSpPr txBox="1">
            <a:spLocks noGrp="1"/>
          </p:cNvSpPr>
          <p:nvPr>
            <p:ph type="ctrTitle"/>
          </p:nvPr>
        </p:nvSpPr>
        <p:spPr>
          <a:xfrm rot="248135" flipH="1">
            <a:off x="4999628" y="1807684"/>
            <a:ext cx="5457811" cy="20537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4" name="Google Shape;224;p10"/>
          <p:cNvSpPr txBox="1">
            <a:spLocks noGrp="1"/>
          </p:cNvSpPr>
          <p:nvPr>
            <p:ph type="subTitle" idx="1"/>
          </p:nvPr>
        </p:nvSpPr>
        <p:spPr>
          <a:xfrm rot="248338" flipH="1">
            <a:off x="5361019" y="3752890"/>
            <a:ext cx="4561096" cy="13731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0088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A992-F389-4085-95DC-367A1C5D463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6415-260B-48F9-8223-3D5FDC40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434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Thanks and Credit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oogle Shape;729;p28"/>
          <p:cNvGrpSpPr/>
          <p:nvPr/>
        </p:nvGrpSpPr>
        <p:grpSpPr>
          <a:xfrm rot="-143982">
            <a:off x="1387024" y="653325"/>
            <a:ext cx="9417545" cy="5285817"/>
            <a:chOff x="238125" y="722768"/>
            <a:chExt cx="7143400" cy="4009400"/>
          </a:xfrm>
        </p:grpSpPr>
        <p:sp>
          <p:nvSpPr>
            <p:cNvPr id="730" name="Google Shape;730;p28"/>
            <p:cNvSpPr/>
            <p:nvPr/>
          </p:nvSpPr>
          <p:spPr>
            <a:xfrm>
              <a:off x="238475" y="722768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0" name="Google Shape;760;p28"/>
          <p:cNvGrpSpPr/>
          <p:nvPr/>
        </p:nvGrpSpPr>
        <p:grpSpPr>
          <a:xfrm>
            <a:off x="1387071" y="653300"/>
            <a:ext cx="9417859" cy="5285993"/>
            <a:chOff x="238125" y="722768"/>
            <a:chExt cx="7143400" cy="4009400"/>
          </a:xfrm>
        </p:grpSpPr>
        <p:sp>
          <p:nvSpPr>
            <p:cNvPr id="761" name="Google Shape;761;p28"/>
            <p:cNvSpPr/>
            <p:nvPr/>
          </p:nvSpPr>
          <p:spPr>
            <a:xfrm>
              <a:off x="238475" y="722768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91" name="Google Shape;791;p28"/>
          <p:cNvSpPr txBox="1">
            <a:spLocks noGrp="1"/>
          </p:cNvSpPr>
          <p:nvPr>
            <p:ph type="subTitle" idx="1"/>
          </p:nvPr>
        </p:nvSpPr>
        <p:spPr>
          <a:xfrm>
            <a:off x="2876767" y="2052900"/>
            <a:ext cx="6438400" cy="27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92" name="Google Shape;792;p28"/>
          <p:cNvSpPr txBox="1">
            <a:spLocks noGrp="1"/>
          </p:cNvSpPr>
          <p:nvPr>
            <p:ph type="title"/>
          </p:nvPr>
        </p:nvSpPr>
        <p:spPr>
          <a:xfrm>
            <a:off x="4152267" y="895333"/>
            <a:ext cx="3887200" cy="12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93" name="Google Shape;793;p28"/>
          <p:cNvSpPr txBox="1"/>
          <p:nvPr/>
        </p:nvSpPr>
        <p:spPr>
          <a:xfrm>
            <a:off x="4032467" y="4646300"/>
            <a:ext cx="4126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gnika Negative"/>
              <a:ea typeface="Signika Negative"/>
              <a:cs typeface="Signika Negative"/>
              <a:sym typeface="Signika Negative"/>
            </a:endParaRPr>
          </a:p>
        </p:txBody>
      </p:sp>
    </p:spTree>
    <p:extLst>
      <p:ext uri="{BB962C8B-B14F-4D97-AF65-F5344CB8AC3E}">
        <p14:creationId xmlns:p14="http://schemas.microsoft.com/office/powerpoint/2010/main" val="13779976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1763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1009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65368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991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21254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2860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01134" y="-845800"/>
            <a:ext cx="2898012" cy="197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12952" y="4776830"/>
            <a:ext cx="2000987" cy="136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09999" y="4385801"/>
            <a:ext cx="4121433" cy="197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199975">
            <a:off x="-1440942" y="206252"/>
            <a:ext cx="4583315" cy="216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992641">
            <a:off x="10062931" y="3439179"/>
            <a:ext cx="3508668" cy="165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">
            <a:off x="4036393" y="4983593"/>
            <a:ext cx="5448419" cy="2572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8"/>
          <p:cNvSpPr txBox="1">
            <a:spLocks noGrp="1"/>
          </p:cNvSpPr>
          <p:nvPr>
            <p:ph type="title"/>
          </p:nvPr>
        </p:nvSpPr>
        <p:spPr>
          <a:xfrm>
            <a:off x="1850800" y="1297000"/>
            <a:ext cx="8490400" cy="33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35" name="Google Shape;135;p8"/>
          <p:cNvSpPr/>
          <p:nvPr/>
        </p:nvSpPr>
        <p:spPr>
          <a:xfrm>
            <a:off x="10662069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8"/>
          <p:cNvSpPr/>
          <p:nvPr/>
        </p:nvSpPr>
        <p:spPr>
          <a:xfrm>
            <a:off x="8327995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rgbClr val="FEE07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p8"/>
          <p:cNvSpPr/>
          <p:nvPr/>
        </p:nvSpPr>
        <p:spPr>
          <a:xfrm>
            <a:off x="41888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>
            <a:off x="9391746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>
            <a:off x="1714411" y="48194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0" name="Google Shape;140;p8"/>
          <p:cNvGrpSpPr/>
          <p:nvPr/>
        </p:nvGrpSpPr>
        <p:grpSpPr>
          <a:xfrm rot="5400000">
            <a:off x="3466697" y="-1539927"/>
            <a:ext cx="5667397" cy="10459849"/>
            <a:chOff x="872085" y="-1146995"/>
            <a:chExt cx="3255130" cy="6007725"/>
          </a:xfrm>
        </p:grpSpPr>
        <p:sp>
          <p:nvSpPr>
            <p:cNvPr id="141" name="Google Shape;141;p8"/>
            <p:cNvSpPr/>
            <p:nvPr/>
          </p:nvSpPr>
          <p:spPr>
            <a:xfrm rot="-5201321">
              <a:off x="3164819" y="298103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397895" y="4803985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 rot="-4715776">
              <a:off x="3824253" y="7328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854219" y="2660408"/>
              <a:ext cx="51821" cy="34260"/>
            </a:xfrm>
            <a:custGeom>
              <a:avLst/>
              <a:gdLst/>
              <a:ahLst/>
              <a:cxnLst/>
              <a:rect l="l" t="t" r="r" b="b"/>
              <a:pathLst>
                <a:path w="1263" h="835" extrusionOk="0">
                  <a:moveTo>
                    <a:pt x="524" y="0"/>
                  </a:moveTo>
                  <a:cubicBezTo>
                    <a:pt x="488" y="12"/>
                    <a:pt x="441" y="24"/>
                    <a:pt x="417" y="48"/>
                  </a:cubicBezTo>
                  <a:cubicBezTo>
                    <a:pt x="274" y="143"/>
                    <a:pt x="119" y="239"/>
                    <a:pt x="0" y="358"/>
                  </a:cubicBezTo>
                  <a:cubicBezTo>
                    <a:pt x="24" y="405"/>
                    <a:pt x="60" y="441"/>
                    <a:pt x="72" y="500"/>
                  </a:cubicBezTo>
                  <a:cubicBezTo>
                    <a:pt x="120" y="626"/>
                    <a:pt x="254" y="720"/>
                    <a:pt x="404" y="720"/>
                  </a:cubicBezTo>
                  <a:cubicBezTo>
                    <a:pt x="439" y="720"/>
                    <a:pt x="476" y="714"/>
                    <a:pt x="512" y="703"/>
                  </a:cubicBezTo>
                  <a:cubicBezTo>
                    <a:pt x="557" y="684"/>
                    <a:pt x="598" y="676"/>
                    <a:pt x="636" y="676"/>
                  </a:cubicBezTo>
                  <a:cubicBezTo>
                    <a:pt x="742" y="676"/>
                    <a:pt x="830" y="737"/>
                    <a:pt x="917" y="798"/>
                  </a:cubicBezTo>
                  <a:cubicBezTo>
                    <a:pt x="954" y="823"/>
                    <a:pt x="1000" y="835"/>
                    <a:pt x="1046" y="835"/>
                  </a:cubicBezTo>
                  <a:cubicBezTo>
                    <a:pt x="1134" y="835"/>
                    <a:pt x="1223" y="793"/>
                    <a:pt x="1262" y="715"/>
                  </a:cubicBezTo>
                  <a:cubicBezTo>
                    <a:pt x="1227" y="643"/>
                    <a:pt x="1119" y="703"/>
                    <a:pt x="1108" y="608"/>
                  </a:cubicBezTo>
                  <a:cubicBezTo>
                    <a:pt x="1024" y="548"/>
                    <a:pt x="929" y="560"/>
                    <a:pt x="846" y="512"/>
                  </a:cubicBezTo>
                  <a:cubicBezTo>
                    <a:pt x="717" y="476"/>
                    <a:pt x="602" y="375"/>
                    <a:pt x="474" y="375"/>
                  </a:cubicBezTo>
                  <a:cubicBezTo>
                    <a:pt x="460" y="375"/>
                    <a:pt x="446" y="376"/>
                    <a:pt x="432" y="379"/>
                  </a:cubicBezTo>
                  <a:lnTo>
                    <a:pt x="432" y="379"/>
                  </a:lnTo>
                  <a:cubicBezTo>
                    <a:pt x="454" y="369"/>
                    <a:pt x="477" y="357"/>
                    <a:pt x="500" y="346"/>
                  </a:cubicBezTo>
                  <a:cubicBezTo>
                    <a:pt x="537" y="324"/>
                    <a:pt x="570" y="297"/>
                    <a:pt x="606" y="297"/>
                  </a:cubicBezTo>
                  <a:cubicBezTo>
                    <a:pt x="628" y="297"/>
                    <a:pt x="652" y="307"/>
                    <a:pt x="679" y="334"/>
                  </a:cubicBezTo>
                  <a:cubicBezTo>
                    <a:pt x="691" y="344"/>
                    <a:pt x="703" y="348"/>
                    <a:pt x="713" y="348"/>
                  </a:cubicBezTo>
                  <a:cubicBezTo>
                    <a:pt x="752" y="348"/>
                    <a:pt x="777" y="288"/>
                    <a:pt x="786" y="250"/>
                  </a:cubicBezTo>
                  <a:cubicBezTo>
                    <a:pt x="798" y="155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FFC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865461" y="2656510"/>
              <a:ext cx="38609" cy="27080"/>
            </a:xfrm>
            <a:custGeom>
              <a:avLst/>
              <a:gdLst/>
              <a:ahLst/>
              <a:cxnLst/>
              <a:rect l="l" t="t" r="r" b="b"/>
              <a:pathLst>
                <a:path w="941" h="660" extrusionOk="0">
                  <a:moveTo>
                    <a:pt x="631" y="0"/>
                  </a:moveTo>
                  <a:cubicBezTo>
                    <a:pt x="607" y="0"/>
                    <a:pt x="584" y="12"/>
                    <a:pt x="572" y="36"/>
                  </a:cubicBezTo>
                  <a:cubicBezTo>
                    <a:pt x="560" y="60"/>
                    <a:pt x="560" y="95"/>
                    <a:pt x="584" y="119"/>
                  </a:cubicBezTo>
                  <a:cubicBezTo>
                    <a:pt x="548" y="95"/>
                    <a:pt x="512" y="60"/>
                    <a:pt x="476" y="36"/>
                  </a:cubicBezTo>
                  <a:cubicBezTo>
                    <a:pt x="393" y="36"/>
                    <a:pt x="322" y="48"/>
                    <a:pt x="250" y="95"/>
                  </a:cubicBezTo>
                  <a:cubicBezTo>
                    <a:pt x="322" y="107"/>
                    <a:pt x="369" y="143"/>
                    <a:pt x="441" y="179"/>
                  </a:cubicBezTo>
                  <a:cubicBezTo>
                    <a:pt x="393" y="191"/>
                    <a:pt x="369" y="203"/>
                    <a:pt x="333" y="203"/>
                  </a:cubicBezTo>
                  <a:cubicBezTo>
                    <a:pt x="357" y="250"/>
                    <a:pt x="369" y="274"/>
                    <a:pt x="429" y="274"/>
                  </a:cubicBezTo>
                  <a:cubicBezTo>
                    <a:pt x="476" y="274"/>
                    <a:pt x="512" y="322"/>
                    <a:pt x="476" y="357"/>
                  </a:cubicBezTo>
                  <a:cubicBezTo>
                    <a:pt x="464" y="381"/>
                    <a:pt x="464" y="417"/>
                    <a:pt x="417" y="417"/>
                  </a:cubicBezTo>
                  <a:cubicBezTo>
                    <a:pt x="417" y="405"/>
                    <a:pt x="405" y="381"/>
                    <a:pt x="393" y="357"/>
                  </a:cubicBezTo>
                  <a:cubicBezTo>
                    <a:pt x="393" y="345"/>
                    <a:pt x="381" y="334"/>
                    <a:pt x="369" y="322"/>
                  </a:cubicBezTo>
                  <a:cubicBezTo>
                    <a:pt x="353" y="305"/>
                    <a:pt x="339" y="296"/>
                    <a:pt x="326" y="296"/>
                  </a:cubicBezTo>
                  <a:cubicBezTo>
                    <a:pt x="311" y="296"/>
                    <a:pt x="299" y="308"/>
                    <a:pt x="286" y="334"/>
                  </a:cubicBezTo>
                  <a:cubicBezTo>
                    <a:pt x="262" y="357"/>
                    <a:pt x="250" y="405"/>
                    <a:pt x="214" y="417"/>
                  </a:cubicBezTo>
                  <a:cubicBezTo>
                    <a:pt x="131" y="429"/>
                    <a:pt x="83" y="500"/>
                    <a:pt x="0" y="500"/>
                  </a:cubicBezTo>
                  <a:cubicBezTo>
                    <a:pt x="83" y="512"/>
                    <a:pt x="167" y="512"/>
                    <a:pt x="250" y="512"/>
                  </a:cubicBezTo>
                  <a:cubicBezTo>
                    <a:pt x="264" y="512"/>
                    <a:pt x="279" y="510"/>
                    <a:pt x="292" y="510"/>
                  </a:cubicBezTo>
                  <a:cubicBezTo>
                    <a:pt x="313" y="510"/>
                    <a:pt x="331" y="515"/>
                    <a:pt x="345" y="536"/>
                  </a:cubicBezTo>
                  <a:cubicBezTo>
                    <a:pt x="393" y="595"/>
                    <a:pt x="476" y="595"/>
                    <a:pt x="536" y="655"/>
                  </a:cubicBezTo>
                  <a:cubicBezTo>
                    <a:pt x="536" y="658"/>
                    <a:pt x="538" y="660"/>
                    <a:pt x="540" y="660"/>
                  </a:cubicBezTo>
                  <a:cubicBezTo>
                    <a:pt x="548" y="660"/>
                    <a:pt x="563" y="649"/>
                    <a:pt x="572" y="631"/>
                  </a:cubicBezTo>
                  <a:cubicBezTo>
                    <a:pt x="596" y="591"/>
                    <a:pt x="626" y="567"/>
                    <a:pt x="665" y="567"/>
                  </a:cubicBezTo>
                  <a:cubicBezTo>
                    <a:pt x="683" y="567"/>
                    <a:pt x="703" y="572"/>
                    <a:pt x="726" y="584"/>
                  </a:cubicBezTo>
                  <a:cubicBezTo>
                    <a:pt x="748" y="591"/>
                    <a:pt x="777" y="610"/>
                    <a:pt x="800" y="610"/>
                  </a:cubicBezTo>
                  <a:cubicBezTo>
                    <a:pt x="816" y="610"/>
                    <a:pt x="829" y="601"/>
                    <a:pt x="834" y="572"/>
                  </a:cubicBezTo>
                  <a:cubicBezTo>
                    <a:pt x="845" y="512"/>
                    <a:pt x="941" y="476"/>
                    <a:pt x="869" y="405"/>
                  </a:cubicBezTo>
                  <a:cubicBezTo>
                    <a:pt x="851" y="381"/>
                    <a:pt x="831" y="372"/>
                    <a:pt x="807" y="372"/>
                  </a:cubicBezTo>
                  <a:cubicBezTo>
                    <a:pt x="783" y="372"/>
                    <a:pt x="756" y="381"/>
                    <a:pt x="726" y="393"/>
                  </a:cubicBezTo>
                  <a:cubicBezTo>
                    <a:pt x="703" y="405"/>
                    <a:pt x="679" y="429"/>
                    <a:pt x="643" y="429"/>
                  </a:cubicBezTo>
                  <a:cubicBezTo>
                    <a:pt x="667" y="345"/>
                    <a:pt x="679" y="262"/>
                    <a:pt x="762" y="214"/>
                  </a:cubicBezTo>
                  <a:cubicBezTo>
                    <a:pt x="834" y="179"/>
                    <a:pt x="786" y="131"/>
                    <a:pt x="762" y="84"/>
                  </a:cubicBezTo>
                  <a:cubicBezTo>
                    <a:pt x="750" y="72"/>
                    <a:pt x="738" y="60"/>
                    <a:pt x="726" y="36"/>
                  </a:cubicBezTo>
                  <a:cubicBezTo>
                    <a:pt x="714" y="36"/>
                    <a:pt x="703" y="24"/>
                    <a:pt x="691" y="12"/>
                  </a:cubicBezTo>
                  <a:cubicBezTo>
                    <a:pt x="667" y="12"/>
                    <a:pt x="655" y="12"/>
                    <a:pt x="631" y="0"/>
                  </a:cubicBezTo>
                  <a:close/>
                </a:path>
              </a:pathLst>
            </a:custGeom>
            <a:solidFill>
              <a:srgbClr val="FF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3851757" y="2678133"/>
              <a:ext cx="55760" cy="20925"/>
            </a:xfrm>
            <a:custGeom>
              <a:avLst/>
              <a:gdLst/>
              <a:ahLst/>
              <a:cxnLst/>
              <a:rect l="l" t="t" r="r" b="b"/>
              <a:pathLst>
                <a:path w="1359" h="510" extrusionOk="0">
                  <a:moveTo>
                    <a:pt x="87" y="0"/>
                  </a:moveTo>
                  <a:cubicBezTo>
                    <a:pt x="72" y="0"/>
                    <a:pt x="55" y="7"/>
                    <a:pt x="36" y="21"/>
                  </a:cubicBezTo>
                  <a:cubicBezTo>
                    <a:pt x="1" y="57"/>
                    <a:pt x="1" y="92"/>
                    <a:pt x="25" y="140"/>
                  </a:cubicBezTo>
                  <a:cubicBezTo>
                    <a:pt x="84" y="235"/>
                    <a:pt x="179" y="283"/>
                    <a:pt x="298" y="307"/>
                  </a:cubicBezTo>
                  <a:cubicBezTo>
                    <a:pt x="309" y="309"/>
                    <a:pt x="321" y="309"/>
                    <a:pt x="332" y="309"/>
                  </a:cubicBezTo>
                  <a:cubicBezTo>
                    <a:pt x="345" y="309"/>
                    <a:pt x="357" y="309"/>
                    <a:pt x="369" y="309"/>
                  </a:cubicBezTo>
                  <a:cubicBezTo>
                    <a:pt x="406" y="309"/>
                    <a:pt x="439" y="315"/>
                    <a:pt x="453" y="366"/>
                  </a:cubicBezTo>
                  <a:cubicBezTo>
                    <a:pt x="477" y="390"/>
                    <a:pt x="513" y="390"/>
                    <a:pt x="548" y="390"/>
                  </a:cubicBezTo>
                  <a:cubicBezTo>
                    <a:pt x="727" y="402"/>
                    <a:pt x="906" y="438"/>
                    <a:pt x="1084" y="485"/>
                  </a:cubicBezTo>
                  <a:cubicBezTo>
                    <a:pt x="1135" y="501"/>
                    <a:pt x="1172" y="510"/>
                    <a:pt x="1203" y="510"/>
                  </a:cubicBezTo>
                  <a:cubicBezTo>
                    <a:pt x="1266" y="510"/>
                    <a:pt x="1298" y="471"/>
                    <a:pt x="1346" y="366"/>
                  </a:cubicBezTo>
                  <a:cubicBezTo>
                    <a:pt x="1358" y="342"/>
                    <a:pt x="1358" y="330"/>
                    <a:pt x="1358" y="307"/>
                  </a:cubicBezTo>
                  <a:cubicBezTo>
                    <a:pt x="1358" y="295"/>
                    <a:pt x="1358" y="283"/>
                    <a:pt x="1346" y="259"/>
                  </a:cubicBezTo>
                  <a:cubicBezTo>
                    <a:pt x="1334" y="259"/>
                    <a:pt x="1322" y="259"/>
                    <a:pt x="1310" y="271"/>
                  </a:cubicBezTo>
                  <a:cubicBezTo>
                    <a:pt x="1310" y="283"/>
                    <a:pt x="1310" y="319"/>
                    <a:pt x="1287" y="319"/>
                  </a:cubicBezTo>
                  <a:cubicBezTo>
                    <a:pt x="1227" y="330"/>
                    <a:pt x="1156" y="342"/>
                    <a:pt x="1096" y="390"/>
                  </a:cubicBezTo>
                  <a:cubicBezTo>
                    <a:pt x="1090" y="393"/>
                    <a:pt x="1082" y="395"/>
                    <a:pt x="1075" y="395"/>
                  </a:cubicBezTo>
                  <a:cubicBezTo>
                    <a:pt x="1054" y="395"/>
                    <a:pt x="1030" y="384"/>
                    <a:pt x="1013" y="366"/>
                  </a:cubicBezTo>
                  <a:cubicBezTo>
                    <a:pt x="989" y="330"/>
                    <a:pt x="894" y="271"/>
                    <a:pt x="834" y="247"/>
                  </a:cubicBezTo>
                  <a:cubicBezTo>
                    <a:pt x="787" y="223"/>
                    <a:pt x="739" y="199"/>
                    <a:pt x="691" y="176"/>
                  </a:cubicBezTo>
                  <a:cubicBezTo>
                    <a:pt x="677" y="171"/>
                    <a:pt x="660" y="166"/>
                    <a:pt x="645" y="166"/>
                  </a:cubicBezTo>
                  <a:cubicBezTo>
                    <a:pt x="623" y="166"/>
                    <a:pt x="603" y="176"/>
                    <a:pt x="596" y="211"/>
                  </a:cubicBezTo>
                  <a:cubicBezTo>
                    <a:pt x="584" y="247"/>
                    <a:pt x="560" y="247"/>
                    <a:pt x="537" y="247"/>
                  </a:cubicBezTo>
                  <a:cubicBezTo>
                    <a:pt x="489" y="235"/>
                    <a:pt x="453" y="223"/>
                    <a:pt x="394" y="223"/>
                  </a:cubicBezTo>
                  <a:cubicBezTo>
                    <a:pt x="385" y="225"/>
                    <a:pt x="375" y="226"/>
                    <a:pt x="365" y="226"/>
                  </a:cubicBezTo>
                  <a:cubicBezTo>
                    <a:pt x="320" y="226"/>
                    <a:pt x="264" y="207"/>
                    <a:pt x="215" y="188"/>
                  </a:cubicBezTo>
                  <a:cubicBezTo>
                    <a:pt x="167" y="176"/>
                    <a:pt x="215" y="104"/>
                    <a:pt x="179" y="80"/>
                  </a:cubicBezTo>
                  <a:cubicBezTo>
                    <a:pt x="167" y="68"/>
                    <a:pt x="156" y="57"/>
                    <a:pt x="144" y="45"/>
                  </a:cubicBezTo>
                  <a:cubicBezTo>
                    <a:pt x="129" y="16"/>
                    <a:pt x="110" y="0"/>
                    <a:pt x="87" y="0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3843100" y="2675056"/>
              <a:ext cx="29213" cy="22608"/>
            </a:xfrm>
            <a:custGeom>
              <a:avLst/>
              <a:gdLst/>
              <a:ahLst/>
              <a:cxnLst/>
              <a:rect l="l" t="t" r="r" b="b"/>
              <a:pathLst>
                <a:path w="712" h="551" extrusionOk="0">
                  <a:moveTo>
                    <a:pt x="271" y="1"/>
                  </a:moveTo>
                  <a:cubicBezTo>
                    <a:pt x="93" y="108"/>
                    <a:pt x="57" y="286"/>
                    <a:pt x="21" y="465"/>
                  </a:cubicBezTo>
                  <a:cubicBezTo>
                    <a:pt x="0" y="517"/>
                    <a:pt x="34" y="551"/>
                    <a:pt x="82" y="551"/>
                  </a:cubicBezTo>
                  <a:cubicBezTo>
                    <a:pt x="89" y="551"/>
                    <a:pt x="97" y="550"/>
                    <a:pt x="105" y="548"/>
                  </a:cubicBezTo>
                  <a:cubicBezTo>
                    <a:pt x="152" y="536"/>
                    <a:pt x="200" y="524"/>
                    <a:pt x="247" y="513"/>
                  </a:cubicBezTo>
                  <a:cubicBezTo>
                    <a:pt x="378" y="465"/>
                    <a:pt x="521" y="441"/>
                    <a:pt x="664" y="441"/>
                  </a:cubicBezTo>
                  <a:cubicBezTo>
                    <a:pt x="700" y="429"/>
                    <a:pt x="712" y="405"/>
                    <a:pt x="700" y="370"/>
                  </a:cubicBezTo>
                  <a:cubicBezTo>
                    <a:pt x="688" y="346"/>
                    <a:pt x="676" y="346"/>
                    <a:pt x="652" y="346"/>
                  </a:cubicBezTo>
                  <a:lnTo>
                    <a:pt x="545" y="346"/>
                  </a:lnTo>
                  <a:cubicBezTo>
                    <a:pt x="414" y="334"/>
                    <a:pt x="319" y="274"/>
                    <a:pt x="247" y="179"/>
                  </a:cubicBezTo>
                  <a:cubicBezTo>
                    <a:pt x="224" y="143"/>
                    <a:pt x="247" y="96"/>
                    <a:pt x="307" y="96"/>
                  </a:cubicBezTo>
                  <a:cubicBezTo>
                    <a:pt x="319" y="96"/>
                    <a:pt x="343" y="108"/>
                    <a:pt x="355" y="120"/>
                  </a:cubicBezTo>
                  <a:cubicBezTo>
                    <a:pt x="355" y="24"/>
                    <a:pt x="355" y="24"/>
                    <a:pt x="271" y="1"/>
                  </a:cubicBezTo>
                  <a:close/>
                </a:path>
              </a:pathLst>
            </a:custGeom>
            <a:solidFill>
              <a:srgbClr val="FF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3893280" y="2653967"/>
              <a:ext cx="24495" cy="22731"/>
            </a:xfrm>
            <a:custGeom>
              <a:avLst/>
              <a:gdLst/>
              <a:ahLst/>
              <a:cxnLst/>
              <a:rect l="l" t="t" r="r" b="b"/>
              <a:pathLst>
                <a:path w="597" h="554" extrusionOk="0">
                  <a:moveTo>
                    <a:pt x="350" y="1"/>
                  </a:moveTo>
                  <a:cubicBezTo>
                    <a:pt x="236" y="1"/>
                    <a:pt x="129" y="38"/>
                    <a:pt x="13" y="38"/>
                  </a:cubicBezTo>
                  <a:cubicBezTo>
                    <a:pt x="1" y="62"/>
                    <a:pt x="1" y="74"/>
                    <a:pt x="13" y="98"/>
                  </a:cubicBezTo>
                  <a:cubicBezTo>
                    <a:pt x="108" y="110"/>
                    <a:pt x="203" y="110"/>
                    <a:pt x="275" y="169"/>
                  </a:cubicBezTo>
                  <a:lnTo>
                    <a:pt x="310" y="169"/>
                  </a:lnTo>
                  <a:cubicBezTo>
                    <a:pt x="331" y="169"/>
                    <a:pt x="356" y="149"/>
                    <a:pt x="371" y="149"/>
                  </a:cubicBezTo>
                  <a:cubicBezTo>
                    <a:pt x="381" y="149"/>
                    <a:pt x="387" y="159"/>
                    <a:pt x="382" y="193"/>
                  </a:cubicBezTo>
                  <a:cubicBezTo>
                    <a:pt x="382" y="217"/>
                    <a:pt x="382" y="229"/>
                    <a:pt x="394" y="241"/>
                  </a:cubicBezTo>
                  <a:cubicBezTo>
                    <a:pt x="417" y="253"/>
                    <a:pt x="453" y="265"/>
                    <a:pt x="465" y="300"/>
                  </a:cubicBezTo>
                  <a:cubicBezTo>
                    <a:pt x="489" y="360"/>
                    <a:pt x="441" y="407"/>
                    <a:pt x="429" y="467"/>
                  </a:cubicBezTo>
                  <a:cubicBezTo>
                    <a:pt x="429" y="503"/>
                    <a:pt x="441" y="538"/>
                    <a:pt x="477" y="550"/>
                  </a:cubicBezTo>
                  <a:cubicBezTo>
                    <a:pt x="484" y="553"/>
                    <a:pt x="490" y="554"/>
                    <a:pt x="495" y="554"/>
                  </a:cubicBezTo>
                  <a:cubicBezTo>
                    <a:pt x="521" y="554"/>
                    <a:pt x="539" y="534"/>
                    <a:pt x="548" y="515"/>
                  </a:cubicBezTo>
                  <a:cubicBezTo>
                    <a:pt x="572" y="479"/>
                    <a:pt x="584" y="443"/>
                    <a:pt x="584" y="407"/>
                  </a:cubicBezTo>
                  <a:cubicBezTo>
                    <a:pt x="596" y="312"/>
                    <a:pt x="572" y="217"/>
                    <a:pt x="584" y="122"/>
                  </a:cubicBezTo>
                  <a:cubicBezTo>
                    <a:pt x="584" y="86"/>
                    <a:pt x="560" y="62"/>
                    <a:pt x="525" y="38"/>
                  </a:cubicBezTo>
                  <a:cubicBezTo>
                    <a:pt x="489" y="15"/>
                    <a:pt x="441" y="3"/>
                    <a:pt x="394" y="3"/>
                  </a:cubicBezTo>
                  <a:cubicBezTo>
                    <a:pt x="379" y="1"/>
                    <a:pt x="365" y="1"/>
                    <a:pt x="350" y="1"/>
                  </a:cubicBezTo>
                  <a:close/>
                </a:path>
              </a:pathLst>
            </a:custGeom>
            <a:solidFill>
              <a:srgbClr val="FFBB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901609" y="2659916"/>
              <a:ext cx="14689" cy="2301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136" y="1"/>
                  </a:moveTo>
                  <a:cubicBezTo>
                    <a:pt x="125" y="1"/>
                    <a:pt x="111" y="4"/>
                    <a:pt x="95" y="12"/>
                  </a:cubicBezTo>
                  <a:cubicBezTo>
                    <a:pt x="72" y="24"/>
                    <a:pt x="48" y="48"/>
                    <a:pt x="36" y="84"/>
                  </a:cubicBezTo>
                  <a:cubicBezTo>
                    <a:pt x="36" y="120"/>
                    <a:pt x="36" y="155"/>
                    <a:pt x="48" y="191"/>
                  </a:cubicBezTo>
                  <a:cubicBezTo>
                    <a:pt x="48" y="215"/>
                    <a:pt x="60" y="227"/>
                    <a:pt x="72" y="227"/>
                  </a:cubicBezTo>
                  <a:cubicBezTo>
                    <a:pt x="107" y="262"/>
                    <a:pt x="191" y="274"/>
                    <a:pt x="95" y="346"/>
                  </a:cubicBezTo>
                  <a:cubicBezTo>
                    <a:pt x="0" y="417"/>
                    <a:pt x="24" y="489"/>
                    <a:pt x="131" y="560"/>
                  </a:cubicBezTo>
                  <a:cubicBezTo>
                    <a:pt x="191" y="524"/>
                    <a:pt x="262" y="501"/>
                    <a:pt x="322" y="453"/>
                  </a:cubicBezTo>
                  <a:cubicBezTo>
                    <a:pt x="357" y="441"/>
                    <a:pt x="345" y="393"/>
                    <a:pt x="345" y="370"/>
                  </a:cubicBezTo>
                  <a:cubicBezTo>
                    <a:pt x="326" y="370"/>
                    <a:pt x="307" y="385"/>
                    <a:pt x="288" y="385"/>
                  </a:cubicBezTo>
                  <a:cubicBezTo>
                    <a:pt x="284" y="385"/>
                    <a:pt x="279" y="384"/>
                    <a:pt x="274" y="382"/>
                  </a:cubicBezTo>
                  <a:cubicBezTo>
                    <a:pt x="250" y="358"/>
                    <a:pt x="250" y="322"/>
                    <a:pt x="262" y="298"/>
                  </a:cubicBezTo>
                  <a:cubicBezTo>
                    <a:pt x="274" y="286"/>
                    <a:pt x="286" y="274"/>
                    <a:pt x="298" y="262"/>
                  </a:cubicBezTo>
                  <a:cubicBezTo>
                    <a:pt x="322" y="215"/>
                    <a:pt x="334" y="155"/>
                    <a:pt x="286" y="108"/>
                  </a:cubicBezTo>
                  <a:cubicBezTo>
                    <a:pt x="279" y="101"/>
                    <a:pt x="270" y="99"/>
                    <a:pt x="260" y="99"/>
                  </a:cubicBezTo>
                  <a:cubicBezTo>
                    <a:pt x="249" y="99"/>
                    <a:pt x="237" y="101"/>
                    <a:pt x="226" y="101"/>
                  </a:cubicBezTo>
                  <a:cubicBezTo>
                    <a:pt x="213" y="101"/>
                    <a:pt x="200" y="98"/>
                    <a:pt x="191" y="84"/>
                  </a:cubicBezTo>
                  <a:cubicBezTo>
                    <a:pt x="191" y="72"/>
                    <a:pt x="191" y="60"/>
                    <a:pt x="191" y="48"/>
                  </a:cubicBezTo>
                  <a:cubicBezTo>
                    <a:pt x="175" y="16"/>
                    <a:pt x="159" y="1"/>
                    <a:pt x="136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3905507" y="2678462"/>
              <a:ext cx="9314" cy="12350"/>
            </a:xfrm>
            <a:custGeom>
              <a:avLst/>
              <a:gdLst/>
              <a:ahLst/>
              <a:cxnLst/>
              <a:rect l="l" t="t" r="r" b="b"/>
              <a:pathLst>
                <a:path w="227" h="301" extrusionOk="0">
                  <a:moveTo>
                    <a:pt x="227" y="1"/>
                  </a:moveTo>
                  <a:cubicBezTo>
                    <a:pt x="143" y="1"/>
                    <a:pt x="72" y="13"/>
                    <a:pt x="36" y="96"/>
                  </a:cubicBezTo>
                  <a:cubicBezTo>
                    <a:pt x="36" y="108"/>
                    <a:pt x="36" y="120"/>
                    <a:pt x="36" y="120"/>
                  </a:cubicBezTo>
                  <a:cubicBezTo>
                    <a:pt x="24" y="168"/>
                    <a:pt x="0" y="215"/>
                    <a:pt x="36" y="263"/>
                  </a:cubicBezTo>
                  <a:cubicBezTo>
                    <a:pt x="36" y="275"/>
                    <a:pt x="36" y="275"/>
                    <a:pt x="36" y="287"/>
                  </a:cubicBezTo>
                  <a:cubicBezTo>
                    <a:pt x="43" y="294"/>
                    <a:pt x="46" y="300"/>
                    <a:pt x="49" y="300"/>
                  </a:cubicBezTo>
                  <a:cubicBezTo>
                    <a:pt x="52" y="300"/>
                    <a:pt x="55" y="297"/>
                    <a:pt x="60" y="287"/>
                  </a:cubicBezTo>
                  <a:cubicBezTo>
                    <a:pt x="131" y="263"/>
                    <a:pt x="179" y="215"/>
                    <a:pt x="191" y="132"/>
                  </a:cubicBezTo>
                  <a:cubicBezTo>
                    <a:pt x="191" y="84"/>
                    <a:pt x="227" y="60"/>
                    <a:pt x="227" y="1"/>
                  </a:cubicBezTo>
                  <a:close/>
                </a:path>
              </a:pathLst>
            </a:custGeom>
            <a:solidFill>
              <a:srgbClr val="FFC0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884992" y="2657947"/>
              <a:ext cx="8698" cy="6031"/>
            </a:xfrm>
            <a:custGeom>
              <a:avLst/>
              <a:gdLst/>
              <a:ahLst/>
              <a:cxnLst/>
              <a:rect l="l" t="t" r="r" b="b"/>
              <a:pathLst>
                <a:path w="212" h="147" extrusionOk="0">
                  <a:moveTo>
                    <a:pt x="0" y="1"/>
                  </a:moveTo>
                  <a:cubicBezTo>
                    <a:pt x="12" y="84"/>
                    <a:pt x="84" y="96"/>
                    <a:pt x="131" y="144"/>
                  </a:cubicBezTo>
                  <a:cubicBezTo>
                    <a:pt x="133" y="145"/>
                    <a:pt x="136" y="146"/>
                    <a:pt x="139" y="146"/>
                  </a:cubicBezTo>
                  <a:cubicBezTo>
                    <a:pt x="159" y="146"/>
                    <a:pt x="203" y="118"/>
                    <a:pt x="203" y="108"/>
                  </a:cubicBezTo>
                  <a:cubicBezTo>
                    <a:pt x="212" y="81"/>
                    <a:pt x="201" y="68"/>
                    <a:pt x="184" y="68"/>
                  </a:cubicBezTo>
                  <a:cubicBezTo>
                    <a:pt x="179" y="68"/>
                    <a:pt x="173" y="69"/>
                    <a:pt x="167" y="72"/>
                  </a:cubicBezTo>
                  <a:cubicBezTo>
                    <a:pt x="162" y="73"/>
                    <a:pt x="158" y="74"/>
                    <a:pt x="155" y="74"/>
                  </a:cubicBezTo>
                  <a:cubicBezTo>
                    <a:pt x="109" y="74"/>
                    <a:pt x="118" y="12"/>
                    <a:pt x="9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3891351" y="2655526"/>
              <a:ext cx="2462" cy="2462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60" y="0"/>
                  </a:moveTo>
                  <a:cubicBezTo>
                    <a:pt x="36" y="0"/>
                    <a:pt x="12" y="0"/>
                    <a:pt x="0" y="24"/>
                  </a:cubicBezTo>
                  <a:cubicBezTo>
                    <a:pt x="12" y="60"/>
                    <a:pt x="36" y="60"/>
                    <a:pt x="60" y="60"/>
                  </a:cubicBezTo>
                  <a:cubicBezTo>
                    <a:pt x="60" y="36"/>
                    <a:pt x="60" y="24"/>
                    <a:pt x="60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3887413" y="2658726"/>
              <a:ext cx="23510" cy="27736"/>
            </a:xfrm>
            <a:custGeom>
              <a:avLst/>
              <a:gdLst/>
              <a:ahLst/>
              <a:cxnLst/>
              <a:rect l="l" t="t" r="r" b="b"/>
              <a:pathLst>
                <a:path w="573" h="676" extrusionOk="0">
                  <a:moveTo>
                    <a:pt x="306" y="224"/>
                  </a:moveTo>
                  <a:cubicBezTo>
                    <a:pt x="330" y="224"/>
                    <a:pt x="359" y="246"/>
                    <a:pt x="386" y="246"/>
                  </a:cubicBezTo>
                  <a:cubicBezTo>
                    <a:pt x="397" y="246"/>
                    <a:pt x="407" y="242"/>
                    <a:pt x="418" y="232"/>
                  </a:cubicBezTo>
                  <a:lnTo>
                    <a:pt x="418" y="232"/>
                  </a:lnTo>
                  <a:cubicBezTo>
                    <a:pt x="401" y="252"/>
                    <a:pt x="385" y="259"/>
                    <a:pt x="368" y="259"/>
                  </a:cubicBezTo>
                  <a:cubicBezTo>
                    <a:pt x="342" y="259"/>
                    <a:pt x="315" y="242"/>
                    <a:pt x="288" y="242"/>
                  </a:cubicBezTo>
                  <a:cubicBezTo>
                    <a:pt x="284" y="242"/>
                    <a:pt x="279" y="243"/>
                    <a:pt x="275" y="244"/>
                  </a:cubicBezTo>
                  <a:cubicBezTo>
                    <a:pt x="284" y="229"/>
                    <a:pt x="294" y="224"/>
                    <a:pt x="306" y="224"/>
                  </a:cubicBezTo>
                  <a:close/>
                  <a:moveTo>
                    <a:pt x="251" y="0"/>
                  </a:moveTo>
                  <a:cubicBezTo>
                    <a:pt x="233" y="0"/>
                    <a:pt x="214" y="5"/>
                    <a:pt x="191" y="18"/>
                  </a:cubicBezTo>
                  <a:cubicBezTo>
                    <a:pt x="203" y="41"/>
                    <a:pt x="168" y="77"/>
                    <a:pt x="215" y="89"/>
                  </a:cubicBezTo>
                  <a:cubicBezTo>
                    <a:pt x="263" y="113"/>
                    <a:pt x="239" y="125"/>
                    <a:pt x="215" y="137"/>
                  </a:cubicBezTo>
                  <a:cubicBezTo>
                    <a:pt x="132" y="172"/>
                    <a:pt x="108" y="208"/>
                    <a:pt x="84" y="315"/>
                  </a:cubicBezTo>
                  <a:cubicBezTo>
                    <a:pt x="84" y="339"/>
                    <a:pt x="72" y="351"/>
                    <a:pt x="49" y="363"/>
                  </a:cubicBezTo>
                  <a:cubicBezTo>
                    <a:pt x="37" y="363"/>
                    <a:pt x="25" y="375"/>
                    <a:pt x="25" y="375"/>
                  </a:cubicBezTo>
                  <a:cubicBezTo>
                    <a:pt x="37" y="387"/>
                    <a:pt x="37" y="411"/>
                    <a:pt x="49" y="411"/>
                  </a:cubicBezTo>
                  <a:cubicBezTo>
                    <a:pt x="70" y="419"/>
                    <a:pt x="88" y="423"/>
                    <a:pt x="104" y="423"/>
                  </a:cubicBezTo>
                  <a:cubicBezTo>
                    <a:pt x="135" y="423"/>
                    <a:pt x="161" y="410"/>
                    <a:pt x="191" y="387"/>
                  </a:cubicBezTo>
                  <a:cubicBezTo>
                    <a:pt x="215" y="363"/>
                    <a:pt x="243" y="345"/>
                    <a:pt x="273" y="345"/>
                  </a:cubicBezTo>
                  <a:cubicBezTo>
                    <a:pt x="289" y="345"/>
                    <a:pt x="306" y="350"/>
                    <a:pt x="322" y="363"/>
                  </a:cubicBezTo>
                  <a:cubicBezTo>
                    <a:pt x="322" y="375"/>
                    <a:pt x="334" y="375"/>
                    <a:pt x="334" y="387"/>
                  </a:cubicBezTo>
                  <a:cubicBezTo>
                    <a:pt x="346" y="411"/>
                    <a:pt x="334" y="411"/>
                    <a:pt x="310" y="411"/>
                  </a:cubicBezTo>
                  <a:cubicBezTo>
                    <a:pt x="275" y="411"/>
                    <a:pt x="263" y="434"/>
                    <a:pt x="263" y="470"/>
                  </a:cubicBezTo>
                  <a:cubicBezTo>
                    <a:pt x="263" y="494"/>
                    <a:pt x="299" y="518"/>
                    <a:pt x="263" y="530"/>
                  </a:cubicBezTo>
                  <a:cubicBezTo>
                    <a:pt x="215" y="506"/>
                    <a:pt x="179" y="482"/>
                    <a:pt x="144" y="458"/>
                  </a:cubicBezTo>
                  <a:cubicBezTo>
                    <a:pt x="133" y="456"/>
                    <a:pt x="123" y="455"/>
                    <a:pt x="114" y="455"/>
                  </a:cubicBezTo>
                  <a:cubicBezTo>
                    <a:pt x="72" y="455"/>
                    <a:pt x="42" y="476"/>
                    <a:pt x="13" y="506"/>
                  </a:cubicBezTo>
                  <a:cubicBezTo>
                    <a:pt x="1" y="530"/>
                    <a:pt x="25" y="553"/>
                    <a:pt x="37" y="577"/>
                  </a:cubicBezTo>
                  <a:cubicBezTo>
                    <a:pt x="49" y="589"/>
                    <a:pt x="60" y="589"/>
                    <a:pt x="84" y="589"/>
                  </a:cubicBezTo>
                  <a:lnTo>
                    <a:pt x="263" y="637"/>
                  </a:lnTo>
                  <a:cubicBezTo>
                    <a:pt x="263" y="637"/>
                    <a:pt x="275" y="637"/>
                    <a:pt x="287" y="649"/>
                  </a:cubicBezTo>
                  <a:cubicBezTo>
                    <a:pt x="316" y="667"/>
                    <a:pt x="341" y="675"/>
                    <a:pt x="363" y="675"/>
                  </a:cubicBezTo>
                  <a:cubicBezTo>
                    <a:pt x="411" y="675"/>
                    <a:pt x="444" y="635"/>
                    <a:pt x="477" y="577"/>
                  </a:cubicBezTo>
                  <a:cubicBezTo>
                    <a:pt x="394" y="553"/>
                    <a:pt x="441" y="470"/>
                    <a:pt x="418" y="422"/>
                  </a:cubicBezTo>
                  <a:cubicBezTo>
                    <a:pt x="418" y="411"/>
                    <a:pt x="441" y="399"/>
                    <a:pt x="453" y="399"/>
                  </a:cubicBezTo>
                  <a:cubicBezTo>
                    <a:pt x="466" y="405"/>
                    <a:pt x="486" y="415"/>
                    <a:pt x="502" y="415"/>
                  </a:cubicBezTo>
                  <a:cubicBezTo>
                    <a:pt x="515" y="415"/>
                    <a:pt x="525" y="408"/>
                    <a:pt x="525" y="387"/>
                  </a:cubicBezTo>
                  <a:cubicBezTo>
                    <a:pt x="525" y="351"/>
                    <a:pt x="572" y="291"/>
                    <a:pt x="501" y="268"/>
                  </a:cubicBezTo>
                  <a:cubicBezTo>
                    <a:pt x="465" y="256"/>
                    <a:pt x="441" y="232"/>
                    <a:pt x="418" y="232"/>
                  </a:cubicBezTo>
                  <a:cubicBezTo>
                    <a:pt x="418" y="196"/>
                    <a:pt x="418" y="149"/>
                    <a:pt x="418" y="113"/>
                  </a:cubicBezTo>
                  <a:cubicBezTo>
                    <a:pt x="361" y="75"/>
                    <a:pt x="319" y="0"/>
                    <a:pt x="251" y="0"/>
                  </a:cubicBezTo>
                  <a:close/>
                </a:path>
              </a:pathLst>
            </a:custGeom>
            <a:solidFill>
              <a:srgbClr val="FFC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3898327" y="2682401"/>
              <a:ext cx="10134" cy="7755"/>
            </a:xfrm>
            <a:custGeom>
              <a:avLst/>
              <a:gdLst/>
              <a:ahLst/>
              <a:cxnLst/>
              <a:rect l="l" t="t" r="r" b="b"/>
              <a:pathLst>
                <a:path w="247" h="189" extrusionOk="0">
                  <a:moveTo>
                    <a:pt x="211" y="0"/>
                  </a:moveTo>
                  <a:cubicBezTo>
                    <a:pt x="164" y="48"/>
                    <a:pt x="92" y="48"/>
                    <a:pt x="44" y="72"/>
                  </a:cubicBezTo>
                  <a:cubicBezTo>
                    <a:pt x="44" y="76"/>
                    <a:pt x="43" y="77"/>
                    <a:pt x="41" y="77"/>
                  </a:cubicBezTo>
                  <a:cubicBezTo>
                    <a:pt x="37" y="77"/>
                    <a:pt x="29" y="72"/>
                    <a:pt x="21" y="72"/>
                  </a:cubicBezTo>
                  <a:cubicBezTo>
                    <a:pt x="21" y="84"/>
                    <a:pt x="9" y="107"/>
                    <a:pt x="9" y="131"/>
                  </a:cubicBezTo>
                  <a:cubicBezTo>
                    <a:pt x="0" y="157"/>
                    <a:pt x="4" y="176"/>
                    <a:pt x="25" y="176"/>
                  </a:cubicBezTo>
                  <a:cubicBezTo>
                    <a:pt x="33" y="176"/>
                    <a:pt x="43" y="174"/>
                    <a:pt x="56" y="167"/>
                  </a:cubicBezTo>
                  <a:cubicBezTo>
                    <a:pt x="63" y="160"/>
                    <a:pt x="70" y="153"/>
                    <a:pt x="75" y="153"/>
                  </a:cubicBezTo>
                  <a:cubicBezTo>
                    <a:pt x="78" y="153"/>
                    <a:pt x="80" y="157"/>
                    <a:pt x="80" y="167"/>
                  </a:cubicBezTo>
                  <a:cubicBezTo>
                    <a:pt x="92" y="183"/>
                    <a:pt x="104" y="188"/>
                    <a:pt x="115" y="188"/>
                  </a:cubicBezTo>
                  <a:cubicBezTo>
                    <a:pt x="138" y="188"/>
                    <a:pt x="160" y="167"/>
                    <a:pt x="175" y="167"/>
                  </a:cubicBezTo>
                  <a:lnTo>
                    <a:pt x="211" y="167"/>
                  </a:lnTo>
                  <a:cubicBezTo>
                    <a:pt x="223" y="131"/>
                    <a:pt x="223" y="107"/>
                    <a:pt x="235" y="84"/>
                  </a:cubicBezTo>
                  <a:cubicBezTo>
                    <a:pt x="247" y="48"/>
                    <a:pt x="247" y="24"/>
                    <a:pt x="211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3862507" y="2678954"/>
              <a:ext cx="6401" cy="5908"/>
            </a:xfrm>
            <a:custGeom>
              <a:avLst/>
              <a:gdLst/>
              <a:ahLst/>
              <a:cxnLst/>
              <a:rect l="l" t="t" r="r" b="b"/>
              <a:pathLst>
                <a:path w="156" h="144" extrusionOk="0">
                  <a:moveTo>
                    <a:pt x="120" y="1"/>
                  </a:moveTo>
                  <a:cubicBezTo>
                    <a:pt x="72" y="1"/>
                    <a:pt x="60" y="25"/>
                    <a:pt x="60" y="72"/>
                  </a:cubicBezTo>
                  <a:cubicBezTo>
                    <a:pt x="60" y="72"/>
                    <a:pt x="60" y="72"/>
                    <a:pt x="48" y="84"/>
                  </a:cubicBezTo>
                  <a:cubicBezTo>
                    <a:pt x="36" y="96"/>
                    <a:pt x="1" y="84"/>
                    <a:pt x="1" y="108"/>
                  </a:cubicBezTo>
                  <a:cubicBezTo>
                    <a:pt x="13" y="120"/>
                    <a:pt x="48" y="132"/>
                    <a:pt x="60" y="144"/>
                  </a:cubicBezTo>
                  <a:cubicBezTo>
                    <a:pt x="108" y="144"/>
                    <a:pt x="144" y="108"/>
                    <a:pt x="155" y="48"/>
                  </a:cubicBezTo>
                  <a:cubicBezTo>
                    <a:pt x="155" y="25"/>
                    <a:pt x="144" y="13"/>
                    <a:pt x="120" y="1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3893772" y="2656757"/>
              <a:ext cx="11776" cy="6606"/>
            </a:xfrm>
            <a:custGeom>
              <a:avLst/>
              <a:gdLst/>
              <a:ahLst/>
              <a:cxnLst/>
              <a:rect l="l" t="t" r="r" b="b"/>
              <a:pathLst>
                <a:path w="287" h="161" extrusionOk="0">
                  <a:moveTo>
                    <a:pt x="147" y="0"/>
                  </a:moveTo>
                  <a:cubicBezTo>
                    <a:pt x="130" y="0"/>
                    <a:pt x="113" y="3"/>
                    <a:pt x="96" y="6"/>
                  </a:cubicBezTo>
                  <a:cubicBezTo>
                    <a:pt x="60" y="6"/>
                    <a:pt x="36" y="18"/>
                    <a:pt x="1" y="30"/>
                  </a:cubicBezTo>
                  <a:lnTo>
                    <a:pt x="36" y="66"/>
                  </a:lnTo>
                  <a:cubicBezTo>
                    <a:pt x="84" y="66"/>
                    <a:pt x="120" y="66"/>
                    <a:pt x="144" y="113"/>
                  </a:cubicBezTo>
                  <a:cubicBezTo>
                    <a:pt x="167" y="161"/>
                    <a:pt x="215" y="161"/>
                    <a:pt x="263" y="161"/>
                  </a:cubicBezTo>
                  <a:cubicBezTo>
                    <a:pt x="263" y="137"/>
                    <a:pt x="275" y="113"/>
                    <a:pt x="286" y="89"/>
                  </a:cubicBezTo>
                  <a:cubicBezTo>
                    <a:pt x="275" y="89"/>
                    <a:pt x="251" y="78"/>
                    <a:pt x="251" y="66"/>
                  </a:cubicBezTo>
                  <a:cubicBezTo>
                    <a:pt x="225" y="15"/>
                    <a:pt x="188" y="0"/>
                    <a:pt x="147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908420" y="2663239"/>
              <a:ext cx="4924" cy="2298"/>
            </a:xfrm>
            <a:custGeom>
              <a:avLst/>
              <a:gdLst/>
              <a:ahLst/>
              <a:cxnLst/>
              <a:rect l="l" t="t" r="r" b="b"/>
              <a:pathLst>
                <a:path w="120" h="56" extrusionOk="0">
                  <a:moveTo>
                    <a:pt x="67" y="1"/>
                  </a:moveTo>
                  <a:cubicBezTo>
                    <a:pt x="53" y="1"/>
                    <a:pt x="39" y="3"/>
                    <a:pt x="25" y="3"/>
                  </a:cubicBezTo>
                  <a:cubicBezTo>
                    <a:pt x="13" y="3"/>
                    <a:pt x="1" y="15"/>
                    <a:pt x="1" y="39"/>
                  </a:cubicBezTo>
                  <a:cubicBezTo>
                    <a:pt x="9" y="47"/>
                    <a:pt x="18" y="55"/>
                    <a:pt x="26" y="55"/>
                  </a:cubicBezTo>
                  <a:cubicBezTo>
                    <a:pt x="30" y="55"/>
                    <a:pt x="33" y="54"/>
                    <a:pt x="37" y="50"/>
                  </a:cubicBezTo>
                  <a:cubicBezTo>
                    <a:pt x="60" y="50"/>
                    <a:pt x="96" y="39"/>
                    <a:pt x="120" y="27"/>
                  </a:cubicBezTo>
                  <a:cubicBezTo>
                    <a:pt x="106" y="5"/>
                    <a:pt x="87" y="1"/>
                    <a:pt x="67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3895249" y="2665742"/>
              <a:ext cx="9314" cy="6072"/>
            </a:xfrm>
            <a:custGeom>
              <a:avLst/>
              <a:gdLst/>
              <a:ahLst/>
              <a:cxnLst/>
              <a:rect l="l" t="t" r="r" b="b"/>
              <a:pathLst>
                <a:path w="227" h="148" extrusionOk="0">
                  <a:moveTo>
                    <a:pt x="102" y="1"/>
                  </a:moveTo>
                  <a:cubicBezTo>
                    <a:pt x="91" y="1"/>
                    <a:pt x="84" y="5"/>
                    <a:pt x="84" y="13"/>
                  </a:cubicBezTo>
                  <a:cubicBezTo>
                    <a:pt x="84" y="97"/>
                    <a:pt x="0" y="37"/>
                    <a:pt x="0" y="97"/>
                  </a:cubicBezTo>
                  <a:cubicBezTo>
                    <a:pt x="17" y="97"/>
                    <a:pt x="35" y="96"/>
                    <a:pt x="53" y="96"/>
                  </a:cubicBezTo>
                  <a:cubicBezTo>
                    <a:pt x="99" y="96"/>
                    <a:pt x="145" y="102"/>
                    <a:pt x="179" y="144"/>
                  </a:cubicBezTo>
                  <a:cubicBezTo>
                    <a:pt x="181" y="146"/>
                    <a:pt x="184" y="147"/>
                    <a:pt x="187" y="147"/>
                  </a:cubicBezTo>
                  <a:cubicBezTo>
                    <a:pt x="199" y="147"/>
                    <a:pt x="215" y="128"/>
                    <a:pt x="215" y="109"/>
                  </a:cubicBezTo>
                  <a:cubicBezTo>
                    <a:pt x="227" y="97"/>
                    <a:pt x="227" y="85"/>
                    <a:pt x="227" y="61"/>
                  </a:cubicBezTo>
                  <a:cubicBezTo>
                    <a:pt x="203" y="61"/>
                    <a:pt x="191" y="61"/>
                    <a:pt x="167" y="37"/>
                  </a:cubicBezTo>
                  <a:cubicBezTo>
                    <a:pt x="152" y="14"/>
                    <a:pt x="121" y="1"/>
                    <a:pt x="102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901117" y="2678298"/>
              <a:ext cx="1969" cy="2175"/>
            </a:xfrm>
            <a:custGeom>
              <a:avLst/>
              <a:gdLst/>
              <a:ahLst/>
              <a:cxnLst/>
              <a:rect l="l" t="t" r="r" b="b"/>
              <a:pathLst>
                <a:path w="48" h="53" extrusionOk="0">
                  <a:moveTo>
                    <a:pt x="39" y="0"/>
                  </a:moveTo>
                  <a:cubicBezTo>
                    <a:pt x="36" y="0"/>
                    <a:pt x="31" y="1"/>
                    <a:pt x="24" y="5"/>
                  </a:cubicBezTo>
                  <a:cubicBezTo>
                    <a:pt x="12" y="5"/>
                    <a:pt x="0" y="17"/>
                    <a:pt x="0" y="17"/>
                  </a:cubicBezTo>
                  <a:cubicBezTo>
                    <a:pt x="0" y="41"/>
                    <a:pt x="12" y="53"/>
                    <a:pt x="24" y="53"/>
                  </a:cubicBezTo>
                  <a:cubicBezTo>
                    <a:pt x="48" y="53"/>
                    <a:pt x="48" y="41"/>
                    <a:pt x="48" y="17"/>
                  </a:cubicBezTo>
                  <a:cubicBezTo>
                    <a:pt x="48" y="8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 rot="-3652980">
              <a:off x="1526574" y="-1142034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914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93094" y="262138"/>
            <a:ext cx="1263949" cy="225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497" y="450901"/>
            <a:ext cx="2609604" cy="177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2793000" y="1966667"/>
            <a:ext cx="6606000" cy="14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2894400" y="3429000"/>
            <a:ext cx="6396000" cy="18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9"/>
          <p:cNvSpPr/>
          <p:nvPr/>
        </p:nvSpPr>
        <p:spPr>
          <a:xfrm rot="198679">
            <a:off x="3543207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 rot="-4032399">
            <a:off x="3333761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 rot="5400000">
            <a:off x="11580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5400000">
            <a:off x="13171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 rot="5400000">
            <a:off x="99625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 rot="684224">
            <a:off x="8015129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1747020">
            <a:off x="1637427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41888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79" name="Google Shape;17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10411567" y="4509600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1969" y="5248602"/>
            <a:ext cx="1645167" cy="1119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9470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"/>
          <p:cNvSpPr txBox="1">
            <a:spLocks noGrp="1"/>
          </p:cNvSpPr>
          <p:nvPr>
            <p:ph type="title"/>
          </p:nvPr>
        </p:nvSpPr>
        <p:spPr>
          <a:xfrm>
            <a:off x="7750500" y="3881143"/>
            <a:ext cx="3481600" cy="24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83" name="Google Shape;18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140812">
            <a:off x="10624743" y="-696357"/>
            <a:ext cx="3167077" cy="149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8358" y="609387"/>
            <a:ext cx="1732757" cy="11787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671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A992-F389-4085-95DC-367A1C5D463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6415-260B-48F9-8223-3D5FDC40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601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7" name="Google Shape;187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8" name="Google Shape;188;p11"/>
          <p:cNvSpPr/>
          <p:nvPr/>
        </p:nvSpPr>
        <p:spPr>
          <a:xfrm>
            <a:off x="11525669" y="29895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>
            <a:off x="8327995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>
            <a:off x="7226211" y="54671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1" name="Google Shape;191;p11"/>
          <p:cNvGrpSpPr/>
          <p:nvPr/>
        </p:nvGrpSpPr>
        <p:grpSpPr>
          <a:xfrm rot="5400000">
            <a:off x="2551258" y="-1009430"/>
            <a:ext cx="5667397" cy="9398855"/>
            <a:chOff x="872085" y="-316506"/>
            <a:chExt cx="3255130" cy="5398331"/>
          </a:xfrm>
        </p:grpSpPr>
        <p:sp>
          <p:nvSpPr>
            <p:cNvPr id="192" name="Google Shape;192;p11"/>
            <p:cNvSpPr/>
            <p:nvPr/>
          </p:nvSpPr>
          <p:spPr>
            <a:xfrm rot="-5201321">
              <a:off x="3379936" y="335467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11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11"/>
            <p:cNvSpPr/>
            <p:nvPr/>
          </p:nvSpPr>
          <p:spPr>
            <a:xfrm rot="-4715776">
              <a:off x="3824253" y="7328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3854219" y="2660408"/>
              <a:ext cx="51821" cy="34260"/>
            </a:xfrm>
            <a:custGeom>
              <a:avLst/>
              <a:gdLst/>
              <a:ahLst/>
              <a:cxnLst/>
              <a:rect l="l" t="t" r="r" b="b"/>
              <a:pathLst>
                <a:path w="1263" h="835" extrusionOk="0">
                  <a:moveTo>
                    <a:pt x="524" y="0"/>
                  </a:moveTo>
                  <a:cubicBezTo>
                    <a:pt x="488" y="12"/>
                    <a:pt x="441" y="24"/>
                    <a:pt x="417" y="48"/>
                  </a:cubicBezTo>
                  <a:cubicBezTo>
                    <a:pt x="274" y="143"/>
                    <a:pt x="119" y="239"/>
                    <a:pt x="0" y="358"/>
                  </a:cubicBezTo>
                  <a:cubicBezTo>
                    <a:pt x="24" y="405"/>
                    <a:pt x="60" y="441"/>
                    <a:pt x="72" y="500"/>
                  </a:cubicBezTo>
                  <a:cubicBezTo>
                    <a:pt x="120" y="626"/>
                    <a:pt x="254" y="720"/>
                    <a:pt x="404" y="720"/>
                  </a:cubicBezTo>
                  <a:cubicBezTo>
                    <a:pt x="439" y="720"/>
                    <a:pt x="476" y="714"/>
                    <a:pt x="512" y="703"/>
                  </a:cubicBezTo>
                  <a:cubicBezTo>
                    <a:pt x="557" y="684"/>
                    <a:pt x="598" y="676"/>
                    <a:pt x="636" y="676"/>
                  </a:cubicBezTo>
                  <a:cubicBezTo>
                    <a:pt x="742" y="676"/>
                    <a:pt x="830" y="737"/>
                    <a:pt x="917" y="798"/>
                  </a:cubicBezTo>
                  <a:cubicBezTo>
                    <a:pt x="954" y="823"/>
                    <a:pt x="1000" y="835"/>
                    <a:pt x="1046" y="835"/>
                  </a:cubicBezTo>
                  <a:cubicBezTo>
                    <a:pt x="1134" y="835"/>
                    <a:pt x="1223" y="793"/>
                    <a:pt x="1262" y="715"/>
                  </a:cubicBezTo>
                  <a:cubicBezTo>
                    <a:pt x="1227" y="643"/>
                    <a:pt x="1119" y="703"/>
                    <a:pt x="1108" y="608"/>
                  </a:cubicBezTo>
                  <a:cubicBezTo>
                    <a:pt x="1024" y="548"/>
                    <a:pt x="929" y="560"/>
                    <a:pt x="846" y="512"/>
                  </a:cubicBezTo>
                  <a:cubicBezTo>
                    <a:pt x="717" y="476"/>
                    <a:pt x="602" y="375"/>
                    <a:pt x="474" y="375"/>
                  </a:cubicBezTo>
                  <a:cubicBezTo>
                    <a:pt x="460" y="375"/>
                    <a:pt x="446" y="376"/>
                    <a:pt x="432" y="379"/>
                  </a:cubicBezTo>
                  <a:lnTo>
                    <a:pt x="432" y="379"/>
                  </a:lnTo>
                  <a:cubicBezTo>
                    <a:pt x="454" y="369"/>
                    <a:pt x="477" y="357"/>
                    <a:pt x="500" y="346"/>
                  </a:cubicBezTo>
                  <a:cubicBezTo>
                    <a:pt x="537" y="324"/>
                    <a:pt x="570" y="297"/>
                    <a:pt x="606" y="297"/>
                  </a:cubicBezTo>
                  <a:cubicBezTo>
                    <a:pt x="628" y="297"/>
                    <a:pt x="652" y="307"/>
                    <a:pt x="679" y="334"/>
                  </a:cubicBezTo>
                  <a:cubicBezTo>
                    <a:pt x="691" y="344"/>
                    <a:pt x="703" y="348"/>
                    <a:pt x="713" y="348"/>
                  </a:cubicBezTo>
                  <a:cubicBezTo>
                    <a:pt x="752" y="348"/>
                    <a:pt x="777" y="288"/>
                    <a:pt x="786" y="250"/>
                  </a:cubicBezTo>
                  <a:cubicBezTo>
                    <a:pt x="798" y="155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FFC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3865461" y="2656510"/>
              <a:ext cx="38609" cy="27080"/>
            </a:xfrm>
            <a:custGeom>
              <a:avLst/>
              <a:gdLst/>
              <a:ahLst/>
              <a:cxnLst/>
              <a:rect l="l" t="t" r="r" b="b"/>
              <a:pathLst>
                <a:path w="941" h="660" extrusionOk="0">
                  <a:moveTo>
                    <a:pt x="631" y="0"/>
                  </a:moveTo>
                  <a:cubicBezTo>
                    <a:pt x="607" y="0"/>
                    <a:pt x="584" y="12"/>
                    <a:pt x="572" y="36"/>
                  </a:cubicBezTo>
                  <a:cubicBezTo>
                    <a:pt x="560" y="60"/>
                    <a:pt x="560" y="95"/>
                    <a:pt x="584" y="119"/>
                  </a:cubicBezTo>
                  <a:cubicBezTo>
                    <a:pt x="548" y="95"/>
                    <a:pt x="512" y="60"/>
                    <a:pt x="476" y="36"/>
                  </a:cubicBezTo>
                  <a:cubicBezTo>
                    <a:pt x="393" y="36"/>
                    <a:pt x="322" y="48"/>
                    <a:pt x="250" y="95"/>
                  </a:cubicBezTo>
                  <a:cubicBezTo>
                    <a:pt x="322" y="107"/>
                    <a:pt x="369" y="143"/>
                    <a:pt x="441" y="179"/>
                  </a:cubicBezTo>
                  <a:cubicBezTo>
                    <a:pt x="393" y="191"/>
                    <a:pt x="369" y="203"/>
                    <a:pt x="333" y="203"/>
                  </a:cubicBezTo>
                  <a:cubicBezTo>
                    <a:pt x="357" y="250"/>
                    <a:pt x="369" y="274"/>
                    <a:pt x="429" y="274"/>
                  </a:cubicBezTo>
                  <a:cubicBezTo>
                    <a:pt x="476" y="274"/>
                    <a:pt x="512" y="322"/>
                    <a:pt x="476" y="357"/>
                  </a:cubicBezTo>
                  <a:cubicBezTo>
                    <a:pt x="464" y="381"/>
                    <a:pt x="464" y="417"/>
                    <a:pt x="417" y="417"/>
                  </a:cubicBezTo>
                  <a:cubicBezTo>
                    <a:pt x="417" y="405"/>
                    <a:pt x="405" y="381"/>
                    <a:pt x="393" y="357"/>
                  </a:cubicBezTo>
                  <a:cubicBezTo>
                    <a:pt x="393" y="345"/>
                    <a:pt x="381" y="334"/>
                    <a:pt x="369" y="322"/>
                  </a:cubicBezTo>
                  <a:cubicBezTo>
                    <a:pt x="353" y="305"/>
                    <a:pt x="339" y="296"/>
                    <a:pt x="326" y="296"/>
                  </a:cubicBezTo>
                  <a:cubicBezTo>
                    <a:pt x="311" y="296"/>
                    <a:pt x="299" y="308"/>
                    <a:pt x="286" y="334"/>
                  </a:cubicBezTo>
                  <a:cubicBezTo>
                    <a:pt x="262" y="357"/>
                    <a:pt x="250" y="405"/>
                    <a:pt x="214" y="417"/>
                  </a:cubicBezTo>
                  <a:cubicBezTo>
                    <a:pt x="131" y="429"/>
                    <a:pt x="83" y="500"/>
                    <a:pt x="0" y="500"/>
                  </a:cubicBezTo>
                  <a:cubicBezTo>
                    <a:pt x="83" y="512"/>
                    <a:pt x="167" y="512"/>
                    <a:pt x="250" y="512"/>
                  </a:cubicBezTo>
                  <a:cubicBezTo>
                    <a:pt x="264" y="512"/>
                    <a:pt x="279" y="510"/>
                    <a:pt x="292" y="510"/>
                  </a:cubicBezTo>
                  <a:cubicBezTo>
                    <a:pt x="313" y="510"/>
                    <a:pt x="331" y="515"/>
                    <a:pt x="345" y="536"/>
                  </a:cubicBezTo>
                  <a:cubicBezTo>
                    <a:pt x="393" y="595"/>
                    <a:pt x="476" y="595"/>
                    <a:pt x="536" y="655"/>
                  </a:cubicBezTo>
                  <a:cubicBezTo>
                    <a:pt x="536" y="658"/>
                    <a:pt x="538" y="660"/>
                    <a:pt x="540" y="660"/>
                  </a:cubicBezTo>
                  <a:cubicBezTo>
                    <a:pt x="548" y="660"/>
                    <a:pt x="563" y="649"/>
                    <a:pt x="572" y="631"/>
                  </a:cubicBezTo>
                  <a:cubicBezTo>
                    <a:pt x="596" y="591"/>
                    <a:pt x="626" y="567"/>
                    <a:pt x="665" y="567"/>
                  </a:cubicBezTo>
                  <a:cubicBezTo>
                    <a:pt x="683" y="567"/>
                    <a:pt x="703" y="572"/>
                    <a:pt x="726" y="584"/>
                  </a:cubicBezTo>
                  <a:cubicBezTo>
                    <a:pt x="748" y="591"/>
                    <a:pt x="777" y="610"/>
                    <a:pt x="800" y="610"/>
                  </a:cubicBezTo>
                  <a:cubicBezTo>
                    <a:pt x="816" y="610"/>
                    <a:pt x="829" y="601"/>
                    <a:pt x="834" y="572"/>
                  </a:cubicBezTo>
                  <a:cubicBezTo>
                    <a:pt x="845" y="512"/>
                    <a:pt x="941" y="476"/>
                    <a:pt x="869" y="405"/>
                  </a:cubicBezTo>
                  <a:cubicBezTo>
                    <a:pt x="851" y="381"/>
                    <a:pt x="831" y="372"/>
                    <a:pt x="807" y="372"/>
                  </a:cubicBezTo>
                  <a:cubicBezTo>
                    <a:pt x="783" y="372"/>
                    <a:pt x="756" y="381"/>
                    <a:pt x="726" y="393"/>
                  </a:cubicBezTo>
                  <a:cubicBezTo>
                    <a:pt x="703" y="405"/>
                    <a:pt x="679" y="429"/>
                    <a:pt x="643" y="429"/>
                  </a:cubicBezTo>
                  <a:cubicBezTo>
                    <a:pt x="667" y="345"/>
                    <a:pt x="679" y="262"/>
                    <a:pt x="762" y="214"/>
                  </a:cubicBezTo>
                  <a:cubicBezTo>
                    <a:pt x="834" y="179"/>
                    <a:pt x="786" y="131"/>
                    <a:pt x="762" y="84"/>
                  </a:cubicBezTo>
                  <a:cubicBezTo>
                    <a:pt x="750" y="72"/>
                    <a:pt x="738" y="60"/>
                    <a:pt x="726" y="36"/>
                  </a:cubicBezTo>
                  <a:cubicBezTo>
                    <a:pt x="714" y="36"/>
                    <a:pt x="703" y="24"/>
                    <a:pt x="691" y="12"/>
                  </a:cubicBezTo>
                  <a:cubicBezTo>
                    <a:pt x="667" y="12"/>
                    <a:pt x="655" y="12"/>
                    <a:pt x="631" y="0"/>
                  </a:cubicBezTo>
                  <a:close/>
                </a:path>
              </a:pathLst>
            </a:custGeom>
            <a:solidFill>
              <a:srgbClr val="FF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3851757" y="2678133"/>
              <a:ext cx="55760" cy="20925"/>
            </a:xfrm>
            <a:custGeom>
              <a:avLst/>
              <a:gdLst/>
              <a:ahLst/>
              <a:cxnLst/>
              <a:rect l="l" t="t" r="r" b="b"/>
              <a:pathLst>
                <a:path w="1359" h="510" extrusionOk="0">
                  <a:moveTo>
                    <a:pt x="87" y="0"/>
                  </a:moveTo>
                  <a:cubicBezTo>
                    <a:pt x="72" y="0"/>
                    <a:pt x="55" y="7"/>
                    <a:pt x="36" y="21"/>
                  </a:cubicBezTo>
                  <a:cubicBezTo>
                    <a:pt x="1" y="57"/>
                    <a:pt x="1" y="92"/>
                    <a:pt x="25" y="140"/>
                  </a:cubicBezTo>
                  <a:cubicBezTo>
                    <a:pt x="84" y="235"/>
                    <a:pt x="179" y="283"/>
                    <a:pt x="298" y="307"/>
                  </a:cubicBezTo>
                  <a:cubicBezTo>
                    <a:pt x="309" y="309"/>
                    <a:pt x="321" y="309"/>
                    <a:pt x="332" y="309"/>
                  </a:cubicBezTo>
                  <a:cubicBezTo>
                    <a:pt x="345" y="309"/>
                    <a:pt x="357" y="309"/>
                    <a:pt x="369" y="309"/>
                  </a:cubicBezTo>
                  <a:cubicBezTo>
                    <a:pt x="406" y="309"/>
                    <a:pt x="439" y="315"/>
                    <a:pt x="453" y="366"/>
                  </a:cubicBezTo>
                  <a:cubicBezTo>
                    <a:pt x="477" y="390"/>
                    <a:pt x="513" y="390"/>
                    <a:pt x="548" y="390"/>
                  </a:cubicBezTo>
                  <a:cubicBezTo>
                    <a:pt x="727" y="402"/>
                    <a:pt x="906" y="438"/>
                    <a:pt x="1084" y="485"/>
                  </a:cubicBezTo>
                  <a:cubicBezTo>
                    <a:pt x="1135" y="501"/>
                    <a:pt x="1172" y="510"/>
                    <a:pt x="1203" y="510"/>
                  </a:cubicBezTo>
                  <a:cubicBezTo>
                    <a:pt x="1266" y="510"/>
                    <a:pt x="1298" y="471"/>
                    <a:pt x="1346" y="366"/>
                  </a:cubicBezTo>
                  <a:cubicBezTo>
                    <a:pt x="1358" y="342"/>
                    <a:pt x="1358" y="330"/>
                    <a:pt x="1358" y="307"/>
                  </a:cubicBezTo>
                  <a:cubicBezTo>
                    <a:pt x="1358" y="295"/>
                    <a:pt x="1358" y="283"/>
                    <a:pt x="1346" y="259"/>
                  </a:cubicBezTo>
                  <a:cubicBezTo>
                    <a:pt x="1334" y="259"/>
                    <a:pt x="1322" y="259"/>
                    <a:pt x="1310" y="271"/>
                  </a:cubicBezTo>
                  <a:cubicBezTo>
                    <a:pt x="1310" y="283"/>
                    <a:pt x="1310" y="319"/>
                    <a:pt x="1287" y="319"/>
                  </a:cubicBezTo>
                  <a:cubicBezTo>
                    <a:pt x="1227" y="330"/>
                    <a:pt x="1156" y="342"/>
                    <a:pt x="1096" y="390"/>
                  </a:cubicBezTo>
                  <a:cubicBezTo>
                    <a:pt x="1090" y="393"/>
                    <a:pt x="1082" y="395"/>
                    <a:pt x="1075" y="395"/>
                  </a:cubicBezTo>
                  <a:cubicBezTo>
                    <a:pt x="1054" y="395"/>
                    <a:pt x="1030" y="384"/>
                    <a:pt x="1013" y="366"/>
                  </a:cubicBezTo>
                  <a:cubicBezTo>
                    <a:pt x="989" y="330"/>
                    <a:pt x="894" y="271"/>
                    <a:pt x="834" y="247"/>
                  </a:cubicBezTo>
                  <a:cubicBezTo>
                    <a:pt x="787" y="223"/>
                    <a:pt x="739" y="199"/>
                    <a:pt x="691" y="176"/>
                  </a:cubicBezTo>
                  <a:cubicBezTo>
                    <a:pt x="677" y="171"/>
                    <a:pt x="660" y="166"/>
                    <a:pt x="645" y="166"/>
                  </a:cubicBezTo>
                  <a:cubicBezTo>
                    <a:pt x="623" y="166"/>
                    <a:pt x="603" y="176"/>
                    <a:pt x="596" y="211"/>
                  </a:cubicBezTo>
                  <a:cubicBezTo>
                    <a:pt x="584" y="247"/>
                    <a:pt x="560" y="247"/>
                    <a:pt x="537" y="247"/>
                  </a:cubicBezTo>
                  <a:cubicBezTo>
                    <a:pt x="489" y="235"/>
                    <a:pt x="453" y="223"/>
                    <a:pt x="394" y="223"/>
                  </a:cubicBezTo>
                  <a:cubicBezTo>
                    <a:pt x="385" y="225"/>
                    <a:pt x="375" y="226"/>
                    <a:pt x="365" y="226"/>
                  </a:cubicBezTo>
                  <a:cubicBezTo>
                    <a:pt x="320" y="226"/>
                    <a:pt x="264" y="207"/>
                    <a:pt x="215" y="188"/>
                  </a:cubicBezTo>
                  <a:cubicBezTo>
                    <a:pt x="167" y="176"/>
                    <a:pt x="215" y="104"/>
                    <a:pt x="179" y="80"/>
                  </a:cubicBezTo>
                  <a:cubicBezTo>
                    <a:pt x="167" y="68"/>
                    <a:pt x="156" y="57"/>
                    <a:pt x="144" y="45"/>
                  </a:cubicBezTo>
                  <a:cubicBezTo>
                    <a:pt x="129" y="16"/>
                    <a:pt x="110" y="0"/>
                    <a:pt x="87" y="0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3843100" y="2675056"/>
              <a:ext cx="29213" cy="22608"/>
            </a:xfrm>
            <a:custGeom>
              <a:avLst/>
              <a:gdLst/>
              <a:ahLst/>
              <a:cxnLst/>
              <a:rect l="l" t="t" r="r" b="b"/>
              <a:pathLst>
                <a:path w="712" h="551" extrusionOk="0">
                  <a:moveTo>
                    <a:pt x="271" y="1"/>
                  </a:moveTo>
                  <a:cubicBezTo>
                    <a:pt x="93" y="108"/>
                    <a:pt x="57" y="286"/>
                    <a:pt x="21" y="465"/>
                  </a:cubicBezTo>
                  <a:cubicBezTo>
                    <a:pt x="0" y="517"/>
                    <a:pt x="34" y="551"/>
                    <a:pt x="82" y="551"/>
                  </a:cubicBezTo>
                  <a:cubicBezTo>
                    <a:pt x="89" y="551"/>
                    <a:pt x="97" y="550"/>
                    <a:pt x="105" y="548"/>
                  </a:cubicBezTo>
                  <a:cubicBezTo>
                    <a:pt x="152" y="536"/>
                    <a:pt x="200" y="524"/>
                    <a:pt x="247" y="513"/>
                  </a:cubicBezTo>
                  <a:cubicBezTo>
                    <a:pt x="378" y="465"/>
                    <a:pt x="521" y="441"/>
                    <a:pt x="664" y="441"/>
                  </a:cubicBezTo>
                  <a:cubicBezTo>
                    <a:pt x="700" y="429"/>
                    <a:pt x="712" y="405"/>
                    <a:pt x="700" y="370"/>
                  </a:cubicBezTo>
                  <a:cubicBezTo>
                    <a:pt x="688" y="346"/>
                    <a:pt x="676" y="346"/>
                    <a:pt x="652" y="346"/>
                  </a:cubicBezTo>
                  <a:lnTo>
                    <a:pt x="545" y="346"/>
                  </a:lnTo>
                  <a:cubicBezTo>
                    <a:pt x="414" y="334"/>
                    <a:pt x="319" y="274"/>
                    <a:pt x="247" y="179"/>
                  </a:cubicBezTo>
                  <a:cubicBezTo>
                    <a:pt x="224" y="143"/>
                    <a:pt x="247" y="96"/>
                    <a:pt x="307" y="96"/>
                  </a:cubicBezTo>
                  <a:cubicBezTo>
                    <a:pt x="319" y="96"/>
                    <a:pt x="343" y="108"/>
                    <a:pt x="355" y="120"/>
                  </a:cubicBezTo>
                  <a:cubicBezTo>
                    <a:pt x="355" y="24"/>
                    <a:pt x="355" y="24"/>
                    <a:pt x="271" y="1"/>
                  </a:cubicBezTo>
                  <a:close/>
                </a:path>
              </a:pathLst>
            </a:custGeom>
            <a:solidFill>
              <a:srgbClr val="FF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3893280" y="2653967"/>
              <a:ext cx="24495" cy="22731"/>
            </a:xfrm>
            <a:custGeom>
              <a:avLst/>
              <a:gdLst/>
              <a:ahLst/>
              <a:cxnLst/>
              <a:rect l="l" t="t" r="r" b="b"/>
              <a:pathLst>
                <a:path w="597" h="554" extrusionOk="0">
                  <a:moveTo>
                    <a:pt x="350" y="1"/>
                  </a:moveTo>
                  <a:cubicBezTo>
                    <a:pt x="236" y="1"/>
                    <a:pt x="129" y="38"/>
                    <a:pt x="13" y="38"/>
                  </a:cubicBezTo>
                  <a:cubicBezTo>
                    <a:pt x="1" y="62"/>
                    <a:pt x="1" y="74"/>
                    <a:pt x="13" y="98"/>
                  </a:cubicBezTo>
                  <a:cubicBezTo>
                    <a:pt x="108" y="110"/>
                    <a:pt x="203" y="110"/>
                    <a:pt x="275" y="169"/>
                  </a:cubicBezTo>
                  <a:lnTo>
                    <a:pt x="310" y="169"/>
                  </a:lnTo>
                  <a:cubicBezTo>
                    <a:pt x="331" y="169"/>
                    <a:pt x="356" y="149"/>
                    <a:pt x="371" y="149"/>
                  </a:cubicBezTo>
                  <a:cubicBezTo>
                    <a:pt x="381" y="149"/>
                    <a:pt x="387" y="159"/>
                    <a:pt x="382" y="193"/>
                  </a:cubicBezTo>
                  <a:cubicBezTo>
                    <a:pt x="382" y="217"/>
                    <a:pt x="382" y="229"/>
                    <a:pt x="394" y="241"/>
                  </a:cubicBezTo>
                  <a:cubicBezTo>
                    <a:pt x="417" y="253"/>
                    <a:pt x="453" y="265"/>
                    <a:pt x="465" y="300"/>
                  </a:cubicBezTo>
                  <a:cubicBezTo>
                    <a:pt x="489" y="360"/>
                    <a:pt x="441" y="407"/>
                    <a:pt x="429" y="467"/>
                  </a:cubicBezTo>
                  <a:cubicBezTo>
                    <a:pt x="429" y="503"/>
                    <a:pt x="441" y="538"/>
                    <a:pt x="477" y="550"/>
                  </a:cubicBezTo>
                  <a:cubicBezTo>
                    <a:pt x="484" y="553"/>
                    <a:pt x="490" y="554"/>
                    <a:pt x="495" y="554"/>
                  </a:cubicBezTo>
                  <a:cubicBezTo>
                    <a:pt x="521" y="554"/>
                    <a:pt x="539" y="534"/>
                    <a:pt x="548" y="515"/>
                  </a:cubicBezTo>
                  <a:cubicBezTo>
                    <a:pt x="572" y="479"/>
                    <a:pt x="584" y="443"/>
                    <a:pt x="584" y="407"/>
                  </a:cubicBezTo>
                  <a:cubicBezTo>
                    <a:pt x="596" y="312"/>
                    <a:pt x="572" y="217"/>
                    <a:pt x="584" y="122"/>
                  </a:cubicBezTo>
                  <a:cubicBezTo>
                    <a:pt x="584" y="86"/>
                    <a:pt x="560" y="62"/>
                    <a:pt x="525" y="38"/>
                  </a:cubicBezTo>
                  <a:cubicBezTo>
                    <a:pt x="489" y="15"/>
                    <a:pt x="441" y="3"/>
                    <a:pt x="394" y="3"/>
                  </a:cubicBezTo>
                  <a:cubicBezTo>
                    <a:pt x="379" y="1"/>
                    <a:pt x="365" y="1"/>
                    <a:pt x="350" y="1"/>
                  </a:cubicBezTo>
                  <a:close/>
                </a:path>
              </a:pathLst>
            </a:custGeom>
            <a:solidFill>
              <a:srgbClr val="FFBB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3901609" y="2659916"/>
              <a:ext cx="14689" cy="2301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136" y="1"/>
                  </a:moveTo>
                  <a:cubicBezTo>
                    <a:pt x="125" y="1"/>
                    <a:pt x="111" y="4"/>
                    <a:pt x="95" y="12"/>
                  </a:cubicBezTo>
                  <a:cubicBezTo>
                    <a:pt x="72" y="24"/>
                    <a:pt x="48" y="48"/>
                    <a:pt x="36" y="84"/>
                  </a:cubicBezTo>
                  <a:cubicBezTo>
                    <a:pt x="36" y="120"/>
                    <a:pt x="36" y="155"/>
                    <a:pt x="48" y="191"/>
                  </a:cubicBezTo>
                  <a:cubicBezTo>
                    <a:pt x="48" y="215"/>
                    <a:pt x="60" y="227"/>
                    <a:pt x="72" y="227"/>
                  </a:cubicBezTo>
                  <a:cubicBezTo>
                    <a:pt x="107" y="262"/>
                    <a:pt x="191" y="274"/>
                    <a:pt x="95" y="346"/>
                  </a:cubicBezTo>
                  <a:cubicBezTo>
                    <a:pt x="0" y="417"/>
                    <a:pt x="24" y="489"/>
                    <a:pt x="131" y="560"/>
                  </a:cubicBezTo>
                  <a:cubicBezTo>
                    <a:pt x="191" y="524"/>
                    <a:pt x="262" y="501"/>
                    <a:pt x="322" y="453"/>
                  </a:cubicBezTo>
                  <a:cubicBezTo>
                    <a:pt x="357" y="441"/>
                    <a:pt x="345" y="393"/>
                    <a:pt x="345" y="370"/>
                  </a:cubicBezTo>
                  <a:cubicBezTo>
                    <a:pt x="326" y="370"/>
                    <a:pt x="307" y="385"/>
                    <a:pt x="288" y="385"/>
                  </a:cubicBezTo>
                  <a:cubicBezTo>
                    <a:pt x="284" y="385"/>
                    <a:pt x="279" y="384"/>
                    <a:pt x="274" y="382"/>
                  </a:cubicBezTo>
                  <a:cubicBezTo>
                    <a:pt x="250" y="358"/>
                    <a:pt x="250" y="322"/>
                    <a:pt x="262" y="298"/>
                  </a:cubicBezTo>
                  <a:cubicBezTo>
                    <a:pt x="274" y="286"/>
                    <a:pt x="286" y="274"/>
                    <a:pt x="298" y="262"/>
                  </a:cubicBezTo>
                  <a:cubicBezTo>
                    <a:pt x="322" y="215"/>
                    <a:pt x="334" y="155"/>
                    <a:pt x="286" y="108"/>
                  </a:cubicBezTo>
                  <a:cubicBezTo>
                    <a:pt x="279" y="101"/>
                    <a:pt x="270" y="99"/>
                    <a:pt x="260" y="99"/>
                  </a:cubicBezTo>
                  <a:cubicBezTo>
                    <a:pt x="249" y="99"/>
                    <a:pt x="237" y="101"/>
                    <a:pt x="226" y="101"/>
                  </a:cubicBezTo>
                  <a:cubicBezTo>
                    <a:pt x="213" y="101"/>
                    <a:pt x="200" y="98"/>
                    <a:pt x="191" y="84"/>
                  </a:cubicBezTo>
                  <a:cubicBezTo>
                    <a:pt x="191" y="72"/>
                    <a:pt x="191" y="60"/>
                    <a:pt x="191" y="48"/>
                  </a:cubicBezTo>
                  <a:cubicBezTo>
                    <a:pt x="175" y="16"/>
                    <a:pt x="159" y="1"/>
                    <a:pt x="136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3905507" y="2678462"/>
              <a:ext cx="9314" cy="12350"/>
            </a:xfrm>
            <a:custGeom>
              <a:avLst/>
              <a:gdLst/>
              <a:ahLst/>
              <a:cxnLst/>
              <a:rect l="l" t="t" r="r" b="b"/>
              <a:pathLst>
                <a:path w="227" h="301" extrusionOk="0">
                  <a:moveTo>
                    <a:pt x="227" y="1"/>
                  </a:moveTo>
                  <a:cubicBezTo>
                    <a:pt x="143" y="1"/>
                    <a:pt x="72" y="13"/>
                    <a:pt x="36" y="96"/>
                  </a:cubicBezTo>
                  <a:cubicBezTo>
                    <a:pt x="36" y="108"/>
                    <a:pt x="36" y="120"/>
                    <a:pt x="36" y="120"/>
                  </a:cubicBezTo>
                  <a:cubicBezTo>
                    <a:pt x="24" y="168"/>
                    <a:pt x="0" y="215"/>
                    <a:pt x="36" y="263"/>
                  </a:cubicBezTo>
                  <a:cubicBezTo>
                    <a:pt x="36" y="275"/>
                    <a:pt x="36" y="275"/>
                    <a:pt x="36" y="287"/>
                  </a:cubicBezTo>
                  <a:cubicBezTo>
                    <a:pt x="43" y="294"/>
                    <a:pt x="46" y="300"/>
                    <a:pt x="49" y="300"/>
                  </a:cubicBezTo>
                  <a:cubicBezTo>
                    <a:pt x="52" y="300"/>
                    <a:pt x="55" y="297"/>
                    <a:pt x="60" y="287"/>
                  </a:cubicBezTo>
                  <a:cubicBezTo>
                    <a:pt x="131" y="263"/>
                    <a:pt x="179" y="215"/>
                    <a:pt x="191" y="132"/>
                  </a:cubicBezTo>
                  <a:cubicBezTo>
                    <a:pt x="191" y="84"/>
                    <a:pt x="227" y="60"/>
                    <a:pt x="227" y="1"/>
                  </a:cubicBezTo>
                  <a:close/>
                </a:path>
              </a:pathLst>
            </a:custGeom>
            <a:solidFill>
              <a:srgbClr val="FFC0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3884992" y="2657947"/>
              <a:ext cx="8698" cy="6031"/>
            </a:xfrm>
            <a:custGeom>
              <a:avLst/>
              <a:gdLst/>
              <a:ahLst/>
              <a:cxnLst/>
              <a:rect l="l" t="t" r="r" b="b"/>
              <a:pathLst>
                <a:path w="212" h="147" extrusionOk="0">
                  <a:moveTo>
                    <a:pt x="0" y="1"/>
                  </a:moveTo>
                  <a:cubicBezTo>
                    <a:pt x="12" y="84"/>
                    <a:pt x="84" y="96"/>
                    <a:pt x="131" y="144"/>
                  </a:cubicBezTo>
                  <a:cubicBezTo>
                    <a:pt x="133" y="145"/>
                    <a:pt x="136" y="146"/>
                    <a:pt x="139" y="146"/>
                  </a:cubicBezTo>
                  <a:cubicBezTo>
                    <a:pt x="159" y="146"/>
                    <a:pt x="203" y="118"/>
                    <a:pt x="203" y="108"/>
                  </a:cubicBezTo>
                  <a:cubicBezTo>
                    <a:pt x="212" y="81"/>
                    <a:pt x="201" y="68"/>
                    <a:pt x="184" y="68"/>
                  </a:cubicBezTo>
                  <a:cubicBezTo>
                    <a:pt x="179" y="68"/>
                    <a:pt x="173" y="69"/>
                    <a:pt x="167" y="72"/>
                  </a:cubicBezTo>
                  <a:cubicBezTo>
                    <a:pt x="162" y="73"/>
                    <a:pt x="158" y="74"/>
                    <a:pt x="155" y="74"/>
                  </a:cubicBezTo>
                  <a:cubicBezTo>
                    <a:pt x="109" y="74"/>
                    <a:pt x="118" y="12"/>
                    <a:pt x="9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3891351" y="2655526"/>
              <a:ext cx="2462" cy="2462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60" y="0"/>
                  </a:moveTo>
                  <a:cubicBezTo>
                    <a:pt x="36" y="0"/>
                    <a:pt x="12" y="0"/>
                    <a:pt x="0" y="24"/>
                  </a:cubicBezTo>
                  <a:cubicBezTo>
                    <a:pt x="12" y="60"/>
                    <a:pt x="36" y="60"/>
                    <a:pt x="60" y="60"/>
                  </a:cubicBezTo>
                  <a:cubicBezTo>
                    <a:pt x="60" y="36"/>
                    <a:pt x="60" y="24"/>
                    <a:pt x="60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3887413" y="2658726"/>
              <a:ext cx="23510" cy="27736"/>
            </a:xfrm>
            <a:custGeom>
              <a:avLst/>
              <a:gdLst/>
              <a:ahLst/>
              <a:cxnLst/>
              <a:rect l="l" t="t" r="r" b="b"/>
              <a:pathLst>
                <a:path w="573" h="676" extrusionOk="0">
                  <a:moveTo>
                    <a:pt x="306" y="224"/>
                  </a:moveTo>
                  <a:cubicBezTo>
                    <a:pt x="330" y="224"/>
                    <a:pt x="359" y="246"/>
                    <a:pt x="386" y="246"/>
                  </a:cubicBezTo>
                  <a:cubicBezTo>
                    <a:pt x="397" y="246"/>
                    <a:pt x="407" y="242"/>
                    <a:pt x="418" y="232"/>
                  </a:cubicBezTo>
                  <a:lnTo>
                    <a:pt x="418" y="232"/>
                  </a:lnTo>
                  <a:cubicBezTo>
                    <a:pt x="401" y="252"/>
                    <a:pt x="385" y="259"/>
                    <a:pt x="368" y="259"/>
                  </a:cubicBezTo>
                  <a:cubicBezTo>
                    <a:pt x="342" y="259"/>
                    <a:pt x="315" y="242"/>
                    <a:pt x="288" y="242"/>
                  </a:cubicBezTo>
                  <a:cubicBezTo>
                    <a:pt x="284" y="242"/>
                    <a:pt x="279" y="243"/>
                    <a:pt x="275" y="244"/>
                  </a:cubicBezTo>
                  <a:cubicBezTo>
                    <a:pt x="284" y="229"/>
                    <a:pt x="294" y="224"/>
                    <a:pt x="306" y="224"/>
                  </a:cubicBezTo>
                  <a:close/>
                  <a:moveTo>
                    <a:pt x="251" y="0"/>
                  </a:moveTo>
                  <a:cubicBezTo>
                    <a:pt x="233" y="0"/>
                    <a:pt x="214" y="5"/>
                    <a:pt x="191" y="18"/>
                  </a:cubicBezTo>
                  <a:cubicBezTo>
                    <a:pt x="203" y="41"/>
                    <a:pt x="168" y="77"/>
                    <a:pt x="215" y="89"/>
                  </a:cubicBezTo>
                  <a:cubicBezTo>
                    <a:pt x="263" y="113"/>
                    <a:pt x="239" y="125"/>
                    <a:pt x="215" y="137"/>
                  </a:cubicBezTo>
                  <a:cubicBezTo>
                    <a:pt x="132" y="172"/>
                    <a:pt x="108" y="208"/>
                    <a:pt x="84" y="315"/>
                  </a:cubicBezTo>
                  <a:cubicBezTo>
                    <a:pt x="84" y="339"/>
                    <a:pt x="72" y="351"/>
                    <a:pt x="49" y="363"/>
                  </a:cubicBezTo>
                  <a:cubicBezTo>
                    <a:pt x="37" y="363"/>
                    <a:pt x="25" y="375"/>
                    <a:pt x="25" y="375"/>
                  </a:cubicBezTo>
                  <a:cubicBezTo>
                    <a:pt x="37" y="387"/>
                    <a:pt x="37" y="411"/>
                    <a:pt x="49" y="411"/>
                  </a:cubicBezTo>
                  <a:cubicBezTo>
                    <a:pt x="70" y="419"/>
                    <a:pt x="88" y="423"/>
                    <a:pt x="104" y="423"/>
                  </a:cubicBezTo>
                  <a:cubicBezTo>
                    <a:pt x="135" y="423"/>
                    <a:pt x="161" y="410"/>
                    <a:pt x="191" y="387"/>
                  </a:cubicBezTo>
                  <a:cubicBezTo>
                    <a:pt x="215" y="363"/>
                    <a:pt x="243" y="345"/>
                    <a:pt x="273" y="345"/>
                  </a:cubicBezTo>
                  <a:cubicBezTo>
                    <a:pt x="289" y="345"/>
                    <a:pt x="306" y="350"/>
                    <a:pt x="322" y="363"/>
                  </a:cubicBezTo>
                  <a:cubicBezTo>
                    <a:pt x="322" y="375"/>
                    <a:pt x="334" y="375"/>
                    <a:pt x="334" y="387"/>
                  </a:cubicBezTo>
                  <a:cubicBezTo>
                    <a:pt x="346" y="411"/>
                    <a:pt x="334" y="411"/>
                    <a:pt x="310" y="411"/>
                  </a:cubicBezTo>
                  <a:cubicBezTo>
                    <a:pt x="275" y="411"/>
                    <a:pt x="263" y="434"/>
                    <a:pt x="263" y="470"/>
                  </a:cubicBezTo>
                  <a:cubicBezTo>
                    <a:pt x="263" y="494"/>
                    <a:pt x="299" y="518"/>
                    <a:pt x="263" y="530"/>
                  </a:cubicBezTo>
                  <a:cubicBezTo>
                    <a:pt x="215" y="506"/>
                    <a:pt x="179" y="482"/>
                    <a:pt x="144" y="458"/>
                  </a:cubicBezTo>
                  <a:cubicBezTo>
                    <a:pt x="133" y="456"/>
                    <a:pt x="123" y="455"/>
                    <a:pt x="114" y="455"/>
                  </a:cubicBezTo>
                  <a:cubicBezTo>
                    <a:pt x="72" y="455"/>
                    <a:pt x="42" y="476"/>
                    <a:pt x="13" y="506"/>
                  </a:cubicBezTo>
                  <a:cubicBezTo>
                    <a:pt x="1" y="530"/>
                    <a:pt x="25" y="553"/>
                    <a:pt x="37" y="577"/>
                  </a:cubicBezTo>
                  <a:cubicBezTo>
                    <a:pt x="49" y="589"/>
                    <a:pt x="60" y="589"/>
                    <a:pt x="84" y="589"/>
                  </a:cubicBezTo>
                  <a:lnTo>
                    <a:pt x="263" y="637"/>
                  </a:lnTo>
                  <a:cubicBezTo>
                    <a:pt x="263" y="637"/>
                    <a:pt x="275" y="637"/>
                    <a:pt x="287" y="649"/>
                  </a:cubicBezTo>
                  <a:cubicBezTo>
                    <a:pt x="316" y="667"/>
                    <a:pt x="341" y="675"/>
                    <a:pt x="363" y="675"/>
                  </a:cubicBezTo>
                  <a:cubicBezTo>
                    <a:pt x="411" y="675"/>
                    <a:pt x="444" y="635"/>
                    <a:pt x="477" y="577"/>
                  </a:cubicBezTo>
                  <a:cubicBezTo>
                    <a:pt x="394" y="553"/>
                    <a:pt x="441" y="470"/>
                    <a:pt x="418" y="422"/>
                  </a:cubicBezTo>
                  <a:cubicBezTo>
                    <a:pt x="418" y="411"/>
                    <a:pt x="441" y="399"/>
                    <a:pt x="453" y="399"/>
                  </a:cubicBezTo>
                  <a:cubicBezTo>
                    <a:pt x="466" y="405"/>
                    <a:pt x="486" y="415"/>
                    <a:pt x="502" y="415"/>
                  </a:cubicBezTo>
                  <a:cubicBezTo>
                    <a:pt x="515" y="415"/>
                    <a:pt x="525" y="408"/>
                    <a:pt x="525" y="387"/>
                  </a:cubicBezTo>
                  <a:cubicBezTo>
                    <a:pt x="525" y="351"/>
                    <a:pt x="572" y="291"/>
                    <a:pt x="501" y="268"/>
                  </a:cubicBezTo>
                  <a:cubicBezTo>
                    <a:pt x="465" y="256"/>
                    <a:pt x="441" y="232"/>
                    <a:pt x="418" y="232"/>
                  </a:cubicBezTo>
                  <a:cubicBezTo>
                    <a:pt x="418" y="196"/>
                    <a:pt x="418" y="149"/>
                    <a:pt x="418" y="113"/>
                  </a:cubicBezTo>
                  <a:cubicBezTo>
                    <a:pt x="361" y="75"/>
                    <a:pt x="319" y="0"/>
                    <a:pt x="251" y="0"/>
                  </a:cubicBezTo>
                  <a:close/>
                </a:path>
              </a:pathLst>
            </a:custGeom>
            <a:solidFill>
              <a:srgbClr val="FFC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3898327" y="2682401"/>
              <a:ext cx="10134" cy="7755"/>
            </a:xfrm>
            <a:custGeom>
              <a:avLst/>
              <a:gdLst/>
              <a:ahLst/>
              <a:cxnLst/>
              <a:rect l="l" t="t" r="r" b="b"/>
              <a:pathLst>
                <a:path w="247" h="189" extrusionOk="0">
                  <a:moveTo>
                    <a:pt x="211" y="0"/>
                  </a:moveTo>
                  <a:cubicBezTo>
                    <a:pt x="164" y="48"/>
                    <a:pt x="92" y="48"/>
                    <a:pt x="44" y="72"/>
                  </a:cubicBezTo>
                  <a:cubicBezTo>
                    <a:pt x="44" y="76"/>
                    <a:pt x="43" y="77"/>
                    <a:pt x="41" y="77"/>
                  </a:cubicBezTo>
                  <a:cubicBezTo>
                    <a:pt x="37" y="77"/>
                    <a:pt x="29" y="72"/>
                    <a:pt x="21" y="72"/>
                  </a:cubicBezTo>
                  <a:cubicBezTo>
                    <a:pt x="21" y="84"/>
                    <a:pt x="9" y="107"/>
                    <a:pt x="9" y="131"/>
                  </a:cubicBezTo>
                  <a:cubicBezTo>
                    <a:pt x="0" y="157"/>
                    <a:pt x="4" y="176"/>
                    <a:pt x="25" y="176"/>
                  </a:cubicBezTo>
                  <a:cubicBezTo>
                    <a:pt x="33" y="176"/>
                    <a:pt x="43" y="174"/>
                    <a:pt x="56" y="167"/>
                  </a:cubicBezTo>
                  <a:cubicBezTo>
                    <a:pt x="63" y="160"/>
                    <a:pt x="70" y="153"/>
                    <a:pt x="75" y="153"/>
                  </a:cubicBezTo>
                  <a:cubicBezTo>
                    <a:pt x="78" y="153"/>
                    <a:pt x="80" y="157"/>
                    <a:pt x="80" y="167"/>
                  </a:cubicBezTo>
                  <a:cubicBezTo>
                    <a:pt x="92" y="183"/>
                    <a:pt x="104" y="188"/>
                    <a:pt x="115" y="188"/>
                  </a:cubicBezTo>
                  <a:cubicBezTo>
                    <a:pt x="138" y="188"/>
                    <a:pt x="160" y="167"/>
                    <a:pt x="175" y="167"/>
                  </a:cubicBezTo>
                  <a:lnTo>
                    <a:pt x="211" y="167"/>
                  </a:lnTo>
                  <a:cubicBezTo>
                    <a:pt x="223" y="131"/>
                    <a:pt x="223" y="107"/>
                    <a:pt x="235" y="84"/>
                  </a:cubicBezTo>
                  <a:cubicBezTo>
                    <a:pt x="247" y="48"/>
                    <a:pt x="247" y="24"/>
                    <a:pt x="211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3862507" y="2678954"/>
              <a:ext cx="6401" cy="5908"/>
            </a:xfrm>
            <a:custGeom>
              <a:avLst/>
              <a:gdLst/>
              <a:ahLst/>
              <a:cxnLst/>
              <a:rect l="l" t="t" r="r" b="b"/>
              <a:pathLst>
                <a:path w="156" h="144" extrusionOk="0">
                  <a:moveTo>
                    <a:pt x="120" y="1"/>
                  </a:moveTo>
                  <a:cubicBezTo>
                    <a:pt x="72" y="1"/>
                    <a:pt x="60" y="25"/>
                    <a:pt x="60" y="72"/>
                  </a:cubicBezTo>
                  <a:cubicBezTo>
                    <a:pt x="60" y="72"/>
                    <a:pt x="60" y="72"/>
                    <a:pt x="48" y="84"/>
                  </a:cubicBezTo>
                  <a:cubicBezTo>
                    <a:pt x="36" y="96"/>
                    <a:pt x="1" y="84"/>
                    <a:pt x="1" y="108"/>
                  </a:cubicBezTo>
                  <a:cubicBezTo>
                    <a:pt x="13" y="120"/>
                    <a:pt x="48" y="132"/>
                    <a:pt x="60" y="144"/>
                  </a:cubicBezTo>
                  <a:cubicBezTo>
                    <a:pt x="108" y="144"/>
                    <a:pt x="144" y="108"/>
                    <a:pt x="155" y="48"/>
                  </a:cubicBezTo>
                  <a:cubicBezTo>
                    <a:pt x="155" y="25"/>
                    <a:pt x="144" y="13"/>
                    <a:pt x="120" y="1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3893772" y="2656757"/>
              <a:ext cx="11776" cy="6606"/>
            </a:xfrm>
            <a:custGeom>
              <a:avLst/>
              <a:gdLst/>
              <a:ahLst/>
              <a:cxnLst/>
              <a:rect l="l" t="t" r="r" b="b"/>
              <a:pathLst>
                <a:path w="287" h="161" extrusionOk="0">
                  <a:moveTo>
                    <a:pt x="147" y="0"/>
                  </a:moveTo>
                  <a:cubicBezTo>
                    <a:pt x="130" y="0"/>
                    <a:pt x="113" y="3"/>
                    <a:pt x="96" y="6"/>
                  </a:cubicBezTo>
                  <a:cubicBezTo>
                    <a:pt x="60" y="6"/>
                    <a:pt x="36" y="18"/>
                    <a:pt x="1" y="30"/>
                  </a:cubicBezTo>
                  <a:lnTo>
                    <a:pt x="36" y="66"/>
                  </a:lnTo>
                  <a:cubicBezTo>
                    <a:pt x="84" y="66"/>
                    <a:pt x="120" y="66"/>
                    <a:pt x="144" y="113"/>
                  </a:cubicBezTo>
                  <a:cubicBezTo>
                    <a:pt x="167" y="161"/>
                    <a:pt x="215" y="161"/>
                    <a:pt x="263" y="161"/>
                  </a:cubicBezTo>
                  <a:cubicBezTo>
                    <a:pt x="263" y="137"/>
                    <a:pt x="275" y="113"/>
                    <a:pt x="286" y="89"/>
                  </a:cubicBezTo>
                  <a:cubicBezTo>
                    <a:pt x="275" y="89"/>
                    <a:pt x="251" y="78"/>
                    <a:pt x="251" y="66"/>
                  </a:cubicBezTo>
                  <a:cubicBezTo>
                    <a:pt x="225" y="15"/>
                    <a:pt x="188" y="0"/>
                    <a:pt x="147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3908420" y="2663239"/>
              <a:ext cx="4924" cy="2298"/>
            </a:xfrm>
            <a:custGeom>
              <a:avLst/>
              <a:gdLst/>
              <a:ahLst/>
              <a:cxnLst/>
              <a:rect l="l" t="t" r="r" b="b"/>
              <a:pathLst>
                <a:path w="120" h="56" extrusionOk="0">
                  <a:moveTo>
                    <a:pt x="67" y="1"/>
                  </a:moveTo>
                  <a:cubicBezTo>
                    <a:pt x="53" y="1"/>
                    <a:pt x="39" y="3"/>
                    <a:pt x="25" y="3"/>
                  </a:cubicBezTo>
                  <a:cubicBezTo>
                    <a:pt x="13" y="3"/>
                    <a:pt x="1" y="15"/>
                    <a:pt x="1" y="39"/>
                  </a:cubicBezTo>
                  <a:cubicBezTo>
                    <a:pt x="9" y="47"/>
                    <a:pt x="18" y="55"/>
                    <a:pt x="26" y="55"/>
                  </a:cubicBezTo>
                  <a:cubicBezTo>
                    <a:pt x="30" y="55"/>
                    <a:pt x="33" y="54"/>
                    <a:pt x="37" y="50"/>
                  </a:cubicBezTo>
                  <a:cubicBezTo>
                    <a:pt x="60" y="50"/>
                    <a:pt x="96" y="39"/>
                    <a:pt x="120" y="27"/>
                  </a:cubicBezTo>
                  <a:cubicBezTo>
                    <a:pt x="106" y="5"/>
                    <a:pt x="87" y="1"/>
                    <a:pt x="67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3895249" y="2665742"/>
              <a:ext cx="9314" cy="6072"/>
            </a:xfrm>
            <a:custGeom>
              <a:avLst/>
              <a:gdLst/>
              <a:ahLst/>
              <a:cxnLst/>
              <a:rect l="l" t="t" r="r" b="b"/>
              <a:pathLst>
                <a:path w="227" h="148" extrusionOk="0">
                  <a:moveTo>
                    <a:pt x="102" y="1"/>
                  </a:moveTo>
                  <a:cubicBezTo>
                    <a:pt x="91" y="1"/>
                    <a:pt x="84" y="5"/>
                    <a:pt x="84" y="13"/>
                  </a:cubicBezTo>
                  <a:cubicBezTo>
                    <a:pt x="84" y="97"/>
                    <a:pt x="0" y="37"/>
                    <a:pt x="0" y="97"/>
                  </a:cubicBezTo>
                  <a:cubicBezTo>
                    <a:pt x="17" y="97"/>
                    <a:pt x="35" y="96"/>
                    <a:pt x="53" y="96"/>
                  </a:cubicBezTo>
                  <a:cubicBezTo>
                    <a:pt x="99" y="96"/>
                    <a:pt x="145" y="102"/>
                    <a:pt x="179" y="144"/>
                  </a:cubicBezTo>
                  <a:cubicBezTo>
                    <a:pt x="181" y="146"/>
                    <a:pt x="184" y="147"/>
                    <a:pt x="187" y="147"/>
                  </a:cubicBezTo>
                  <a:cubicBezTo>
                    <a:pt x="199" y="147"/>
                    <a:pt x="215" y="128"/>
                    <a:pt x="215" y="109"/>
                  </a:cubicBezTo>
                  <a:cubicBezTo>
                    <a:pt x="227" y="97"/>
                    <a:pt x="227" y="85"/>
                    <a:pt x="227" y="61"/>
                  </a:cubicBezTo>
                  <a:cubicBezTo>
                    <a:pt x="203" y="61"/>
                    <a:pt x="191" y="61"/>
                    <a:pt x="167" y="37"/>
                  </a:cubicBezTo>
                  <a:cubicBezTo>
                    <a:pt x="152" y="14"/>
                    <a:pt x="121" y="1"/>
                    <a:pt x="102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3901117" y="2678298"/>
              <a:ext cx="1969" cy="2175"/>
            </a:xfrm>
            <a:custGeom>
              <a:avLst/>
              <a:gdLst/>
              <a:ahLst/>
              <a:cxnLst/>
              <a:rect l="l" t="t" r="r" b="b"/>
              <a:pathLst>
                <a:path w="48" h="53" extrusionOk="0">
                  <a:moveTo>
                    <a:pt x="39" y="0"/>
                  </a:moveTo>
                  <a:cubicBezTo>
                    <a:pt x="36" y="0"/>
                    <a:pt x="31" y="1"/>
                    <a:pt x="24" y="5"/>
                  </a:cubicBezTo>
                  <a:cubicBezTo>
                    <a:pt x="12" y="5"/>
                    <a:pt x="0" y="17"/>
                    <a:pt x="0" y="17"/>
                  </a:cubicBezTo>
                  <a:cubicBezTo>
                    <a:pt x="0" y="41"/>
                    <a:pt x="12" y="53"/>
                    <a:pt x="24" y="53"/>
                  </a:cubicBezTo>
                  <a:cubicBezTo>
                    <a:pt x="48" y="53"/>
                    <a:pt x="48" y="41"/>
                    <a:pt x="48" y="17"/>
                  </a:cubicBezTo>
                  <a:cubicBezTo>
                    <a:pt x="48" y="8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11"/>
            <p:cNvSpPr/>
            <p:nvPr/>
          </p:nvSpPr>
          <p:spPr>
            <a:xfrm rot="-3652980">
              <a:off x="1652665" y="4968914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7" name="Google Shape;217;p11"/>
          <p:cNvSpPr/>
          <p:nvPr/>
        </p:nvSpPr>
        <p:spPr>
          <a:xfrm>
            <a:off x="577411" y="36865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5400000">
            <a:off x="8395685" y="14905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>
            <a:off x="10378485" y="3969176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20" name="Google Shape;22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0634" y="524018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214921" y="-840590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74634" y="420067"/>
            <a:ext cx="2898012" cy="197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2168" y="5536967"/>
            <a:ext cx="4121433" cy="197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69215">
            <a:off x="7888484" y="4693306"/>
            <a:ext cx="6119041" cy="2889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8864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4901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9304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27444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50416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"/>
          <p:cNvSpPr txBox="1">
            <a:spLocks noGrp="1"/>
          </p:cNvSpPr>
          <p:nvPr>
            <p:ph type="title"/>
          </p:nvPr>
        </p:nvSpPr>
        <p:spPr>
          <a:xfrm>
            <a:off x="968567" y="1596333"/>
            <a:ext cx="3918800" cy="21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968567" y="3733533"/>
            <a:ext cx="3831600" cy="15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1" name="Google Shape;301;p16"/>
          <p:cNvGrpSpPr/>
          <p:nvPr/>
        </p:nvGrpSpPr>
        <p:grpSpPr>
          <a:xfrm rot="5400000">
            <a:off x="2555020" y="-1185885"/>
            <a:ext cx="5667397" cy="9699097"/>
            <a:chOff x="872085" y="-768404"/>
            <a:chExt cx="3255130" cy="5570779"/>
          </a:xfrm>
        </p:grpSpPr>
        <p:sp>
          <p:nvSpPr>
            <p:cNvPr id="302" name="Google Shape;302;p16"/>
            <p:cNvSpPr/>
            <p:nvPr/>
          </p:nvSpPr>
          <p:spPr>
            <a:xfrm rot="-5201321">
              <a:off x="3719125" y="2151195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1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16"/>
            <p:cNvSpPr/>
            <p:nvPr/>
          </p:nvSpPr>
          <p:spPr>
            <a:xfrm rot="-4715776">
              <a:off x="3943663" y="-78902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09" name="Google Shape;30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0233" y="331699"/>
            <a:ext cx="2130367" cy="101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70637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68567" y="1585281"/>
            <a:ext cx="40788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1"/>
          </p:nvPr>
        </p:nvSpPr>
        <p:spPr>
          <a:xfrm>
            <a:off x="1435100" y="2928133"/>
            <a:ext cx="36124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>
            <a:off x="8327995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>
            <a:off x="41888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 rot="198679">
            <a:off x="3543207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4032399">
            <a:off x="3333761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5400000">
            <a:off x="540283" y="3010649"/>
            <a:ext cx="126799" cy="115169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5400000">
            <a:off x="13171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5400000">
            <a:off x="99625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684224">
            <a:off x="9945529" y="62436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1747020">
            <a:off x="723027" y="21864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>
            <a:off x="11436769" y="3333154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23" name="Google Shape;32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7495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30405" flipH="1">
            <a:off x="8266025" y="-345180"/>
            <a:ext cx="4316379" cy="203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1033369" y="174872"/>
            <a:ext cx="1996859" cy="135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728834" y="1054300"/>
            <a:ext cx="2387461" cy="12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8"/>
          <p:cNvSpPr txBox="1">
            <a:spLocks noGrp="1"/>
          </p:cNvSpPr>
          <p:nvPr>
            <p:ph type="title"/>
          </p:nvPr>
        </p:nvSpPr>
        <p:spPr>
          <a:xfrm>
            <a:off x="6096000" y="3200667"/>
            <a:ext cx="4596000" cy="7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 txBox="1">
            <a:spLocks noGrp="1"/>
          </p:cNvSpPr>
          <p:nvPr>
            <p:ph type="subTitle" idx="1"/>
          </p:nvPr>
        </p:nvSpPr>
        <p:spPr>
          <a:xfrm>
            <a:off x="6096000" y="4014952"/>
            <a:ext cx="4520000" cy="11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8"/>
          <p:cNvSpPr/>
          <p:nvPr/>
        </p:nvSpPr>
        <p:spPr>
          <a:xfrm flipH="1">
            <a:off x="685529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flipH="1">
            <a:off x="2914321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flipH="1">
            <a:off x="7113307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flipH="1">
            <a:off x="1955168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4032399" flipH="1">
            <a:off x="7949022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-5400000" flipH="1">
            <a:off x="10597137" y="597796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-5400000" flipH="1">
            <a:off x="1389092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7" name="Google Shape;337;p18"/>
          <p:cNvSpPr/>
          <p:nvPr/>
        </p:nvSpPr>
        <p:spPr>
          <a:xfrm rot="-684224" flipH="1">
            <a:off x="2142030" y="59388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8" name="Google Shape;338;p18"/>
          <p:cNvSpPr/>
          <p:nvPr/>
        </p:nvSpPr>
        <p:spPr>
          <a:xfrm rot="-1747020" flipH="1">
            <a:off x="10637115" y="21864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39" name="Google Shape;33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46117" y="5290195"/>
            <a:ext cx="1034287" cy="7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146136" y="5566906"/>
            <a:ext cx="2025463" cy="108152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8"/>
          <p:cNvSpPr/>
          <p:nvPr/>
        </p:nvSpPr>
        <p:spPr>
          <a:xfrm flipH="1">
            <a:off x="4943074" y="5865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78096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4239701"/>
            <a:ext cx="2624133" cy="26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0065205" y="5"/>
            <a:ext cx="2126800" cy="2122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411" y="144261"/>
            <a:ext cx="1034287" cy="7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9"/>
          <p:cNvSpPr txBox="1">
            <a:spLocks noGrp="1"/>
          </p:cNvSpPr>
          <p:nvPr>
            <p:ph type="title"/>
          </p:nvPr>
        </p:nvSpPr>
        <p:spPr>
          <a:xfrm>
            <a:off x="949767" y="2342901"/>
            <a:ext cx="47340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9"/>
          <p:cNvSpPr txBox="1">
            <a:spLocks noGrp="1"/>
          </p:cNvSpPr>
          <p:nvPr>
            <p:ph type="subTitle" idx="1"/>
          </p:nvPr>
        </p:nvSpPr>
        <p:spPr>
          <a:xfrm>
            <a:off x="949767" y="3162685"/>
            <a:ext cx="4734000" cy="13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9"/>
          <p:cNvSpPr/>
          <p:nvPr/>
        </p:nvSpPr>
        <p:spPr>
          <a:xfrm flipH="1">
            <a:off x="685529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9" name="Google Shape;349;p19"/>
          <p:cNvSpPr/>
          <p:nvPr/>
        </p:nvSpPr>
        <p:spPr>
          <a:xfrm flipH="1">
            <a:off x="130487" y="35765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0" name="Google Shape;350;p19"/>
          <p:cNvSpPr/>
          <p:nvPr/>
        </p:nvSpPr>
        <p:spPr>
          <a:xfrm flipH="1">
            <a:off x="7113307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1" name="Google Shape;351;p19"/>
          <p:cNvSpPr/>
          <p:nvPr/>
        </p:nvSpPr>
        <p:spPr>
          <a:xfrm flipH="1">
            <a:off x="1955168" y="877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2" name="Google Shape;352;p19"/>
          <p:cNvSpPr/>
          <p:nvPr/>
        </p:nvSpPr>
        <p:spPr>
          <a:xfrm flipH="1">
            <a:off x="11607541" y="16883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3" name="Google Shape;353;p19"/>
          <p:cNvSpPr/>
          <p:nvPr/>
        </p:nvSpPr>
        <p:spPr>
          <a:xfrm rot="198679">
            <a:off x="4263666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4" name="Google Shape;354;p19"/>
          <p:cNvSpPr/>
          <p:nvPr/>
        </p:nvSpPr>
        <p:spPr>
          <a:xfrm rot="-4032399">
            <a:off x="4054218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5" name="Google Shape;355;p19"/>
          <p:cNvSpPr/>
          <p:nvPr/>
        </p:nvSpPr>
        <p:spPr>
          <a:xfrm rot="5400000">
            <a:off x="187852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6" name="Google Shape;356;p19"/>
          <p:cNvSpPr/>
          <p:nvPr/>
        </p:nvSpPr>
        <p:spPr>
          <a:xfrm rot="5400000">
            <a:off x="2037611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7" name="Google Shape;357;p19"/>
          <p:cNvSpPr/>
          <p:nvPr/>
        </p:nvSpPr>
        <p:spPr>
          <a:xfrm rot="5400000">
            <a:off x="10683007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8" name="Google Shape;358;p19"/>
          <p:cNvSpPr/>
          <p:nvPr/>
        </p:nvSpPr>
        <p:spPr>
          <a:xfrm rot="684224">
            <a:off x="9954787" y="59388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9" name="Google Shape;359;p19"/>
          <p:cNvSpPr/>
          <p:nvPr/>
        </p:nvSpPr>
        <p:spPr>
          <a:xfrm rot="1747020">
            <a:off x="1443486" y="21864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60" name="Google Shape;36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55712" y="366873"/>
            <a:ext cx="2025463" cy="1081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7811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532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A992-F389-4085-95DC-367A1C5D463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6415-260B-48F9-8223-3D5FDC40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792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9211" y="2749877"/>
            <a:ext cx="1034287" cy="7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1"/>
          <p:cNvSpPr txBox="1">
            <a:spLocks noGrp="1"/>
          </p:cNvSpPr>
          <p:nvPr>
            <p:ph type="title" idx="2"/>
          </p:nvPr>
        </p:nvSpPr>
        <p:spPr>
          <a:xfrm>
            <a:off x="2141700" y="3422612"/>
            <a:ext cx="31152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82" name="Google Shape;382;p21"/>
          <p:cNvSpPr txBox="1">
            <a:spLocks noGrp="1"/>
          </p:cNvSpPr>
          <p:nvPr>
            <p:ph type="subTitle" idx="1"/>
          </p:nvPr>
        </p:nvSpPr>
        <p:spPr>
          <a:xfrm>
            <a:off x="2141700" y="39810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1"/>
          <p:cNvSpPr txBox="1">
            <a:spLocks noGrp="1"/>
          </p:cNvSpPr>
          <p:nvPr>
            <p:ph type="title" idx="3"/>
          </p:nvPr>
        </p:nvSpPr>
        <p:spPr>
          <a:xfrm>
            <a:off x="2141700" y="4929479"/>
            <a:ext cx="31152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84" name="Google Shape;384;p21"/>
          <p:cNvSpPr txBox="1">
            <a:spLocks noGrp="1"/>
          </p:cNvSpPr>
          <p:nvPr>
            <p:ph type="subTitle" idx="4"/>
          </p:nvPr>
        </p:nvSpPr>
        <p:spPr>
          <a:xfrm>
            <a:off x="2141700" y="54879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21"/>
          <p:cNvSpPr txBox="1">
            <a:spLocks noGrp="1"/>
          </p:cNvSpPr>
          <p:nvPr>
            <p:ph type="title" idx="5"/>
          </p:nvPr>
        </p:nvSpPr>
        <p:spPr>
          <a:xfrm>
            <a:off x="2141700" y="1915745"/>
            <a:ext cx="31152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86" name="Google Shape;386;p21"/>
          <p:cNvSpPr txBox="1">
            <a:spLocks noGrp="1"/>
          </p:cNvSpPr>
          <p:nvPr>
            <p:ph type="subTitle" idx="6"/>
          </p:nvPr>
        </p:nvSpPr>
        <p:spPr>
          <a:xfrm>
            <a:off x="2141700" y="24741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1"/>
          <p:cNvGrpSpPr/>
          <p:nvPr/>
        </p:nvGrpSpPr>
        <p:grpSpPr>
          <a:xfrm rot="5400000">
            <a:off x="2953928" y="-2148452"/>
            <a:ext cx="6378597" cy="10913031"/>
            <a:chOff x="463599" y="-1550381"/>
            <a:chExt cx="3663615" cy="6268014"/>
          </a:xfrm>
        </p:grpSpPr>
        <p:sp>
          <p:nvSpPr>
            <p:cNvPr id="388" name="Google Shape;388;p21"/>
            <p:cNvSpPr/>
            <p:nvPr/>
          </p:nvSpPr>
          <p:spPr>
            <a:xfrm rot="-5201321">
              <a:off x="2690723" y="-156200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230794" y="439550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6" name="Google Shape;396;p21"/>
          <p:cNvGrpSpPr/>
          <p:nvPr/>
        </p:nvGrpSpPr>
        <p:grpSpPr>
          <a:xfrm>
            <a:off x="6407933" y="5915901"/>
            <a:ext cx="171267" cy="244633"/>
            <a:chOff x="-1054250" y="1432850"/>
            <a:chExt cx="128450" cy="183475"/>
          </a:xfrm>
        </p:grpSpPr>
        <p:sp>
          <p:nvSpPr>
            <p:cNvPr id="397" name="Google Shape;397;p21"/>
            <p:cNvSpPr/>
            <p:nvPr/>
          </p:nvSpPr>
          <p:spPr>
            <a:xfrm>
              <a:off x="-1054250" y="1432850"/>
              <a:ext cx="128450" cy="183475"/>
            </a:xfrm>
            <a:custGeom>
              <a:avLst/>
              <a:gdLst/>
              <a:ahLst/>
              <a:cxnLst/>
              <a:rect l="l" t="t" r="r" b="b"/>
              <a:pathLst>
                <a:path w="5138" h="7339" extrusionOk="0">
                  <a:moveTo>
                    <a:pt x="2436" y="2502"/>
                  </a:moveTo>
                  <a:cubicBezTo>
                    <a:pt x="2436" y="2502"/>
                    <a:pt x="2436" y="2535"/>
                    <a:pt x="2436" y="2535"/>
                  </a:cubicBezTo>
                  <a:cubicBezTo>
                    <a:pt x="2436" y="2569"/>
                    <a:pt x="2402" y="2569"/>
                    <a:pt x="2369" y="2569"/>
                  </a:cubicBezTo>
                  <a:cubicBezTo>
                    <a:pt x="2369" y="2569"/>
                    <a:pt x="2369" y="2535"/>
                    <a:pt x="2336" y="2535"/>
                  </a:cubicBezTo>
                  <a:cubicBezTo>
                    <a:pt x="2369" y="2535"/>
                    <a:pt x="2402" y="2502"/>
                    <a:pt x="2436" y="2502"/>
                  </a:cubicBezTo>
                  <a:close/>
                  <a:moveTo>
                    <a:pt x="3570" y="2702"/>
                  </a:moveTo>
                  <a:cubicBezTo>
                    <a:pt x="3570" y="2702"/>
                    <a:pt x="3570" y="2735"/>
                    <a:pt x="3603" y="2735"/>
                  </a:cubicBezTo>
                  <a:cubicBezTo>
                    <a:pt x="3537" y="2802"/>
                    <a:pt x="3470" y="2835"/>
                    <a:pt x="3370" y="2869"/>
                  </a:cubicBezTo>
                  <a:cubicBezTo>
                    <a:pt x="3336" y="2869"/>
                    <a:pt x="3270" y="2869"/>
                    <a:pt x="3203" y="2835"/>
                  </a:cubicBezTo>
                  <a:cubicBezTo>
                    <a:pt x="3203" y="2835"/>
                    <a:pt x="3203" y="2802"/>
                    <a:pt x="3203" y="2769"/>
                  </a:cubicBezTo>
                  <a:cubicBezTo>
                    <a:pt x="3303" y="2735"/>
                    <a:pt x="3437" y="2702"/>
                    <a:pt x="3570" y="2702"/>
                  </a:cubicBezTo>
                  <a:close/>
                  <a:moveTo>
                    <a:pt x="1502" y="3769"/>
                  </a:moveTo>
                  <a:cubicBezTo>
                    <a:pt x="1502" y="3803"/>
                    <a:pt x="1502" y="3803"/>
                    <a:pt x="1502" y="3803"/>
                  </a:cubicBezTo>
                  <a:cubicBezTo>
                    <a:pt x="1502" y="3836"/>
                    <a:pt x="1502" y="3870"/>
                    <a:pt x="1468" y="3903"/>
                  </a:cubicBezTo>
                  <a:cubicBezTo>
                    <a:pt x="1468" y="3870"/>
                    <a:pt x="1468" y="3870"/>
                    <a:pt x="1468" y="3870"/>
                  </a:cubicBezTo>
                  <a:cubicBezTo>
                    <a:pt x="1468" y="3836"/>
                    <a:pt x="1468" y="3803"/>
                    <a:pt x="1502" y="3769"/>
                  </a:cubicBezTo>
                  <a:close/>
                  <a:moveTo>
                    <a:pt x="568" y="4136"/>
                  </a:moveTo>
                  <a:cubicBezTo>
                    <a:pt x="568" y="4136"/>
                    <a:pt x="601" y="4170"/>
                    <a:pt x="668" y="4236"/>
                  </a:cubicBezTo>
                  <a:cubicBezTo>
                    <a:pt x="568" y="4203"/>
                    <a:pt x="501" y="4203"/>
                    <a:pt x="468" y="4203"/>
                  </a:cubicBezTo>
                  <a:cubicBezTo>
                    <a:pt x="501" y="4170"/>
                    <a:pt x="534" y="4136"/>
                    <a:pt x="568" y="4136"/>
                  </a:cubicBezTo>
                  <a:close/>
                  <a:moveTo>
                    <a:pt x="2436" y="0"/>
                  </a:moveTo>
                  <a:cubicBezTo>
                    <a:pt x="2202" y="33"/>
                    <a:pt x="2069" y="167"/>
                    <a:pt x="2036" y="467"/>
                  </a:cubicBezTo>
                  <a:cubicBezTo>
                    <a:pt x="2036" y="634"/>
                    <a:pt x="2036" y="801"/>
                    <a:pt x="2036" y="967"/>
                  </a:cubicBezTo>
                  <a:cubicBezTo>
                    <a:pt x="2002" y="1768"/>
                    <a:pt x="1569" y="2402"/>
                    <a:pt x="1268" y="3069"/>
                  </a:cubicBezTo>
                  <a:cubicBezTo>
                    <a:pt x="1168" y="3269"/>
                    <a:pt x="901" y="3403"/>
                    <a:pt x="701" y="3569"/>
                  </a:cubicBezTo>
                  <a:cubicBezTo>
                    <a:pt x="568" y="3636"/>
                    <a:pt x="401" y="3703"/>
                    <a:pt x="268" y="3803"/>
                  </a:cubicBezTo>
                  <a:cubicBezTo>
                    <a:pt x="1" y="4003"/>
                    <a:pt x="34" y="4370"/>
                    <a:pt x="368" y="4503"/>
                  </a:cubicBezTo>
                  <a:cubicBezTo>
                    <a:pt x="534" y="4570"/>
                    <a:pt x="735" y="4603"/>
                    <a:pt x="935" y="4670"/>
                  </a:cubicBezTo>
                  <a:cubicBezTo>
                    <a:pt x="1502" y="4870"/>
                    <a:pt x="1969" y="5237"/>
                    <a:pt x="2169" y="5838"/>
                  </a:cubicBezTo>
                  <a:cubicBezTo>
                    <a:pt x="2302" y="6171"/>
                    <a:pt x="2336" y="6538"/>
                    <a:pt x="2402" y="6905"/>
                  </a:cubicBezTo>
                  <a:cubicBezTo>
                    <a:pt x="2436" y="7139"/>
                    <a:pt x="2536" y="7339"/>
                    <a:pt x="2803" y="7339"/>
                  </a:cubicBezTo>
                  <a:cubicBezTo>
                    <a:pt x="3070" y="7339"/>
                    <a:pt x="3170" y="7239"/>
                    <a:pt x="3170" y="6872"/>
                  </a:cubicBezTo>
                  <a:cubicBezTo>
                    <a:pt x="3203" y="6038"/>
                    <a:pt x="3470" y="5304"/>
                    <a:pt x="4037" y="4670"/>
                  </a:cubicBezTo>
                  <a:cubicBezTo>
                    <a:pt x="4237" y="4470"/>
                    <a:pt x="4404" y="4303"/>
                    <a:pt x="4604" y="4103"/>
                  </a:cubicBezTo>
                  <a:cubicBezTo>
                    <a:pt x="4804" y="3903"/>
                    <a:pt x="5038" y="3536"/>
                    <a:pt x="5038" y="3403"/>
                  </a:cubicBezTo>
                  <a:cubicBezTo>
                    <a:pt x="5138" y="3169"/>
                    <a:pt x="4971" y="3069"/>
                    <a:pt x="4804" y="2969"/>
                  </a:cubicBezTo>
                  <a:cubicBezTo>
                    <a:pt x="4671" y="2936"/>
                    <a:pt x="4537" y="2902"/>
                    <a:pt x="4437" y="2869"/>
                  </a:cubicBezTo>
                  <a:cubicBezTo>
                    <a:pt x="3570" y="2602"/>
                    <a:pt x="3136" y="1968"/>
                    <a:pt x="2970" y="1134"/>
                  </a:cubicBezTo>
                  <a:cubicBezTo>
                    <a:pt x="2936" y="867"/>
                    <a:pt x="2903" y="634"/>
                    <a:pt x="2869" y="400"/>
                  </a:cubicBezTo>
                  <a:cubicBezTo>
                    <a:pt x="2836" y="134"/>
                    <a:pt x="2736" y="0"/>
                    <a:pt x="2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-974175" y="1500400"/>
              <a:ext cx="10025" cy="4175"/>
            </a:xfrm>
            <a:custGeom>
              <a:avLst/>
              <a:gdLst/>
              <a:ahLst/>
              <a:cxnLst/>
              <a:rect l="l" t="t" r="r" b="b"/>
              <a:pathLst>
                <a:path w="401" h="167" extrusionOk="0">
                  <a:moveTo>
                    <a:pt x="367" y="0"/>
                  </a:moveTo>
                  <a:cubicBezTo>
                    <a:pt x="234" y="0"/>
                    <a:pt x="100" y="33"/>
                    <a:pt x="0" y="67"/>
                  </a:cubicBezTo>
                  <a:cubicBezTo>
                    <a:pt x="0" y="100"/>
                    <a:pt x="0" y="133"/>
                    <a:pt x="0" y="133"/>
                  </a:cubicBezTo>
                  <a:cubicBezTo>
                    <a:pt x="67" y="167"/>
                    <a:pt x="133" y="167"/>
                    <a:pt x="167" y="167"/>
                  </a:cubicBezTo>
                  <a:cubicBezTo>
                    <a:pt x="267" y="133"/>
                    <a:pt x="334" y="100"/>
                    <a:pt x="400" y="33"/>
                  </a:cubicBezTo>
                  <a:cubicBezTo>
                    <a:pt x="367" y="33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FE9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-1042575" y="1536250"/>
              <a:ext cx="5025" cy="2525"/>
            </a:xfrm>
            <a:custGeom>
              <a:avLst/>
              <a:gdLst/>
              <a:ahLst/>
              <a:cxnLst/>
              <a:rect l="l" t="t" r="r" b="b"/>
              <a:pathLst>
                <a:path w="201" h="101" extrusionOk="0">
                  <a:moveTo>
                    <a:pt x="101" y="0"/>
                  </a:moveTo>
                  <a:cubicBezTo>
                    <a:pt x="67" y="0"/>
                    <a:pt x="34" y="34"/>
                    <a:pt x="1" y="67"/>
                  </a:cubicBezTo>
                  <a:cubicBezTo>
                    <a:pt x="34" y="67"/>
                    <a:pt x="101" y="67"/>
                    <a:pt x="201" y="100"/>
                  </a:cubicBezTo>
                  <a:cubicBezTo>
                    <a:pt x="134" y="34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FEB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00;p21"/>
            <p:cNvSpPr/>
            <p:nvPr/>
          </p:nvSpPr>
          <p:spPr>
            <a:xfrm>
              <a:off x="-1017550" y="1527075"/>
              <a:ext cx="850" cy="3350"/>
            </a:xfrm>
            <a:custGeom>
              <a:avLst/>
              <a:gdLst/>
              <a:ahLst/>
              <a:cxnLst/>
              <a:rect l="l" t="t" r="r" b="b"/>
              <a:pathLst>
                <a:path w="34" h="134" extrusionOk="0">
                  <a:moveTo>
                    <a:pt x="34" y="0"/>
                  </a:moveTo>
                  <a:cubicBezTo>
                    <a:pt x="0" y="34"/>
                    <a:pt x="0" y="67"/>
                    <a:pt x="0" y="101"/>
                  </a:cubicBezTo>
                  <a:cubicBezTo>
                    <a:pt x="0" y="101"/>
                    <a:pt x="0" y="101"/>
                    <a:pt x="0" y="134"/>
                  </a:cubicBezTo>
                  <a:cubicBezTo>
                    <a:pt x="34" y="101"/>
                    <a:pt x="34" y="67"/>
                    <a:pt x="34" y="34"/>
                  </a:cubicBezTo>
                  <a:cubicBezTo>
                    <a:pt x="34" y="34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FEB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21"/>
            <p:cNvSpPr/>
            <p:nvPr/>
          </p:nvSpPr>
          <p:spPr>
            <a:xfrm>
              <a:off x="-995875" y="1495375"/>
              <a:ext cx="2525" cy="170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01" y="1"/>
                  </a:moveTo>
                  <a:cubicBezTo>
                    <a:pt x="67" y="1"/>
                    <a:pt x="34" y="34"/>
                    <a:pt x="1" y="34"/>
                  </a:cubicBezTo>
                  <a:cubicBezTo>
                    <a:pt x="34" y="34"/>
                    <a:pt x="34" y="68"/>
                    <a:pt x="34" y="68"/>
                  </a:cubicBezTo>
                  <a:cubicBezTo>
                    <a:pt x="67" y="68"/>
                    <a:pt x="101" y="68"/>
                    <a:pt x="101" y="34"/>
                  </a:cubicBezTo>
                  <a:cubicBezTo>
                    <a:pt x="101" y="34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FE9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2" name="Google Shape;402;p21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403" name="Google Shape;403;p21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21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21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21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21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21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9" name="Google Shape;409;p21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410" name="Google Shape;410;p21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1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1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21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1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1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21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21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21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19" name="Google Shape;419;p21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420" name="Google Shape;420;p21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1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1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23" name="Google Shape;4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11945" y="3026590"/>
            <a:ext cx="2025463" cy="10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7101" y="4929467"/>
            <a:ext cx="2323367" cy="124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883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2"/>
          <p:cNvSpPr txBox="1">
            <a:spLocks noGrp="1"/>
          </p:cNvSpPr>
          <p:nvPr>
            <p:ph type="title" idx="2"/>
          </p:nvPr>
        </p:nvSpPr>
        <p:spPr>
          <a:xfrm>
            <a:off x="1751933" y="2243800"/>
            <a:ext cx="241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8" name="Google Shape;428;p22"/>
          <p:cNvSpPr txBox="1">
            <a:spLocks noGrp="1"/>
          </p:cNvSpPr>
          <p:nvPr>
            <p:ph type="subTitle" idx="1"/>
          </p:nvPr>
        </p:nvSpPr>
        <p:spPr>
          <a:xfrm>
            <a:off x="1751933" y="3025833"/>
            <a:ext cx="241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22"/>
          <p:cNvSpPr txBox="1">
            <a:spLocks noGrp="1"/>
          </p:cNvSpPr>
          <p:nvPr>
            <p:ph type="title" idx="3"/>
          </p:nvPr>
        </p:nvSpPr>
        <p:spPr>
          <a:xfrm>
            <a:off x="7930333" y="2243800"/>
            <a:ext cx="241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0" name="Google Shape;430;p22"/>
          <p:cNvSpPr txBox="1">
            <a:spLocks noGrp="1"/>
          </p:cNvSpPr>
          <p:nvPr>
            <p:ph type="subTitle" idx="4"/>
          </p:nvPr>
        </p:nvSpPr>
        <p:spPr>
          <a:xfrm>
            <a:off x="7930333" y="3025833"/>
            <a:ext cx="241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22"/>
          <p:cNvSpPr txBox="1">
            <a:spLocks noGrp="1"/>
          </p:cNvSpPr>
          <p:nvPr>
            <p:ph type="title" idx="5"/>
          </p:nvPr>
        </p:nvSpPr>
        <p:spPr>
          <a:xfrm>
            <a:off x="1751933" y="4155000"/>
            <a:ext cx="241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2" name="Google Shape;432;p22"/>
          <p:cNvSpPr txBox="1">
            <a:spLocks noGrp="1"/>
          </p:cNvSpPr>
          <p:nvPr>
            <p:ph type="subTitle" idx="6"/>
          </p:nvPr>
        </p:nvSpPr>
        <p:spPr>
          <a:xfrm>
            <a:off x="1751933" y="4937033"/>
            <a:ext cx="241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2"/>
          <p:cNvSpPr txBox="1">
            <a:spLocks noGrp="1"/>
          </p:cNvSpPr>
          <p:nvPr>
            <p:ph type="title" idx="7"/>
          </p:nvPr>
        </p:nvSpPr>
        <p:spPr>
          <a:xfrm>
            <a:off x="7930333" y="4155000"/>
            <a:ext cx="241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4" name="Google Shape;434;p22"/>
          <p:cNvSpPr txBox="1">
            <a:spLocks noGrp="1"/>
          </p:cNvSpPr>
          <p:nvPr>
            <p:ph type="subTitle" idx="8"/>
          </p:nvPr>
        </p:nvSpPr>
        <p:spPr>
          <a:xfrm>
            <a:off x="7930333" y="4937033"/>
            <a:ext cx="241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2"/>
          <p:cNvGrpSpPr/>
          <p:nvPr/>
        </p:nvGrpSpPr>
        <p:grpSpPr>
          <a:xfrm rot="-5400000" flipH="1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436" name="Google Shape;436;p22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22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2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22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22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22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22"/>
            <p:cNvSpPr/>
            <p:nvPr/>
          </p:nvSpPr>
          <p:spPr>
            <a:xfrm rot="-3652980">
              <a:off x="798323" y="448801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4" name="Google Shape;444;p22"/>
          <p:cNvGrpSpPr/>
          <p:nvPr/>
        </p:nvGrpSpPr>
        <p:grpSpPr>
          <a:xfrm flipH="1">
            <a:off x="138201" y="821800"/>
            <a:ext cx="11539033" cy="1742000"/>
            <a:chOff x="-9243350" y="1321375"/>
            <a:chExt cx="8654275" cy="1306500"/>
          </a:xfrm>
        </p:grpSpPr>
        <p:sp>
          <p:nvSpPr>
            <p:cNvPr id="445" name="Google Shape;445;p22"/>
            <p:cNvSpPr/>
            <p:nvPr/>
          </p:nvSpPr>
          <p:spPr>
            <a:xfrm>
              <a:off x="-9243350" y="1817725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22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22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22"/>
            <p:cNvSpPr/>
            <p:nvPr/>
          </p:nvSpPr>
          <p:spPr>
            <a:xfrm>
              <a:off x="-591625" y="2278438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51" name="Google Shape;451;p22"/>
            <p:cNvGrpSpPr/>
            <p:nvPr/>
          </p:nvGrpSpPr>
          <p:grpSpPr>
            <a:xfrm>
              <a:off x="-1128475" y="1321375"/>
              <a:ext cx="250625" cy="1044800"/>
              <a:chOff x="-1128475" y="1321375"/>
              <a:chExt cx="250625" cy="1044800"/>
            </a:xfrm>
          </p:grpSpPr>
          <p:sp>
            <p:nvSpPr>
              <p:cNvPr id="452" name="Google Shape;452;p22"/>
              <p:cNvSpPr/>
              <p:nvPr/>
            </p:nvSpPr>
            <p:spPr>
              <a:xfrm>
                <a:off x="-1025475" y="1321375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2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22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22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22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22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22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22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22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61" name="Google Shape;461;p22"/>
            <p:cNvGrpSpPr/>
            <p:nvPr/>
          </p:nvGrpSpPr>
          <p:grpSpPr>
            <a:xfrm>
              <a:off x="-1145150" y="2209488"/>
              <a:ext cx="246050" cy="162388"/>
              <a:chOff x="-1145150" y="2209488"/>
              <a:chExt cx="246050" cy="162388"/>
            </a:xfrm>
          </p:grpSpPr>
          <p:sp>
            <p:nvSpPr>
              <p:cNvPr id="462" name="Google Shape;462;p22"/>
              <p:cNvSpPr/>
              <p:nvPr/>
            </p:nvSpPr>
            <p:spPr>
              <a:xfrm>
                <a:off x="-1145150" y="2209488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22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22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44742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23"/>
          <p:cNvSpPr txBox="1">
            <a:spLocks noGrp="1"/>
          </p:cNvSpPr>
          <p:nvPr>
            <p:ph type="title" idx="2"/>
          </p:nvPr>
        </p:nvSpPr>
        <p:spPr>
          <a:xfrm>
            <a:off x="960000" y="2243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68" name="Google Shape;468;p23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title" idx="3"/>
          </p:nvPr>
        </p:nvSpPr>
        <p:spPr>
          <a:xfrm>
            <a:off x="4559025" y="2243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70" name="Google Shape;470;p23"/>
          <p:cNvSpPr txBox="1">
            <a:spLocks noGrp="1"/>
          </p:cNvSpPr>
          <p:nvPr>
            <p:ph type="subTitle" idx="4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title" idx="5"/>
          </p:nvPr>
        </p:nvSpPr>
        <p:spPr>
          <a:xfrm>
            <a:off x="960000" y="4155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72" name="Google Shape;472;p23"/>
          <p:cNvSpPr txBox="1">
            <a:spLocks noGrp="1"/>
          </p:cNvSpPr>
          <p:nvPr>
            <p:ph type="subTitle" idx="6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23"/>
          <p:cNvSpPr txBox="1">
            <a:spLocks noGrp="1"/>
          </p:cNvSpPr>
          <p:nvPr>
            <p:ph type="title" idx="7"/>
          </p:nvPr>
        </p:nvSpPr>
        <p:spPr>
          <a:xfrm>
            <a:off x="4559025" y="4155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74" name="Google Shape;474;p23"/>
          <p:cNvSpPr txBox="1">
            <a:spLocks noGrp="1"/>
          </p:cNvSpPr>
          <p:nvPr>
            <p:ph type="subTitle" idx="8"/>
          </p:nvPr>
        </p:nvSpPr>
        <p:spPr>
          <a:xfrm>
            <a:off x="4559025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23"/>
          <p:cNvSpPr txBox="1">
            <a:spLocks noGrp="1"/>
          </p:cNvSpPr>
          <p:nvPr>
            <p:ph type="title" idx="9"/>
          </p:nvPr>
        </p:nvSpPr>
        <p:spPr>
          <a:xfrm>
            <a:off x="8158060" y="2243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76" name="Google Shape;476;p23"/>
          <p:cNvSpPr txBox="1">
            <a:spLocks noGrp="1"/>
          </p:cNvSpPr>
          <p:nvPr>
            <p:ph type="subTitle" idx="13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23"/>
          <p:cNvSpPr txBox="1">
            <a:spLocks noGrp="1"/>
          </p:cNvSpPr>
          <p:nvPr>
            <p:ph type="title" idx="14"/>
          </p:nvPr>
        </p:nvSpPr>
        <p:spPr>
          <a:xfrm>
            <a:off x="8158060" y="4155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78" name="Google Shape;478;p23"/>
          <p:cNvSpPr txBox="1">
            <a:spLocks noGrp="1"/>
          </p:cNvSpPr>
          <p:nvPr>
            <p:ph type="subTitle" idx="15"/>
          </p:nvPr>
        </p:nvSpPr>
        <p:spPr>
          <a:xfrm>
            <a:off x="815806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9" name="Google Shape;479;p23"/>
          <p:cNvGrpSpPr/>
          <p:nvPr/>
        </p:nvGrpSpPr>
        <p:grpSpPr>
          <a:xfrm rot="-5400000" flipH="1">
            <a:off x="3166122" y="-2239511"/>
            <a:ext cx="6008324" cy="11262225"/>
            <a:chOff x="617915" y="-768404"/>
            <a:chExt cx="3450944" cy="6468578"/>
          </a:xfrm>
        </p:grpSpPr>
        <p:sp>
          <p:nvSpPr>
            <p:cNvPr id="480" name="Google Shape;480;p23"/>
            <p:cNvSpPr/>
            <p:nvPr/>
          </p:nvSpPr>
          <p:spPr>
            <a:xfrm rot="-5201321">
              <a:off x="3940723" y="1283546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23"/>
            <p:cNvSpPr/>
            <p:nvPr/>
          </p:nvSpPr>
          <p:spPr>
            <a:xfrm rot="-9432399">
              <a:off x="3943961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1315905" y="5532447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2388437" y="5613723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678966" y="-427549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23"/>
            <p:cNvSpPr/>
            <p:nvPr/>
          </p:nvSpPr>
          <p:spPr>
            <a:xfrm rot="-4715776">
              <a:off x="2758527" y="-78902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23"/>
            <p:cNvSpPr/>
            <p:nvPr/>
          </p:nvSpPr>
          <p:spPr>
            <a:xfrm rot="-3652980">
              <a:off x="645868" y="4919432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8" name="Google Shape;488;p23"/>
          <p:cNvSpPr/>
          <p:nvPr/>
        </p:nvSpPr>
        <p:spPr>
          <a:xfrm>
            <a:off x="11159151" y="836901"/>
            <a:ext cx="145700" cy="199300"/>
          </a:xfrm>
          <a:custGeom>
            <a:avLst/>
            <a:gdLst/>
            <a:ahLst/>
            <a:cxnLst/>
            <a:rect l="l" t="t" r="r" b="b"/>
            <a:pathLst>
              <a:path w="4371" h="5979" extrusionOk="0">
                <a:moveTo>
                  <a:pt x="1775" y="1"/>
                </a:moveTo>
                <a:cubicBezTo>
                  <a:pt x="1752" y="1"/>
                  <a:pt x="1727" y="3"/>
                  <a:pt x="1702" y="7"/>
                </a:cubicBezTo>
                <a:cubicBezTo>
                  <a:pt x="1502" y="41"/>
                  <a:pt x="1469" y="241"/>
                  <a:pt x="1502" y="441"/>
                </a:cubicBezTo>
                <a:cubicBezTo>
                  <a:pt x="1502" y="508"/>
                  <a:pt x="1502" y="574"/>
                  <a:pt x="1535" y="608"/>
                </a:cubicBezTo>
                <a:cubicBezTo>
                  <a:pt x="1602" y="1108"/>
                  <a:pt x="1469" y="1542"/>
                  <a:pt x="1235" y="1942"/>
                </a:cubicBezTo>
                <a:cubicBezTo>
                  <a:pt x="1035" y="2342"/>
                  <a:pt x="768" y="2676"/>
                  <a:pt x="334" y="2809"/>
                </a:cubicBezTo>
                <a:cubicBezTo>
                  <a:pt x="201" y="2843"/>
                  <a:pt x="134" y="2876"/>
                  <a:pt x="1" y="2909"/>
                </a:cubicBezTo>
                <a:cubicBezTo>
                  <a:pt x="34" y="3043"/>
                  <a:pt x="34" y="3143"/>
                  <a:pt x="34" y="3209"/>
                </a:cubicBezTo>
                <a:cubicBezTo>
                  <a:pt x="34" y="3543"/>
                  <a:pt x="201" y="3676"/>
                  <a:pt x="535" y="3710"/>
                </a:cubicBezTo>
                <a:cubicBezTo>
                  <a:pt x="601" y="3710"/>
                  <a:pt x="635" y="3743"/>
                  <a:pt x="701" y="3743"/>
                </a:cubicBezTo>
                <a:cubicBezTo>
                  <a:pt x="1168" y="3777"/>
                  <a:pt x="1469" y="4010"/>
                  <a:pt x="1602" y="4477"/>
                </a:cubicBezTo>
                <a:cubicBezTo>
                  <a:pt x="1735" y="4877"/>
                  <a:pt x="1835" y="5278"/>
                  <a:pt x="2002" y="5711"/>
                </a:cubicBezTo>
                <a:cubicBezTo>
                  <a:pt x="2036" y="5811"/>
                  <a:pt x="2202" y="5978"/>
                  <a:pt x="2302" y="5978"/>
                </a:cubicBezTo>
                <a:cubicBezTo>
                  <a:pt x="2503" y="5978"/>
                  <a:pt x="2703" y="5945"/>
                  <a:pt x="2736" y="5678"/>
                </a:cubicBezTo>
                <a:cubicBezTo>
                  <a:pt x="2736" y="5511"/>
                  <a:pt x="2769" y="5344"/>
                  <a:pt x="2769" y="5144"/>
                </a:cubicBezTo>
                <a:cubicBezTo>
                  <a:pt x="2803" y="4911"/>
                  <a:pt x="2870" y="4644"/>
                  <a:pt x="2903" y="4377"/>
                </a:cubicBezTo>
                <a:cubicBezTo>
                  <a:pt x="2936" y="4244"/>
                  <a:pt x="2970" y="4110"/>
                  <a:pt x="3003" y="3977"/>
                </a:cubicBezTo>
                <a:cubicBezTo>
                  <a:pt x="3036" y="3910"/>
                  <a:pt x="3070" y="3843"/>
                  <a:pt x="3103" y="3810"/>
                </a:cubicBezTo>
                <a:cubicBezTo>
                  <a:pt x="3070" y="3576"/>
                  <a:pt x="3203" y="3443"/>
                  <a:pt x="3370" y="3310"/>
                </a:cubicBezTo>
                <a:lnTo>
                  <a:pt x="3770" y="2909"/>
                </a:lnTo>
                <a:cubicBezTo>
                  <a:pt x="3804" y="2742"/>
                  <a:pt x="3870" y="2642"/>
                  <a:pt x="4070" y="2642"/>
                </a:cubicBezTo>
                <a:cubicBezTo>
                  <a:pt x="4170" y="2642"/>
                  <a:pt x="4271" y="2576"/>
                  <a:pt x="4371" y="2542"/>
                </a:cubicBezTo>
                <a:cubicBezTo>
                  <a:pt x="4337" y="2009"/>
                  <a:pt x="4337" y="1975"/>
                  <a:pt x="3804" y="1942"/>
                </a:cubicBezTo>
                <a:cubicBezTo>
                  <a:pt x="3236" y="1909"/>
                  <a:pt x="2836" y="1708"/>
                  <a:pt x="2603" y="1175"/>
                </a:cubicBezTo>
                <a:cubicBezTo>
                  <a:pt x="2436" y="874"/>
                  <a:pt x="2302" y="608"/>
                  <a:pt x="2169" y="307"/>
                </a:cubicBezTo>
                <a:cubicBezTo>
                  <a:pt x="2081" y="103"/>
                  <a:pt x="1943" y="1"/>
                  <a:pt x="17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23"/>
          <p:cNvSpPr/>
          <p:nvPr/>
        </p:nvSpPr>
        <p:spPr>
          <a:xfrm>
            <a:off x="8203734" y="5810834"/>
            <a:ext cx="196833" cy="231567"/>
          </a:xfrm>
          <a:custGeom>
            <a:avLst/>
            <a:gdLst/>
            <a:ahLst/>
            <a:cxnLst/>
            <a:rect l="l" t="t" r="r" b="b"/>
            <a:pathLst>
              <a:path w="5905" h="6947" extrusionOk="0">
                <a:moveTo>
                  <a:pt x="2836" y="2177"/>
                </a:moveTo>
                <a:cubicBezTo>
                  <a:pt x="2869" y="2177"/>
                  <a:pt x="2869" y="2210"/>
                  <a:pt x="2903" y="2210"/>
                </a:cubicBezTo>
                <a:cubicBezTo>
                  <a:pt x="2869" y="2243"/>
                  <a:pt x="2869" y="2277"/>
                  <a:pt x="2869" y="2277"/>
                </a:cubicBezTo>
                <a:cubicBezTo>
                  <a:pt x="2836" y="2277"/>
                  <a:pt x="2803" y="2243"/>
                  <a:pt x="2803" y="2243"/>
                </a:cubicBezTo>
                <a:cubicBezTo>
                  <a:pt x="2803" y="2210"/>
                  <a:pt x="2836" y="2210"/>
                  <a:pt x="2836" y="2177"/>
                </a:cubicBezTo>
                <a:close/>
                <a:moveTo>
                  <a:pt x="1569" y="3578"/>
                </a:moveTo>
                <a:cubicBezTo>
                  <a:pt x="1602" y="3611"/>
                  <a:pt x="1635" y="3611"/>
                  <a:pt x="1702" y="3611"/>
                </a:cubicBezTo>
                <a:cubicBezTo>
                  <a:pt x="1669" y="3644"/>
                  <a:pt x="1669" y="3644"/>
                  <a:pt x="1635" y="3678"/>
                </a:cubicBezTo>
                <a:cubicBezTo>
                  <a:pt x="1602" y="3711"/>
                  <a:pt x="1535" y="3744"/>
                  <a:pt x="1468" y="3778"/>
                </a:cubicBezTo>
                <a:cubicBezTo>
                  <a:pt x="1402" y="3744"/>
                  <a:pt x="1368" y="3711"/>
                  <a:pt x="1235" y="3611"/>
                </a:cubicBezTo>
                <a:cubicBezTo>
                  <a:pt x="1402" y="3611"/>
                  <a:pt x="1468" y="3611"/>
                  <a:pt x="1569" y="3578"/>
                </a:cubicBezTo>
                <a:close/>
                <a:moveTo>
                  <a:pt x="2694" y="4515"/>
                </a:moveTo>
                <a:cubicBezTo>
                  <a:pt x="2747" y="4515"/>
                  <a:pt x="2797" y="4557"/>
                  <a:pt x="2903" y="4645"/>
                </a:cubicBezTo>
                <a:cubicBezTo>
                  <a:pt x="2769" y="4645"/>
                  <a:pt x="2669" y="4612"/>
                  <a:pt x="2503" y="4612"/>
                </a:cubicBezTo>
                <a:cubicBezTo>
                  <a:pt x="2597" y="4549"/>
                  <a:pt x="2647" y="4515"/>
                  <a:pt x="2694" y="4515"/>
                </a:cubicBezTo>
                <a:close/>
                <a:moveTo>
                  <a:pt x="2903" y="4645"/>
                </a:moveTo>
                <a:lnTo>
                  <a:pt x="2903" y="4645"/>
                </a:lnTo>
                <a:cubicBezTo>
                  <a:pt x="2936" y="4678"/>
                  <a:pt x="2970" y="4712"/>
                  <a:pt x="3003" y="4745"/>
                </a:cubicBezTo>
                <a:cubicBezTo>
                  <a:pt x="3003" y="4779"/>
                  <a:pt x="3036" y="4812"/>
                  <a:pt x="3070" y="4879"/>
                </a:cubicBezTo>
                <a:cubicBezTo>
                  <a:pt x="3036" y="4845"/>
                  <a:pt x="3003" y="4845"/>
                  <a:pt x="3003" y="4845"/>
                </a:cubicBezTo>
                <a:cubicBezTo>
                  <a:pt x="2970" y="4779"/>
                  <a:pt x="2936" y="4712"/>
                  <a:pt x="2903" y="4645"/>
                </a:cubicBezTo>
                <a:close/>
                <a:moveTo>
                  <a:pt x="2949" y="1"/>
                </a:moveTo>
                <a:cubicBezTo>
                  <a:pt x="2674" y="1"/>
                  <a:pt x="2588" y="99"/>
                  <a:pt x="2503" y="442"/>
                </a:cubicBezTo>
                <a:cubicBezTo>
                  <a:pt x="2402" y="842"/>
                  <a:pt x="2336" y="1243"/>
                  <a:pt x="2202" y="1643"/>
                </a:cubicBezTo>
                <a:cubicBezTo>
                  <a:pt x="2002" y="2343"/>
                  <a:pt x="1702" y="2977"/>
                  <a:pt x="1001" y="3344"/>
                </a:cubicBezTo>
                <a:cubicBezTo>
                  <a:pt x="735" y="3478"/>
                  <a:pt x="468" y="3578"/>
                  <a:pt x="201" y="3744"/>
                </a:cubicBezTo>
                <a:cubicBezTo>
                  <a:pt x="134" y="3778"/>
                  <a:pt x="1" y="3878"/>
                  <a:pt x="1" y="3978"/>
                </a:cubicBezTo>
                <a:cubicBezTo>
                  <a:pt x="34" y="4078"/>
                  <a:pt x="101" y="4178"/>
                  <a:pt x="201" y="4278"/>
                </a:cubicBezTo>
                <a:cubicBezTo>
                  <a:pt x="268" y="4312"/>
                  <a:pt x="368" y="4345"/>
                  <a:pt x="468" y="4345"/>
                </a:cubicBezTo>
                <a:cubicBezTo>
                  <a:pt x="868" y="4345"/>
                  <a:pt x="1202" y="4545"/>
                  <a:pt x="1535" y="4712"/>
                </a:cubicBezTo>
                <a:cubicBezTo>
                  <a:pt x="2002" y="4945"/>
                  <a:pt x="2302" y="5279"/>
                  <a:pt x="2436" y="5779"/>
                </a:cubicBezTo>
                <a:cubicBezTo>
                  <a:pt x="2536" y="6113"/>
                  <a:pt x="2669" y="6446"/>
                  <a:pt x="2803" y="6747"/>
                </a:cubicBezTo>
                <a:cubicBezTo>
                  <a:pt x="2970" y="6813"/>
                  <a:pt x="3103" y="6880"/>
                  <a:pt x="3236" y="6947"/>
                </a:cubicBezTo>
                <a:cubicBezTo>
                  <a:pt x="3303" y="6847"/>
                  <a:pt x="3437" y="6747"/>
                  <a:pt x="3437" y="6680"/>
                </a:cubicBezTo>
                <a:cubicBezTo>
                  <a:pt x="3403" y="6180"/>
                  <a:pt x="3703" y="5813"/>
                  <a:pt x="3837" y="5379"/>
                </a:cubicBezTo>
                <a:cubicBezTo>
                  <a:pt x="4037" y="4745"/>
                  <a:pt x="4704" y="4645"/>
                  <a:pt x="5004" y="4178"/>
                </a:cubicBezTo>
                <a:cubicBezTo>
                  <a:pt x="5023" y="4179"/>
                  <a:pt x="5040" y="4180"/>
                  <a:pt x="5057" y="4180"/>
                </a:cubicBezTo>
                <a:cubicBezTo>
                  <a:pt x="5538" y="4180"/>
                  <a:pt x="5551" y="3734"/>
                  <a:pt x="5905" y="3444"/>
                </a:cubicBezTo>
                <a:cubicBezTo>
                  <a:pt x="5605" y="3344"/>
                  <a:pt x="5438" y="3244"/>
                  <a:pt x="5238" y="3211"/>
                </a:cubicBezTo>
                <a:cubicBezTo>
                  <a:pt x="4804" y="3144"/>
                  <a:pt x="4504" y="2911"/>
                  <a:pt x="4270" y="2577"/>
                </a:cubicBezTo>
                <a:cubicBezTo>
                  <a:pt x="3670" y="1810"/>
                  <a:pt x="3403" y="909"/>
                  <a:pt x="3103" y="8"/>
                </a:cubicBezTo>
                <a:cubicBezTo>
                  <a:pt x="3046" y="4"/>
                  <a:pt x="2995" y="1"/>
                  <a:pt x="2949" y="1"/>
                </a:cubicBezTo>
                <a:close/>
              </a:path>
            </a:pathLst>
          </a:custGeom>
          <a:solidFill>
            <a:srgbClr val="FE9E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90" name="Google Shape;49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09849" y="55784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69200">
            <a:off x="9935558" y="5744333"/>
            <a:ext cx="3690452" cy="174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6806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4598" y="2738401"/>
            <a:ext cx="4124199" cy="411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9934695" y="601852"/>
            <a:ext cx="1297320" cy="88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546099" y="1288363"/>
            <a:ext cx="1296044" cy="8816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6" name="Google Shape;496;p24"/>
          <p:cNvGrpSpPr/>
          <p:nvPr/>
        </p:nvGrpSpPr>
        <p:grpSpPr>
          <a:xfrm>
            <a:off x="589527" y="333902"/>
            <a:ext cx="10891668" cy="6149532"/>
            <a:chOff x="442145" y="250426"/>
            <a:chExt cx="8168751" cy="4612149"/>
          </a:xfrm>
        </p:grpSpPr>
        <p:sp>
          <p:nvSpPr>
            <p:cNvPr id="497" name="Google Shape;497;p24"/>
            <p:cNvSpPr/>
            <p:nvPr/>
          </p:nvSpPr>
          <p:spPr>
            <a:xfrm>
              <a:off x="1175395" y="3423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42145" y="19125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7572545" y="16275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8142145" y="28745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8469708" y="430025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6709120" y="44520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 rot="198691">
              <a:off x="2911605" y="3935940"/>
              <a:ext cx="93175" cy="130948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 rot="-4032455">
              <a:off x="2164619" y="300876"/>
              <a:ext cx="155692" cy="69595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 rot="5400000">
              <a:off x="560963" y="4625857"/>
              <a:ext cx="157625" cy="112888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 rot="684164">
              <a:off x="1188022" y="2067941"/>
              <a:ext cx="85510" cy="17160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 rot="1746969">
              <a:off x="1932521" y="1190973"/>
              <a:ext cx="97672" cy="140963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 rot="684164">
              <a:off x="8497547" y="2034316"/>
              <a:ext cx="85510" cy="17160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3345983" y="46729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10" name="Google Shape;510;p24"/>
          <p:cNvSpPr txBox="1">
            <a:spLocks noGrp="1"/>
          </p:cNvSpPr>
          <p:nvPr>
            <p:ph type="title" hasCustomPrompt="1"/>
          </p:nvPr>
        </p:nvSpPr>
        <p:spPr>
          <a:xfrm>
            <a:off x="1305600" y="894800"/>
            <a:ext cx="6652400" cy="9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11" name="Google Shape;511;p24"/>
          <p:cNvSpPr txBox="1">
            <a:spLocks noGrp="1"/>
          </p:cNvSpPr>
          <p:nvPr>
            <p:ph type="subTitle" idx="1"/>
          </p:nvPr>
        </p:nvSpPr>
        <p:spPr>
          <a:xfrm>
            <a:off x="1305600" y="1661367"/>
            <a:ext cx="665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24"/>
          <p:cNvSpPr txBox="1">
            <a:spLocks noGrp="1"/>
          </p:cNvSpPr>
          <p:nvPr>
            <p:ph type="title" idx="2" hasCustomPrompt="1"/>
          </p:nvPr>
        </p:nvSpPr>
        <p:spPr>
          <a:xfrm>
            <a:off x="2759003" y="2836333"/>
            <a:ext cx="6652400" cy="9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13" name="Google Shape;513;p24"/>
          <p:cNvSpPr txBox="1">
            <a:spLocks noGrp="1"/>
          </p:cNvSpPr>
          <p:nvPr>
            <p:ph type="subTitle" idx="3"/>
          </p:nvPr>
        </p:nvSpPr>
        <p:spPr>
          <a:xfrm>
            <a:off x="2759003" y="3602893"/>
            <a:ext cx="665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4"/>
          <p:cNvSpPr txBox="1">
            <a:spLocks noGrp="1"/>
          </p:cNvSpPr>
          <p:nvPr>
            <p:ph type="title" idx="4" hasCustomPrompt="1"/>
          </p:nvPr>
        </p:nvSpPr>
        <p:spPr>
          <a:xfrm>
            <a:off x="4234000" y="4777867"/>
            <a:ext cx="6652400" cy="9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15" name="Google Shape;515;p24"/>
          <p:cNvSpPr txBox="1">
            <a:spLocks noGrp="1"/>
          </p:cNvSpPr>
          <p:nvPr>
            <p:ph type="subTitle" idx="5"/>
          </p:nvPr>
        </p:nvSpPr>
        <p:spPr>
          <a:xfrm>
            <a:off x="4234000" y="5544427"/>
            <a:ext cx="665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16" name="Google Shape;51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35203" y="760771"/>
            <a:ext cx="2540567" cy="1356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14207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25"/>
          <p:cNvGrpSpPr/>
          <p:nvPr/>
        </p:nvGrpSpPr>
        <p:grpSpPr>
          <a:xfrm>
            <a:off x="432536" y="124675"/>
            <a:ext cx="11236909" cy="6611557"/>
            <a:chOff x="324402" y="93506"/>
            <a:chExt cx="8427682" cy="4958668"/>
          </a:xfrm>
        </p:grpSpPr>
        <p:sp>
          <p:nvSpPr>
            <p:cNvPr id="519" name="Google Shape;519;p25"/>
            <p:cNvSpPr/>
            <p:nvPr/>
          </p:nvSpPr>
          <p:spPr>
            <a:xfrm>
              <a:off x="442145" y="19125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25"/>
            <p:cNvSpPr/>
            <p:nvPr/>
          </p:nvSpPr>
          <p:spPr>
            <a:xfrm>
              <a:off x="8610895" y="21371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25"/>
            <p:cNvSpPr/>
            <p:nvPr/>
          </p:nvSpPr>
          <p:spPr>
            <a:xfrm>
              <a:off x="5988920" y="48625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25"/>
            <p:cNvSpPr/>
            <p:nvPr/>
          </p:nvSpPr>
          <p:spPr>
            <a:xfrm>
              <a:off x="8469708" y="430025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25"/>
            <p:cNvSpPr/>
            <p:nvPr/>
          </p:nvSpPr>
          <p:spPr>
            <a:xfrm>
              <a:off x="6544045" y="9350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25"/>
            <p:cNvSpPr/>
            <p:nvPr/>
          </p:nvSpPr>
          <p:spPr>
            <a:xfrm rot="198691">
              <a:off x="1080542" y="370015"/>
              <a:ext cx="93175" cy="130948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25"/>
            <p:cNvSpPr/>
            <p:nvPr/>
          </p:nvSpPr>
          <p:spPr>
            <a:xfrm rot="-4032455">
              <a:off x="2164619" y="300876"/>
              <a:ext cx="155692" cy="69595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25"/>
            <p:cNvSpPr/>
            <p:nvPr/>
          </p:nvSpPr>
          <p:spPr>
            <a:xfrm rot="5400000">
              <a:off x="498726" y="3237703"/>
              <a:ext cx="95100" cy="74098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25"/>
            <p:cNvSpPr/>
            <p:nvPr/>
          </p:nvSpPr>
          <p:spPr>
            <a:xfrm rot="5400000">
              <a:off x="560963" y="4625857"/>
              <a:ext cx="157625" cy="112888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25"/>
            <p:cNvSpPr/>
            <p:nvPr/>
          </p:nvSpPr>
          <p:spPr>
            <a:xfrm rot="684164">
              <a:off x="340522" y="579978"/>
              <a:ext cx="85510" cy="17160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25"/>
            <p:cNvSpPr/>
            <p:nvPr/>
          </p:nvSpPr>
          <p:spPr>
            <a:xfrm rot="684164">
              <a:off x="8497547" y="510316"/>
              <a:ext cx="85510" cy="17160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25"/>
            <p:cNvSpPr/>
            <p:nvPr/>
          </p:nvSpPr>
          <p:spPr>
            <a:xfrm>
              <a:off x="3345983" y="46729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31" name="Google Shape;531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5"/>
          <p:cNvSpPr txBox="1">
            <a:spLocks noGrp="1"/>
          </p:cNvSpPr>
          <p:nvPr>
            <p:ph type="title" idx="2"/>
          </p:nvPr>
        </p:nvSpPr>
        <p:spPr>
          <a:xfrm>
            <a:off x="960000" y="46121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33" name="Google Shape;533;p25"/>
          <p:cNvSpPr txBox="1">
            <a:spLocks noGrp="1"/>
          </p:cNvSpPr>
          <p:nvPr>
            <p:ph type="subTitle" idx="1"/>
          </p:nvPr>
        </p:nvSpPr>
        <p:spPr>
          <a:xfrm>
            <a:off x="1194800" y="5292567"/>
            <a:ext cx="2645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25"/>
          <p:cNvSpPr txBox="1">
            <a:spLocks noGrp="1"/>
          </p:cNvSpPr>
          <p:nvPr>
            <p:ph type="title" idx="3"/>
          </p:nvPr>
        </p:nvSpPr>
        <p:spPr>
          <a:xfrm>
            <a:off x="4538400" y="46121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35" name="Google Shape;535;p25"/>
          <p:cNvSpPr txBox="1">
            <a:spLocks noGrp="1"/>
          </p:cNvSpPr>
          <p:nvPr>
            <p:ph type="subTitle" idx="4"/>
          </p:nvPr>
        </p:nvSpPr>
        <p:spPr>
          <a:xfrm>
            <a:off x="4858800" y="5292567"/>
            <a:ext cx="2474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25"/>
          <p:cNvSpPr txBox="1">
            <a:spLocks noGrp="1"/>
          </p:cNvSpPr>
          <p:nvPr>
            <p:ph type="title" idx="5"/>
          </p:nvPr>
        </p:nvSpPr>
        <p:spPr>
          <a:xfrm>
            <a:off x="8116800" y="46121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37" name="Google Shape;537;p25"/>
          <p:cNvSpPr txBox="1">
            <a:spLocks noGrp="1"/>
          </p:cNvSpPr>
          <p:nvPr>
            <p:ph type="subTitle" idx="6"/>
          </p:nvPr>
        </p:nvSpPr>
        <p:spPr>
          <a:xfrm>
            <a:off x="8372000" y="5292567"/>
            <a:ext cx="260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25"/>
          <p:cNvSpPr txBox="1">
            <a:spLocks noGrp="1"/>
          </p:cNvSpPr>
          <p:nvPr>
            <p:ph type="title" idx="7" hasCustomPrompt="1"/>
          </p:nvPr>
        </p:nvSpPr>
        <p:spPr>
          <a:xfrm>
            <a:off x="1339600" y="3770996"/>
            <a:ext cx="23560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539" name="Google Shape;539;p25"/>
          <p:cNvSpPr txBox="1">
            <a:spLocks noGrp="1"/>
          </p:cNvSpPr>
          <p:nvPr>
            <p:ph type="title" idx="8" hasCustomPrompt="1"/>
          </p:nvPr>
        </p:nvSpPr>
        <p:spPr>
          <a:xfrm>
            <a:off x="4918000" y="3770996"/>
            <a:ext cx="23560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0" name="Google Shape;540;p25"/>
          <p:cNvSpPr txBox="1">
            <a:spLocks noGrp="1"/>
          </p:cNvSpPr>
          <p:nvPr>
            <p:ph type="title" idx="9" hasCustomPrompt="1"/>
          </p:nvPr>
        </p:nvSpPr>
        <p:spPr>
          <a:xfrm>
            <a:off x="8496400" y="3770996"/>
            <a:ext cx="23560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541" name="Google Shape;541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399229" y="5786195"/>
            <a:ext cx="1034287" cy="7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14949" y="364418"/>
            <a:ext cx="1645167" cy="1119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97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0461541" y="129411"/>
            <a:ext cx="1034287" cy="7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61522" y="406124"/>
            <a:ext cx="2025463" cy="1081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6" name="Google Shape;546;p26"/>
          <p:cNvGrpSpPr/>
          <p:nvPr/>
        </p:nvGrpSpPr>
        <p:grpSpPr>
          <a:xfrm flipH="1">
            <a:off x="432537" y="124675"/>
            <a:ext cx="11079919" cy="6611557"/>
            <a:chOff x="442145" y="93506"/>
            <a:chExt cx="8309939" cy="4958668"/>
          </a:xfrm>
        </p:grpSpPr>
        <p:sp>
          <p:nvSpPr>
            <p:cNvPr id="547" name="Google Shape;547;p26"/>
            <p:cNvSpPr/>
            <p:nvPr/>
          </p:nvSpPr>
          <p:spPr>
            <a:xfrm>
              <a:off x="442145" y="19125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26"/>
            <p:cNvSpPr/>
            <p:nvPr/>
          </p:nvSpPr>
          <p:spPr>
            <a:xfrm>
              <a:off x="8610895" y="21371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26"/>
            <p:cNvSpPr/>
            <p:nvPr/>
          </p:nvSpPr>
          <p:spPr>
            <a:xfrm>
              <a:off x="5988920" y="48625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26"/>
            <p:cNvSpPr/>
            <p:nvPr/>
          </p:nvSpPr>
          <p:spPr>
            <a:xfrm>
              <a:off x="8469708" y="430025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6544045" y="9350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26"/>
            <p:cNvSpPr/>
            <p:nvPr/>
          </p:nvSpPr>
          <p:spPr>
            <a:xfrm rot="-4032455">
              <a:off x="2164619" y="300876"/>
              <a:ext cx="155692" cy="69595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26"/>
            <p:cNvSpPr/>
            <p:nvPr/>
          </p:nvSpPr>
          <p:spPr>
            <a:xfrm rot="5400000">
              <a:off x="498726" y="3237703"/>
              <a:ext cx="95100" cy="74098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26"/>
            <p:cNvSpPr/>
            <p:nvPr/>
          </p:nvSpPr>
          <p:spPr>
            <a:xfrm rot="5400000">
              <a:off x="560963" y="4625857"/>
              <a:ext cx="157625" cy="112888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26"/>
            <p:cNvSpPr/>
            <p:nvPr/>
          </p:nvSpPr>
          <p:spPr>
            <a:xfrm rot="684164">
              <a:off x="8497547" y="510316"/>
              <a:ext cx="85510" cy="17160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26"/>
            <p:cNvSpPr/>
            <p:nvPr/>
          </p:nvSpPr>
          <p:spPr>
            <a:xfrm>
              <a:off x="3345983" y="46729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7" name="Google Shape;557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6"/>
          <p:cNvSpPr txBox="1">
            <a:spLocks noGrp="1"/>
          </p:cNvSpPr>
          <p:nvPr>
            <p:ph type="title" idx="2"/>
          </p:nvPr>
        </p:nvSpPr>
        <p:spPr>
          <a:xfrm>
            <a:off x="6216667" y="2224700"/>
            <a:ext cx="184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59" name="Google Shape;559;p26"/>
          <p:cNvSpPr txBox="1">
            <a:spLocks noGrp="1"/>
          </p:cNvSpPr>
          <p:nvPr>
            <p:ph type="subTitle" idx="1"/>
          </p:nvPr>
        </p:nvSpPr>
        <p:spPr>
          <a:xfrm>
            <a:off x="8168800" y="2253301"/>
            <a:ext cx="260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6"/>
          <p:cNvSpPr txBox="1">
            <a:spLocks noGrp="1"/>
          </p:cNvSpPr>
          <p:nvPr>
            <p:ph type="title" idx="3"/>
          </p:nvPr>
        </p:nvSpPr>
        <p:spPr>
          <a:xfrm>
            <a:off x="6216667" y="5048833"/>
            <a:ext cx="184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1" name="Google Shape;561;p26"/>
          <p:cNvSpPr txBox="1">
            <a:spLocks noGrp="1"/>
          </p:cNvSpPr>
          <p:nvPr>
            <p:ph type="subTitle" idx="4"/>
          </p:nvPr>
        </p:nvSpPr>
        <p:spPr>
          <a:xfrm>
            <a:off x="8168800" y="3665376"/>
            <a:ext cx="260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26"/>
          <p:cNvSpPr txBox="1">
            <a:spLocks noGrp="1"/>
          </p:cNvSpPr>
          <p:nvPr>
            <p:ph type="title" idx="5"/>
          </p:nvPr>
        </p:nvSpPr>
        <p:spPr>
          <a:xfrm>
            <a:off x="6216667" y="3636775"/>
            <a:ext cx="184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3" name="Google Shape;563;p26"/>
          <p:cNvSpPr txBox="1">
            <a:spLocks noGrp="1"/>
          </p:cNvSpPr>
          <p:nvPr>
            <p:ph type="subTitle" idx="6"/>
          </p:nvPr>
        </p:nvSpPr>
        <p:spPr>
          <a:xfrm>
            <a:off x="8168800" y="5077435"/>
            <a:ext cx="260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26"/>
          <p:cNvSpPr txBox="1">
            <a:spLocks noGrp="1"/>
          </p:cNvSpPr>
          <p:nvPr>
            <p:ph type="title" idx="7" hasCustomPrompt="1"/>
          </p:nvPr>
        </p:nvSpPr>
        <p:spPr>
          <a:xfrm>
            <a:off x="1481333" y="2167100"/>
            <a:ext cx="14480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565" name="Google Shape;565;p26"/>
          <p:cNvSpPr txBox="1">
            <a:spLocks noGrp="1"/>
          </p:cNvSpPr>
          <p:nvPr>
            <p:ph type="title" idx="8" hasCustomPrompt="1"/>
          </p:nvPr>
        </p:nvSpPr>
        <p:spPr>
          <a:xfrm>
            <a:off x="1481511" y="3579167"/>
            <a:ext cx="14480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6" name="Google Shape;566;p26"/>
          <p:cNvSpPr txBox="1">
            <a:spLocks noGrp="1"/>
          </p:cNvSpPr>
          <p:nvPr>
            <p:ph type="title" idx="9" hasCustomPrompt="1"/>
          </p:nvPr>
        </p:nvSpPr>
        <p:spPr>
          <a:xfrm>
            <a:off x="1481333" y="4991233"/>
            <a:ext cx="14480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629124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47">
            <a:off x="9878151" y="-379658"/>
            <a:ext cx="3582365" cy="1691599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70" name="Google Shape;570;p27"/>
          <p:cNvGrpSpPr/>
          <p:nvPr/>
        </p:nvGrpSpPr>
        <p:grpSpPr>
          <a:xfrm rot="5400000">
            <a:off x="2904960" y="-2147245"/>
            <a:ext cx="6246891" cy="11176592"/>
            <a:chOff x="539247" y="-768404"/>
            <a:chExt cx="3587968" cy="6419393"/>
          </a:xfrm>
        </p:grpSpPr>
        <p:sp>
          <p:nvSpPr>
            <p:cNvPr id="571" name="Google Shape;571;p27"/>
            <p:cNvSpPr/>
            <p:nvPr/>
          </p:nvSpPr>
          <p:spPr>
            <a:xfrm rot="-5201321">
              <a:off x="1472868" y="-722810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27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2668993" y="546494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3487907" y="5564539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27"/>
            <p:cNvSpPr/>
            <p:nvPr/>
          </p:nvSpPr>
          <p:spPr>
            <a:xfrm rot="-4715776">
              <a:off x="3943663" y="-78902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27"/>
            <p:cNvSpPr/>
            <p:nvPr/>
          </p:nvSpPr>
          <p:spPr>
            <a:xfrm rot="-3652980">
              <a:off x="567200" y="5037464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8" name="Google Shape;578;p27"/>
          <p:cNvSpPr/>
          <p:nvPr/>
        </p:nvSpPr>
        <p:spPr>
          <a:xfrm rot="198691">
            <a:off x="8547941" y="6326071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79" name="Google Shape;579;p27"/>
          <p:cNvGrpSpPr/>
          <p:nvPr/>
        </p:nvGrpSpPr>
        <p:grpSpPr>
          <a:xfrm>
            <a:off x="535834" y="898085"/>
            <a:ext cx="279133" cy="780567"/>
            <a:chOff x="-909975" y="1733900"/>
            <a:chExt cx="209350" cy="585425"/>
          </a:xfrm>
        </p:grpSpPr>
        <p:sp>
          <p:nvSpPr>
            <p:cNvPr id="580" name="Google Shape;580;p27"/>
            <p:cNvSpPr/>
            <p:nvPr/>
          </p:nvSpPr>
          <p:spPr>
            <a:xfrm>
              <a:off x="-814900" y="1879750"/>
              <a:ext cx="101750" cy="141875"/>
            </a:xfrm>
            <a:custGeom>
              <a:avLst/>
              <a:gdLst/>
              <a:ahLst/>
              <a:cxnLst/>
              <a:rect l="l" t="t" r="r" b="b"/>
              <a:pathLst>
                <a:path w="4070" h="5675" extrusionOk="0">
                  <a:moveTo>
                    <a:pt x="1868" y="2238"/>
                  </a:moveTo>
                  <a:cubicBezTo>
                    <a:pt x="1902" y="2238"/>
                    <a:pt x="1902" y="2272"/>
                    <a:pt x="1935" y="2305"/>
                  </a:cubicBezTo>
                  <a:cubicBezTo>
                    <a:pt x="1868" y="2339"/>
                    <a:pt x="1835" y="2339"/>
                    <a:pt x="1802" y="2339"/>
                  </a:cubicBezTo>
                  <a:cubicBezTo>
                    <a:pt x="1802" y="2339"/>
                    <a:pt x="1802" y="2305"/>
                    <a:pt x="1802" y="2272"/>
                  </a:cubicBezTo>
                  <a:cubicBezTo>
                    <a:pt x="1802" y="2238"/>
                    <a:pt x="1835" y="2238"/>
                    <a:pt x="1868" y="2238"/>
                  </a:cubicBezTo>
                  <a:close/>
                  <a:moveTo>
                    <a:pt x="1535" y="2939"/>
                  </a:moveTo>
                  <a:cubicBezTo>
                    <a:pt x="1535" y="2972"/>
                    <a:pt x="1568" y="3006"/>
                    <a:pt x="1568" y="3039"/>
                  </a:cubicBezTo>
                  <a:cubicBezTo>
                    <a:pt x="1535" y="3039"/>
                    <a:pt x="1535" y="3039"/>
                    <a:pt x="1535" y="3072"/>
                  </a:cubicBezTo>
                  <a:cubicBezTo>
                    <a:pt x="1501" y="3039"/>
                    <a:pt x="1501" y="3006"/>
                    <a:pt x="1501" y="2972"/>
                  </a:cubicBezTo>
                  <a:cubicBezTo>
                    <a:pt x="1501" y="2972"/>
                    <a:pt x="1535" y="2972"/>
                    <a:pt x="1535" y="2939"/>
                  </a:cubicBezTo>
                  <a:close/>
                  <a:moveTo>
                    <a:pt x="1885" y="0"/>
                  </a:moveTo>
                  <a:cubicBezTo>
                    <a:pt x="1869" y="0"/>
                    <a:pt x="1852" y="1"/>
                    <a:pt x="1835" y="4"/>
                  </a:cubicBezTo>
                  <a:cubicBezTo>
                    <a:pt x="1601" y="4"/>
                    <a:pt x="1501" y="204"/>
                    <a:pt x="1468" y="437"/>
                  </a:cubicBezTo>
                  <a:cubicBezTo>
                    <a:pt x="1468" y="471"/>
                    <a:pt x="1501" y="537"/>
                    <a:pt x="1501" y="571"/>
                  </a:cubicBezTo>
                  <a:cubicBezTo>
                    <a:pt x="1535" y="604"/>
                    <a:pt x="1568" y="604"/>
                    <a:pt x="1635" y="637"/>
                  </a:cubicBezTo>
                  <a:cubicBezTo>
                    <a:pt x="1568" y="637"/>
                    <a:pt x="1535" y="671"/>
                    <a:pt x="1468" y="671"/>
                  </a:cubicBezTo>
                  <a:cubicBezTo>
                    <a:pt x="1468" y="704"/>
                    <a:pt x="1435" y="737"/>
                    <a:pt x="1435" y="737"/>
                  </a:cubicBezTo>
                  <a:cubicBezTo>
                    <a:pt x="1234" y="1705"/>
                    <a:pt x="834" y="2539"/>
                    <a:pt x="34" y="3139"/>
                  </a:cubicBezTo>
                  <a:cubicBezTo>
                    <a:pt x="0" y="3139"/>
                    <a:pt x="0" y="3172"/>
                    <a:pt x="0" y="3206"/>
                  </a:cubicBezTo>
                  <a:cubicBezTo>
                    <a:pt x="0" y="3573"/>
                    <a:pt x="200" y="3673"/>
                    <a:pt x="501" y="3740"/>
                  </a:cubicBezTo>
                  <a:cubicBezTo>
                    <a:pt x="667" y="3773"/>
                    <a:pt x="834" y="3873"/>
                    <a:pt x="1001" y="3973"/>
                  </a:cubicBezTo>
                  <a:cubicBezTo>
                    <a:pt x="1435" y="4173"/>
                    <a:pt x="1468" y="4607"/>
                    <a:pt x="1635" y="4974"/>
                  </a:cubicBezTo>
                  <a:cubicBezTo>
                    <a:pt x="1768" y="5274"/>
                    <a:pt x="1935" y="5541"/>
                    <a:pt x="2235" y="5674"/>
                  </a:cubicBezTo>
                  <a:cubicBezTo>
                    <a:pt x="2669" y="5574"/>
                    <a:pt x="2702" y="5241"/>
                    <a:pt x="2736" y="4874"/>
                  </a:cubicBezTo>
                  <a:cubicBezTo>
                    <a:pt x="2802" y="4273"/>
                    <a:pt x="2936" y="3706"/>
                    <a:pt x="3503" y="3306"/>
                  </a:cubicBezTo>
                  <a:cubicBezTo>
                    <a:pt x="4070" y="2906"/>
                    <a:pt x="4003" y="2472"/>
                    <a:pt x="3436" y="2072"/>
                  </a:cubicBezTo>
                  <a:cubicBezTo>
                    <a:pt x="3169" y="1905"/>
                    <a:pt x="2936" y="1705"/>
                    <a:pt x="2736" y="1505"/>
                  </a:cubicBezTo>
                  <a:cubicBezTo>
                    <a:pt x="2435" y="1204"/>
                    <a:pt x="2235" y="871"/>
                    <a:pt x="2235" y="404"/>
                  </a:cubicBezTo>
                  <a:cubicBezTo>
                    <a:pt x="2235" y="217"/>
                    <a:pt x="2119" y="0"/>
                    <a:pt x="1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7"/>
            <p:cNvSpPr/>
            <p:nvPr/>
          </p:nvSpPr>
          <p:spPr>
            <a:xfrm>
              <a:off x="-898300" y="1733900"/>
              <a:ext cx="81750" cy="139275"/>
            </a:xfrm>
            <a:custGeom>
              <a:avLst/>
              <a:gdLst/>
              <a:ahLst/>
              <a:cxnLst/>
              <a:rect l="l" t="t" r="r" b="b"/>
              <a:pathLst>
                <a:path w="3270" h="5571" extrusionOk="0">
                  <a:moveTo>
                    <a:pt x="2235" y="2068"/>
                  </a:moveTo>
                  <a:cubicBezTo>
                    <a:pt x="2202" y="2168"/>
                    <a:pt x="2202" y="2235"/>
                    <a:pt x="2202" y="2302"/>
                  </a:cubicBezTo>
                  <a:lnTo>
                    <a:pt x="2135" y="2302"/>
                  </a:lnTo>
                  <a:lnTo>
                    <a:pt x="2135" y="2068"/>
                  </a:lnTo>
                  <a:close/>
                  <a:moveTo>
                    <a:pt x="1468" y="2035"/>
                  </a:moveTo>
                  <a:cubicBezTo>
                    <a:pt x="1568" y="2168"/>
                    <a:pt x="1635" y="2268"/>
                    <a:pt x="1735" y="2402"/>
                  </a:cubicBezTo>
                  <a:cubicBezTo>
                    <a:pt x="1710" y="2404"/>
                    <a:pt x="1688" y="2405"/>
                    <a:pt x="1667" y="2405"/>
                  </a:cubicBezTo>
                  <a:cubicBezTo>
                    <a:pt x="1411" y="2405"/>
                    <a:pt x="1468" y="2220"/>
                    <a:pt x="1468" y="2035"/>
                  </a:cubicBezTo>
                  <a:close/>
                  <a:moveTo>
                    <a:pt x="2069" y="2802"/>
                  </a:moveTo>
                  <a:cubicBezTo>
                    <a:pt x="2102" y="2835"/>
                    <a:pt x="2135" y="2869"/>
                    <a:pt x="2169" y="2869"/>
                  </a:cubicBezTo>
                  <a:cubicBezTo>
                    <a:pt x="2169" y="2902"/>
                    <a:pt x="2135" y="2935"/>
                    <a:pt x="2135" y="2935"/>
                  </a:cubicBezTo>
                  <a:cubicBezTo>
                    <a:pt x="2102" y="2935"/>
                    <a:pt x="2069" y="2902"/>
                    <a:pt x="2069" y="2902"/>
                  </a:cubicBezTo>
                  <a:cubicBezTo>
                    <a:pt x="2035" y="2869"/>
                    <a:pt x="2069" y="2835"/>
                    <a:pt x="2069" y="2802"/>
                  </a:cubicBezTo>
                  <a:close/>
                  <a:moveTo>
                    <a:pt x="1468" y="4236"/>
                  </a:moveTo>
                  <a:cubicBezTo>
                    <a:pt x="1468" y="4236"/>
                    <a:pt x="1502" y="4236"/>
                    <a:pt x="1502" y="4270"/>
                  </a:cubicBezTo>
                  <a:lnTo>
                    <a:pt x="1435" y="4270"/>
                  </a:lnTo>
                  <a:cubicBezTo>
                    <a:pt x="1435" y="4270"/>
                    <a:pt x="1402" y="4270"/>
                    <a:pt x="1402" y="4236"/>
                  </a:cubicBezTo>
                  <a:close/>
                  <a:moveTo>
                    <a:pt x="1535" y="0"/>
                  </a:moveTo>
                  <a:cubicBezTo>
                    <a:pt x="1435" y="33"/>
                    <a:pt x="1335" y="100"/>
                    <a:pt x="1301" y="200"/>
                  </a:cubicBezTo>
                  <a:cubicBezTo>
                    <a:pt x="1235" y="367"/>
                    <a:pt x="1201" y="567"/>
                    <a:pt x="1168" y="767"/>
                  </a:cubicBezTo>
                  <a:cubicBezTo>
                    <a:pt x="1101" y="1134"/>
                    <a:pt x="1035" y="1501"/>
                    <a:pt x="935" y="1868"/>
                  </a:cubicBezTo>
                  <a:cubicBezTo>
                    <a:pt x="768" y="2335"/>
                    <a:pt x="401" y="2635"/>
                    <a:pt x="34" y="2902"/>
                  </a:cubicBezTo>
                  <a:cubicBezTo>
                    <a:pt x="1" y="3269"/>
                    <a:pt x="134" y="3536"/>
                    <a:pt x="434" y="3636"/>
                  </a:cubicBezTo>
                  <a:cubicBezTo>
                    <a:pt x="801" y="3736"/>
                    <a:pt x="935" y="4003"/>
                    <a:pt x="1035" y="4303"/>
                  </a:cubicBezTo>
                  <a:cubicBezTo>
                    <a:pt x="1168" y="4603"/>
                    <a:pt x="1268" y="4870"/>
                    <a:pt x="1368" y="5170"/>
                  </a:cubicBezTo>
                  <a:cubicBezTo>
                    <a:pt x="1435" y="5304"/>
                    <a:pt x="1502" y="5437"/>
                    <a:pt x="1568" y="5571"/>
                  </a:cubicBezTo>
                  <a:cubicBezTo>
                    <a:pt x="2035" y="5404"/>
                    <a:pt x="2069" y="5371"/>
                    <a:pt x="2102" y="4970"/>
                  </a:cubicBezTo>
                  <a:cubicBezTo>
                    <a:pt x="2135" y="4437"/>
                    <a:pt x="2269" y="3936"/>
                    <a:pt x="2669" y="3536"/>
                  </a:cubicBezTo>
                  <a:cubicBezTo>
                    <a:pt x="2803" y="3369"/>
                    <a:pt x="2936" y="3169"/>
                    <a:pt x="3069" y="3002"/>
                  </a:cubicBezTo>
                  <a:cubicBezTo>
                    <a:pt x="3270" y="2802"/>
                    <a:pt x="3203" y="2602"/>
                    <a:pt x="3036" y="2402"/>
                  </a:cubicBezTo>
                  <a:cubicBezTo>
                    <a:pt x="2903" y="2302"/>
                    <a:pt x="2803" y="2235"/>
                    <a:pt x="2669" y="2168"/>
                  </a:cubicBezTo>
                  <a:cubicBezTo>
                    <a:pt x="2402" y="2001"/>
                    <a:pt x="2235" y="1801"/>
                    <a:pt x="2135" y="1501"/>
                  </a:cubicBezTo>
                  <a:cubicBezTo>
                    <a:pt x="2069" y="1234"/>
                    <a:pt x="2002" y="934"/>
                    <a:pt x="1935" y="634"/>
                  </a:cubicBezTo>
                  <a:cubicBezTo>
                    <a:pt x="1902" y="467"/>
                    <a:pt x="1869" y="300"/>
                    <a:pt x="1802" y="167"/>
                  </a:cubicBezTo>
                  <a:cubicBezTo>
                    <a:pt x="1768" y="100"/>
                    <a:pt x="1635" y="0"/>
                    <a:pt x="1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27"/>
            <p:cNvSpPr/>
            <p:nvPr/>
          </p:nvSpPr>
          <p:spPr>
            <a:xfrm>
              <a:off x="-909975" y="2074125"/>
              <a:ext cx="84250" cy="107750"/>
            </a:xfrm>
            <a:custGeom>
              <a:avLst/>
              <a:gdLst/>
              <a:ahLst/>
              <a:cxnLst/>
              <a:rect l="l" t="t" r="r" b="b"/>
              <a:pathLst>
                <a:path w="3370" h="4310" extrusionOk="0">
                  <a:moveTo>
                    <a:pt x="1568" y="2870"/>
                  </a:moveTo>
                  <a:lnTo>
                    <a:pt x="1835" y="3003"/>
                  </a:lnTo>
                  <a:cubicBezTo>
                    <a:pt x="1802" y="3036"/>
                    <a:pt x="1768" y="3070"/>
                    <a:pt x="1735" y="3103"/>
                  </a:cubicBezTo>
                  <a:cubicBezTo>
                    <a:pt x="1635" y="3070"/>
                    <a:pt x="1568" y="3036"/>
                    <a:pt x="1468" y="2970"/>
                  </a:cubicBezTo>
                  <a:cubicBezTo>
                    <a:pt x="1502" y="2936"/>
                    <a:pt x="1535" y="2903"/>
                    <a:pt x="1568" y="2870"/>
                  </a:cubicBezTo>
                  <a:close/>
                  <a:moveTo>
                    <a:pt x="1602" y="1"/>
                  </a:moveTo>
                  <a:cubicBezTo>
                    <a:pt x="1535" y="1"/>
                    <a:pt x="1502" y="1"/>
                    <a:pt x="1468" y="34"/>
                  </a:cubicBezTo>
                  <a:cubicBezTo>
                    <a:pt x="1435" y="201"/>
                    <a:pt x="1368" y="334"/>
                    <a:pt x="1335" y="501"/>
                  </a:cubicBezTo>
                  <a:cubicBezTo>
                    <a:pt x="1201" y="1235"/>
                    <a:pt x="935" y="1835"/>
                    <a:pt x="334" y="2269"/>
                  </a:cubicBezTo>
                  <a:cubicBezTo>
                    <a:pt x="1" y="2503"/>
                    <a:pt x="34" y="2870"/>
                    <a:pt x="401" y="3003"/>
                  </a:cubicBezTo>
                  <a:cubicBezTo>
                    <a:pt x="768" y="3170"/>
                    <a:pt x="1135" y="3337"/>
                    <a:pt x="1502" y="3503"/>
                  </a:cubicBezTo>
                  <a:cubicBezTo>
                    <a:pt x="1468" y="3537"/>
                    <a:pt x="1468" y="3537"/>
                    <a:pt x="1435" y="3570"/>
                  </a:cubicBezTo>
                  <a:cubicBezTo>
                    <a:pt x="1502" y="3770"/>
                    <a:pt x="1535" y="3970"/>
                    <a:pt x="1635" y="4137"/>
                  </a:cubicBezTo>
                  <a:cubicBezTo>
                    <a:pt x="1665" y="4197"/>
                    <a:pt x="1774" y="4309"/>
                    <a:pt x="1868" y="4309"/>
                  </a:cubicBezTo>
                  <a:cubicBezTo>
                    <a:pt x="1880" y="4309"/>
                    <a:pt x="1891" y="4307"/>
                    <a:pt x="1902" y="4304"/>
                  </a:cubicBezTo>
                  <a:cubicBezTo>
                    <a:pt x="2002" y="4304"/>
                    <a:pt x="2069" y="4170"/>
                    <a:pt x="2102" y="4070"/>
                  </a:cubicBezTo>
                  <a:cubicBezTo>
                    <a:pt x="2235" y="3703"/>
                    <a:pt x="2336" y="3303"/>
                    <a:pt x="2502" y="2970"/>
                  </a:cubicBezTo>
                  <a:cubicBezTo>
                    <a:pt x="2602" y="2769"/>
                    <a:pt x="2836" y="2569"/>
                    <a:pt x="3036" y="2403"/>
                  </a:cubicBezTo>
                  <a:cubicBezTo>
                    <a:pt x="3270" y="2269"/>
                    <a:pt x="3370" y="2136"/>
                    <a:pt x="3303" y="1869"/>
                  </a:cubicBezTo>
                  <a:cubicBezTo>
                    <a:pt x="2936" y="1802"/>
                    <a:pt x="2636" y="1669"/>
                    <a:pt x="2369" y="1368"/>
                  </a:cubicBezTo>
                  <a:cubicBezTo>
                    <a:pt x="2102" y="1068"/>
                    <a:pt x="1935" y="701"/>
                    <a:pt x="1835" y="301"/>
                  </a:cubicBezTo>
                  <a:cubicBezTo>
                    <a:pt x="1802" y="201"/>
                    <a:pt x="1668" y="101"/>
                    <a:pt x="1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27"/>
            <p:cNvSpPr/>
            <p:nvPr/>
          </p:nvSpPr>
          <p:spPr>
            <a:xfrm>
              <a:off x="-773200" y="2232450"/>
              <a:ext cx="72575" cy="86875"/>
            </a:xfrm>
            <a:custGeom>
              <a:avLst/>
              <a:gdLst/>
              <a:ahLst/>
              <a:cxnLst/>
              <a:rect l="l" t="t" r="r" b="b"/>
              <a:pathLst>
                <a:path w="2903" h="3475" extrusionOk="0">
                  <a:moveTo>
                    <a:pt x="1501" y="2107"/>
                  </a:moveTo>
                  <a:cubicBezTo>
                    <a:pt x="1501" y="2141"/>
                    <a:pt x="1535" y="2141"/>
                    <a:pt x="1535" y="2174"/>
                  </a:cubicBezTo>
                  <a:cubicBezTo>
                    <a:pt x="1535" y="2174"/>
                    <a:pt x="1501" y="2207"/>
                    <a:pt x="1501" y="2207"/>
                  </a:cubicBezTo>
                  <a:cubicBezTo>
                    <a:pt x="1501" y="2174"/>
                    <a:pt x="1468" y="2174"/>
                    <a:pt x="1468" y="2141"/>
                  </a:cubicBezTo>
                  <a:cubicBezTo>
                    <a:pt x="1468" y="2141"/>
                    <a:pt x="1501" y="2107"/>
                    <a:pt x="1501" y="2107"/>
                  </a:cubicBezTo>
                  <a:close/>
                  <a:moveTo>
                    <a:pt x="1358" y="0"/>
                  </a:moveTo>
                  <a:cubicBezTo>
                    <a:pt x="1349" y="0"/>
                    <a:pt x="1342" y="2"/>
                    <a:pt x="1334" y="6"/>
                  </a:cubicBezTo>
                  <a:cubicBezTo>
                    <a:pt x="1234" y="39"/>
                    <a:pt x="1134" y="106"/>
                    <a:pt x="1068" y="206"/>
                  </a:cubicBezTo>
                  <a:cubicBezTo>
                    <a:pt x="1001" y="406"/>
                    <a:pt x="1001" y="639"/>
                    <a:pt x="901" y="806"/>
                  </a:cubicBezTo>
                  <a:cubicBezTo>
                    <a:pt x="634" y="1106"/>
                    <a:pt x="334" y="1407"/>
                    <a:pt x="0" y="1740"/>
                  </a:cubicBezTo>
                  <a:cubicBezTo>
                    <a:pt x="0" y="1874"/>
                    <a:pt x="167" y="1907"/>
                    <a:pt x="334" y="1974"/>
                  </a:cubicBezTo>
                  <a:cubicBezTo>
                    <a:pt x="801" y="2107"/>
                    <a:pt x="1134" y="2407"/>
                    <a:pt x="1201" y="2908"/>
                  </a:cubicBezTo>
                  <a:cubicBezTo>
                    <a:pt x="1234" y="3075"/>
                    <a:pt x="1301" y="3241"/>
                    <a:pt x="1401" y="3475"/>
                  </a:cubicBezTo>
                  <a:cubicBezTo>
                    <a:pt x="1768" y="3241"/>
                    <a:pt x="1701" y="2941"/>
                    <a:pt x="1768" y="2708"/>
                  </a:cubicBezTo>
                  <a:cubicBezTo>
                    <a:pt x="1868" y="2241"/>
                    <a:pt x="2068" y="1874"/>
                    <a:pt x="2602" y="1774"/>
                  </a:cubicBezTo>
                  <a:cubicBezTo>
                    <a:pt x="2702" y="1740"/>
                    <a:pt x="2802" y="1607"/>
                    <a:pt x="2902" y="1507"/>
                  </a:cubicBezTo>
                  <a:cubicBezTo>
                    <a:pt x="2802" y="1407"/>
                    <a:pt x="2702" y="1273"/>
                    <a:pt x="2602" y="1240"/>
                  </a:cubicBezTo>
                  <a:cubicBezTo>
                    <a:pt x="2035" y="1106"/>
                    <a:pt x="1701" y="773"/>
                    <a:pt x="1535" y="206"/>
                  </a:cubicBezTo>
                  <a:cubicBezTo>
                    <a:pt x="1535" y="116"/>
                    <a:pt x="1428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27"/>
            <p:cNvSpPr/>
            <p:nvPr/>
          </p:nvSpPr>
          <p:spPr>
            <a:xfrm>
              <a:off x="-778225" y="1894000"/>
              <a:ext cx="4200" cy="2525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34" y="1"/>
                  </a:moveTo>
                  <a:cubicBezTo>
                    <a:pt x="34" y="34"/>
                    <a:pt x="1" y="67"/>
                    <a:pt x="1" y="101"/>
                  </a:cubicBezTo>
                  <a:cubicBezTo>
                    <a:pt x="68" y="101"/>
                    <a:pt x="101" y="67"/>
                    <a:pt x="168" y="67"/>
                  </a:cubicBezTo>
                  <a:cubicBezTo>
                    <a:pt x="101" y="34"/>
                    <a:pt x="68" y="34"/>
                    <a:pt x="34" y="1"/>
                  </a:cubicBezTo>
                  <a:close/>
                </a:path>
              </a:pathLst>
            </a:custGeom>
            <a:solidFill>
              <a:srgbClr val="F9F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27"/>
            <p:cNvSpPr/>
            <p:nvPr/>
          </p:nvSpPr>
          <p:spPr>
            <a:xfrm>
              <a:off x="-769875" y="1935700"/>
              <a:ext cx="3350" cy="2525"/>
            </a:xfrm>
            <a:custGeom>
              <a:avLst/>
              <a:gdLst/>
              <a:ahLst/>
              <a:cxnLst/>
              <a:rect l="l" t="t" r="r" b="b"/>
              <a:pathLst>
                <a:path w="134" h="101" extrusionOk="0">
                  <a:moveTo>
                    <a:pt x="67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1" y="67"/>
                    <a:pt x="1" y="101"/>
                    <a:pt x="1" y="101"/>
                  </a:cubicBezTo>
                  <a:cubicBezTo>
                    <a:pt x="34" y="101"/>
                    <a:pt x="67" y="101"/>
                    <a:pt x="134" y="67"/>
                  </a:cubicBezTo>
                  <a:cubicBezTo>
                    <a:pt x="101" y="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27"/>
            <p:cNvSpPr/>
            <p:nvPr/>
          </p:nvSpPr>
          <p:spPr>
            <a:xfrm>
              <a:off x="-777375" y="1953200"/>
              <a:ext cx="1700" cy="3375"/>
            </a:xfrm>
            <a:custGeom>
              <a:avLst/>
              <a:gdLst/>
              <a:ahLst/>
              <a:cxnLst/>
              <a:rect l="l" t="t" r="r" b="b"/>
              <a:pathLst>
                <a:path w="68" h="135" extrusionOk="0">
                  <a:moveTo>
                    <a:pt x="34" y="1"/>
                  </a:moveTo>
                  <a:cubicBezTo>
                    <a:pt x="34" y="34"/>
                    <a:pt x="0" y="34"/>
                    <a:pt x="0" y="34"/>
                  </a:cubicBezTo>
                  <a:cubicBezTo>
                    <a:pt x="0" y="68"/>
                    <a:pt x="0" y="101"/>
                    <a:pt x="34" y="134"/>
                  </a:cubicBezTo>
                  <a:lnTo>
                    <a:pt x="67" y="101"/>
                  </a:lnTo>
                  <a:cubicBezTo>
                    <a:pt x="67" y="68"/>
                    <a:pt x="34" y="34"/>
                    <a:pt x="34" y="1"/>
                  </a:cubicBezTo>
                  <a:close/>
                </a:path>
              </a:pathLst>
            </a:custGeom>
            <a:solidFill>
              <a:srgbClr val="FCF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27"/>
            <p:cNvSpPr/>
            <p:nvPr/>
          </p:nvSpPr>
          <p:spPr>
            <a:xfrm>
              <a:off x="-863025" y="1784750"/>
              <a:ext cx="8125" cy="9300"/>
            </a:xfrm>
            <a:custGeom>
              <a:avLst/>
              <a:gdLst/>
              <a:ahLst/>
              <a:cxnLst/>
              <a:rect l="l" t="t" r="r" b="b"/>
              <a:pathLst>
                <a:path w="325" h="372" extrusionOk="0">
                  <a:moveTo>
                    <a:pt x="57" y="1"/>
                  </a:moveTo>
                  <a:cubicBezTo>
                    <a:pt x="57" y="186"/>
                    <a:pt x="0" y="371"/>
                    <a:pt x="256" y="371"/>
                  </a:cubicBezTo>
                  <a:cubicBezTo>
                    <a:pt x="277" y="371"/>
                    <a:pt x="299" y="370"/>
                    <a:pt x="324" y="368"/>
                  </a:cubicBezTo>
                  <a:cubicBezTo>
                    <a:pt x="224" y="234"/>
                    <a:pt x="157" y="134"/>
                    <a:pt x="57" y="1"/>
                  </a:cubicBezTo>
                  <a:close/>
                </a:path>
              </a:pathLst>
            </a:custGeom>
            <a:solidFill>
              <a:srgbClr val="F1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27"/>
            <p:cNvSpPr/>
            <p:nvPr/>
          </p:nvSpPr>
          <p:spPr>
            <a:xfrm>
              <a:off x="-844925" y="1785600"/>
              <a:ext cx="2525" cy="5850"/>
            </a:xfrm>
            <a:custGeom>
              <a:avLst/>
              <a:gdLst/>
              <a:ahLst/>
              <a:cxnLst/>
              <a:rect l="l" t="t" r="r" b="b"/>
              <a:pathLst>
                <a:path w="101" h="234" extrusionOk="0">
                  <a:moveTo>
                    <a:pt x="0" y="0"/>
                  </a:moveTo>
                  <a:lnTo>
                    <a:pt x="0" y="234"/>
                  </a:lnTo>
                  <a:lnTo>
                    <a:pt x="67" y="234"/>
                  </a:lnTo>
                  <a:cubicBezTo>
                    <a:pt x="67" y="167"/>
                    <a:pt x="67" y="100"/>
                    <a:pt x="100" y="0"/>
                  </a:cubicBezTo>
                  <a:close/>
                </a:path>
              </a:pathLst>
            </a:custGeom>
            <a:solidFill>
              <a:srgbClr val="EE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27"/>
            <p:cNvSpPr/>
            <p:nvPr/>
          </p:nvSpPr>
          <p:spPr>
            <a:xfrm>
              <a:off x="-847425" y="1803950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34" y="0"/>
                  </a:moveTo>
                  <a:cubicBezTo>
                    <a:pt x="34" y="33"/>
                    <a:pt x="0" y="67"/>
                    <a:pt x="34" y="100"/>
                  </a:cubicBezTo>
                  <a:cubicBezTo>
                    <a:pt x="34" y="100"/>
                    <a:pt x="67" y="133"/>
                    <a:pt x="100" y="133"/>
                  </a:cubicBezTo>
                  <a:cubicBezTo>
                    <a:pt x="100" y="133"/>
                    <a:pt x="134" y="100"/>
                    <a:pt x="134" y="67"/>
                  </a:cubicBezTo>
                  <a:cubicBezTo>
                    <a:pt x="100" y="67"/>
                    <a:pt x="67" y="33"/>
                    <a:pt x="34" y="0"/>
                  </a:cubicBezTo>
                  <a:close/>
                </a:path>
              </a:pathLst>
            </a:custGeom>
            <a:solidFill>
              <a:srgbClr val="ED1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-863275" y="1839800"/>
              <a:ext cx="2525" cy="850"/>
            </a:xfrm>
            <a:custGeom>
              <a:avLst/>
              <a:gdLst/>
              <a:ahLst/>
              <a:cxnLst/>
              <a:rect l="l" t="t" r="r" b="b"/>
              <a:pathLst>
                <a:path w="101" h="34" extrusionOk="0">
                  <a:moveTo>
                    <a:pt x="1" y="0"/>
                  </a:moveTo>
                  <a:cubicBezTo>
                    <a:pt x="1" y="34"/>
                    <a:pt x="34" y="34"/>
                    <a:pt x="34" y="34"/>
                  </a:cubicBezTo>
                  <a:lnTo>
                    <a:pt x="101" y="34"/>
                  </a:lnTo>
                  <a:cubicBezTo>
                    <a:pt x="101" y="0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EF2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-873275" y="2145850"/>
              <a:ext cx="9200" cy="5850"/>
            </a:xfrm>
            <a:custGeom>
              <a:avLst/>
              <a:gdLst/>
              <a:ahLst/>
              <a:cxnLst/>
              <a:rect l="l" t="t" r="r" b="b"/>
              <a:pathLst>
                <a:path w="368" h="234" extrusionOk="0">
                  <a:moveTo>
                    <a:pt x="100" y="1"/>
                  </a:moveTo>
                  <a:cubicBezTo>
                    <a:pt x="67" y="34"/>
                    <a:pt x="34" y="67"/>
                    <a:pt x="0" y="101"/>
                  </a:cubicBezTo>
                  <a:cubicBezTo>
                    <a:pt x="100" y="167"/>
                    <a:pt x="167" y="201"/>
                    <a:pt x="267" y="234"/>
                  </a:cubicBezTo>
                  <a:cubicBezTo>
                    <a:pt x="300" y="201"/>
                    <a:pt x="334" y="167"/>
                    <a:pt x="367" y="134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211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-866600" y="2149175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101"/>
                  </a:moveTo>
                  <a:cubicBezTo>
                    <a:pt x="33" y="68"/>
                    <a:pt x="67" y="34"/>
                    <a:pt x="100" y="1"/>
                  </a:cubicBezTo>
                  <a:cubicBezTo>
                    <a:pt x="67" y="34"/>
                    <a:pt x="33" y="68"/>
                    <a:pt x="0" y="101"/>
                  </a:cubicBezTo>
                  <a:close/>
                </a:path>
              </a:pathLst>
            </a:custGeom>
            <a:solidFill>
              <a:srgbClr val="544C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-736525" y="2285125"/>
              <a:ext cx="1700" cy="2525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34" y="0"/>
                  </a:moveTo>
                  <a:cubicBezTo>
                    <a:pt x="34" y="0"/>
                    <a:pt x="1" y="34"/>
                    <a:pt x="1" y="34"/>
                  </a:cubicBezTo>
                  <a:cubicBezTo>
                    <a:pt x="1" y="67"/>
                    <a:pt x="34" y="67"/>
                    <a:pt x="34" y="100"/>
                  </a:cubicBezTo>
                  <a:cubicBezTo>
                    <a:pt x="34" y="100"/>
                    <a:pt x="68" y="67"/>
                    <a:pt x="68" y="67"/>
                  </a:cubicBezTo>
                  <a:cubicBezTo>
                    <a:pt x="68" y="34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389B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7"/>
          <p:cNvGrpSpPr/>
          <p:nvPr/>
        </p:nvGrpSpPr>
        <p:grpSpPr>
          <a:xfrm>
            <a:off x="11232000" y="3428985"/>
            <a:ext cx="340267" cy="487100"/>
            <a:chOff x="-2425225" y="2045875"/>
            <a:chExt cx="255200" cy="365325"/>
          </a:xfrm>
        </p:grpSpPr>
        <p:sp>
          <p:nvSpPr>
            <p:cNvPr id="595" name="Google Shape;595;p27"/>
            <p:cNvSpPr/>
            <p:nvPr/>
          </p:nvSpPr>
          <p:spPr>
            <a:xfrm>
              <a:off x="-2425225" y="2166700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701" y="0"/>
                  </a:moveTo>
                  <a:lnTo>
                    <a:pt x="1" y="267"/>
                  </a:lnTo>
                  <a:lnTo>
                    <a:pt x="1" y="568"/>
                  </a:lnTo>
                  <a:cubicBezTo>
                    <a:pt x="34" y="568"/>
                    <a:pt x="67" y="568"/>
                    <a:pt x="101" y="534"/>
                  </a:cubicBezTo>
                  <a:cubicBezTo>
                    <a:pt x="167" y="434"/>
                    <a:pt x="234" y="334"/>
                    <a:pt x="334" y="234"/>
                  </a:cubicBezTo>
                  <a:cubicBezTo>
                    <a:pt x="434" y="134"/>
                    <a:pt x="568" y="67"/>
                    <a:pt x="701" y="0"/>
                  </a:cubicBezTo>
                  <a:close/>
                </a:path>
              </a:pathLst>
            </a:custGeom>
            <a:solidFill>
              <a:srgbClr val="F3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-2285125" y="2045875"/>
              <a:ext cx="115100" cy="142525"/>
            </a:xfrm>
            <a:custGeom>
              <a:avLst/>
              <a:gdLst/>
              <a:ahLst/>
              <a:cxnLst/>
              <a:rect l="l" t="t" r="r" b="b"/>
              <a:pathLst>
                <a:path w="4604" h="5701" extrusionOk="0">
                  <a:moveTo>
                    <a:pt x="3670" y="2732"/>
                  </a:moveTo>
                  <a:cubicBezTo>
                    <a:pt x="3670" y="2765"/>
                    <a:pt x="3703" y="2799"/>
                    <a:pt x="3703" y="2832"/>
                  </a:cubicBezTo>
                  <a:cubicBezTo>
                    <a:pt x="3670" y="2832"/>
                    <a:pt x="3637" y="2832"/>
                    <a:pt x="3603" y="2865"/>
                  </a:cubicBezTo>
                  <a:cubicBezTo>
                    <a:pt x="3603" y="2832"/>
                    <a:pt x="3603" y="2799"/>
                    <a:pt x="3603" y="2799"/>
                  </a:cubicBezTo>
                  <a:cubicBezTo>
                    <a:pt x="3603" y="2765"/>
                    <a:pt x="3637" y="2765"/>
                    <a:pt x="3670" y="2732"/>
                  </a:cubicBezTo>
                  <a:close/>
                  <a:moveTo>
                    <a:pt x="2536" y="4066"/>
                  </a:moveTo>
                  <a:cubicBezTo>
                    <a:pt x="2569" y="4066"/>
                    <a:pt x="2602" y="4066"/>
                    <a:pt x="2636" y="4100"/>
                  </a:cubicBezTo>
                  <a:lnTo>
                    <a:pt x="2602" y="4133"/>
                  </a:lnTo>
                  <a:cubicBezTo>
                    <a:pt x="2569" y="4100"/>
                    <a:pt x="2536" y="4100"/>
                    <a:pt x="2502" y="4100"/>
                  </a:cubicBezTo>
                  <a:cubicBezTo>
                    <a:pt x="2536" y="4066"/>
                    <a:pt x="2536" y="4066"/>
                    <a:pt x="2536" y="4066"/>
                  </a:cubicBezTo>
                  <a:close/>
                  <a:moveTo>
                    <a:pt x="2116" y="1"/>
                  </a:moveTo>
                  <a:cubicBezTo>
                    <a:pt x="2000" y="1"/>
                    <a:pt x="1888" y="76"/>
                    <a:pt x="1802" y="230"/>
                  </a:cubicBezTo>
                  <a:cubicBezTo>
                    <a:pt x="1735" y="330"/>
                    <a:pt x="1735" y="497"/>
                    <a:pt x="1702" y="630"/>
                  </a:cubicBezTo>
                  <a:cubicBezTo>
                    <a:pt x="1635" y="931"/>
                    <a:pt x="1568" y="1231"/>
                    <a:pt x="1468" y="1498"/>
                  </a:cubicBezTo>
                  <a:cubicBezTo>
                    <a:pt x="1435" y="1665"/>
                    <a:pt x="1402" y="1798"/>
                    <a:pt x="1368" y="1898"/>
                  </a:cubicBezTo>
                  <a:cubicBezTo>
                    <a:pt x="1101" y="2132"/>
                    <a:pt x="868" y="2332"/>
                    <a:pt x="634" y="2565"/>
                  </a:cubicBezTo>
                  <a:cubicBezTo>
                    <a:pt x="434" y="2765"/>
                    <a:pt x="1" y="2799"/>
                    <a:pt x="101" y="3266"/>
                  </a:cubicBezTo>
                  <a:cubicBezTo>
                    <a:pt x="401" y="3432"/>
                    <a:pt x="701" y="3599"/>
                    <a:pt x="1001" y="3733"/>
                  </a:cubicBezTo>
                  <a:cubicBezTo>
                    <a:pt x="1101" y="3799"/>
                    <a:pt x="1201" y="3799"/>
                    <a:pt x="1268" y="3833"/>
                  </a:cubicBezTo>
                  <a:cubicBezTo>
                    <a:pt x="1835" y="4133"/>
                    <a:pt x="2035" y="4667"/>
                    <a:pt x="2169" y="5234"/>
                  </a:cubicBezTo>
                  <a:cubicBezTo>
                    <a:pt x="2236" y="5467"/>
                    <a:pt x="2269" y="5701"/>
                    <a:pt x="2569" y="5701"/>
                  </a:cubicBezTo>
                  <a:cubicBezTo>
                    <a:pt x="2869" y="5701"/>
                    <a:pt x="2836" y="5467"/>
                    <a:pt x="2903" y="5267"/>
                  </a:cubicBezTo>
                  <a:cubicBezTo>
                    <a:pt x="3036" y="4467"/>
                    <a:pt x="3270" y="3733"/>
                    <a:pt x="3937" y="3199"/>
                  </a:cubicBezTo>
                  <a:cubicBezTo>
                    <a:pt x="4070" y="3099"/>
                    <a:pt x="4170" y="2965"/>
                    <a:pt x="4304" y="2832"/>
                  </a:cubicBezTo>
                  <a:cubicBezTo>
                    <a:pt x="4604" y="2498"/>
                    <a:pt x="4537" y="2198"/>
                    <a:pt x="4104" y="2065"/>
                  </a:cubicBezTo>
                  <a:cubicBezTo>
                    <a:pt x="3436" y="1865"/>
                    <a:pt x="2903" y="1498"/>
                    <a:pt x="2703" y="797"/>
                  </a:cubicBezTo>
                  <a:cubicBezTo>
                    <a:pt x="2669" y="564"/>
                    <a:pt x="2536" y="364"/>
                    <a:pt x="2436" y="197"/>
                  </a:cubicBezTo>
                  <a:cubicBezTo>
                    <a:pt x="2339" y="67"/>
                    <a:pt x="2226" y="1"/>
                    <a:pt x="2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-2422725" y="2119175"/>
              <a:ext cx="102600" cy="119275"/>
            </a:xfrm>
            <a:custGeom>
              <a:avLst/>
              <a:gdLst/>
              <a:ahLst/>
              <a:cxnLst/>
              <a:rect l="l" t="t" r="r" b="b"/>
              <a:pathLst>
                <a:path w="4104" h="4771" extrusionOk="0">
                  <a:moveTo>
                    <a:pt x="1802" y="1434"/>
                  </a:moveTo>
                  <a:cubicBezTo>
                    <a:pt x="1835" y="1434"/>
                    <a:pt x="1869" y="1434"/>
                    <a:pt x="1902" y="1468"/>
                  </a:cubicBezTo>
                  <a:cubicBezTo>
                    <a:pt x="1869" y="1501"/>
                    <a:pt x="1869" y="1535"/>
                    <a:pt x="1869" y="1535"/>
                  </a:cubicBezTo>
                  <a:cubicBezTo>
                    <a:pt x="1835" y="1535"/>
                    <a:pt x="1802" y="1535"/>
                    <a:pt x="1769" y="1501"/>
                  </a:cubicBezTo>
                  <a:cubicBezTo>
                    <a:pt x="1769" y="1468"/>
                    <a:pt x="1769" y="1434"/>
                    <a:pt x="1802" y="1434"/>
                  </a:cubicBezTo>
                  <a:close/>
                  <a:moveTo>
                    <a:pt x="2736" y="2202"/>
                  </a:moveTo>
                  <a:cubicBezTo>
                    <a:pt x="2803" y="2202"/>
                    <a:pt x="2836" y="2235"/>
                    <a:pt x="2836" y="2235"/>
                  </a:cubicBezTo>
                  <a:cubicBezTo>
                    <a:pt x="2836" y="2268"/>
                    <a:pt x="2803" y="2302"/>
                    <a:pt x="2803" y="2335"/>
                  </a:cubicBezTo>
                  <a:cubicBezTo>
                    <a:pt x="2803" y="2335"/>
                    <a:pt x="2736" y="2302"/>
                    <a:pt x="2736" y="2302"/>
                  </a:cubicBezTo>
                  <a:cubicBezTo>
                    <a:pt x="2736" y="2268"/>
                    <a:pt x="2736" y="2235"/>
                    <a:pt x="2736" y="2202"/>
                  </a:cubicBezTo>
                  <a:close/>
                  <a:moveTo>
                    <a:pt x="2136" y="2869"/>
                  </a:moveTo>
                  <a:cubicBezTo>
                    <a:pt x="2169" y="2902"/>
                    <a:pt x="2169" y="2902"/>
                    <a:pt x="2202" y="2902"/>
                  </a:cubicBezTo>
                  <a:cubicBezTo>
                    <a:pt x="2169" y="2969"/>
                    <a:pt x="2169" y="3036"/>
                    <a:pt x="2136" y="3102"/>
                  </a:cubicBezTo>
                  <a:cubicBezTo>
                    <a:pt x="2102" y="3069"/>
                    <a:pt x="2069" y="3069"/>
                    <a:pt x="2035" y="3036"/>
                  </a:cubicBezTo>
                  <a:cubicBezTo>
                    <a:pt x="2069" y="3002"/>
                    <a:pt x="2102" y="2936"/>
                    <a:pt x="2136" y="2869"/>
                  </a:cubicBezTo>
                  <a:close/>
                  <a:moveTo>
                    <a:pt x="1902" y="0"/>
                  </a:moveTo>
                  <a:cubicBezTo>
                    <a:pt x="1769" y="0"/>
                    <a:pt x="1635" y="134"/>
                    <a:pt x="1535" y="234"/>
                  </a:cubicBezTo>
                  <a:cubicBezTo>
                    <a:pt x="1468" y="300"/>
                    <a:pt x="1502" y="434"/>
                    <a:pt x="1468" y="534"/>
                  </a:cubicBezTo>
                  <a:cubicBezTo>
                    <a:pt x="1335" y="1068"/>
                    <a:pt x="1101" y="1568"/>
                    <a:pt x="601" y="1901"/>
                  </a:cubicBezTo>
                  <a:cubicBezTo>
                    <a:pt x="468" y="1968"/>
                    <a:pt x="334" y="2035"/>
                    <a:pt x="234" y="2135"/>
                  </a:cubicBezTo>
                  <a:cubicBezTo>
                    <a:pt x="134" y="2235"/>
                    <a:pt x="67" y="2335"/>
                    <a:pt x="1" y="2435"/>
                  </a:cubicBezTo>
                  <a:cubicBezTo>
                    <a:pt x="134" y="2535"/>
                    <a:pt x="201" y="2669"/>
                    <a:pt x="334" y="2702"/>
                  </a:cubicBezTo>
                  <a:cubicBezTo>
                    <a:pt x="1135" y="2936"/>
                    <a:pt x="1602" y="3403"/>
                    <a:pt x="1702" y="4270"/>
                  </a:cubicBezTo>
                  <a:cubicBezTo>
                    <a:pt x="1735" y="4470"/>
                    <a:pt x="1802" y="4703"/>
                    <a:pt x="2069" y="4770"/>
                  </a:cubicBezTo>
                  <a:cubicBezTo>
                    <a:pt x="2436" y="4603"/>
                    <a:pt x="2336" y="4236"/>
                    <a:pt x="2402" y="3970"/>
                  </a:cubicBezTo>
                  <a:cubicBezTo>
                    <a:pt x="2569" y="3202"/>
                    <a:pt x="2836" y="2569"/>
                    <a:pt x="3703" y="2435"/>
                  </a:cubicBezTo>
                  <a:cubicBezTo>
                    <a:pt x="3737" y="2435"/>
                    <a:pt x="3770" y="2435"/>
                    <a:pt x="3803" y="2402"/>
                  </a:cubicBezTo>
                  <a:cubicBezTo>
                    <a:pt x="4070" y="2268"/>
                    <a:pt x="4104" y="1968"/>
                    <a:pt x="3837" y="1801"/>
                  </a:cubicBezTo>
                  <a:cubicBezTo>
                    <a:pt x="3737" y="1768"/>
                    <a:pt x="3670" y="1735"/>
                    <a:pt x="3570" y="1701"/>
                  </a:cubicBezTo>
                  <a:cubicBezTo>
                    <a:pt x="3136" y="1635"/>
                    <a:pt x="2803" y="1401"/>
                    <a:pt x="2536" y="1068"/>
                  </a:cubicBezTo>
                  <a:cubicBezTo>
                    <a:pt x="2302" y="834"/>
                    <a:pt x="2202" y="601"/>
                    <a:pt x="2169" y="267"/>
                  </a:cubicBezTo>
                  <a:cubicBezTo>
                    <a:pt x="2136" y="167"/>
                    <a:pt x="1969" y="0"/>
                    <a:pt x="19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-2296800" y="2303475"/>
              <a:ext cx="82575" cy="107725"/>
            </a:xfrm>
            <a:custGeom>
              <a:avLst/>
              <a:gdLst/>
              <a:ahLst/>
              <a:cxnLst/>
              <a:rect l="l" t="t" r="r" b="b"/>
              <a:pathLst>
                <a:path w="3303" h="4309" extrusionOk="0">
                  <a:moveTo>
                    <a:pt x="1702" y="1234"/>
                  </a:moveTo>
                  <a:cubicBezTo>
                    <a:pt x="1769" y="1268"/>
                    <a:pt x="1869" y="1334"/>
                    <a:pt x="1935" y="1368"/>
                  </a:cubicBezTo>
                  <a:cubicBezTo>
                    <a:pt x="1902" y="1401"/>
                    <a:pt x="1869" y="1434"/>
                    <a:pt x="1835" y="1501"/>
                  </a:cubicBezTo>
                  <a:lnTo>
                    <a:pt x="1602" y="1334"/>
                  </a:lnTo>
                  <a:cubicBezTo>
                    <a:pt x="1635" y="1301"/>
                    <a:pt x="1668" y="1268"/>
                    <a:pt x="1702" y="1234"/>
                  </a:cubicBezTo>
                  <a:close/>
                  <a:moveTo>
                    <a:pt x="1535" y="0"/>
                  </a:moveTo>
                  <a:cubicBezTo>
                    <a:pt x="1468" y="100"/>
                    <a:pt x="1335" y="200"/>
                    <a:pt x="1302" y="334"/>
                  </a:cubicBezTo>
                  <a:cubicBezTo>
                    <a:pt x="1135" y="701"/>
                    <a:pt x="1035" y="1101"/>
                    <a:pt x="868" y="1468"/>
                  </a:cubicBezTo>
                  <a:cubicBezTo>
                    <a:pt x="768" y="1668"/>
                    <a:pt x="568" y="1801"/>
                    <a:pt x="401" y="1935"/>
                  </a:cubicBezTo>
                  <a:cubicBezTo>
                    <a:pt x="167" y="2068"/>
                    <a:pt x="1" y="2202"/>
                    <a:pt x="134" y="2468"/>
                  </a:cubicBezTo>
                  <a:cubicBezTo>
                    <a:pt x="534" y="2535"/>
                    <a:pt x="868" y="2702"/>
                    <a:pt x="1068" y="3036"/>
                  </a:cubicBezTo>
                  <a:cubicBezTo>
                    <a:pt x="1268" y="3369"/>
                    <a:pt x="1435" y="3669"/>
                    <a:pt x="1568" y="4003"/>
                  </a:cubicBezTo>
                  <a:cubicBezTo>
                    <a:pt x="1628" y="4182"/>
                    <a:pt x="1688" y="4308"/>
                    <a:pt x="1892" y="4308"/>
                  </a:cubicBezTo>
                  <a:cubicBezTo>
                    <a:pt x="1916" y="4308"/>
                    <a:pt x="1941" y="4307"/>
                    <a:pt x="1969" y="4303"/>
                  </a:cubicBezTo>
                  <a:cubicBezTo>
                    <a:pt x="2135" y="3336"/>
                    <a:pt x="2369" y="2402"/>
                    <a:pt x="3303" y="1935"/>
                  </a:cubicBezTo>
                  <a:cubicBezTo>
                    <a:pt x="3270" y="1434"/>
                    <a:pt x="3236" y="1401"/>
                    <a:pt x="2769" y="1268"/>
                  </a:cubicBezTo>
                  <a:cubicBezTo>
                    <a:pt x="2336" y="1134"/>
                    <a:pt x="1969" y="1001"/>
                    <a:pt x="1935" y="500"/>
                  </a:cubicBezTo>
                  <a:cubicBezTo>
                    <a:pt x="1935" y="400"/>
                    <a:pt x="1869" y="300"/>
                    <a:pt x="1802" y="234"/>
                  </a:cubicBezTo>
                  <a:cubicBezTo>
                    <a:pt x="1735" y="133"/>
                    <a:pt x="1635" y="67"/>
                    <a:pt x="1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-2195050" y="2114150"/>
              <a:ext cx="2525" cy="3375"/>
            </a:xfrm>
            <a:custGeom>
              <a:avLst/>
              <a:gdLst/>
              <a:ahLst/>
              <a:cxnLst/>
              <a:rect l="l" t="t" r="r" b="b"/>
              <a:pathLst>
                <a:path w="101" h="135" extrusionOk="0">
                  <a:moveTo>
                    <a:pt x="67" y="1"/>
                  </a:moveTo>
                  <a:cubicBezTo>
                    <a:pt x="34" y="34"/>
                    <a:pt x="0" y="34"/>
                    <a:pt x="0" y="68"/>
                  </a:cubicBezTo>
                  <a:cubicBezTo>
                    <a:pt x="0" y="68"/>
                    <a:pt x="0" y="101"/>
                    <a:pt x="0" y="134"/>
                  </a:cubicBezTo>
                  <a:cubicBezTo>
                    <a:pt x="34" y="101"/>
                    <a:pt x="67" y="101"/>
                    <a:pt x="100" y="101"/>
                  </a:cubicBezTo>
                  <a:cubicBezTo>
                    <a:pt x="100" y="68"/>
                    <a:pt x="67" y="34"/>
                    <a:pt x="67" y="1"/>
                  </a:cubicBezTo>
                  <a:close/>
                </a:path>
              </a:pathLst>
            </a:custGeom>
            <a:solidFill>
              <a:srgbClr val="FEA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-2222575" y="2147525"/>
              <a:ext cx="3350" cy="1675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34" y="0"/>
                  </a:moveTo>
                  <a:cubicBezTo>
                    <a:pt x="34" y="0"/>
                    <a:pt x="34" y="0"/>
                    <a:pt x="0" y="34"/>
                  </a:cubicBezTo>
                  <a:cubicBezTo>
                    <a:pt x="34" y="34"/>
                    <a:pt x="67" y="34"/>
                    <a:pt x="100" y="67"/>
                  </a:cubicBezTo>
                  <a:cubicBezTo>
                    <a:pt x="100" y="34"/>
                    <a:pt x="100" y="34"/>
                    <a:pt x="134" y="34"/>
                  </a:cubicBezTo>
                  <a:cubicBezTo>
                    <a:pt x="100" y="0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FEB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-2371850" y="2190875"/>
              <a:ext cx="4200" cy="5875"/>
            </a:xfrm>
            <a:custGeom>
              <a:avLst/>
              <a:gdLst/>
              <a:ahLst/>
              <a:cxnLst/>
              <a:rect l="l" t="t" r="r" b="b"/>
              <a:pathLst>
                <a:path w="168" h="235" extrusionOk="0">
                  <a:moveTo>
                    <a:pt x="101" y="1"/>
                  </a:moveTo>
                  <a:cubicBezTo>
                    <a:pt x="67" y="68"/>
                    <a:pt x="34" y="134"/>
                    <a:pt x="0" y="168"/>
                  </a:cubicBezTo>
                  <a:cubicBezTo>
                    <a:pt x="34" y="201"/>
                    <a:pt x="67" y="201"/>
                    <a:pt x="101" y="234"/>
                  </a:cubicBezTo>
                  <a:cubicBezTo>
                    <a:pt x="134" y="168"/>
                    <a:pt x="134" y="101"/>
                    <a:pt x="167" y="34"/>
                  </a:cubicBezTo>
                  <a:cubicBezTo>
                    <a:pt x="134" y="34"/>
                    <a:pt x="134" y="34"/>
                    <a:pt x="101" y="1"/>
                  </a:cubicBezTo>
                  <a:close/>
                </a:path>
              </a:pathLst>
            </a:custGeom>
            <a:solidFill>
              <a:srgbClr val="389C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-2378525" y="2155025"/>
              <a:ext cx="3375" cy="2525"/>
            </a:xfrm>
            <a:custGeom>
              <a:avLst/>
              <a:gdLst/>
              <a:ahLst/>
              <a:cxnLst/>
              <a:rect l="l" t="t" r="r" b="b"/>
              <a:pathLst>
                <a:path w="135" h="101" extrusionOk="0">
                  <a:moveTo>
                    <a:pt x="34" y="0"/>
                  </a:moveTo>
                  <a:cubicBezTo>
                    <a:pt x="1" y="0"/>
                    <a:pt x="1" y="34"/>
                    <a:pt x="1" y="67"/>
                  </a:cubicBezTo>
                  <a:cubicBezTo>
                    <a:pt x="34" y="101"/>
                    <a:pt x="67" y="101"/>
                    <a:pt x="101" y="101"/>
                  </a:cubicBezTo>
                  <a:cubicBezTo>
                    <a:pt x="101" y="101"/>
                    <a:pt x="101" y="67"/>
                    <a:pt x="134" y="34"/>
                  </a:cubicBezTo>
                  <a:cubicBezTo>
                    <a:pt x="101" y="0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389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-2354350" y="2174200"/>
              <a:ext cx="2550" cy="3375"/>
            </a:xfrm>
            <a:custGeom>
              <a:avLst/>
              <a:gdLst/>
              <a:ahLst/>
              <a:cxnLst/>
              <a:rect l="l" t="t" r="r" b="b"/>
              <a:pathLst>
                <a:path w="102" h="135" extrusionOk="0">
                  <a:moveTo>
                    <a:pt x="1" y="1"/>
                  </a:moveTo>
                  <a:cubicBezTo>
                    <a:pt x="1" y="34"/>
                    <a:pt x="1" y="67"/>
                    <a:pt x="1" y="101"/>
                  </a:cubicBezTo>
                  <a:cubicBezTo>
                    <a:pt x="1" y="101"/>
                    <a:pt x="68" y="134"/>
                    <a:pt x="68" y="134"/>
                  </a:cubicBezTo>
                  <a:cubicBezTo>
                    <a:pt x="68" y="101"/>
                    <a:pt x="101" y="67"/>
                    <a:pt x="101" y="34"/>
                  </a:cubicBezTo>
                  <a:cubicBezTo>
                    <a:pt x="101" y="34"/>
                    <a:pt x="68" y="1"/>
                    <a:pt x="1" y="1"/>
                  </a:cubicBezTo>
                  <a:close/>
                </a:path>
              </a:pathLst>
            </a:custGeom>
            <a:solidFill>
              <a:srgbClr val="359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-2256775" y="2334325"/>
              <a:ext cx="8375" cy="6700"/>
            </a:xfrm>
            <a:custGeom>
              <a:avLst/>
              <a:gdLst/>
              <a:ahLst/>
              <a:cxnLst/>
              <a:rect l="l" t="t" r="r" b="b"/>
              <a:pathLst>
                <a:path w="335" h="268" extrusionOk="0">
                  <a:moveTo>
                    <a:pt x="101" y="0"/>
                  </a:moveTo>
                  <a:cubicBezTo>
                    <a:pt x="67" y="34"/>
                    <a:pt x="34" y="67"/>
                    <a:pt x="1" y="100"/>
                  </a:cubicBezTo>
                  <a:lnTo>
                    <a:pt x="234" y="267"/>
                  </a:lnTo>
                  <a:cubicBezTo>
                    <a:pt x="268" y="200"/>
                    <a:pt x="301" y="167"/>
                    <a:pt x="334" y="13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211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-2256775" y="2334325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101" y="0"/>
                  </a:moveTo>
                  <a:cubicBezTo>
                    <a:pt x="67" y="34"/>
                    <a:pt x="34" y="67"/>
                    <a:pt x="1" y="100"/>
                  </a:cubicBezTo>
                  <a:cubicBezTo>
                    <a:pt x="34" y="67"/>
                    <a:pt x="67" y="34"/>
                    <a:pt x="101" y="0"/>
                  </a:cubicBezTo>
                  <a:close/>
                </a:path>
              </a:pathLst>
            </a:custGeom>
            <a:solidFill>
              <a:srgbClr val="544C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06" name="Google Shape;60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2001" y="4353268"/>
            <a:ext cx="1926233" cy="1012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4700" y="2925301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7530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4578" y="64495"/>
            <a:ext cx="1034287" cy="7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6578" y="341206"/>
            <a:ext cx="2025463" cy="1081521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12" name="Google Shape;612;p28"/>
          <p:cNvGrpSpPr/>
          <p:nvPr/>
        </p:nvGrpSpPr>
        <p:grpSpPr>
          <a:xfrm rot="-5400000" flipH="1">
            <a:off x="3735429" y="-1316777"/>
            <a:ext cx="4650017" cy="11112528"/>
            <a:chOff x="1456428" y="-731608"/>
            <a:chExt cx="2670787" cy="6382597"/>
          </a:xfrm>
        </p:grpSpPr>
        <p:sp>
          <p:nvSpPr>
            <p:cNvPr id="613" name="Google Shape;613;p28"/>
            <p:cNvSpPr/>
            <p:nvPr/>
          </p:nvSpPr>
          <p:spPr>
            <a:xfrm rot="-5201321">
              <a:off x="1472868" y="-722810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28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28"/>
            <p:cNvSpPr/>
            <p:nvPr/>
          </p:nvSpPr>
          <p:spPr>
            <a:xfrm>
              <a:off x="2668993" y="546494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28"/>
            <p:cNvSpPr/>
            <p:nvPr/>
          </p:nvSpPr>
          <p:spPr>
            <a:xfrm>
              <a:off x="3487907" y="5564539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28"/>
            <p:cNvSpPr/>
            <p:nvPr/>
          </p:nvSpPr>
          <p:spPr>
            <a:xfrm rot="-4715776">
              <a:off x="3893023" y="-49041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28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28"/>
            <p:cNvSpPr/>
            <p:nvPr/>
          </p:nvSpPr>
          <p:spPr>
            <a:xfrm rot="-3652980">
              <a:off x="3320972" y="-726647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20" name="Google Shape;620;p28"/>
          <p:cNvSpPr/>
          <p:nvPr/>
        </p:nvSpPr>
        <p:spPr>
          <a:xfrm rot="198691">
            <a:off x="8547941" y="6326071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21" name="Google Shape;621;p28"/>
          <p:cNvGrpSpPr/>
          <p:nvPr/>
        </p:nvGrpSpPr>
        <p:grpSpPr>
          <a:xfrm>
            <a:off x="11342767" y="575951"/>
            <a:ext cx="340267" cy="487100"/>
            <a:chOff x="-2425225" y="2045875"/>
            <a:chExt cx="255200" cy="365325"/>
          </a:xfrm>
        </p:grpSpPr>
        <p:sp>
          <p:nvSpPr>
            <p:cNvPr id="622" name="Google Shape;622;p28"/>
            <p:cNvSpPr/>
            <p:nvPr/>
          </p:nvSpPr>
          <p:spPr>
            <a:xfrm>
              <a:off x="-2425225" y="2166700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701" y="0"/>
                  </a:moveTo>
                  <a:lnTo>
                    <a:pt x="1" y="267"/>
                  </a:lnTo>
                  <a:lnTo>
                    <a:pt x="1" y="568"/>
                  </a:lnTo>
                  <a:cubicBezTo>
                    <a:pt x="34" y="568"/>
                    <a:pt x="67" y="568"/>
                    <a:pt x="101" y="534"/>
                  </a:cubicBezTo>
                  <a:cubicBezTo>
                    <a:pt x="167" y="434"/>
                    <a:pt x="234" y="334"/>
                    <a:pt x="334" y="234"/>
                  </a:cubicBezTo>
                  <a:cubicBezTo>
                    <a:pt x="434" y="134"/>
                    <a:pt x="568" y="67"/>
                    <a:pt x="701" y="0"/>
                  </a:cubicBezTo>
                  <a:close/>
                </a:path>
              </a:pathLst>
            </a:custGeom>
            <a:solidFill>
              <a:srgbClr val="F3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-2285125" y="2045875"/>
              <a:ext cx="115100" cy="142525"/>
            </a:xfrm>
            <a:custGeom>
              <a:avLst/>
              <a:gdLst/>
              <a:ahLst/>
              <a:cxnLst/>
              <a:rect l="l" t="t" r="r" b="b"/>
              <a:pathLst>
                <a:path w="4604" h="5701" extrusionOk="0">
                  <a:moveTo>
                    <a:pt x="3670" y="2732"/>
                  </a:moveTo>
                  <a:cubicBezTo>
                    <a:pt x="3670" y="2765"/>
                    <a:pt x="3703" y="2799"/>
                    <a:pt x="3703" y="2832"/>
                  </a:cubicBezTo>
                  <a:cubicBezTo>
                    <a:pt x="3670" y="2832"/>
                    <a:pt x="3637" y="2832"/>
                    <a:pt x="3603" y="2865"/>
                  </a:cubicBezTo>
                  <a:cubicBezTo>
                    <a:pt x="3603" y="2832"/>
                    <a:pt x="3603" y="2799"/>
                    <a:pt x="3603" y="2799"/>
                  </a:cubicBezTo>
                  <a:cubicBezTo>
                    <a:pt x="3603" y="2765"/>
                    <a:pt x="3637" y="2765"/>
                    <a:pt x="3670" y="2732"/>
                  </a:cubicBezTo>
                  <a:close/>
                  <a:moveTo>
                    <a:pt x="2536" y="4066"/>
                  </a:moveTo>
                  <a:cubicBezTo>
                    <a:pt x="2569" y="4066"/>
                    <a:pt x="2602" y="4066"/>
                    <a:pt x="2636" y="4100"/>
                  </a:cubicBezTo>
                  <a:lnTo>
                    <a:pt x="2602" y="4133"/>
                  </a:lnTo>
                  <a:cubicBezTo>
                    <a:pt x="2569" y="4100"/>
                    <a:pt x="2536" y="4100"/>
                    <a:pt x="2502" y="4100"/>
                  </a:cubicBezTo>
                  <a:cubicBezTo>
                    <a:pt x="2536" y="4066"/>
                    <a:pt x="2536" y="4066"/>
                    <a:pt x="2536" y="4066"/>
                  </a:cubicBezTo>
                  <a:close/>
                  <a:moveTo>
                    <a:pt x="2116" y="1"/>
                  </a:moveTo>
                  <a:cubicBezTo>
                    <a:pt x="2000" y="1"/>
                    <a:pt x="1888" y="76"/>
                    <a:pt x="1802" y="230"/>
                  </a:cubicBezTo>
                  <a:cubicBezTo>
                    <a:pt x="1735" y="330"/>
                    <a:pt x="1735" y="497"/>
                    <a:pt x="1702" y="630"/>
                  </a:cubicBezTo>
                  <a:cubicBezTo>
                    <a:pt x="1635" y="931"/>
                    <a:pt x="1568" y="1231"/>
                    <a:pt x="1468" y="1498"/>
                  </a:cubicBezTo>
                  <a:cubicBezTo>
                    <a:pt x="1435" y="1665"/>
                    <a:pt x="1402" y="1798"/>
                    <a:pt x="1368" y="1898"/>
                  </a:cubicBezTo>
                  <a:cubicBezTo>
                    <a:pt x="1101" y="2132"/>
                    <a:pt x="868" y="2332"/>
                    <a:pt x="634" y="2565"/>
                  </a:cubicBezTo>
                  <a:cubicBezTo>
                    <a:pt x="434" y="2765"/>
                    <a:pt x="1" y="2799"/>
                    <a:pt x="101" y="3266"/>
                  </a:cubicBezTo>
                  <a:cubicBezTo>
                    <a:pt x="401" y="3432"/>
                    <a:pt x="701" y="3599"/>
                    <a:pt x="1001" y="3733"/>
                  </a:cubicBezTo>
                  <a:cubicBezTo>
                    <a:pt x="1101" y="3799"/>
                    <a:pt x="1201" y="3799"/>
                    <a:pt x="1268" y="3833"/>
                  </a:cubicBezTo>
                  <a:cubicBezTo>
                    <a:pt x="1835" y="4133"/>
                    <a:pt x="2035" y="4667"/>
                    <a:pt x="2169" y="5234"/>
                  </a:cubicBezTo>
                  <a:cubicBezTo>
                    <a:pt x="2236" y="5467"/>
                    <a:pt x="2269" y="5701"/>
                    <a:pt x="2569" y="5701"/>
                  </a:cubicBezTo>
                  <a:cubicBezTo>
                    <a:pt x="2869" y="5701"/>
                    <a:pt x="2836" y="5467"/>
                    <a:pt x="2903" y="5267"/>
                  </a:cubicBezTo>
                  <a:cubicBezTo>
                    <a:pt x="3036" y="4467"/>
                    <a:pt x="3270" y="3733"/>
                    <a:pt x="3937" y="3199"/>
                  </a:cubicBezTo>
                  <a:cubicBezTo>
                    <a:pt x="4070" y="3099"/>
                    <a:pt x="4170" y="2965"/>
                    <a:pt x="4304" y="2832"/>
                  </a:cubicBezTo>
                  <a:cubicBezTo>
                    <a:pt x="4604" y="2498"/>
                    <a:pt x="4537" y="2198"/>
                    <a:pt x="4104" y="2065"/>
                  </a:cubicBezTo>
                  <a:cubicBezTo>
                    <a:pt x="3436" y="1865"/>
                    <a:pt x="2903" y="1498"/>
                    <a:pt x="2703" y="797"/>
                  </a:cubicBezTo>
                  <a:cubicBezTo>
                    <a:pt x="2669" y="564"/>
                    <a:pt x="2536" y="364"/>
                    <a:pt x="2436" y="197"/>
                  </a:cubicBezTo>
                  <a:cubicBezTo>
                    <a:pt x="2339" y="67"/>
                    <a:pt x="2226" y="1"/>
                    <a:pt x="2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28"/>
            <p:cNvSpPr/>
            <p:nvPr/>
          </p:nvSpPr>
          <p:spPr>
            <a:xfrm>
              <a:off x="-2422725" y="2119175"/>
              <a:ext cx="102600" cy="119275"/>
            </a:xfrm>
            <a:custGeom>
              <a:avLst/>
              <a:gdLst/>
              <a:ahLst/>
              <a:cxnLst/>
              <a:rect l="l" t="t" r="r" b="b"/>
              <a:pathLst>
                <a:path w="4104" h="4771" extrusionOk="0">
                  <a:moveTo>
                    <a:pt x="1802" y="1434"/>
                  </a:moveTo>
                  <a:cubicBezTo>
                    <a:pt x="1835" y="1434"/>
                    <a:pt x="1869" y="1434"/>
                    <a:pt x="1902" y="1468"/>
                  </a:cubicBezTo>
                  <a:cubicBezTo>
                    <a:pt x="1869" y="1501"/>
                    <a:pt x="1869" y="1535"/>
                    <a:pt x="1869" y="1535"/>
                  </a:cubicBezTo>
                  <a:cubicBezTo>
                    <a:pt x="1835" y="1535"/>
                    <a:pt x="1802" y="1535"/>
                    <a:pt x="1769" y="1501"/>
                  </a:cubicBezTo>
                  <a:cubicBezTo>
                    <a:pt x="1769" y="1468"/>
                    <a:pt x="1769" y="1434"/>
                    <a:pt x="1802" y="1434"/>
                  </a:cubicBezTo>
                  <a:close/>
                  <a:moveTo>
                    <a:pt x="2736" y="2202"/>
                  </a:moveTo>
                  <a:cubicBezTo>
                    <a:pt x="2803" y="2202"/>
                    <a:pt x="2836" y="2235"/>
                    <a:pt x="2836" y="2235"/>
                  </a:cubicBezTo>
                  <a:cubicBezTo>
                    <a:pt x="2836" y="2268"/>
                    <a:pt x="2803" y="2302"/>
                    <a:pt x="2803" y="2335"/>
                  </a:cubicBezTo>
                  <a:cubicBezTo>
                    <a:pt x="2803" y="2335"/>
                    <a:pt x="2736" y="2302"/>
                    <a:pt x="2736" y="2302"/>
                  </a:cubicBezTo>
                  <a:cubicBezTo>
                    <a:pt x="2736" y="2268"/>
                    <a:pt x="2736" y="2235"/>
                    <a:pt x="2736" y="2202"/>
                  </a:cubicBezTo>
                  <a:close/>
                  <a:moveTo>
                    <a:pt x="2136" y="2869"/>
                  </a:moveTo>
                  <a:cubicBezTo>
                    <a:pt x="2169" y="2902"/>
                    <a:pt x="2169" y="2902"/>
                    <a:pt x="2202" y="2902"/>
                  </a:cubicBezTo>
                  <a:cubicBezTo>
                    <a:pt x="2169" y="2969"/>
                    <a:pt x="2169" y="3036"/>
                    <a:pt x="2136" y="3102"/>
                  </a:cubicBezTo>
                  <a:cubicBezTo>
                    <a:pt x="2102" y="3069"/>
                    <a:pt x="2069" y="3069"/>
                    <a:pt x="2035" y="3036"/>
                  </a:cubicBezTo>
                  <a:cubicBezTo>
                    <a:pt x="2069" y="3002"/>
                    <a:pt x="2102" y="2936"/>
                    <a:pt x="2136" y="2869"/>
                  </a:cubicBezTo>
                  <a:close/>
                  <a:moveTo>
                    <a:pt x="1902" y="0"/>
                  </a:moveTo>
                  <a:cubicBezTo>
                    <a:pt x="1769" y="0"/>
                    <a:pt x="1635" y="134"/>
                    <a:pt x="1535" y="234"/>
                  </a:cubicBezTo>
                  <a:cubicBezTo>
                    <a:pt x="1468" y="300"/>
                    <a:pt x="1502" y="434"/>
                    <a:pt x="1468" y="534"/>
                  </a:cubicBezTo>
                  <a:cubicBezTo>
                    <a:pt x="1335" y="1068"/>
                    <a:pt x="1101" y="1568"/>
                    <a:pt x="601" y="1901"/>
                  </a:cubicBezTo>
                  <a:cubicBezTo>
                    <a:pt x="468" y="1968"/>
                    <a:pt x="334" y="2035"/>
                    <a:pt x="234" y="2135"/>
                  </a:cubicBezTo>
                  <a:cubicBezTo>
                    <a:pt x="134" y="2235"/>
                    <a:pt x="67" y="2335"/>
                    <a:pt x="1" y="2435"/>
                  </a:cubicBezTo>
                  <a:cubicBezTo>
                    <a:pt x="134" y="2535"/>
                    <a:pt x="201" y="2669"/>
                    <a:pt x="334" y="2702"/>
                  </a:cubicBezTo>
                  <a:cubicBezTo>
                    <a:pt x="1135" y="2936"/>
                    <a:pt x="1602" y="3403"/>
                    <a:pt x="1702" y="4270"/>
                  </a:cubicBezTo>
                  <a:cubicBezTo>
                    <a:pt x="1735" y="4470"/>
                    <a:pt x="1802" y="4703"/>
                    <a:pt x="2069" y="4770"/>
                  </a:cubicBezTo>
                  <a:cubicBezTo>
                    <a:pt x="2436" y="4603"/>
                    <a:pt x="2336" y="4236"/>
                    <a:pt x="2402" y="3970"/>
                  </a:cubicBezTo>
                  <a:cubicBezTo>
                    <a:pt x="2569" y="3202"/>
                    <a:pt x="2836" y="2569"/>
                    <a:pt x="3703" y="2435"/>
                  </a:cubicBezTo>
                  <a:cubicBezTo>
                    <a:pt x="3737" y="2435"/>
                    <a:pt x="3770" y="2435"/>
                    <a:pt x="3803" y="2402"/>
                  </a:cubicBezTo>
                  <a:cubicBezTo>
                    <a:pt x="4070" y="2268"/>
                    <a:pt x="4104" y="1968"/>
                    <a:pt x="3837" y="1801"/>
                  </a:cubicBezTo>
                  <a:cubicBezTo>
                    <a:pt x="3737" y="1768"/>
                    <a:pt x="3670" y="1735"/>
                    <a:pt x="3570" y="1701"/>
                  </a:cubicBezTo>
                  <a:cubicBezTo>
                    <a:pt x="3136" y="1635"/>
                    <a:pt x="2803" y="1401"/>
                    <a:pt x="2536" y="1068"/>
                  </a:cubicBezTo>
                  <a:cubicBezTo>
                    <a:pt x="2302" y="834"/>
                    <a:pt x="2202" y="601"/>
                    <a:pt x="2169" y="267"/>
                  </a:cubicBezTo>
                  <a:cubicBezTo>
                    <a:pt x="2136" y="167"/>
                    <a:pt x="1969" y="0"/>
                    <a:pt x="19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28"/>
            <p:cNvSpPr/>
            <p:nvPr/>
          </p:nvSpPr>
          <p:spPr>
            <a:xfrm>
              <a:off x="-2296800" y="2303475"/>
              <a:ext cx="82575" cy="107725"/>
            </a:xfrm>
            <a:custGeom>
              <a:avLst/>
              <a:gdLst/>
              <a:ahLst/>
              <a:cxnLst/>
              <a:rect l="l" t="t" r="r" b="b"/>
              <a:pathLst>
                <a:path w="3303" h="4309" extrusionOk="0">
                  <a:moveTo>
                    <a:pt x="1702" y="1234"/>
                  </a:moveTo>
                  <a:cubicBezTo>
                    <a:pt x="1769" y="1268"/>
                    <a:pt x="1869" y="1334"/>
                    <a:pt x="1935" y="1368"/>
                  </a:cubicBezTo>
                  <a:cubicBezTo>
                    <a:pt x="1902" y="1401"/>
                    <a:pt x="1869" y="1434"/>
                    <a:pt x="1835" y="1501"/>
                  </a:cubicBezTo>
                  <a:lnTo>
                    <a:pt x="1602" y="1334"/>
                  </a:lnTo>
                  <a:cubicBezTo>
                    <a:pt x="1635" y="1301"/>
                    <a:pt x="1668" y="1268"/>
                    <a:pt x="1702" y="1234"/>
                  </a:cubicBezTo>
                  <a:close/>
                  <a:moveTo>
                    <a:pt x="1535" y="0"/>
                  </a:moveTo>
                  <a:cubicBezTo>
                    <a:pt x="1468" y="100"/>
                    <a:pt x="1335" y="200"/>
                    <a:pt x="1302" y="334"/>
                  </a:cubicBezTo>
                  <a:cubicBezTo>
                    <a:pt x="1135" y="701"/>
                    <a:pt x="1035" y="1101"/>
                    <a:pt x="868" y="1468"/>
                  </a:cubicBezTo>
                  <a:cubicBezTo>
                    <a:pt x="768" y="1668"/>
                    <a:pt x="568" y="1801"/>
                    <a:pt x="401" y="1935"/>
                  </a:cubicBezTo>
                  <a:cubicBezTo>
                    <a:pt x="167" y="2068"/>
                    <a:pt x="1" y="2202"/>
                    <a:pt x="134" y="2468"/>
                  </a:cubicBezTo>
                  <a:cubicBezTo>
                    <a:pt x="534" y="2535"/>
                    <a:pt x="868" y="2702"/>
                    <a:pt x="1068" y="3036"/>
                  </a:cubicBezTo>
                  <a:cubicBezTo>
                    <a:pt x="1268" y="3369"/>
                    <a:pt x="1435" y="3669"/>
                    <a:pt x="1568" y="4003"/>
                  </a:cubicBezTo>
                  <a:cubicBezTo>
                    <a:pt x="1628" y="4182"/>
                    <a:pt x="1688" y="4308"/>
                    <a:pt x="1892" y="4308"/>
                  </a:cubicBezTo>
                  <a:cubicBezTo>
                    <a:pt x="1916" y="4308"/>
                    <a:pt x="1941" y="4307"/>
                    <a:pt x="1969" y="4303"/>
                  </a:cubicBezTo>
                  <a:cubicBezTo>
                    <a:pt x="2135" y="3336"/>
                    <a:pt x="2369" y="2402"/>
                    <a:pt x="3303" y="1935"/>
                  </a:cubicBezTo>
                  <a:cubicBezTo>
                    <a:pt x="3270" y="1434"/>
                    <a:pt x="3236" y="1401"/>
                    <a:pt x="2769" y="1268"/>
                  </a:cubicBezTo>
                  <a:cubicBezTo>
                    <a:pt x="2336" y="1134"/>
                    <a:pt x="1969" y="1001"/>
                    <a:pt x="1935" y="500"/>
                  </a:cubicBezTo>
                  <a:cubicBezTo>
                    <a:pt x="1935" y="400"/>
                    <a:pt x="1869" y="300"/>
                    <a:pt x="1802" y="234"/>
                  </a:cubicBezTo>
                  <a:cubicBezTo>
                    <a:pt x="1735" y="133"/>
                    <a:pt x="1635" y="67"/>
                    <a:pt x="1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28"/>
            <p:cNvSpPr/>
            <p:nvPr/>
          </p:nvSpPr>
          <p:spPr>
            <a:xfrm>
              <a:off x="-2195050" y="2114150"/>
              <a:ext cx="2525" cy="3375"/>
            </a:xfrm>
            <a:custGeom>
              <a:avLst/>
              <a:gdLst/>
              <a:ahLst/>
              <a:cxnLst/>
              <a:rect l="l" t="t" r="r" b="b"/>
              <a:pathLst>
                <a:path w="101" h="135" extrusionOk="0">
                  <a:moveTo>
                    <a:pt x="67" y="1"/>
                  </a:moveTo>
                  <a:cubicBezTo>
                    <a:pt x="34" y="34"/>
                    <a:pt x="0" y="34"/>
                    <a:pt x="0" y="68"/>
                  </a:cubicBezTo>
                  <a:cubicBezTo>
                    <a:pt x="0" y="68"/>
                    <a:pt x="0" y="101"/>
                    <a:pt x="0" y="134"/>
                  </a:cubicBezTo>
                  <a:cubicBezTo>
                    <a:pt x="34" y="101"/>
                    <a:pt x="67" y="101"/>
                    <a:pt x="100" y="101"/>
                  </a:cubicBezTo>
                  <a:cubicBezTo>
                    <a:pt x="100" y="68"/>
                    <a:pt x="67" y="34"/>
                    <a:pt x="67" y="1"/>
                  </a:cubicBezTo>
                  <a:close/>
                </a:path>
              </a:pathLst>
            </a:custGeom>
            <a:solidFill>
              <a:srgbClr val="FEA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-2222575" y="2147525"/>
              <a:ext cx="3350" cy="1675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34" y="0"/>
                  </a:moveTo>
                  <a:cubicBezTo>
                    <a:pt x="34" y="0"/>
                    <a:pt x="34" y="0"/>
                    <a:pt x="0" y="34"/>
                  </a:cubicBezTo>
                  <a:cubicBezTo>
                    <a:pt x="34" y="34"/>
                    <a:pt x="67" y="34"/>
                    <a:pt x="100" y="67"/>
                  </a:cubicBezTo>
                  <a:cubicBezTo>
                    <a:pt x="100" y="34"/>
                    <a:pt x="100" y="34"/>
                    <a:pt x="134" y="34"/>
                  </a:cubicBezTo>
                  <a:cubicBezTo>
                    <a:pt x="100" y="0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FEB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28"/>
            <p:cNvSpPr/>
            <p:nvPr/>
          </p:nvSpPr>
          <p:spPr>
            <a:xfrm>
              <a:off x="-2371850" y="2190875"/>
              <a:ext cx="4200" cy="5875"/>
            </a:xfrm>
            <a:custGeom>
              <a:avLst/>
              <a:gdLst/>
              <a:ahLst/>
              <a:cxnLst/>
              <a:rect l="l" t="t" r="r" b="b"/>
              <a:pathLst>
                <a:path w="168" h="235" extrusionOk="0">
                  <a:moveTo>
                    <a:pt x="101" y="1"/>
                  </a:moveTo>
                  <a:cubicBezTo>
                    <a:pt x="67" y="68"/>
                    <a:pt x="34" y="134"/>
                    <a:pt x="0" y="168"/>
                  </a:cubicBezTo>
                  <a:cubicBezTo>
                    <a:pt x="34" y="201"/>
                    <a:pt x="67" y="201"/>
                    <a:pt x="101" y="234"/>
                  </a:cubicBezTo>
                  <a:cubicBezTo>
                    <a:pt x="134" y="168"/>
                    <a:pt x="134" y="101"/>
                    <a:pt x="167" y="34"/>
                  </a:cubicBezTo>
                  <a:cubicBezTo>
                    <a:pt x="134" y="34"/>
                    <a:pt x="134" y="34"/>
                    <a:pt x="101" y="1"/>
                  </a:cubicBezTo>
                  <a:close/>
                </a:path>
              </a:pathLst>
            </a:custGeom>
            <a:solidFill>
              <a:srgbClr val="389C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28"/>
            <p:cNvSpPr/>
            <p:nvPr/>
          </p:nvSpPr>
          <p:spPr>
            <a:xfrm>
              <a:off x="-2378525" y="2155025"/>
              <a:ext cx="3375" cy="2525"/>
            </a:xfrm>
            <a:custGeom>
              <a:avLst/>
              <a:gdLst/>
              <a:ahLst/>
              <a:cxnLst/>
              <a:rect l="l" t="t" r="r" b="b"/>
              <a:pathLst>
                <a:path w="135" h="101" extrusionOk="0">
                  <a:moveTo>
                    <a:pt x="34" y="0"/>
                  </a:moveTo>
                  <a:cubicBezTo>
                    <a:pt x="1" y="0"/>
                    <a:pt x="1" y="34"/>
                    <a:pt x="1" y="67"/>
                  </a:cubicBezTo>
                  <a:cubicBezTo>
                    <a:pt x="34" y="101"/>
                    <a:pt x="67" y="101"/>
                    <a:pt x="101" y="101"/>
                  </a:cubicBezTo>
                  <a:cubicBezTo>
                    <a:pt x="101" y="101"/>
                    <a:pt x="101" y="67"/>
                    <a:pt x="134" y="34"/>
                  </a:cubicBezTo>
                  <a:cubicBezTo>
                    <a:pt x="101" y="0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389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28"/>
            <p:cNvSpPr/>
            <p:nvPr/>
          </p:nvSpPr>
          <p:spPr>
            <a:xfrm>
              <a:off x="-2354350" y="2174200"/>
              <a:ext cx="2550" cy="3375"/>
            </a:xfrm>
            <a:custGeom>
              <a:avLst/>
              <a:gdLst/>
              <a:ahLst/>
              <a:cxnLst/>
              <a:rect l="l" t="t" r="r" b="b"/>
              <a:pathLst>
                <a:path w="102" h="135" extrusionOk="0">
                  <a:moveTo>
                    <a:pt x="1" y="1"/>
                  </a:moveTo>
                  <a:cubicBezTo>
                    <a:pt x="1" y="34"/>
                    <a:pt x="1" y="67"/>
                    <a:pt x="1" y="101"/>
                  </a:cubicBezTo>
                  <a:cubicBezTo>
                    <a:pt x="1" y="101"/>
                    <a:pt x="68" y="134"/>
                    <a:pt x="68" y="134"/>
                  </a:cubicBezTo>
                  <a:cubicBezTo>
                    <a:pt x="68" y="101"/>
                    <a:pt x="101" y="67"/>
                    <a:pt x="101" y="34"/>
                  </a:cubicBezTo>
                  <a:cubicBezTo>
                    <a:pt x="101" y="34"/>
                    <a:pt x="68" y="1"/>
                    <a:pt x="1" y="1"/>
                  </a:cubicBezTo>
                  <a:close/>
                </a:path>
              </a:pathLst>
            </a:custGeom>
            <a:solidFill>
              <a:srgbClr val="359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28"/>
            <p:cNvSpPr/>
            <p:nvPr/>
          </p:nvSpPr>
          <p:spPr>
            <a:xfrm>
              <a:off x="-2256775" y="2334325"/>
              <a:ext cx="8375" cy="6700"/>
            </a:xfrm>
            <a:custGeom>
              <a:avLst/>
              <a:gdLst/>
              <a:ahLst/>
              <a:cxnLst/>
              <a:rect l="l" t="t" r="r" b="b"/>
              <a:pathLst>
                <a:path w="335" h="268" extrusionOk="0">
                  <a:moveTo>
                    <a:pt x="101" y="0"/>
                  </a:moveTo>
                  <a:cubicBezTo>
                    <a:pt x="67" y="34"/>
                    <a:pt x="34" y="67"/>
                    <a:pt x="1" y="100"/>
                  </a:cubicBezTo>
                  <a:lnTo>
                    <a:pt x="234" y="267"/>
                  </a:lnTo>
                  <a:cubicBezTo>
                    <a:pt x="268" y="200"/>
                    <a:pt x="301" y="167"/>
                    <a:pt x="334" y="13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211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28"/>
            <p:cNvSpPr/>
            <p:nvPr/>
          </p:nvSpPr>
          <p:spPr>
            <a:xfrm>
              <a:off x="-2256775" y="2334325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101" y="0"/>
                  </a:moveTo>
                  <a:cubicBezTo>
                    <a:pt x="67" y="34"/>
                    <a:pt x="34" y="67"/>
                    <a:pt x="1" y="100"/>
                  </a:cubicBezTo>
                  <a:cubicBezTo>
                    <a:pt x="34" y="67"/>
                    <a:pt x="67" y="34"/>
                    <a:pt x="101" y="0"/>
                  </a:cubicBezTo>
                  <a:close/>
                </a:path>
              </a:pathLst>
            </a:custGeom>
            <a:solidFill>
              <a:srgbClr val="544C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0767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29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35" name="Google Shape;635;p2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2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29"/>
            <p:cNvSpPr/>
            <p:nvPr/>
          </p:nvSpPr>
          <p:spPr>
            <a:xfrm rot="-4715776">
              <a:off x="3765898" y="141544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29"/>
            <p:cNvSpPr/>
            <p:nvPr/>
          </p:nvSpPr>
          <p:spPr>
            <a:xfrm rot="-3652980">
              <a:off x="2994831" y="4385363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3" name="Google Shape;643;p29"/>
          <p:cNvSpPr txBox="1">
            <a:spLocks noGrp="1"/>
          </p:cNvSpPr>
          <p:nvPr>
            <p:ph type="ctrTitle"/>
          </p:nvPr>
        </p:nvSpPr>
        <p:spPr>
          <a:xfrm>
            <a:off x="6258033" y="1629452"/>
            <a:ext cx="50908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44" name="Google Shape;644;p29"/>
          <p:cNvSpPr txBox="1">
            <a:spLocks noGrp="1"/>
          </p:cNvSpPr>
          <p:nvPr>
            <p:ph type="subTitle" idx="1"/>
          </p:nvPr>
        </p:nvSpPr>
        <p:spPr>
          <a:xfrm>
            <a:off x="6428765" y="3032396"/>
            <a:ext cx="4748800" cy="14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5" name="Google Shape;645;p29"/>
          <p:cNvSpPr txBox="1"/>
          <p:nvPr/>
        </p:nvSpPr>
        <p:spPr>
          <a:xfrm>
            <a:off x="960000" y="5410200"/>
            <a:ext cx="4272400" cy="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b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578DA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46" name="Google Shape;646;p29"/>
          <p:cNvSpPr txBox="1">
            <a:spLocks noGrp="1"/>
          </p:cNvSpPr>
          <p:nvPr>
            <p:ph type="subTitle" idx="2"/>
          </p:nvPr>
        </p:nvSpPr>
        <p:spPr>
          <a:xfrm>
            <a:off x="6413500" y="5763600"/>
            <a:ext cx="47796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111050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8" name="Google Shape;648;p29"/>
          <p:cNvSpPr/>
          <p:nvPr/>
        </p:nvSpPr>
        <p:spPr>
          <a:xfrm>
            <a:off x="5909133" y="18937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9" name="Google Shape;649;p29"/>
          <p:cNvSpPr/>
          <p:nvPr/>
        </p:nvSpPr>
        <p:spPr>
          <a:xfrm>
            <a:off x="9970002" y="12714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0" name="Google Shape;650;p29"/>
          <p:cNvSpPr/>
          <p:nvPr/>
        </p:nvSpPr>
        <p:spPr>
          <a:xfrm>
            <a:off x="7432729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" name="Google Shape;651;p29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" name="Google Shape;652;p29"/>
          <p:cNvSpPr/>
          <p:nvPr/>
        </p:nvSpPr>
        <p:spPr>
          <a:xfrm>
            <a:off x="8374780" y="1277251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3" name="Google Shape;653;p29"/>
          <p:cNvSpPr/>
          <p:nvPr/>
        </p:nvSpPr>
        <p:spPr>
          <a:xfrm>
            <a:off x="1857378" y="3302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1361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648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A992-F389-4085-95DC-367A1C5D463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6415-260B-48F9-8223-3D5FDC40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472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64216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8985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97357-AD3B-454E-ACB5-59937AF52F0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C5253-CD8B-4B40-BAF5-56CE047F47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420455"/>
      </p:ext>
    </p:extLst>
  </p:cSld>
  <p:clrMapOvr>
    <a:masterClrMapping/>
  </p:clrMapOvr>
  <p:transition spd="slow" advClick="0">
    <p:push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97357-AD3B-454E-ACB5-59937AF52F0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C5253-CD8B-4B40-BAF5-56CE047F47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760962"/>
      </p:ext>
    </p:extLst>
  </p:cSld>
  <p:clrMapOvr>
    <a:masterClrMapping/>
  </p:clrMapOvr>
  <p:transition spd="slow" advClick="0">
    <p:push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97357-AD3B-454E-ACB5-59937AF52F0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C5253-CD8B-4B40-BAF5-56CE047F47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447872"/>
      </p:ext>
    </p:extLst>
  </p:cSld>
  <p:clrMapOvr>
    <a:masterClrMapping/>
  </p:clrMapOvr>
  <p:transition spd="slow" advClick="0">
    <p:push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97357-AD3B-454E-ACB5-59937AF52F0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C5253-CD8B-4B40-BAF5-56CE047F47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732753"/>
      </p:ext>
    </p:extLst>
  </p:cSld>
  <p:clrMapOvr>
    <a:masterClrMapping/>
  </p:clrMapOvr>
  <p:transition spd="slow" advClick="0">
    <p:push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97357-AD3B-454E-ACB5-59937AF52F0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C5253-CD8B-4B40-BAF5-56CE047F47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152722"/>
      </p:ext>
    </p:extLst>
  </p:cSld>
  <p:clrMapOvr>
    <a:masterClrMapping/>
  </p:clrMapOvr>
  <p:transition spd="slow" advClick="0">
    <p:push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97357-AD3B-454E-ACB5-59937AF52F0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C5253-CD8B-4B40-BAF5-56CE047F47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823197"/>
      </p:ext>
    </p:extLst>
  </p:cSld>
  <p:clrMapOvr>
    <a:masterClrMapping/>
  </p:clrMapOvr>
  <p:transition spd="slow" advClick="0">
    <p:push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97357-AD3B-454E-ACB5-59937AF52F0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C5253-CD8B-4B40-BAF5-56CE047F47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333730"/>
      </p:ext>
    </p:extLst>
  </p:cSld>
  <p:clrMapOvr>
    <a:masterClrMapping/>
  </p:clrMapOvr>
  <p:transition spd="slow" advClick="0">
    <p:push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97357-AD3B-454E-ACB5-59937AF52F0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C5253-CD8B-4B40-BAF5-56CE047F47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090598"/>
      </p:ext>
    </p:extLst>
  </p:cSld>
  <p:clrMapOvr>
    <a:masterClrMapping/>
  </p:clrMapOvr>
  <p:transition spd="slow" advClick="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theme" Target="../theme/theme7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91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3A992-F389-4085-95DC-367A1C5D463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26415-260B-48F9-8223-3D5FDC40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2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1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F491-D223-4615-9738-18DC136939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0777E-2F31-425E-9843-AB1319164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26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63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ibeye"/>
              <a:buNone/>
              <a:defRPr sz="40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7C7A74"/>
              </a:buClr>
              <a:buSzPts val="4000"/>
              <a:buFont typeface="Ribeye"/>
              <a:buNone/>
              <a:defRPr sz="4000" b="1">
                <a:solidFill>
                  <a:srgbClr val="7C7A74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7C7A74"/>
              </a:buClr>
              <a:buSzPts val="4000"/>
              <a:buFont typeface="Ribeye"/>
              <a:buNone/>
              <a:defRPr sz="4000" b="1">
                <a:solidFill>
                  <a:srgbClr val="7C7A74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7C7A74"/>
              </a:buClr>
              <a:buSzPts val="4000"/>
              <a:buFont typeface="Ribeye"/>
              <a:buNone/>
              <a:defRPr sz="4000" b="1">
                <a:solidFill>
                  <a:srgbClr val="7C7A74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7C7A74"/>
              </a:buClr>
              <a:buSzPts val="4000"/>
              <a:buFont typeface="Ribeye"/>
              <a:buNone/>
              <a:defRPr sz="4000" b="1">
                <a:solidFill>
                  <a:srgbClr val="7C7A74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7C7A74"/>
              </a:buClr>
              <a:buSzPts val="4000"/>
              <a:buFont typeface="Ribeye"/>
              <a:buNone/>
              <a:defRPr sz="4000" b="1">
                <a:solidFill>
                  <a:srgbClr val="7C7A74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7C7A74"/>
              </a:buClr>
              <a:buSzPts val="4000"/>
              <a:buFont typeface="Ribeye"/>
              <a:buNone/>
              <a:defRPr sz="4000" b="1">
                <a:solidFill>
                  <a:srgbClr val="7C7A74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7C7A74"/>
              </a:buClr>
              <a:buSzPts val="4000"/>
              <a:buFont typeface="Ribeye"/>
              <a:buNone/>
              <a:defRPr sz="4000" b="1">
                <a:solidFill>
                  <a:srgbClr val="7C7A74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7C7A74"/>
              </a:buClr>
              <a:buSzPts val="4000"/>
              <a:buFont typeface="Ribeye"/>
              <a:buNone/>
              <a:defRPr sz="4000" b="1">
                <a:solidFill>
                  <a:srgbClr val="7C7A74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arker Grotesque SemiBold"/>
              <a:buChar char="●"/>
              <a:defRPr sz="1900">
                <a:solidFill>
                  <a:schemeClr val="dk2"/>
                </a:solidFill>
                <a:latin typeface="Darker Grotesque SemiBold"/>
                <a:ea typeface="Darker Grotesque SemiBold"/>
                <a:cs typeface="Darker Grotesque SemiBold"/>
                <a:sym typeface="Darker Grotesque SemiBold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arker Grotesque SemiBold"/>
              <a:buChar char="○"/>
              <a:defRPr sz="1900">
                <a:solidFill>
                  <a:schemeClr val="dk2"/>
                </a:solidFill>
                <a:latin typeface="Darker Grotesque SemiBold"/>
                <a:ea typeface="Darker Grotesque SemiBold"/>
                <a:cs typeface="Darker Grotesque SemiBold"/>
                <a:sym typeface="Darker Grotesque SemiBold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arker Grotesque SemiBold"/>
              <a:buChar char="■"/>
              <a:defRPr sz="1900">
                <a:solidFill>
                  <a:schemeClr val="dk2"/>
                </a:solidFill>
                <a:latin typeface="Darker Grotesque SemiBold"/>
                <a:ea typeface="Darker Grotesque SemiBold"/>
                <a:cs typeface="Darker Grotesque SemiBold"/>
                <a:sym typeface="Darker Grotesque SemiBold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arker Grotesque SemiBold"/>
              <a:buChar char="●"/>
              <a:defRPr sz="1900">
                <a:solidFill>
                  <a:schemeClr val="dk2"/>
                </a:solidFill>
                <a:latin typeface="Darker Grotesque SemiBold"/>
                <a:ea typeface="Darker Grotesque SemiBold"/>
                <a:cs typeface="Darker Grotesque SemiBold"/>
                <a:sym typeface="Darker Grotesque SemiBold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arker Grotesque SemiBold"/>
              <a:buChar char="○"/>
              <a:defRPr sz="1900">
                <a:solidFill>
                  <a:schemeClr val="dk2"/>
                </a:solidFill>
                <a:latin typeface="Darker Grotesque SemiBold"/>
                <a:ea typeface="Darker Grotesque SemiBold"/>
                <a:cs typeface="Darker Grotesque SemiBold"/>
                <a:sym typeface="Darker Grotesque SemiBold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arker Grotesque SemiBold"/>
              <a:buChar char="■"/>
              <a:defRPr sz="1900">
                <a:solidFill>
                  <a:schemeClr val="dk2"/>
                </a:solidFill>
                <a:latin typeface="Darker Grotesque SemiBold"/>
                <a:ea typeface="Darker Grotesque SemiBold"/>
                <a:cs typeface="Darker Grotesque SemiBold"/>
                <a:sym typeface="Darker Grotesque SemiBold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arker Grotesque SemiBold"/>
              <a:buChar char="●"/>
              <a:defRPr sz="1900">
                <a:solidFill>
                  <a:schemeClr val="dk2"/>
                </a:solidFill>
                <a:latin typeface="Darker Grotesque SemiBold"/>
                <a:ea typeface="Darker Grotesque SemiBold"/>
                <a:cs typeface="Darker Grotesque SemiBold"/>
                <a:sym typeface="Darker Grotesque SemiBold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arker Grotesque SemiBold"/>
              <a:buChar char="○"/>
              <a:defRPr sz="1900">
                <a:solidFill>
                  <a:schemeClr val="dk2"/>
                </a:solidFill>
                <a:latin typeface="Darker Grotesque SemiBold"/>
                <a:ea typeface="Darker Grotesque SemiBold"/>
                <a:cs typeface="Darker Grotesque SemiBold"/>
                <a:sym typeface="Darker Grotesque SemiBold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arker Grotesque SemiBold"/>
              <a:buChar char="■"/>
              <a:defRPr sz="1900">
                <a:solidFill>
                  <a:schemeClr val="dk2"/>
                </a:solidFill>
                <a:latin typeface="Darker Grotesque SemiBold"/>
                <a:ea typeface="Darker Grotesque SemiBold"/>
                <a:cs typeface="Darker Grotesque SemiBold"/>
                <a:sym typeface="Darker Grotesque SemiBo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7C7A74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7C7A74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8484922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6" r:id="rId4"/>
    <p:sldLayoutId id="214748372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53984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792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4000">
              <a:schemeClr val="bg1"/>
            </a:gs>
            <a:gs pos="83000">
              <a:srgbClr val="00FF00"/>
            </a:gs>
            <a:gs pos="99000">
              <a:srgbClr val="00DA0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97357-AD3B-454E-ACB5-59937AF52F0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C5253-CD8B-4B40-BAF5-56CE047F47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9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5.svg"/><Relationship Id="rId18" Type="http://schemas.openxmlformats.org/officeDocument/2006/relationships/image" Target="../media/image35.png"/><Relationship Id="rId26" Type="http://schemas.openxmlformats.org/officeDocument/2006/relationships/image" Target="../media/image39.png"/><Relationship Id="rId3" Type="http://schemas.microsoft.com/office/2007/relationships/media" Target="../media/media4.mp3"/><Relationship Id="rId21" Type="http://schemas.openxmlformats.org/officeDocument/2006/relationships/image" Target="../media/image15.sv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2.png"/><Relationship Id="rId17" Type="http://schemas.openxmlformats.org/officeDocument/2006/relationships/image" Target="../media/image9.svg"/><Relationship Id="rId25" Type="http://schemas.openxmlformats.org/officeDocument/2006/relationships/image" Target="../media/image19.svg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openxmlformats.org/officeDocument/2006/relationships/image" Target="../media/image4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.svg"/><Relationship Id="rId24" Type="http://schemas.openxmlformats.org/officeDocument/2006/relationships/image" Target="../media/image38.png"/><Relationship Id="rId5" Type="http://schemas.microsoft.com/office/2007/relationships/media" Target="../media/media5.mp3"/><Relationship Id="rId15" Type="http://schemas.openxmlformats.org/officeDocument/2006/relationships/image" Target="../media/image7.svg"/><Relationship Id="rId23" Type="http://schemas.openxmlformats.org/officeDocument/2006/relationships/image" Target="../media/image17.svg"/><Relationship Id="rId28" Type="http://schemas.openxmlformats.org/officeDocument/2006/relationships/image" Target="../media/image40.png"/><Relationship Id="rId10" Type="http://schemas.openxmlformats.org/officeDocument/2006/relationships/image" Target="../media/image31.png"/><Relationship Id="rId19" Type="http://schemas.openxmlformats.org/officeDocument/2006/relationships/image" Target="../media/image11.svg"/><Relationship Id="rId4" Type="http://schemas.openxmlformats.org/officeDocument/2006/relationships/audio" Target="../media/media4.mp3"/><Relationship Id="rId9" Type="http://schemas.openxmlformats.org/officeDocument/2006/relationships/image" Target="../media/image30.png"/><Relationship Id="rId14" Type="http://schemas.openxmlformats.org/officeDocument/2006/relationships/image" Target="../media/image33.png"/><Relationship Id="rId22" Type="http://schemas.openxmlformats.org/officeDocument/2006/relationships/image" Target="../media/image37.png"/><Relationship Id="rId27" Type="http://schemas.openxmlformats.org/officeDocument/2006/relationships/image" Target="../media/image21.svg"/><Relationship Id="rId30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0.svg"/><Relationship Id="rId11" Type="http://schemas.openxmlformats.org/officeDocument/2006/relationships/audio" Target="../media/audio7.wav"/><Relationship Id="rId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2.sv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4.svg"/><Relationship Id="rId8" Type="http://schemas.openxmlformats.org/officeDocument/2006/relationships/image" Target="../media/image53.svg"/><Relationship Id="rId26" Type="http://schemas.openxmlformats.org/officeDocument/2006/relationships/image" Target="../media/image41.png"/><Relationship Id="rId3" Type="http://schemas.openxmlformats.org/officeDocument/2006/relationships/audio" Target="../media/audio8.wav"/><Relationship Id="rId21" Type="http://schemas.openxmlformats.org/officeDocument/2006/relationships/image" Target="../media/image49.png"/><Relationship Id="rId17" Type="http://schemas.openxmlformats.org/officeDocument/2006/relationships/image" Target="../media/image47.png"/><Relationship Id="rId25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1.svg"/><Relationship Id="rId20" Type="http://schemas.openxmlformats.org/officeDocument/2006/relationships/image" Target="../media/image15.svg"/><Relationship Id="rId1" Type="http://schemas.openxmlformats.org/officeDocument/2006/relationships/tags" Target="../tags/tag1.xml"/><Relationship Id="rId24" Type="http://schemas.openxmlformats.org/officeDocument/2006/relationships/image" Target="../media/image51.png"/><Relationship Id="rId5" Type="http://schemas.openxmlformats.org/officeDocument/2006/relationships/image" Target="../media/image46.png"/><Relationship Id="rId23" Type="http://schemas.openxmlformats.org/officeDocument/2006/relationships/image" Target="../media/image50.png"/><Relationship Id="rId19" Type="http://schemas.openxmlformats.org/officeDocument/2006/relationships/image" Target="../media/image48.png"/><Relationship Id="rId4" Type="http://schemas.openxmlformats.org/officeDocument/2006/relationships/audio" Target="../media/audio6.wav"/><Relationship Id="rId22" Type="http://schemas.openxmlformats.org/officeDocument/2006/relationships/image" Target="../media/image23.svg"/></Relationships>
</file>

<file path=ppt/slides/_rels/slide2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4.svg"/><Relationship Id="rId8" Type="http://schemas.openxmlformats.org/officeDocument/2006/relationships/image" Target="../media/image53.svg"/><Relationship Id="rId26" Type="http://schemas.openxmlformats.org/officeDocument/2006/relationships/image" Target="../media/image40.png"/><Relationship Id="rId3" Type="http://schemas.openxmlformats.org/officeDocument/2006/relationships/audio" Target="../media/audio6.wav"/><Relationship Id="rId21" Type="http://schemas.openxmlformats.org/officeDocument/2006/relationships/image" Target="../media/image49.png"/><Relationship Id="rId17" Type="http://schemas.openxmlformats.org/officeDocument/2006/relationships/image" Target="../media/image47.png"/><Relationship Id="rId25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1.svg"/><Relationship Id="rId20" Type="http://schemas.openxmlformats.org/officeDocument/2006/relationships/image" Target="../media/image15.svg"/><Relationship Id="rId1" Type="http://schemas.openxmlformats.org/officeDocument/2006/relationships/tags" Target="../tags/tag2.xml"/><Relationship Id="rId24" Type="http://schemas.openxmlformats.org/officeDocument/2006/relationships/image" Target="../media/image53.jpeg"/><Relationship Id="rId23" Type="http://schemas.openxmlformats.org/officeDocument/2006/relationships/image" Target="../media/image50.png"/><Relationship Id="rId19" Type="http://schemas.openxmlformats.org/officeDocument/2006/relationships/image" Target="../media/image48.png"/><Relationship Id="rId4" Type="http://schemas.openxmlformats.org/officeDocument/2006/relationships/image" Target="../media/image46.png"/><Relationship Id="rId22" Type="http://schemas.openxmlformats.org/officeDocument/2006/relationships/image" Target="../media/image23.svg"/></Relationships>
</file>

<file path=ppt/slides/_rels/slide2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4.svg"/><Relationship Id="rId8" Type="http://schemas.openxmlformats.org/officeDocument/2006/relationships/image" Target="../media/image53.svg"/><Relationship Id="rId26" Type="http://schemas.openxmlformats.org/officeDocument/2006/relationships/image" Target="../media/image40.png"/><Relationship Id="rId3" Type="http://schemas.openxmlformats.org/officeDocument/2006/relationships/audio" Target="../media/audio8.wav"/><Relationship Id="rId21" Type="http://schemas.openxmlformats.org/officeDocument/2006/relationships/image" Target="../media/image49.png"/><Relationship Id="rId17" Type="http://schemas.openxmlformats.org/officeDocument/2006/relationships/image" Target="../media/image47.png"/><Relationship Id="rId25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1.svg"/><Relationship Id="rId20" Type="http://schemas.openxmlformats.org/officeDocument/2006/relationships/image" Target="../media/image15.svg"/><Relationship Id="rId1" Type="http://schemas.openxmlformats.org/officeDocument/2006/relationships/tags" Target="../tags/tag3.xml"/><Relationship Id="rId24" Type="http://schemas.openxmlformats.org/officeDocument/2006/relationships/image" Target="../media/image51.png"/><Relationship Id="rId5" Type="http://schemas.openxmlformats.org/officeDocument/2006/relationships/image" Target="../media/image46.png"/><Relationship Id="rId23" Type="http://schemas.openxmlformats.org/officeDocument/2006/relationships/image" Target="../media/image50.png"/><Relationship Id="rId19" Type="http://schemas.openxmlformats.org/officeDocument/2006/relationships/image" Target="../media/image48.png"/><Relationship Id="rId4" Type="http://schemas.openxmlformats.org/officeDocument/2006/relationships/audio" Target="../media/audio6.wav"/><Relationship Id="rId22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4.svg"/><Relationship Id="rId8" Type="http://schemas.openxmlformats.org/officeDocument/2006/relationships/image" Target="../media/image53.svg"/><Relationship Id="rId26" Type="http://schemas.openxmlformats.org/officeDocument/2006/relationships/image" Target="../media/image41.png"/><Relationship Id="rId3" Type="http://schemas.openxmlformats.org/officeDocument/2006/relationships/audio" Target="../media/audio8.wav"/><Relationship Id="rId21" Type="http://schemas.openxmlformats.org/officeDocument/2006/relationships/image" Target="../media/image49.png"/><Relationship Id="rId17" Type="http://schemas.openxmlformats.org/officeDocument/2006/relationships/image" Target="../media/image47.png"/><Relationship Id="rId25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1.svg"/><Relationship Id="rId20" Type="http://schemas.openxmlformats.org/officeDocument/2006/relationships/image" Target="../media/image15.svg"/><Relationship Id="rId1" Type="http://schemas.openxmlformats.org/officeDocument/2006/relationships/tags" Target="../tags/tag4.xml"/><Relationship Id="rId24" Type="http://schemas.openxmlformats.org/officeDocument/2006/relationships/image" Target="../media/image53.jpeg"/><Relationship Id="rId5" Type="http://schemas.openxmlformats.org/officeDocument/2006/relationships/image" Target="../media/image46.png"/><Relationship Id="rId23" Type="http://schemas.openxmlformats.org/officeDocument/2006/relationships/image" Target="../media/image50.png"/><Relationship Id="rId19" Type="http://schemas.openxmlformats.org/officeDocument/2006/relationships/image" Target="../media/image48.png"/><Relationship Id="rId4" Type="http://schemas.openxmlformats.org/officeDocument/2006/relationships/audio" Target="../media/audio6.wav"/><Relationship Id="rId22" Type="http://schemas.openxmlformats.org/officeDocument/2006/relationships/image" Target="../media/image23.svg"/></Relationships>
</file>

<file path=ppt/slides/_rels/slide2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4.svg"/><Relationship Id="rId8" Type="http://schemas.openxmlformats.org/officeDocument/2006/relationships/image" Target="../media/image53.svg"/><Relationship Id="rId26" Type="http://schemas.openxmlformats.org/officeDocument/2006/relationships/image" Target="../media/image41.png"/><Relationship Id="rId3" Type="http://schemas.openxmlformats.org/officeDocument/2006/relationships/audio" Target="../media/audio8.wav"/><Relationship Id="rId21" Type="http://schemas.openxmlformats.org/officeDocument/2006/relationships/image" Target="../media/image49.png"/><Relationship Id="rId17" Type="http://schemas.openxmlformats.org/officeDocument/2006/relationships/image" Target="../media/image47.png"/><Relationship Id="rId25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1.svg"/><Relationship Id="rId20" Type="http://schemas.openxmlformats.org/officeDocument/2006/relationships/image" Target="../media/image15.svg"/><Relationship Id="rId1" Type="http://schemas.openxmlformats.org/officeDocument/2006/relationships/tags" Target="../tags/tag5.xml"/><Relationship Id="rId24" Type="http://schemas.openxmlformats.org/officeDocument/2006/relationships/image" Target="../media/image51.png"/><Relationship Id="rId5" Type="http://schemas.openxmlformats.org/officeDocument/2006/relationships/image" Target="../media/image46.png"/><Relationship Id="rId23" Type="http://schemas.openxmlformats.org/officeDocument/2006/relationships/image" Target="../media/image50.png"/><Relationship Id="rId19" Type="http://schemas.openxmlformats.org/officeDocument/2006/relationships/image" Target="../media/image48.png"/><Relationship Id="rId4" Type="http://schemas.openxmlformats.org/officeDocument/2006/relationships/audio" Target="../media/audio6.wav"/><Relationship Id="rId22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4.svg"/><Relationship Id="rId8" Type="http://schemas.openxmlformats.org/officeDocument/2006/relationships/image" Target="../media/image53.svg"/><Relationship Id="rId26" Type="http://schemas.openxmlformats.org/officeDocument/2006/relationships/image" Target="../media/image41.png"/><Relationship Id="rId3" Type="http://schemas.openxmlformats.org/officeDocument/2006/relationships/audio" Target="../media/audio8.wav"/><Relationship Id="rId21" Type="http://schemas.openxmlformats.org/officeDocument/2006/relationships/image" Target="../media/image49.png"/><Relationship Id="rId17" Type="http://schemas.openxmlformats.org/officeDocument/2006/relationships/image" Target="../media/image47.png"/><Relationship Id="rId25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1.svg"/><Relationship Id="rId20" Type="http://schemas.openxmlformats.org/officeDocument/2006/relationships/image" Target="../media/image15.svg"/><Relationship Id="rId1" Type="http://schemas.openxmlformats.org/officeDocument/2006/relationships/tags" Target="../tags/tag6.xml"/><Relationship Id="rId24" Type="http://schemas.openxmlformats.org/officeDocument/2006/relationships/image" Target="../media/image53.jpeg"/><Relationship Id="rId5" Type="http://schemas.openxmlformats.org/officeDocument/2006/relationships/image" Target="../media/image46.png"/><Relationship Id="rId23" Type="http://schemas.openxmlformats.org/officeDocument/2006/relationships/image" Target="../media/image50.png"/><Relationship Id="rId19" Type="http://schemas.openxmlformats.org/officeDocument/2006/relationships/image" Target="../media/image48.png"/><Relationship Id="rId4" Type="http://schemas.openxmlformats.org/officeDocument/2006/relationships/audio" Target="../media/audio6.wav"/><Relationship Id="rId22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4.svg"/><Relationship Id="rId8" Type="http://schemas.openxmlformats.org/officeDocument/2006/relationships/image" Target="../media/image53.svg"/><Relationship Id="rId26" Type="http://schemas.openxmlformats.org/officeDocument/2006/relationships/image" Target="../media/image41.png"/><Relationship Id="rId3" Type="http://schemas.openxmlformats.org/officeDocument/2006/relationships/audio" Target="../media/audio8.wav"/><Relationship Id="rId21" Type="http://schemas.openxmlformats.org/officeDocument/2006/relationships/image" Target="../media/image49.png"/><Relationship Id="rId17" Type="http://schemas.openxmlformats.org/officeDocument/2006/relationships/image" Target="../media/image47.png"/><Relationship Id="rId25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1.svg"/><Relationship Id="rId20" Type="http://schemas.openxmlformats.org/officeDocument/2006/relationships/image" Target="../media/image15.svg"/><Relationship Id="rId1" Type="http://schemas.openxmlformats.org/officeDocument/2006/relationships/tags" Target="../tags/tag7.xml"/><Relationship Id="rId24" Type="http://schemas.openxmlformats.org/officeDocument/2006/relationships/image" Target="../media/image51.png"/><Relationship Id="rId5" Type="http://schemas.openxmlformats.org/officeDocument/2006/relationships/image" Target="../media/image46.png"/><Relationship Id="rId23" Type="http://schemas.openxmlformats.org/officeDocument/2006/relationships/image" Target="../media/image50.png"/><Relationship Id="rId19" Type="http://schemas.openxmlformats.org/officeDocument/2006/relationships/image" Target="../media/image48.png"/><Relationship Id="rId4" Type="http://schemas.openxmlformats.org/officeDocument/2006/relationships/audio" Target="../media/audio6.wav"/><Relationship Id="rId22" Type="http://schemas.openxmlformats.org/officeDocument/2006/relationships/image" Target="../media/image23.svg"/></Relationships>
</file>

<file path=ppt/slides/_rels/slide3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4.svg"/><Relationship Id="rId8" Type="http://schemas.openxmlformats.org/officeDocument/2006/relationships/image" Target="../media/image53.svg"/><Relationship Id="rId26" Type="http://schemas.openxmlformats.org/officeDocument/2006/relationships/image" Target="../media/image41.png"/><Relationship Id="rId3" Type="http://schemas.openxmlformats.org/officeDocument/2006/relationships/audio" Target="../media/audio8.wav"/><Relationship Id="rId21" Type="http://schemas.openxmlformats.org/officeDocument/2006/relationships/image" Target="../media/image49.png"/><Relationship Id="rId17" Type="http://schemas.openxmlformats.org/officeDocument/2006/relationships/image" Target="../media/image47.png"/><Relationship Id="rId25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1.svg"/><Relationship Id="rId20" Type="http://schemas.openxmlformats.org/officeDocument/2006/relationships/image" Target="../media/image15.svg"/><Relationship Id="rId1" Type="http://schemas.openxmlformats.org/officeDocument/2006/relationships/tags" Target="../tags/tag8.xml"/><Relationship Id="rId24" Type="http://schemas.openxmlformats.org/officeDocument/2006/relationships/image" Target="../media/image53.jpeg"/><Relationship Id="rId5" Type="http://schemas.openxmlformats.org/officeDocument/2006/relationships/image" Target="../media/image46.png"/><Relationship Id="rId23" Type="http://schemas.openxmlformats.org/officeDocument/2006/relationships/image" Target="../media/image50.png"/><Relationship Id="rId19" Type="http://schemas.openxmlformats.org/officeDocument/2006/relationships/image" Target="../media/image48.png"/><Relationship Id="rId4" Type="http://schemas.openxmlformats.org/officeDocument/2006/relationships/audio" Target="../media/audio6.wav"/><Relationship Id="rId22" Type="http://schemas.openxmlformats.org/officeDocument/2006/relationships/image" Target="../media/image23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9.wav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audio" Target="../media/audio9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png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png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9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2.png"/><Relationship Id="rId5" Type="http://schemas.openxmlformats.org/officeDocument/2006/relationships/image" Target="../media/image19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9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2.png"/><Relationship Id="rId5" Type="http://schemas.openxmlformats.org/officeDocument/2006/relationships/image" Target="../media/image18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9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7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9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2.png"/><Relationship Id="rId5" Type="http://schemas.openxmlformats.org/officeDocument/2006/relationships/image" Target="../media/image19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image" Target="../media/image5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4366" y="807926"/>
            <a:ext cx="5514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effectLst>
                  <a:glow rad="127000">
                    <a:srgbClr val="00B0F0"/>
                  </a:glow>
                  <a:reflection blurRad="6350" stA="55000" endA="300" endPos="45500" dir="5400000" sy="-100000" algn="bl" rotWithShape="0"/>
                </a:effectLst>
                <a:latin typeface="Antique" panose="00000400000000000000" pitchFamily="2" charset="0"/>
              </a:rPr>
              <a:t>Warm-up</a:t>
            </a:r>
            <a:endParaRPr lang="en-US" sz="5400" b="1" dirty="0">
              <a:solidFill>
                <a:srgbClr val="FFFF00"/>
              </a:solidFill>
              <a:effectLst>
                <a:glow rad="127000">
                  <a:srgbClr val="00B0F0"/>
                </a:glow>
                <a:reflection blurRad="6350" stA="55000" endA="300" endPos="45500" dir="5400000" sy="-100000" algn="bl" rotWithShape="0"/>
              </a:effectLst>
              <a:latin typeface="Antique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652426" y="2229130"/>
            <a:ext cx="93681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“Wheels on the bus” action song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700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3231" y="1229968"/>
            <a:ext cx="2498503" cy="1557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2460" y="867774"/>
            <a:ext cx="2550908" cy="1919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0479" y="3657077"/>
            <a:ext cx="3185504" cy="2101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0947" y="3564042"/>
            <a:ext cx="3014128" cy="2126929"/>
          </a:xfrm>
          <a:prstGeom prst="rect">
            <a:avLst/>
          </a:prstGeom>
        </p:spPr>
      </p:pic>
      <p:sp>
        <p:nvSpPr>
          <p:cNvPr id="6" name="Flowchart: Preparation 5"/>
          <p:cNvSpPr/>
          <p:nvPr/>
        </p:nvSpPr>
        <p:spPr>
          <a:xfrm>
            <a:off x="2793231" y="2888767"/>
            <a:ext cx="2393576" cy="768310"/>
          </a:xfrm>
          <a:prstGeom prst="flowChartPreparation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bus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Flowchart: Preparation 6"/>
          <p:cNvSpPr/>
          <p:nvPr/>
        </p:nvSpPr>
        <p:spPr>
          <a:xfrm>
            <a:off x="6671126" y="2888767"/>
            <a:ext cx="2393576" cy="768310"/>
          </a:xfrm>
          <a:prstGeom prst="flowChartPreparation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boat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Flowchart: Preparation 7"/>
          <p:cNvSpPr/>
          <p:nvPr/>
        </p:nvSpPr>
        <p:spPr>
          <a:xfrm>
            <a:off x="1650660" y="5548135"/>
            <a:ext cx="2393576" cy="768310"/>
          </a:xfrm>
          <a:prstGeom prst="flowChartPreparation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plane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Flowchart: Preparation 8"/>
          <p:cNvSpPr/>
          <p:nvPr/>
        </p:nvSpPr>
        <p:spPr>
          <a:xfrm>
            <a:off x="6083512" y="5536825"/>
            <a:ext cx="3401603" cy="768310"/>
          </a:xfrm>
          <a:prstGeom prst="flowChartPreparation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motorbike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1399" y="99773"/>
            <a:ext cx="613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on the picture to listen to the 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98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tor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Google Shape;94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2133" y="4095600"/>
            <a:ext cx="1883867" cy="2936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8528" y="585216"/>
            <a:ext cx="8266176" cy="4128213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50"/>
          <p:cNvSpPr txBox="1"/>
          <p:nvPr/>
        </p:nvSpPr>
        <p:spPr>
          <a:xfrm>
            <a:off x="3662036" y="1737360"/>
            <a:ext cx="4819160" cy="2662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E676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CHECK YOUR MEMORY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FE6761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4045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2069" y="1553444"/>
            <a:ext cx="6905812" cy="4873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6027" y="768614"/>
            <a:ext cx="5705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motorbike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852" y="-1124118"/>
            <a:ext cx="3414970" cy="649863"/>
          </a:xfrm>
          <a:prstGeom prst="rect">
            <a:avLst/>
          </a:prstGeom>
        </p:spPr>
      </p:pic>
      <p:grpSp>
        <p:nvGrpSpPr>
          <p:cNvPr id="7" name="6 Grupo"/>
          <p:cNvGrpSpPr/>
          <p:nvPr/>
        </p:nvGrpSpPr>
        <p:grpSpPr>
          <a:xfrm>
            <a:off x="-104183" y="-82696"/>
            <a:ext cx="5869542" cy="7416824"/>
            <a:chOff x="-307110" y="-387424"/>
            <a:chExt cx="3301033" cy="7416824"/>
          </a:xfrm>
          <a:blipFill>
            <a:blip r:embed="rId6"/>
            <a:stretch>
              <a:fillRect/>
            </a:stretch>
          </a:blipFill>
        </p:grpSpPr>
        <p:sp>
          <p:nvSpPr>
            <p:cNvPr id="8" name="4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9" name="5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grpSp>
        <p:nvGrpSpPr>
          <p:cNvPr id="10" name="12 Grupo"/>
          <p:cNvGrpSpPr/>
          <p:nvPr/>
        </p:nvGrpSpPr>
        <p:grpSpPr>
          <a:xfrm rot="10800000">
            <a:off x="7115194" y="-147355"/>
            <a:ext cx="5835622" cy="7416824"/>
            <a:chOff x="-307110" y="-387424"/>
            <a:chExt cx="3301033" cy="7416824"/>
          </a:xfrm>
          <a:blipFill>
            <a:blip r:embed="rId6"/>
            <a:stretch>
              <a:fillRect/>
            </a:stretch>
          </a:blipFill>
        </p:grpSpPr>
        <p:sp>
          <p:nvSpPr>
            <p:cNvPr id="11" name="13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12" name="14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sp>
        <p:nvSpPr>
          <p:cNvPr id="13" name="10 Rectángulo"/>
          <p:cNvSpPr/>
          <p:nvPr/>
        </p:nvSpPr>
        <p:spPr>
          <a:xfrm>
            <a:off x="0" y="17180"/>
            <a:ext cx="12372560" cy="741682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4" name="1 Forma libre"/>
          <p:cNvSpPr/>
          <p:nvPr/>
        </p:nvSpPr>
        <p:spPr>
          <a:xfrm>
            <a:off x="5035344" y="-1611560"/>
            <a:ext cx="2126919" cy="1364329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5" name="2 CuadroTexto"/>
          <p:cNvSpPr txBox="1"/>
          <p:nvPr/>
        </p:nvSpPr>
        <p:spPr>
          <a:xfrm>
            <a:off x="1782372" y="2874554"/>
            <a:ext cx="9412287" cy="64633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here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to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guess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vehicle</a:t>
            </a:r>
            <a:r>
              <a:rPr kumimoji="0" lang="es-ES_trad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behind</a:t>
            </a:r>
            <a:r>
              <a:rPr kumimoji="0" lang="es-ES_trad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0648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tor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7823" y="2424621"/>
            <a:ext cx="6081828" cy="37912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8013" y="690426"/>
            <a:ext cx="5705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852" y="-1124118"/>
            <a:ext cx="3414970" cy="649863"/>
          </a:xfrm>
          <a:prstGeom prst="rect">
            <a:avLst/>
          </a:prstGeom>
        </p:spPr>
      </p:pic>
      <p:grpSp>
        <p:nvGrpSpPr>
          <p:cNvPr id="7" name="6 Grupo"/>
          <p:cNvGrpSpPr/>
          <p:nvPr/>
        </p:nvGrpSpPr>
        <p:grpSpPr>
          <a:xfrm>
            <a:off x="-104183" y="-82696"/>
            <a:ext cx="5869542" cy="7416824"/>
            <a:chOff x="-307110" y="-387424"/>
            <a:chExt cx="3301033" cy="7416824"/>
          </a:xfrm>
          <a:blipFill>
            <a:blip r:embed="rId6"/>
            <a:stretch>
              <a:fillRect/>
            </a:stretch>
          </a:blipFill>
        </p:grpSpPr>
        <p:sp>
          <p:nvSpPr>
            <p:cNvPr id="8" name="4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9" name="5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grpSp>
        <p:nvGrpSpPr>
          <p:cNvPr id="10" name="12 Grupo"/>
          <p:cNvGrpSpPr/>
          <p:nvPr/>
        </p:nvGrpSpPr>
        <p:grpSpPr>
          <a:xfrm rot="10800000">
            <a:off x="7115194" y="-147355"/>
            <a:ext cx="5835622" cy="7416824"/>
            <a:chOff x="-307110" y="-387424"/>
            <a:chExt cx="3301033" cy="7416824"/>
          </a:xfrm>
          <a:blipFill>
            <a:blip r:embed="rId6"/>
            <a:stretch>
              <a:fillRect/>
            </a:stretch>
          </a:blipFill>
        </p:grpSpPr>
        <p:sp>
          <p:nvSpPr>
            <p:cNvPr id="11" name="13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12" name="14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sp>
        <p:nvSpPr>
          <p:cNvPr id="13" name="10 Rectángulo"/>
          <p:cNvSpPr/>
          <p:nvPr/>
        </p:nvSpPr>
        <p:spPr>
          <a:xfrm>
            <a:off x="-180560" y="0"/>
            <a:ext cx="12372560" cy="741682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4" name="1 Forma libre"/>
          <p:cNvSpPr/>
          <p:nvPr/>
        </p:nvSpPr>
        <p:spPr>
          <a:xfrm>
            <a:off x="5035344" y="-1611560"/>
            <a:ext cx="2126919" cy="1364329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5" name="2 CuadroTexto"/>
          <p:cNvSpPr txBox="1"/>
          <p:nvPr/>
        </p:nvSpPr>
        <p:spPr>
          <a:xfrm>
            <a:off x="1782372" y="2874554"/>
            <a:ext cx="9412287" cy="64633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here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to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guess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vehicle</a:t>
            </a:r>
            <a:r>
              <a:rPr kumimoji="0" lang="es-ES_trad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behind</a:t>
            </a:r>
            <a:r>
              <a:rPr kumimoji="0" lang="es-ES_trad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8820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" b="97826" l="30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2502" y="1475549"/>
            <a:ext cx="6402929" cy="4818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60444" y="470127"/>
            <a:ext cx="5705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boat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852" y="-1124118"/>
            <a:ext cx="3414970" cy="649863"/>
          </a:xfrm>
          <a:prstGeom prst="rect">
            <a:avLst/>
          </a:prstGeom>
        </p:spPr>
      </p:pic>
      <p:grpSp>
        <p:nvGrpSpPr>
          <p:cNvPr id="7" name="6 Grupo"/>
          <p:cNvGrpSpPr/>
          <p:nvPr/>
        </p:nvGrpSpPr>
        <p:grpSpPr>
          <a:xfrm>
            <a:off x="-104183" y="-82696"/>
            <a:ext cx="5869542" cy="7416824"/>
            <a:chOff x="-307110" y="-387424"/>
            <a:chExt cx="3301033" cy="7416824"/>
          </a:xfrm>
          <a:blipFill>
            <a:blip r:embed="rId7"/>
            <a:stretch>
              <a:fillRect/>
            </a:stretch>
          </a:blipFill>
        </p:grpSpPr>
        <p:sp>
          <p:nvSpPr>
            <p:cNvPr id="8" name="4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9" name="5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grpSp>
        <p:nvGrpSpPr>
          <p:cNvPr id="10" name="12 Grupo"/>
          <p:cNvGrpSpPr/>
          <p:nvPr/>
        </p:nvGrpSpPr>
        <p:grpSpPr>
          <a:xfrm rot="10800000">
            <a:off x="7115194" y="-147355"/>
            <a:ext cx="5835622" cy="7416824"/>
            <a:chOff x="-307110" y="-387424"/>
            <a:chExt cx="3301033" cy="7416824"/>
          </a:xfrm>
          <a:blipFill>
            <a:blip r:embed="rId7"/>
            <a:stretch>
              <a:fillRect/>
            </a:stretch>
          </a:blipFill>
        </p:grpSpPr>
        <p:sp>
          <p:nvSpPr>
            <p:cNvPr id="11" name="13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12" name="14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sp>
        <p:nvSpPr>
          <p:cNvPr id="13" name="10 Rectángulo"/>
          <p:cNvSpPr/>
          <p:nvPr/>
        </p:nvSpPr>
        <p:spPr>
          <a:xfrm>
            <a:off x="-7145" y="-47480"/>
            <a:ext cx="12372560" cy="741682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4" name="1 Forma libre"/>
          <p:cNvSpPr/>
          <p:nvPr/>
        </p:nvSpPr>
        <p:spPr>
          <a:xfrm>
            <a:off x="5035344" y="-1611560"/>
            <a:ext cx="2126919" cy="1364329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5" name="2 CuadroTexto"/>
          <p:cNvSpPr txBox="1"/>
          <p:nvPr/>
        </p:nvSpPr>
        <p:spPr>
          <a:xfrm>
            <a:off x="1782372" y="2874554"/>
            <a:ext cx="9412287" cy="64633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here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to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guess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vehicle</a:t>
            </a:r>
            <a:r>
              <a:rPr kumimoji="0" lang="es-ES_trad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behind</a:t>
            </a:r>
            <a:r>
              <a:rPr kumimoji="0" lang="es-ES_trad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0598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71" b="100000" l="0" r="994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075" y="1911510"/>
            <a:ext cx="6733286" cy="44423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60444" y="470127"/>
            <a:ext cx="5705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852" y="-1124118"/>
            <a:ext cx="3414970" cy="649863"/>
          </a:xfrm>
          <a:prstGeom prst="rect">
            <a:avLst/>
          </a:prstGeom>
        </p:spPr>
      </p:pic>
      <p:grpSp>
        <p:nvGrpSpPr>
          <p:cNvPr id="7" name="6 Grupo"/>
          <p:cNvGrpSpPr/>
          <p:nvPr/>
        </p:nvGrpSpPr>
        <p:grpSpPr>
          <a:xfrm>
            <a:off x="-104183" y="-82696"/>
            <a:ext cx="5869542" cy="7416824"/>
            <a:chOff x="-307110" y="-387424"/>
            <a:chExt cx="3301033" cy="7416824"/>
          </a:xfrm>
          <a:blipFill>
            <a:blip r:embed="rId7"/>
            <a:stretch>
              <a:fillRect/>
            </a:stretch>
          </a:blipFill>
        </p:grpSpPr>
        <p:sp>
          <p:nvSpPr>
            <p:cNvPr id="8" name="4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9" name="5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grpSp>
        <p:nvGrpSpPr>
          <p:cNvPr id="10" name="12 Grupo"/>
          <p:cNvGrpSpPr/>
          <p:nvPr/>
        </p:nvGrpSpPr>
        <p:grpSpPr>
          <a:xfrm rot="10800000">
            <a:off x="7115194" y="-147355"/>
            <a:ext cx="5835622" cy="7416824"/>
            <a:chOff x="-307110" y="-387424"/>
            <a:chExt cx="3301033" cy="7416824"/>
          </a:xfrm>
          <a:blipFill>
            <a:blip r:embed="rId7"/>
            <a:stretch>
              <a:fillRect/>
            </a:stretch>
          </a:blipFill>
        </p:grpSpPr>
        <p:sp>
          <p:nvSpPr>
            <p:cNvPr id="11" name="13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  <p:sp>
          <p:nvSpPr>
            <p:cNvPr id="12" name="14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endParaRPr>
            </a:p>
          </p:txBody>
        </p:sp>
      </p:grpSp>
      <p:sp>
        <p:nvSpPr>
          <p:cNvPr id="13" name="10 Rectángulo"/>
          <p:cNvSpPr/>
          <p:nvPr/>
        </p:nvSpPr>
        <p:spPr>
          <a:xfrm>
            <a:off x="-233423" y="-47480"/>
            <a:ext cx="12372560" cy="741682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4" name="1 Forma libre"/>
          <p:cNvSpPr/>
          <p:nvPr/>
        </p:nvSpPr>
        <p:spPr>
          <a:xfrm>
            <a:off x="5035344" y="-1611560"/>
            <a:ext cx="2126919" cy="1364329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5" name="2 CuadroTexto"/>
          <p:cNvSpPr txBox="1"/>
          <p:nvPr/>
        </p:nvSpPr>
        <p:spPr>
          <a:xfrm>
            <a:off x="1782372" y="2874554"/>
            <a:ext cx="9412287" cy="64633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here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to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guess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vehicle</a:t>
            </a:r>
            <a:r>
              <a:rPr kumimoji="0" lang="es-ES_trad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behind</a:t>
            </a:r>
            <a:r>
              <a:rPr kumimoji="0" lang="es-ES_trad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/>
                <a:ea typeface="微软雅黑"/>
                <a:cs typeface="+mn-cs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6943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698" y="1542210"/>
            <a:ext cx="93681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Part B: </a:t>
            </a:r>
          </a:p>
          <a:p>
            <a:pPr algn="ctr">
              <a:lnSpc>
                <a:spcPct val="150000"/>
              </a:lnSpc>
            </a:pP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Listen to the story.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5" name="Picture 4" descr="Listening Ears Clip Art Png - Can You Hear Me Cartoon , Free Transparent  Clipart - ClipartKe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427" y="1969828"/>
            <a:ext cx="3261048" cy="250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506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90918" cy="685569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D2-TRACK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911" y="231220"/>
            <a:ext cx="855095" cy="855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754" y="0"/>
            <a:ext cx="10996247" cy="68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30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2854" y="1595843"/>
            <a:ext cx="10239473" cy="36629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12192000" cy="11616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297389" y="180172"/>
            <a:ext cx="2858372" cy="13291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360388" y="5521849"/>
            <a:ext cx="1649441" cy="12325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7833288">
            <a:off x="2340091" y="928069"/>
            <a:ext cx="1328111" cy="929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-2657406" y="5687148"/>
            <a:ext cx="15638003" cy="89278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338152" y="120992"/>
            <a:ext cx="473283" cy="528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1073493" y="3826857"/>
            <a:ext cx="432707" cy="4594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2552151" y="5745739"/>
            <a:ext cx="809102" cy="8557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8255332" y="5461801"/>
            <a:ext cx="1077553" cy="113971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-3518212" y="-579047"/>
            <a:ext cx="4867955" cy="80160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714659" y="-17827"/>
            <a:ext cx="93681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Listen and put a (     ) or (     ).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083" y="394613"/>
            <a:ext cx="740530" cy="5688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94" y="251791"/>
            <a:ext cx="734968" cy="7116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90" y="4251234"/>
            <a:ext cx="734968" cy="7116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407" y="4280570"/>
            <a:ext cx="734968" cy="711636"/>
          </a:xfrm>
          <a:prstGeom prst="rect">
            <a:avLst/>
          </a:prstGeom>
        </p:spPr>
      </p:pic>
      <p:pic>
        <p:nvPicPr>
          <p:cNvPr id="24" name="can u see the bo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471217" y="1832129"/>
            <a:ext cx="609600" cy="609600"/>
          </a:xfrm>
          <a:prstGeom prst="rect">
            <a:avLst/>
          </a:prstGeom>
        </p:spPr>
      </p:pic>
      <p:pic>
        <p:nvPicPr>
          <p:cNvPr id="25" name="can u see the plan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163167" y="1877795"/>
            <a:ext cx="609600" cy="609600"/>
          </a:xfrm>
          <a:prstGeom prst="rect">
            <a:avLst/>
          </a:prstGeom>
        </p:spPr>
      </p:pic>
      <p:pic>
        <p:nvPicPr>
          <p:cNvPr id="26" name="can u see the bu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726575" y="1881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00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8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56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3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698" y="1542210"/>
            <a:ext cx="93681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Part C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Sing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1921" y="2262145"/>
            <a:ext cx="3478970" cy="27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17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Wheels on the Bus - Dance Along - Car Song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 Diagonal Corner Rectangle 26"/>
          <p:cNvSpPr/>
          <p:nvPr/>
        </p:nvSpPr>
        <p:spPr>
          <a:xfrm>
            <a:off x="6999427" y="739727"/>
            <a:ext cx="4970356" cy="5499708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6EFE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ound Diagonal Corner Rectangle 1"/>
          <p:cNvSpPr/>
          <p:nvPr/>
        </p:nvSpPr>
        <p:spPr>
          <a:xfrm>
            <a:off x="1341907" y="805404"/>
            <a:ext cx="4970356" cy="5434031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6EFE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Google Shape;4777;p51"/>
          <p:cNvSpPr/>
          <p:nvPr/>
        </p:nvSpPr>
        <p:spPr>
          <a:xfrm>
            <a:off x="10325616" y="4481751"/>
            <a:ext cx="1799553" cy="1150313"/>
          </a:xfrm>
          <a:custGeom>
            <a:avLst/>
            <a:gdLst/>
            <a:ahLst/>
            <a:cxnLst/>
            <a:rect l="l" t="t" r="r" b="b"/>
            <a:pathLst>
              <a:path w="11331" h="6379" extrusionOk="0">
                <a:moveTo>
                  <a:pt x="4807" y="0"/>
                </a:moveTo>
                <a:cubicBezTo>
                  <a:pt x="4627" y="0"/>
                  <a:pt x="4445" y="20"/>
                  <a:pt x="4265" y="62"/>
                </a:cubicBezTo>
                <a:cubicBezTo>
                  <a:pt x="3212" y="330"/>
                  <a:pt x="2445" y="1276"/>
                  <a:pt x="2445" y="2382"/>
                </a:cubicBezTo>
                <a:lnTo>
                  <a:pt x="2445" y="2418"/>
                </a:lnTo>
                <a:cubicBezTo>
                  <a:pt x="2335" y="2399"/>
                  <a:pt x="2226" y="2390"/>
                  <a:pt x="2117" y="2390"/>
                </a:cubicBezTo>
                <a:cubicBezTo>
                  <a:pt x="1500" y="2390"/>
                  <a:pt x="912" y="2684"/>
                  <a:pt x="518" y="3185"/>
                </a:cubicBezTo>
                <a:cubicBezTo>
                  <a:pt x="72" y="3774"/>
                  <a:pt x="0" y="4559"/>
                  <a:pt x="321" y="5237"/>
                </a:cubicBezTo>
                <a:cubicBezTo>
                  <a:pt x="625" y="5897"/>
                  <a:pt x="1285" y="6325"/>
                  <a:pt x="2017" y="6379"/>
                </a:cubicBezTo>
                <a:lnTo>
                  <a:pt x="9742" y="6379"/>
                </a:lnTo>
                <a:cubicBezTo>
                  <a:pt x="10617" y="6379"/>
                  <a:pt x="11330" y="5665"/>
                  <a:pt x="11330" y="4791"/>
                </a:cubicBezTo>
                <a:cubicBezTo>
                  <a:pt x="11330" y="3916"/>
                  <a:pt x="10617" y="3185"/>
                  <a:pt x="9742" y="3185"/>
                </a:cubicBezTo>
                <a:lnTo>
                  <a:pt x="9618" y="3185"/>
                </a:lnTo>
                <a:cubicBezTo>
                  <a:pt x="9618" y="2525"/>
                  <a:pt x="9296" y="1918"/>
                  <a:pt x="8779" y="1561"/>
                </a:cubicBezTo>
                <a:cubicBezTo>
                  <a:pt x="8435" y="1320"/>
                  <a:pt x="8031" y="1197"/>
                  <a:pt x="7626" y="1197"/>
                </a:cubicBezTo>
                <a:cubicBezTo>
                  <a:pt x="7401" y="1197"/>
                  <a:pt x="7175" y="1235"/>
                  <a:pt x="6959" y="1311"/>
                </a:cubicBezTo>
                <a:cubicBezTo>
                  <a:pt x="6543" y="495"/>
                  <a:pt x="5696" y="0"/>
                  <a:pt x="480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4777;p51"/>
          <p:cNvSpPr/>
          <p:nvPr/>
        </p:nvSpPr>
        <p:spPr>
          <a:xfrm>
            <a:off x="145332" y="5630018"/>
            <a:ext cx="1799553" cy="1150313"/>
          </a:xfrm>
          <a:custGeom>
            <a:avLst/>
            <a:gdLst/>
            <a:ahLst/>
            <a:cxnLst/>
            <a:rect l="l" t="t" r="r" b="b"/>
            <a:pathLst>
              <a:path w="11331" h="6379" extrusionOk="0">
                <a:moveTo>
                  <a:pt x="4807" y="0"/>
                </a:moveTo>
                <a:cubicBezTo>
                  <a:pt x="4627" y="0"/>
                  <a:pt x="4445" y="20"/>
                  <a:pt x="4265" y="62"/>
                </a:cubicBezTo>
                <a:cubicBezTo>
                  <a:pt x="3212" y="330"/>
                  <a:pt x="2445" y="1276"/>
                  <a:pt x="2445" y="2382"/>
                </a:cubicBezTo>
                <a:lnTo>
                  <a:pt x="2445" y="2418"/>
                </a:lnTo>
                <a:cubicBezTo>
                  <a:pt x="2335" y="2399"/>
                  <a:pt x="2226" y="2390"/>
                  <a:pt x="2117" y="2390"/>
                </a:cubicBezTo>
                <a:cubicBezTo>
                  <a:pt x="1500" y="2390"/>
                  <a:pt x="912" y="2684"/>
                  <a:pt x="518" y="3185"/>
                </a:cubicBezTo>
                <a:cubicBezTo>
                  <a:pt x="72" y="3774"/>
                  <a:pt x="0" y="4559"/>
                  <a:pt x="321" y="5237"/>
                </a:cubicBezTo>
                <a:cubicBezTo>
                  <a:pt x="625" y="5897"/>
                  <a:pt x="1285" y="6325"/>
                  <a:pt x="2017" y="6379"/>
                </a:cubicBezTo>
                <a:lnTo>
                  <a:pt x="9742" y="6379"/>
                </a:lnTo>
                <a:cubicBezTo>
                  <a:pt x="10617" y="6379"/>
                  <a:pt x="11330" y="5665"/>
                  <a:pt x="11330" y="4791"/>
                </a:cubicBezTo>
                <a:cubicBezTo>
                  <a:pt x="11330" y="3916"/>
                  <a:pt x="10617" y="3185"/>
                  <a:pt x="9742" y="3185"/>
                </a:cubicBezTo>
                <a:lnTo>
                  <a:pt x="9618" y="3185"/>
                </a:lnTo>
                <a:cubicBezTo>
                  <a:pt x="9618" y="2525"/>
                  <a:pt x="9296" y="1918"/>
                  <a:pt x="8779" y="1561"/>
                </a:cubicBezTo>
                <a:cubicBezTo>
                  <a:pt x="8435" y="1320"/>
                  <a:pt x="8031" y="1197"/>
                  <a:pt x="7626" y="1197"/>
                </a:cubicBezTo>
                <a:cubicBezTo>
                  <a:pt x="7401" y="1197"/>
                  <a:pt x="7175" y="1235"/>
                  <a:pt x="6959" y="1311"/>
                </a:cubicBezTo>
                <a:cubicBezTo>
                  <a:pt x="6543" y="495"/>
                  <a:pt x="5696" y="0"/>
                  <a:pt x="480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oogle Shape;4767;p51"/>
          <p:cNvGrpSpPr/>
          <p:nvPr/>
        </p:nvGrpSpPr>
        <p:grpSpPr>
          <a:xfrm>
            <a:off x="-117333" y="-786937"/>
            <a:ext cx="2062218" cy="2196337"/>
            <a:chOff x="238550" y="1487175"/>
            <a:chExt cx="418000" cy="494725"/>
          </a:xfrm>
        </p:grpSpPr>
        <p:sp>
          <p:nvSpPr>
            <p:cNvPr id="17" name="Google Shape;4768;p51"/>
            <p:cNvSpPr/>
            <p:nvPr/>
          </p:nvSpPr>
          <p:spPr>
            <a:xfrm>
              <a:off x="238550" y="1487175"/>
              <a:ext cx="184700" cy="358675"/>
            </a:xfrm>
            <a:custGeom>
              <a:avLst/>
              <a:gdLst/>
              <a:ahLst/>
              <a:cxnLst/>
              <a:rect l="l" t="t" r="r" b="b"/>
              <a:pathLst>
                <a:path w="7388" h="14347" extrusionOk="0">
                  <a:moveTo>
                    <a:pt x="1" y="1"/>
                  </a:moveTo>
                  <a:close/>
                  <a:moveTo>
                    <a:pt x="4997" y="13543"/>
                  </a:moveTo>
                  <a:lnTo>
                    <a:pt x="4997" y="14346"/>
                  </a:lnTo>
                  <a:lnTo>
                    <a:pt x="7388" y="14346"/>
                  </a:lnTo>
                  <a:lnTo>
                    <a:pt x="7388" y="13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4769;p51"/>
            <p:cNvSpPr/>
            <p:nvPr/>
          </p:nvSpPr>
          <p:spPr>
            <a:xfrm>
              <a:off x="596300" y="1825750"/>
              <a:ext cx="60250" cy="20100"/>
            </a:xfrm>
            <a:custGeom>
              <a:avLst/>
              <a:gdLst/>
              <a:ahLst/>
              <a:cxnLst/>
              <a:rect l="l" t="t" r="r" b="b"/>
              <a:pathLst>
                <a:path w="2410" h="804" extrusionOk="0">
                  <a:moveTo>
                    <a:pt x="1" y="0"/>
                  </a:moveTo>
                  <a:lnTo>
                    <a:pt x="1" y="803"/>
                  </a:lnTo>
                  <a:lnTo>
                    <a:pt x="2409" y="803"/>
                  </a:lnTo>
                  <a:lnTo>
                    <a:pt x="24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4770;p51"/>
            <p:cNvSpPr/>
            <p:nvPr/>
          </p:nvSpPr>
          <p:spPr>
            <a:xfrm>
              <a:off x="436600" y="1762400"/>
              <a:ext cx="146800" cy="146350"/>
            </a:xfrm>
            <a:custGeom>
              <a:avLst/>
              <a:gdLst/>
              <a:ahLst/>
              <a:cxnLst/>
              <a:rect l="l" t="t" r="r" b="b"/>
              <a:pathLst>
                <a:path w="5872" h="5854" extrusionOk="0">
                  <a:moveTo>
                    <a:pt x="2927" y="1"/>
                  </a:moveTo>
                  <a:cubicBezTo>
                    <a:pt x="1321" y="1"/>
                    <a:pt x="1" y="1321"/>
                    <a:pt x="1" y="2927"/>
                  </a:cubicBezTo>
                  <a:cubicBezTo>
                    <a:pt x="1" y="4551"/>
                    <a:pt x="1321" y="5853"/>
                    <a:pt x="2927" y="5853"/>
                  </a:cubicBezTo>
                  <a:cubicBezTo>
                    <a:pt x="4551" y="5853"/>
                    <a:pt x="5871" y="4551"/>
                    <a:pt x="5871" y="2927"/>
                  </a:cubicBezTo>
                  <a:cubicBezTo>
                    <a:pt x="5871" y="1321"/>
                    <a:pt x="4551" y="1"/>
                    <a:pt x="2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4771;p51"/>
            <p:cNvSpPr/>
            <p:nvPr/>
          </p:nvSpPr>
          <p:spPr>
            <a:xfrm>
              <a:off x="499950" y="1922100"/>
              <a:ext cx="20100" cy="59800"/>
            </a:xfrm>
            <a:custGeom>
              <a:avLst/>
              <a:gdLst/>
              <a:ahLst/>
              <a:cxnLst/>
              <a:rect l="l" t="t" r="r" b="b"/>
              <a:pathLst>
                <a:path w="804" h="2392" extrusionOk="0">
                  <a:moveTo>
                    <a:pt x="1" y="0"/>
                  </a:moveTo>
                  <a:lnTo>
                    <a:pt x="1" y="2391"/>
                  </a:lnTo>
                  <a:lnTo>
                    <a:pt x="804" y="2391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772;p51"/>
            <p:cNvSpPr/>
            <p:nvPr/>
          </p:nvSpPr>
          <p:spPr>
            <a:xfrm>
              <a:off x="499950" y="1689250"/>
              <a:ext cx="20100" cy="59800"/>
            </a:xfrm>
            <a:custGeom>
              <a:avLst/>
              <a:gdLst/>
              <a:ahLst/>
              <a:cxnLst/>
              <a:rect l="l" t="t" r="r" b="b"/>
              <a:pathLst>
                <a:path w="804" h="2392" extrusionOk="0">
                  <a:moveTo>
                    <a:pt x="1" y="1"/>
                  </a:moveTo>
                  <a:lnTo>
                    <a:pt x="1" y="2391"/>
                  </a:lnTo>
                  <a:lnTo>
                    <a:pt x="804" y="2391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773;p51"/>
            <p:cNvSpPr/>
            <p:nvPr/>
          </p:nvSpPr>
          <p:spPr>
            <a:xfrm>
              <a:off x="399150" y="1889525"/>
              <a:ext cx="56675" cy="56675"/>
            </a:xfrm>
            <a:custGeom>
              <a:avLst/>
              <a:gdLst/>
              <a:ahLst/>
              <a:cxnLst/>
              <a:rect l="l" t="t" r="r" b="b"/>
              <a:pathLst>
                <a:path w="2267" h="2267" extrusionOk="0">
                  <a:moveTo>
                    <a:pt x="1695" y="1"/>
                  </a:moveTo>
                  <a:lnTo>
                    <a:pt x="0" y="1696"/>
                  </a:lnTo>
                  <a:lnTo>
                    <a:pt x="571" y="2267"/>
                  </a:lnTo>
                  <a:lnTo>
                    <a:pt x="2266" y="572"/>
                  </a:lnTo>
                  <a:lnTo>
                    <a:pt x="16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774;p51"/>
            <p:cNvSpPr/>
            <p:nvPr/>
          </p:nvSpPr>
          <p:spPr>
            <a:xfrm>
              <a:off x="564175" y="1725375"/>
              <a:ext cx="56675" cy="56675"/>
            </a:xfrm>
            <a:custGeom>
              <a:avLst/>
              <a:gdLst/>
              <a:ahLst/>
              <a:cxnLst/>
              <a:rect l="l" t="t" r="r" b="b"/>
              <a:pathLst>
                <a:path w="2267" h="2267" extrusionOk="0">
                  <a:moveTo>
                    <a:pt x="1696" y="1"/>
                  </a:moveTo>
                  <a:lnTo>
                    <a:pt x="1" y="1696"/>
                  </a:lnTo>
                  <a:lnTo>
                    <a:pt x="572" y="2267"/>
                  </a:lnTo>
                  <a:lnTo>
                    <a:pt x="2267" y="572"/>
                  </a:lnTo>
                  <a:lnTo>
                    <a:pt x="16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775;p51"/>
            <p:cNvSpPr/>
            <p:nvPr/>
          </p:nvSpPr>
          <p:spPr>
            <a:xfrm>
              <a:off x="399600" y="1724925"/>
              <a:ext cx="56675" cy="56675"/>
            </a:xfrm>
            <a:custGeom>
              <a:avLst/>
              <a:gdLst/>
              <a:ahLst/>
              <a:cxnLst/>
              <a:rect l="l" t="t" r="r" b="b"/>
              <a:pathLst>
                <a:path w="2267" h="2267" extrusionOk="0">
                  <a:moveTo>
                    <a:pt x="571" y="1"/>
                  </a:moveTo>
                  <a:lnTo>
                    <a:pt x="0" y="572"/>
                  </a:lnTo>
                  <a:lnTo>
                    <a:pt x="1695" y="2267"/>
                  </a:lnTo>
                  <a:lnTo>
                    <a:pt x="2266" y="1696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776;p51"/>
            <p:cNvSpPr/>
            <p:nvPr/>
          </p:nvSpPr>
          <p:spPr>
            <a:xfrm>
              <a:off x="564175" y="1889975"/>
              <a:ext cx="56250" cy="56675"/>
            </a:xfrm>
            <a:custGeom>
              <a:avLst/>
              <a:gdLst/>
              <a:ahLst/>
              <a:cxnLst/>
              <a:rect l="l" t="t" r="r" b="b"/>
              <a:pathLst>
                <a:path w="2250" h="2267" extrusionOk="0">
                  <a:moveTo>
                    <a:pt x="554" y="1"/>
                  </a:moveTo>
                  <a:lnTo>
                    <a:pt x="1" y="572"/>
                  </a:lnTo>
                  <a:lnTo>
                    <a:pt x="1696" y="2267"/>
                  </a:lnTo>
                  <a:lnTo>
                    <a:pt x="2249" y="169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" name="Google Shape;4777;p51"/>
          <p:cNvSpPr/>
          <p:nvPr/>
        </p:nvSpPr>
        <p:spPr>
          <a:xfrm>
            <a:off x="0" y="937107"/>
            <a:ext cx="1799553" cy="1150313"/>
          </a:xfrm>
          <a:custGeom>
            <a:avLst/>
            <a:gdLst/>
            <a:ahLst/>
            <a:cxnLst/>
            <a:rect l="l" t="t" r="r" b="b"/>
            <a:pathLst>
              <a:path w="11331" h="6379" extrusionOk="0">
                <a:moveTo>
                  <a:pt x="4807" y="0"/>
                </a:moveTo>
                <a:cubicBezTo>
                  <a:pt x="4627" y="0"/>
                  <a:pt x="4445" y="20"/>
                  <a:pt x="4265" y="62"/>
                </a:cubicBezTo>
                <a:cubicBezTo>
                  <a:pt x="3212" y="330"/>
                  <a:pt x="2445" y="1276"/>
                  <a:pt x="2445" y="2382"/>
                </a:cubicBezTo>
                <a:lnTo>
                  <a:pt x="2445" y="2418"/>
                </a:lnTo>
                <a:cubicBezTo>
                  <a:pt x="2335" y="2399"/>
                  <a:pt x="2226" y="2390"/>
                  <a:pt x="2117" y="2390"/>
                </a:cubicBezTo>
                <a:cubicBezTo>
                  <a:pt x="1500" y="2390"/>
                  <a:pt x="912" y="2684"/>
                  <a:pt x="518" y="3185"/>
                </a:cubicBezTo>
                <a:cubicBezTo>
                  <a:pt x="72" y="3774"/>
                  <a:pt x="0" y="4559"/>
                  <a:pt x="321" y="5237"/>
                </a:cubicBezTo>
                <a:cubicBezTo>
                  <a:pt x="625" y="5897"/>
                  <a:pt x="1285" y="6325"/>
                  <a:pt x="2017" y="6379"/>
                </a:cubicBezTo>
                <a:lnTo>
                  <a:pt x="9742" y="6379"/>
                </a:lnTo>
                <a:cubicBezTo>
                  <a:pt x="10617" y="6379"/>
                  <a:pt x="11330" y="5665"/>
                  <a:pt x="11330" y="4791"/>
                </a:cubicBezTo>
                <a:cubicBezTo>
                  <a:pt x="11330" y="3916"/>
                  <a:pt x="10617" y="3185"/>
                  <a:pt x="9742" y="3185"/>
                </a:cubicBezTo>
                <a:lnTo>
                  <a:pt x="9618" y="3185"/>
                </a:lnTo>
                <a:cubicBezTo>
                  <a:pt x="9618" y="2525"/>
                  <a:pt x="9296" y="1918"/>
                  <a:pt x="8779" y="1561"/>
                </a:cubicBezTo>
                <a:cubicBezTo>
                  <a:pt x="8435" y="1320"/>
                  <a:pt x="8031" y="1197"/>
                  <a:pt x="7626" y="1197"/>
                </a:cubicBezTo>
                <a:cubicBezTo>
                  <a:pt x="7401" y="1197"/>
                  <a:pt x="7175" y="1235"/>
                  <a:pt x="6959" y="1311"/>
                </a:cubicBezTo>
                <a:cubicBezTo>
                  <a:pt x="6543" y="495"/>
                  <a:pt x="5696" y="0"/>
                  <a:pt x="480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CD2-TRACK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0782" y="197052"/>
            <a:ext cx="735508" cy="73550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75595" y="1250909"/>
            <a:ext cx="46851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you see the bus?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Can you see the bus?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Yes, I can.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Yes, I can.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96262" y="3822694"/>
            <a:ext cx="46851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you see the boat?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Can you see the </a:t>
            </a:r>
            <a:r>
              <a:rPr lang="en-US" sz="3200" dirty="0" smtClean="0">
                <a:solidFill>
                  <a:prstClr val="black"/>
                </a:solidFill>
              </a:rPr>
              <a:t>boat?</a:t>
            </a:r>
            <a:endParaRPr lang="en-US" sz="32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No, I can’t.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</a:rPr>
              <a:t>No, I can’t.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65464" y="1250909"/>
            <a:ext cx="46851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you see the plane?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Can you see the </a:t>
            </a:r>
            <a:r>
              <a:rPr lang="en-US" sz="3200" dirty="0" smtClean="0">
                <a:solidFill>
                  <a:prstClr val="black"/>
                </a:solidFill>
              </a:rPr>
              <a:t>plane?</a:t>
            </a:r>
            <a:endParaRPr lang="en-US" sz="32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Yes, I can.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Yes, I can.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93463" y="3818949"/>
            <a:ext cx="488997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Can you see the motorbike?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</a:rPr>
              <a:t>Can you see the motorbike</a:t>
            </a:r>
            <a:r>
              <a:rPr lang="en-US" sz="2800" dirty="0" smtClean="0">
                <a:solidFill>
                  <a:prstClr val="black"/>
                </a:solidFill>
              </a:rPr>
              <a:t>?</a:t>
            </a:r>
            <a:endParaRPr lang="en-US" sz="280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</a:rPr>
              <a:t>No, I can’t.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</a:rPr>
              <a:t>No, I can’t.</a:t>
            </a:r>
          </a:p>
        </p:txBody>
      </p:sp>
    </p:spTree>
    <p:extLst>
      <p:ext uri="{BB962C8B-B14F-4D97-AF65-F5344CB8AC3E}">
        <p14:creationId xmlns:p14="http://schemas.microsoft.com/office/powerpoint/2010/main" val="409714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1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7854" y="461880"/>
            <a:ext cx="10736293" cy="59342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552848">
            <a:off x="413941" y="5397268"/>
            <a:ext cx="2376479" cy="7561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037443" y="877378"/>
            <a:ext cx="2468757" cy="182688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34686" y="1438302"/>
            <a:ext cx="6079470" cy="1119055"/>
          </a:xfrm>
          <a:prstGeom prst="roundRect">
            <a:avLst>
              <a:gd name="adj" fmla="val 15096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52626" y="1338657"/>
            <a:ext cx="6079470" cy="1119055"/>
          </a:xfrm>
          <a:prstGeom prst="roundRect">
            <a:avLst>
              <a:gd name="adj" fmla="val 15096"/>
            </a:avLst>
          </a:prstGeom>
          <a:solidFill>
            <a:srgbClr val="FDDACD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5532" y="1256235"/>
            <a:ext cx="43536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Can you see the </a:t>
            </a: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bus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801906" y="2735366"/>
            <a:ext cx="3267635" cy="30468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74239" y="2313154"/>
            <a:ext cx="96513" cy="59864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33317" y="2725373"/>
            <a:ext cx="3267053" cy="30468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311831" y="2280552"/>
            <a:ext cx="96513" cy="59864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02913" y="4678473"/>
            <a:ext cx="2678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Yes, I can.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44748" y="4692627"/>
            <a:ext cx="2008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No, I can’t.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76595" y="3196893"/>
            <a:ext cx="1530994" cy="126549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83435" y="3189081"/>
            <a:ext cx="1530721" cy="126549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14" y="3388410"/>
            <a:ext cx="843147" cy="8163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786" y="3417913"/>
            <a:ext cx="986018" cy="7573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73763" y="436423"/>
            <a:ext cx="2796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70663" y="5960244"/>
            <a:ext cx="4498527" cy="89715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Note: </a:t>
            </a:r>
            <a:r>
              <a:rPr lang="en-US" sz="3200" dirty="0" smtClean="0">
                <a:solidFill>
                  <a:prstClr val="white"/>
                </a:solidFill>
                <a:latin typeface=".VnVogue" panose="020B7200000000000000" pitchFamily="34" charset="0"/>
              </a:rPr>
              <a:t>ca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n’t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= can not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36275" y="1943504"/>
            <a:ext cx="8046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sng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2800" b="0" i="0" u="sng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sng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0" i="0" u="sng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sng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buýt</a:t>
            </a:r>
            <a:r>
              <a:rPr kumimoji="0" lang="en-US" sz="2800" b="0" i="0" u="sng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677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11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20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972" y="1607524"/>
            <a:ext cx="93681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Part D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Ask and answer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86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2908" y="-195943"/>
            <a:ext cx="9368118" cy="830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Rule</a:t>
            </a:r>
          </a:p>
          <a:p>
            <a:pPr marL="857250" marR="0" lvl="0" indent="-8572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Class will be divided into 2 teams: BOY and GIRL.</a:t>
            </a:r>
          </a:p>
          <a:p>
            <a:pPr marL="857250" marR="0" lvl="0" indent="-8572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Take turn to play.</a:t>
            </a:r>
          </a:p>
          <a:p>
            <a:pPr marL="857250" marR="0" lvl="0" indent="-8572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Each team has 5 seconds to look at the picture and answer the question.</a:t>
            </a:r>
          </a:p>
          <a:p>
            <a:pPr marL="857250" marR="0" lvl="0" indent="-8572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If your answer is incorrect or time over, you will get NO POINT.</a:t>
            </a:r>
          </a:p>
          <a:p>
            <a:pPr marL="857250" marR="0" lvl="0" indent="-8572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If your answer is correct, you’ll get 1 point/ star.</a:t>
            </a:r>
          </a:p>
          <a:p>
            <a:pPr marL="857250" marR="0" lvl="0" indent="-8572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999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921937" y="975237"/>
            <a:ext cx="4435889" cy="2062688"/>
          </a:xfrm>
          <a:prstGeom prst="rect">
            <a:avLst/>
          </a:prstGeom>
        </p:spPr>
      </p:pic>
      <p:pic>
        <p:nvPicPr>
          <p:cNvPr id="83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4661473" y="1665743"/>
            <a:ext cx="706224" cy="689532"/>
          </a:xfrm>
          <a:prstGeom prst="rect">
            <a:avLst/>
          </a:prstGeom>
        </p:spPr>
      </p:pic>
      <p:pic>
        <p:nvPicPr>
          <p:cNvPr id="84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5691581" y="960659"/>
            <a:ext cx="920193" cy="977039"/>
          </a:xfrm>
          <a:prstGeom prst="rect">
            <a:avLst/>
          </a:prstGeom>
        </p:spPr>
      </p:pic>
      <p:pic>
        <p:nvPicPr>
          <p:cNvPr id="76" name="Picture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3688797" y="-2736325"/>
            <a:ext cx="2264101" cy="2097124"/>
          </a:xfrm>
          <a:prstGeom prst="rect">
            <a:avLst/>
          </a:prstGeom>
        </p:spPr>
      </p:pic>
      <p:pic>
        <p:nvPicPr>
          <p:cNvPr id="77" name="Picture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5635254" y="-249747"/>
            <a:ext cx="1532223" cy="13167360"/>
          </a:xfrm>
          <a:prstGeom prst="rect">
            <a:avLst/>
          </a:prstGeom>
        </p:spPr>
      </p:pic>
      <p:pic>
        <p:nvPicPr>
          <p:cNvPr id="78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-1775603" y="-2632916"/>
            <a:ext cx="3832224" cy="1781984"/>
          </a:xfrm>
          <a:prstGeom prst="rect">
            <a:avLst/>
          </a:prstGeom>
        </p:spPr>
      </p:pic>
      <p:pic>
        <p:nvPicPr>
          <p:cNvPr id="79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3343661" y="-1927832"/>
            <a:ext cx="706224" cy="689532"/>
          </a:xfrm>
          <a:prstGeom prst="rect">
            <a:avLst/>
          </a:prstGeom>
        </p:spPr>
      </p:pic>
      <p:pic>
        <p:nvPicPr>
          <p:cNvPr id="80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4373769" y="-2632916"/>
            <a:ext cx="920193" cy="977039"/>
          </a:xfrm>
          <a:prstGeom prst="rect">
            <a:avLst/>
          </a:prstGeom>
        </p:spPr>
      </p:pic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7200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3478832"/>
            <a:ext cx="2818231" cy="308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2412191" y="3697349"/>
            <a:ext cx="521659" cy="635261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846677" y="3752380"/>
            <a:ext cx="520751" cy="63617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04413" y="3328446"/>
            <a:ext cx="893364" cy="756133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995186" y="6196176"/>
            <a:ext cx="438048" cy="538927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2217841" y="6101564"/>
            <a:ext cx="438048" cy="538927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81129"/>
            <a:ext cx="45719" cy="91437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81129"/>
            <a:ext cx="45719" cy="91437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2235547" y="6145401"/>
            <a:ext cx="191760" cy="137231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70385" y="3904311"/>
            <a:ext cx="2192059" cy="219296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3860885"/>
            <a:ext cx="2511961" cy="2510143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3885738"/>
            <a:ext cx="2314749" cy="2313840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4" y="3872620"/>
            <a:ext cx="2416536" cy="2417445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4017102"/>
            <a:ext cx="45719" cy="12031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054177"/>
            <a:ext cx="45719" cy="440552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4" y="4128801"/>
            <a:ext cx="45719" cy="138790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4902286"/>
            <a:ext cx="45719" cy="563868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775571" y="4947875"/>
            <a:ext cx="156316" cy="158134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85613" y="4976101"/>
            <a:ext cx="89064" cy="88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2387282" y="3388354"/>
            <a:ext cx="892455" cy="755224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7694188" y="185859"/>
            <a:ext cx="333777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LIMIT: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seconds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733"/>
          <a:stretch/>
        </p:blipFill>
        <p:spPr>
          <a:xfrm>
            <a:off x="7639877" y="-47767"/>
            <a:ext cx="5056094" cy="6905767"/>
          </a:xfrm>
          <a:prstGeom prst="rect">
            <a:avLst/>
          </a:prstGeom>
        </p:spPr>
      </p:pic>
      <p:pic>
        <p:nvPicPr>
          <p:cNvPr id="2050" name="Picture 2" descr="Cute anime chibi little girl cartoon style Vector Image"/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9"/>
          <a:stretch/>
        </p:blipFill>
        <p:spPr bwMode="auto">
          <a:xfrm>
            <a:off x="4638919" y="3055028"/>
            <a:ext cx="2635439" cy="376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4090" y="1534239"/>
            <a:ext cx="3590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</a:rPr>
              <a:t>Can you see the motorbike?</a:t>
            </a:r>
          </a:p>
          <a:p>
            <a:endParaRPr lang="en-US" dirty="0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479" y="5494729"/>
            <a:ext cx="1360145" cy="131696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020088" y="4856203"/>
            <a:ext cx="2023745" cy="16926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5516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921937" y="975237"/>
            <a:ext cx="4435889" cy="2062688"/>
          </a:xfrm>
          <a:prstGeom prst="rect">
            <a:avLst/>
          </a:prstGeom>
        </p:spPr>
      </p:pic>
      <p:pic>
        <p:nvPicPr>
          <p:cNvPr id="83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4661473" y="1665743"/>
            <a:ext cx="706224" cy="689532"/>
          </a:xfrm>
          <a:prstGeom prst="rect">
            <a:avLst/>
          </a:prstGeom>
        </p:spPr>
      </p:pic>
      <p:pic>
        <p:nvPicPr>
          <p:cNvPr id="84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5691581" y="960659"/>
            <a:ext cx="920193" cy="977039"/>
          </a:xfrm>
          <a:prstGeom prst="rect">
            <a:avLst/>
          </a:prstGeom>
        </p:spPr>
      </p:pic>
      <p:pic>
        <p:nvPicPr>
          <p:cNvPr id="76" name="Picture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3688797" y="-2736325"/>
            <a:ext cx="2264101" cy="2097124"/>
          </a:xfrm>
          <a:prstGeom prst="rect">
            <a:avLst/>
          </a:prstGeom>
        </p:spPr>
      </p:pic>
      <p:pic>
        <p:nvPicPr>
          <p:cNvPr id="77" name="Picture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5635254" y="-249747"/>
            <a:ext cx="1532223" cy="13167360"/>
          </a:xfrm>
          <a:prstGeom prst="rect">
            <a:avLst/>
          </a:prstGeom>
        </p:spPr>
      </p:pic>
      <p:pic>
        <p:nvPicPr>
          <p:cNvPr id="78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-1775603" y="-2632916"/>
            <a:ext cx="3832224" cy="1781984"/>
          </a:xfrm>
          <a:prstGeom prst="rect">
            <a:avLst/>
          </a:prstGeom>
        </p:spPr>
      </p:pic>
      <p:pic>
        <p:nvPicPr>
          <p:cNvPr id="79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3343661" y="-1927832"/>
            <a:ext cx="706224" cy="689532"/>
          </a:xfrm>
          <a:prstGeom prst="rect">
            <a:avLst/>
          </a:prstGeom>
        </p:spPr>
      </p:pic>
      <p:pic>
        <p:nvPicPr>
          <p:cNvPr id="80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4373769" y="-2632916"/>
            <a:ext cx="920193" cy="977039"/>
          </a:xfrm>
          <a:prstGeom prst="rect">
            <a:avLst/>
          </a:prstGeom>
        </p:spPr>
      </p:pic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7200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3478832"/>
            <a:ext cx="2818231" cy="308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2412191" y="3697349"/>
            <a:ext cx="521659" cy="635261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846677" y="3752380"/>
            <a:ext cx="520751" cy="63617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04413" y="3328446"/>
            <a:ext cx="893364" cy="756133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995186" y="6196176"/>
            <a:ext cx="438048" cy="538927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2217841" y="6101564"/>
            <a:ext cx="438048" cy="538927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81129"/>
            <a:ext cx="45719" cy="91437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81129"/>
            <a:ext cx="45719" cy="91437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2235547" y="6145401"/>
            <a:ext cx="191760" cy="137231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70385" y="3904311"/>
            <a:ext cx="2192059" cy="219296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3860885"/>
            <a:ext cx="2511961" cy="2510143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3885738"/>
            <a:ext cx="2314749" cy="2313840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4" y="3872620"/>
            <a:ext cx="2416536" cy="2417445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4017102"/>
            <a:ext cx="45719" cy="12031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054177"/>
            <a:ext cx="45719" cy="440552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4" y="4128801"/>
            <a:ext cx="45719" cy="138790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4902286"/>
            <a:ext cx="45719" cy="563868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775571" y="4947875"/>
            <a:ext cx="156316" cy="158134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85613" y="4976101"/>
            <a:ext cx="89064" cy="88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2387282" y="3388354"/>
            <a:ext cx="892455" cy="755224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7694188" y="185859"/>
            <a:ext cx="333777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LIMIT: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seconds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4090" y="1534239"/>
            <a:ext cx="3590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</a:rPr>
              <a:t>Can you see the </a:t>
            </a:r>
            <a:r>
              <a:rPr lang="en-US" sz="3600" dirty="0" smtClean="0">
                <a:solidFill>
                  <a:prstClr val="black"/>
                </a:solidFill>
              </a:rPr>
              <a:t>car?</a:t>
            </a:r>
            <a:endParaRPr lang="en-US" sz="36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098" name="Picture 2" descr="Cute Boy Cartoon Stock Photo, Picture And Royalty Free Image. Image  74989308.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83786" y="3070446"/>
            <a:ext cx="3376054" cy="33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52940" r="-2940"/>
          <a:stretch/>
        </p:blipFill>
        <p:spPr>
          <a:xfrm>
            <a:off x="7477851" y="-62426"/>
            <a:ext cx="5029201" cy="690576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4" y="2365975"/>
            <a:ext cx="1503412" cy="11547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660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921937" y="975237"/>
            <a:ext cx="4435889" cy="2062688"/>
          </a:xfrm>
          <a:prstGeom prst="rect">
            <a:avLst/>
          </a:prstGeom>
        </p:spPr>
      </p:pic>
      <p:pic>
        <p:nvPicPr>
          <p:cNvPr id="83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4661473" y="1665743"/>
            <a:ext cx="706224" cy="689532"/>
          </a:xfrm>
          <a:prstGeom prst="rect">
            <a:avLst/>
          </a:prstGeom>
        </p:spPr>
      </p:pic>
      <p:pic>
        <p:nvPicPr>
          <p:cNvPr id="84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5691581" y="960659"/>
            <a:ext cx="920193" cy="977039"/>
          </a:xfrm>
          <a:prstGeom prst="rect">
            <a:avLst/>
          </a:prstGeom>
        </p:spPr>
      </p:pic>
      <p:pic>
        <p:nvPicPr>
          <p:cNvPr id="76" name="Picture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3688797" y="-2736325"/>
            <a:ext cx="2264101" cy="2097124"/>
          </a:xfrm>
          <a:prstGeom prst="rect">
            <a:avLst/>
          </a:prstGeom>
        </p:spPr>
      </p:pic>
      <p:pic>
        <p:nvPicPr>
          <p:cNvPr id="77" name="Picture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5635254" y="-249747"/>
            <a:ext cx="1532223" cy="13167360"/>
          </a:xfrm>
          <a:prstGeom prst="rect">
            <a:avLst/>
          </a:prstGeom>
        </p:spPr>
      </p:pic>
      <p:pic>
        <p:nvPicPr>
          <p:cNvPr id="78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-1775603" y="-2632916"/>
            <a:ext cx="3832224" cy="1781984"/>
          </a:xfrm>
          <a:prstGeom prst="rect">
            <a:avLst/>
          </a:prstGeom>
        </p:spPr>
      </p:pic>
      <p:pic>
        <p:nvPicPr>
          <p:cNvPr id="79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3343661" y="-1927832"/>
            <a:ext cx="706224" cy="689532"/>
          </a:xfrm>
          <a:prstGeom prst="rect">
            <a:avLst/>
          </a:prstGeom>
        </p:spPr>
      </p:pic>
      <p:pic>
        <p:nvPicPr>
          <p:cNvPr id="80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4373769" y="-2632916"/>
            <a:ext cx="920193" cy="977039"/>
          </a:xfrm>
          <a:prstGeom prst="rect">
            <a:avLst/>
          </a:prstGeom>
        </p:spPr>
      </p:pic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7200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3478832"/>
            <a:ext cx="2818231" cy="308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2412191" y="3697349"/>
            <a:ext cx="521659" cy="635261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846677" y="3752380"/>
            <a:ext cx="520751" cy="63617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04413" y="3328446"/>
            <a:ext cx="893364" cy="756133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995186" y="6196176"/>
            <a:ext cx="438048" cy="538927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2217841" y="6101564"/>
            <a:ext cx="438048" cy="538927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81129"/>
            <a:ext cx="45719" cy="91437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81129"/>
            <a:ext cx="45719" cy="91437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2235547" y="6145401"/>
            <a:ext cx="191760" cy="137231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70385" y="3904311"/>
            <a:ext cx="2192059" cy="219296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3860885"/>
            <a:ext cx="2511961" cy="2510143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3885738"/>
            <a:ext cx="2314749" cy="2313840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4" y="3872620"/>
            <a:ext cx="2416536" cy="2417445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4017102"/>
            <a:ext cx="45719" cy="12031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054177"/>
            <a:ext cx="45719" cy="440552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4" y="4128801"/>
            <a:ext cx="45719" cy="138790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4902286"/>
            <a:ext cx="45719" cy="563868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775571" y="4947875"/>
            <a:ext cx="156316" cy="158134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85613" y="4976101"/>
            <a:ext cx="89064" cy="88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2387282" y="3388354"/>
            <a:ext cx="892455" cy="755224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7694188" y="185859"/>
            <a:ext cx="333777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LIMIT: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seconds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733"/>
          <a:stretch/>
        </p:blipFill>
        <p:spPr>
          <a:xfrm>
            <a:off x="7639877" y="-47767"/>
            <a:ext cx="5056094" cy="6905767"/>
          </a:xfrm>
          <a:prstGeom prst="rect">
            <a:avLst/>
          </a:prstGeom>
        </p:spPr>
      </p:pic>
      <p:pic>
        <p:nvPicPr>
          <p:cNvPr id="2050" name="Picture 2" descr="Cute anime chibi little girl cartoon style Vector Image"/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9"/>
          <a:stretch/>
        </p:blipFill>
        <p:spPr bwMode="auto">
          <a:xfrm>
            <a:off x="4638919" y="3055028"/>
            <a:ext cx="2635439" cy="376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4090" y="1534239"/>
            <a:ext cx="3590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</a:rPr>
              <a:t>Can you see the </a:t>
            </a:r>
            <a:r>
              <a:rPr lang="en-US" sz="3600" dirty="0" smtClean="0">
                <a:solidFill>
                  <a:prstClr val="black"/>
                </a:solidFill>
              </a:rPr>
              <a:t>bus?</a:t>
            </a:r>
            <a:endParaRPr lang="en-US" sz="36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4" y="2365975"/>
            <a:ext cx="1503412" cy="11547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3088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921937" y="975237"/>
            <a:ext cx="4435889" cy="2062688"/>
          </a:xfrm>
          <a:prstGeom prst="rect">
            <a:avLst/>
          </a:prstGeom>
        </p:spPr>
      </p:pic>
      <p:pic>
        <p:nvPicPr>
          <p:cNvPr id="83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4661473" y="1665743"/>
            <a:ext cx="706224" cy="689532"/>
          </a:xfrm>
          <a:prstGeom prst="rect">
            <a:avLst/>
          </a:prstGeom>
        </p:spPr>
      </p:pic>
      <p:pic>
        <p:nvPicPr>
          <p:cNvPr id="84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5691581" y="960659"/>
            <a:ext cx="920193" cy="977039"/>
          </a:xfrm>
          <a:prstGeom prst="rect">
            <a:avLst/>
          </a:prstGeom>
        </p:spPr>
      </p:pic>
      <p:pic>
        <p:nvPicPr>
          <p:cNvPr id="76" name="Picture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3688797" y="-2736325"/>
            <a:ext cx="2264101" cy="2097124"/>
          </a:xfrm>
          <a:prstGeom prst="rect">
            <a:avLst/>
          </a:prstGeom>
        </p:spPr>
      </p:pic>
      <p:pic>
        <p:nvPicPr>
          <p:cNvPr id="77" name="Picture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5635254" y="-249747"/>
            <a:ext cx="1532223" cy="13167360"/>
          </a:xfrm>
          <a:prstGeom prst="rect">
            <a:avLst/>
          </a:prstGeom>
        </p:spPr>
      </p:pic>
      <p:pic>
        <p:nvPicPr>
          <p:cNvPr id="78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-1775603" y="-2632916"/>
            <a:ext cx="3832224" cy="1781984"/>
          </a:xfrm>
          <a:prstGeom prst="rect">
            <a:avLst/>
          </a:prstGeom>
        </p:spPr>
      </p:pic>
      <p:pic>
        <p:nvPicPr>
          <p:cNvPr id="79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3343661" y="-1927832"/>
            <a:ext cx="706224" cy="689532"/>
          </a:xfrm>
          <a:prstGeom prst="rect">
            <a:avLst/>
          </a:prstGeom>
        </p:spPr>
      </p:pic>
      <p:pic>
        <p:nvPicPr>
          <p:cNvPr id="80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4373769" y="-2632916"/>
            <a:ext cx="920193" cy="977039"/>
          </a:xfrm>
          <a:prstGeom prst="rect">
            <a:avLst/>
          </a:prstGeom>
        </p:spPr>
      </p:pic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7200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3478832"/>
            <a:ext cx="2818231" cy="308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2412191" y="3697349"/>
            <a:ext cx="521659" cy="635261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846677" y="3752380"/>
            <a:ext cx="520751" cy="63617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04413" y="3328446"/>
            <a:ext cx="893364" cy="756133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995186" y="6196176"/>
            <a:ext cx="438048" cy="538927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2217841" y="6101564"/>
            <a:ext cx="438048" cy="538927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81129"/>
            <a:ext cx="45719" cy="91437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81129"/>
            <a:ext cx="45719" cy="91437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2235547" y="6145401"/>
            <a:ext cx="191760" cy="137231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70385" y="3904311"/>
            <a:ext cx="2192059" cy="219296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3860885"/>
            <a:ext cx="2511961" cy="2510143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3885738"/>
            <a:ext cx="2314749" cy="2313840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4" y="3872620"/>
            <a:ext cx="2416536" cy="2417445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4017102"/>
            <a:ext cx="45719" cy="12031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054177"/>
            <a:ext cx="45719" cy="440552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4" y="4128801"/>
            <a:ext cx="45719" cy="138790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4902286"/>
            <a:ext cx="45719" cy="563868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775571" y="4947875"/>
            <a:ext cx="156316" cy="158134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85613" y="4976101"/>
            <a:ext cx="89064" cy="88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2387282" y="3388354"/>
            <a:ext cx="892455" cy="755224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7694188" y="185859"/>
            <a:ext cx="333777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LIMIT: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seconds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4090" y="1534239"/>
            <a:ext cx="3590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</a:rPr>
              <a:t>Can you see the </a:t>
            </a:r>
            <a:r>
              <a:rPr lang="en-US" sz="3600" dirty="0" smtClean="0">
                <a:solidFill>
                  <a:prstClr val="black"/>
                </a:solidFill>
              </a:rPr>
              <a:t>boat?</a:t>
            </a:r>
            <a:endParaRPr lang="en-US" sz="36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098" name="Picture 2" descr="Cute Boy Cartoon Stock Photo, Picture And Royalty Free Image. Image  74989308.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83786" y="3070446"/>
            <a:ext cx="3376054" cy="33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52940" r="-2940"/>
          <a:stretch/>
        </p:blipFill>
        <p:spPr>
          <a:xfrm>
            <a:off x="7477851" y="-62426"/>
            <a:ext cx="5029201" cy="69057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479" y="5494729"/>
            <a:ext cx="1360145" cy="1316966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10020088" y="4856203"/>
            <a:ext cx="2023745" cy="16926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43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3" grpId="0"/>
      <p:bldP spid="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921937" y="975237"/>
            <a:ext cx="4435889" cy="2062688"/>
          </a:xfrm>
          <a:prstGeom prst="rect">
            <a:avLst/>
          </a:prstGeom>
        </p:spPr>
      </p:pic>
      <p:pic>
        <p:nvPicPr>
          <p:cNvPr id="83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4661473" y="1665743"/>
            <a:ext cx="706224" cy="689532"/>
          </a:xfrm>
          <a:prstGeom prst="rect">
            <a:avLst/>
          </a:prstGeom>
        </p:spPr>
      </p:pic>
      <p:pic>
        <p:nvPicPr>
          <p:cNvPr id="84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5691581" y="960659"/>
            <a:ext cx="920193" cy="977039"/>
          </a:xfrm>
          <a:prstGeom prst="rect">
            <a:avLst/>
          </a:prstGeom>
        </p:spPr>
      </p:pic>
      <p:pic>
        <p:nvPicPr>
          <p:cNvPr id="76" name="Picture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3688797" y="-2736325"/>
            <a:ext cx="2264101" cy="2097124"/>
          </a:xfrm>
          <a:prstGeom prst="rect">
            <a:avLst/>
          </a:prstGeom>
        </p:spPr>
      </p:pic>
      <p:pic>
        <p:nvPicPr>
          <p:cNvPr id="77" name="Picture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5635254" y="-249747"/>
            <a:ext cx="1532223" cy="13167360"/>
          </a:xfrm>
          <a:prstGeom prst="rect">
            <a:avLst/>
          </a:prstGeom>
        </p:spPr>
      </p:pic>
      <p:pic>
        <p:nvPicPr>
          <p:cNvPr id="78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-1775603" y="-2632916"/>
            <a:ext cx="3832224" cy="1781984"/>
          </a:xfrm>
          <a:prstGeom prst="rect">
            <a:avLst/>
          </a:prstGeom>
        </p:spPr>
      </p:pic>
      <p:pic>
        <p:nvPicPr>
          <p:cNvPr id="79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3343661" y="-1927832"/>
            <a:ext cx="706224" cy="689532"/>
          </a:xfrm>
          <a:prstGeom prst="rect">
            <a:avLst/>
          </a:prstGeom>
        </p:spPr>
      </p:pic>
      <p:pic>
        <p:nvPicPr>
          <p:cNvPr id="80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4373769" y="-2632916"/>
            <a:ext cx="920193" cy="977039"/>
          </a:xfrm>
          <a:prstGeom prst="rect">
            <a:avLst/>
          </a:prstGeom>
        </p:spPr>
      </p:pic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7200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3478832"/>
            <a:ext cx="2818231" cy="308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2412191" y="3697349"/>
            <a:ext cx="521659" cy="635261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846677" y="3752380"/>
            <a:ext cx="520751" cy="63617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04413" y="3328446"/>
            <a:ext cx="893364" cy="756133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995186" y="6196176"/>
            <a:ext cx="438048" cy="538927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2217841" y="6101564"/>
            <a:ext cx="438048" cy="538927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81129"/>
            <a:ext cx="45719" cy="91437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81129"/>
            <a:ext cx="45719" cy="91437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2235547" y="6145401"/>
            <a:ext cx="191760" cy="137231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70385" y="3904311"/>
            <a:ext cx="2192059" cy="219296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3860885"/>
            <a:ext cx="2511961" cy="2510143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3885738"/>
            <a:ext cx="2314749" cy="2313840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4" y="3872620"/>
            <a:ext cx="2416536" cy="2417445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4017102"/>
            <a:ext cx="45719" cy="12031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054177"/>
            <a:ext cx="45719" cy="440552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4" y="4128801"/>
            <a:ext cx="45719" cy="138790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4902286"/>
            <a:ext cx="45719" cy="563868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775571" y="4947875"/>
            <a:ext cx="156316" cy="158134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85613" y="4976101"/>
            <a:ext cx="89064" cy="88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2387282" y="3388354"/>
            <a:ext cx="892455" cy="755224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7694188" y="185859"/>
            <a:ext cx="333777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LIMIT: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seconds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733"/>
          <a:stretch/>
        </p:blipFill>
        <p:spPr>
          <a:xfrm>
            <a:off x="7639877" y="-47767"/>
            <a:ext cx="5056094" cy="6905767"/>
          </a:xfrm>
          <a:prstGeom prst="rect">
            <a:avLst/>
          </a:prstGeom>
        </p:spPr>
      </p:pic>
      <p:pic>
        <p:nvPicPr>
          <p:cNvPr id="2050" name="Picture 2" descr="Cute anime chibi little girl cartoon style Vector Image"/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9"/>
          <a:stretch/>
        </p:blipFill>
        <p:spPr bwMode="auto">
          <a:xfrm>
            <a:off x="4638919" y="3055028"/>
            <a:ext cx="2635439" cy="376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4090" y="1534239"/>
            <a:ext cx="3590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</a:rPr>
              <a:t>Can you see the </a:t>
            </a:r>
            <a:r>
              <a:rPr lang="en-US" sz="3600" dirty="0" smtClean="0">
                <a:solidFill>
                  <a:prstClr val="black"/>
                </a:solidFill>
              </a:rPr>
              <a:t>plane?</a:t>
            </a:r>
            <a:endParaRPr lang="en-US" sz="36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75" y="3762299"/>
            <a:ext cx="1360145" cy="131696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755084" y="3123773"/>
            <a:ext cx="2023745" cy="16926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868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921937" y="975237"/>
            <a:ext cx="4435889" cy="2062688"/>
          </a:xfrm>
          <a:prstGeom prst="rect">
            <a:avLst/>
          </a:prstGeom>
        </p:spPr>
      </p:pic>
      <p:pic>
        <p:nvPicPr>
          <p:cNvPr id="83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4661473" y="1665743"/>
            <a:ext cx="706224" cy="689532"/>
          </a:xfrm>
          <a:prstGeom prst="rect">
            <a:avLst/>
          </a:prstGeom>
        </p:spPr>
      </p:pic>
      <p:pic>
        <p:nvPicPr>
          <p:cNvPr id="84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5691581" y="960659"/>
            <a:ext cx="920193" cy="977039"/>
          </a:xfrm>
          <a:prstGeom prst="rect">
            <a:avLst/>
          </a:prstGeom>
        </p:spPr>
      </p:pic>
      <p:pic>
        <p:nvPicPr>
          <p:cNvPr id="76" name="Picture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3688797" y="-2736325"/>
            <a:ext cx="2264101" cy="2097124"/>
          </a:xfrm>
          <a:prstGeom prst="rect">
            <a:avLst/>
          </a:prstGeom>
        </p:spPr>
      </p:pic>
      <p:pic>
        <p:nvPicPr>
          <p:cNvPr id="77" name="Picture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5635254" y="-249747"/>
            <a:ext cx="1532223" cy="13167360"/>
          </a:xfrm>
          <a:prstGeom prst="rect">
            <a:avLst/>
          </a:prstGeom>
        </p:spPr>
      </p:pic>
      <p:pic>
        <p:nvPicPr>
          <p:cNvPr id="78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-1775603" y="-2632916"/>
            <a:ext cx="3832224" cy="1781984"/>
          </a:xfrm>
          <a:prstGeom prst="rect">
            <a:avLst/>
          </a:prstGeom>
        </p:spPr>
      </p:pic>
      <p:pic>
        <p:nvPicPr>
          <p:cNvPr id="79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3343661" y="-1927832"/>
            <a:ext cx="706224" cy="689532"/>
          </a:xfrm>
          <a:prstGeom prst="rect">
            <a:avLst/>
          </a:prstGeom>
        </p:spPr>
      </p:pic>
      <p:pic>
        <p:nvPicPr>
          <p:cNvPr id="80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4373769" y="-2632916"/>
            <a:ext cx="920193" cy="977039"/>
          </a:xfrm>
          <a:prstGeom prst="rect">
            <a:avLst/>
          </a:prstGeom>
        </p:spPr>
      </p:pic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7200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3478832"/>
            <a:ext cx="2818231" cy="308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2412191" y="3697349"/>
            <a:ext cx="521659" cy="635261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846677" y="3752380"/>
            <a:ext cx="520751" cy="63617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04413" y="3328446"/>
            <a:ext cx="893364" cy="756133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995186" y="6196176"/>
            <a:ext cx="438048" cy="538927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2217841" y="6101564"/>
            <a:ext cx="438048" cy="538927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81129"/>
            <a:ext cx="45719" cy="91437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81129"/>
            <a:ext cx="45719" cy="91437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2235547" y="6145401"/>
            <a:ext cx="191760" cy="137231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70385" y="3904311"/>
            <a:ext cx="2192059" cy="219296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3860885"/>
            <a:ext cx="2511961" cy="2510143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3885738"/>
            <a:ext cx="2314749" cy="2313840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4" y="3872620"/>
            <a:ext cx="2416536" cy="2417445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4017102"/>
            <a:ext cx="45719" cy="12031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054177"/>
            <a:ext cx="45719" cy="440552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4" y="4128801"/>
            <a:ext cx="45719" cy="138790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4902286"/>
            <a:ext cx="45719" cy="563868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775571" y="4947875"/>
            <a:ext cx="156316" cy="158134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85613" y="4976101"/>
            <a:ext cx="89064" cy="88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2387282" y="3388354"/>
            <a:ext cx="892455" cy="755224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7694188" y="185859"/>
            <a:ext cx="333777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LIMIT: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seconds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4090" y="1534239"/>
            <a:ext cx="3590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</a:rPr>
              <a:t>Can you see the </a:t>
            </a:r>
            <a:r>
              <a:rPr lang="en-US" sz="3600" dirty="0" smtClean="0">
                <a:solidFill>
                  <a:prstClr val="black"/>
                </a:solidFill>
              </a:rPr>
              <a:t>bus?</a:t>
            </a:r>
            <a:endParaRPr lang="en-US" sz="36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098" name="Picture 2" descr="Cute Boy Cartoon Stock Photo, Picture And Royalty Free Image. Image  74989308.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83786" y="3070446"/>
            <a:ext cx="3376054" cy="33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52940" r="-2940"/>
          <a:stretch/>
        </p:blipFill>
        <p:spPr>
          <a:xfrm>
            <a:off x="7477851" y="-62426"/>
            <a:ext cx="5029201" cy="69057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980" y="3885738"/>
            <a:ext cx="1360145" cy="1316966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7695916" y="3388354"/>
            <a:ext cx="2023745" cy="16926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7880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3" grpId="0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Car Animation | Car animation, Animation, Animation desig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0332" y="267285"/>
            <a:ext cx="3727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effectLst>
                  <a:glow rad="127000">
                    <a:srgbClr val="00B0F0"/>
                  </a:glow>
                  <a:reflection blurRad="6350" stA="55000" endA="300" endPos="45500" dir="5400000" sy="-100000" algn="bl" rotWithShape="0"/>
                </a:effectLst>
                <a:latin typeface="Antique" panose="00000400000000000000" pitchFamily="2" charset="0"/>
              </a:rPr>
              <a:t>UNIT 8</a:t>
            </a:r>
            <a:endParaRPr lang="en-US" sz="4400" b="1" dirty="0">
              <a:solidFill>
                <a:srgbClr val="FFFF00"/>
              </a:solidFill>
              <a:effectLst>
                <a:glow rad="127000">
                  <a:srgbClr val="00B0F0"/>
                </a:glow>
                <a:reflection blurRad="6350" stA="55000" endA="300" endPos="45500" dir="5400000" sy="-100000" algn="bl" rotWithShape="0"/>
              </a:effectLst>
              <a:latin typeface="Antique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2036" y="1304011"/>
            <a:ext cx="8963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27000">
                    <a:srgbClr val="00B050"/>
                  </a:glow>
                  <a:reflection blurRad="6350" stA="55000" endA="300" endPos="45500" dir="5400000" sy="-100000" algn="bl" rotWithShape="0"/>
                </a:effectLst>
                <a:latin typeface=".VnCentury Schoolbook" panose="020B7200000000000000" pitchFamily="34" charset="0"/>
              </a:rPr>
              <a:t>TRANSPORTATION</a:t>
            </a:r>
            <a:endParaRPr lang="en-US" sz="4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127000">
                  <a:srgbClr val="00B050"/>
                </a:glow>
                <a:reflection blurRad="6350" stA="55000" endA="300" endPos="45500" dir="5400000" sy="-100000" algn="bl" rotWithShape="0"/>
              </a:effectLst>
              <a:latin typeface=".VnCentury Schoolbook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1372" y="2203937"/>
            <a:ext cx="8963464" cy="584775"/>
          </a:xfrm>
          <a:prstGeom prst="rect">
            <a:avLst/>
          </a:prstGeom>
          <a:noFill/>
          <a:effectLst>
            <a:glow rad="127000">
              <a:srgbClr val="FFFF00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27000">
                    <a:srgbClr val="7030A0"/>
                  </a:glow>
                  <a:reflection blurRad="6350" stA="55000" endA="300" endPos="45500" dir="5400000" sy="-100000" algn="bl" rotWithShape="0"/>
                </a:effectLst>
                <a:latin typeface=".VnCentury Schoolbook" panose="020B7200000000000000" pitchFamily="34" charset="0"/>
              </a:rPr>
              <a:t>Lesson 1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127000">
                  <a:srgbClr val="7030A0"/>
                </a:glow>
                <a:reflection blurRad="6350" stA="55000" endA="300" endPos="45500" dir="5400000" sy="-100000" algn="bl" rotWithShape="0"/>
              </a:effectLst>
              <a:latin typeface=".VnCentury Schoolboo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986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921937" y="975237"/>
            <a:ext cx="4435889" cy="2062688"/>
          </a:xfrm>
          <a:prstGeom prst="rect">
            <a:avLst/>
          </a:prstGeom>
        </p:spPr>
      </p:pic>
      <p:pic>
        <p:nvPicPr>
          <p:cNvPr id="83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4661473" y="1665743"/>
            <a:ext cx="706224" cy="689532"/>
          </a:xfrm>
          <a:prstGeom prst="rect">
            <a:avLst/>
          </a:prstGeom>
        </p:spPr>
      </p:pic>
      <p:pic>
        <p:nvPicPr>
          <p:cNvPr id="84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5691581" y="960659"/>
            <a:ext cx="920193" cy="977039"/>
          </a:xfrm>
          <a:prstGeom prst="rect">
            <a:avLst/>
          </a:prstGeom>
        </p:spPr>
      </p:pic>
      <p:pic>
        <p:nvPicPr>
          <p:cNvPr id="76" name="Picture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3688797" y="-2736325"/>
            <a:ext cx="2264101" cy="2097124"/>
          </a:xfrm>
          <a:prstGeom prst="rect">
            <a:avLst/>
          </a:prstGeom>
        </p:spPr>
      </p:pic>
      <p:pic>
        <p:nvPicPr>
          <p:cNvPr id="77" name="Picture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5635254" y="-249747"/>
            <a:ext cx="1532223" cy="13167360"/>
          </a:xfrm>
          <a:prstGeom prst="rect">
            <a:avLst/>
          </a:prstGeom>
        </p:spPr>
      </p:pic>
      <p:pic>
        <p:nvPicPr>
          <p:cNvPr id="78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-1775603" y="-2632916"/>
            <a:ext cx="3832224" cy="1781984"/>
          </a:xfrm>
          <a:prstGeom prst="rect">
            <a:avLst/>
          </a:prstGeom>
        </p:spPr>
      </p:pic>
      <p:pic>
        <p:nvPicPr>
          <p:cNvPr id="79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3343661" y="-1927832"/>
            <a:ext cx="706224" cy="689532"/>
          </a:xfrm>
          <a:prstGeom prst="rect">
            <a:avLst/>
          </a:prstGeom>
        </p:spPr>
      </p:pic>
      <p:pic>
        <p:nvPicPr>
          <p:cNvPr id="80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4373769" y="-2632916"/>
            <a:ext cx="920193" cy="977039"/>
          </a:xfrm>
          <a:prstGeom prst="rect">
            <a:avLst/>
          </a:prstGeom>
        </p:spPr>
      </p:pic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7200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3478832"/>
            <a:ext cx="2818231" cy="308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2412191" y="3697349"/>
            <a:ext cx="521659" cy="635261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846677" y="3752380"/>
            <a:ext cx="520751" cy="63617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04413" y="3328446"/>
            <a:ext cx="893364" cy="756133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995186" y="6196176"/>
            <a:ext cx="438048" cy="538927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2217841" y="6101564"/>
            <a:ext cx="438048" cy="538927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81129"/>
            <a:ext cx="45719" cy="91437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81129"/>
            <a:ext cx="45719" cy="91437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2235547" y="6145401"/>
            <a:ext cx="191760" cy="137231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70385" y="3904311"/>
            <a:ext cx="2192059" cy="219296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3860885"/>
            <a:ext cx="2511961" cy="2510143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3885738"/>
            <a:ext cx="2314749" cy="2313840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4" y="3872620"/>
            <a:ext cx="2416536" cy="2417445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4017102"/>
            <a:ext cx="45719" cy="12031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054177"/>
            <a:ext cx="45719" cy="440552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4" y="4128801"/>
            <a:ext cx="45719" cy="138790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4902286"/>
            <a:ext cx="45719" cy="563868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775571" y="4947875"/>
            <a:ext cx="156316" cy="158134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85613" y="4976101"/>
            <a:ext cx="89064" cy="88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2387282" y="3388354"/>
            <a:ext cx="892455" cy="755224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7694188" y="185859"/>
            <a:ext cx="333777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LIMIT: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seconds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733"/>
          <a:stretch/>
        </p:blipFill>
        <p:spPr>
          <a:xfrm>
            <a:off x="7639877" y="-47767"/>
            <a:ext cx="5056094" cy="6905767"/>
          </a:xfrm>
          <a:prstGeom prst="rect">
            <a:avLst/>
          </a:prstGeom>
        </p:spPr>
      </p:pic>
      <p:pic>
        <p:nvPicPr>
          <p:cNvPr id="2050" name="Picture 2" descr="Cute anime chibi little girl cartoon style Vector Image"/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9"/>
          <a:stretch/>
        </p:blipFill>
        <p:spPr bwMode="auto">
          <a:xfrm>
            <a:off x="4638919" y="3055028"/>
            <a:ext cx="2635439" cy="376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4090" y="1534239"/>
            <a:ext cx="3590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</a:rPr>
              <a:t>Can you see the </a:t>
            </a:r>
            <a:r>
              <a:rPr lang="en-US" sz="3600" dirty="0" smtClean="0">
                <a:solidFill>
                  <a:prstClr val="black"/>
                </a:solidFill>
              </a:rPr>
              <a:t>car?</a:t>
            </a:r>
            <a:endParaRPr lang="en-US" sz="36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327" y="3987669"/>
            <a:ext cx="1360145" cy="131696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591936" y="3349143"/>
            <a:ext cx="2023745" cy="16926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7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921937" y="975237"/>
            <a:ext cx="4435889" cy="2062688"/>
          </a:xfrm>
          <a:prstGeom prst="rect">
            <a:avLst/>
          </a:prstGeom>
        </p:spPr>
      </p:pic>
      <p:pic>
        <p:nvPicPr>
          <p:cNvPr id="83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4661473" y="1665743"/>
            <a:ext cx="706224" cy="689532"/>
          </a:xfrm>
          <a:prstGeom prst="rect">
            <a:avLst/>
          </a:prstGeom>
        </p:spPr>
      </p:pic>
      <p:pic>
        <p:nvPicPr>
          <p:cNvPr id="84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5691581" y="960659"/>
            <a:ext cx="920193" cy="977039"/>
          </a:xfrm>
          <a:prstGeom prst="rect">
            <a:avLst/>
          </a:prstGeom>
        </p:spPr>
      </p:pic>
      <p:pic>
        <p:nvPicPr>
          <p:cNvPr id="76" name="Picture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3688797" y="-2736325"/>
            <a:ext cx="2264101" cy="2097124"/>
          </a:xfrm>
          <a:prstGeom prst="rect">
            <a:avLst/>
          </a:prstGeom>
        </p:spPr>
      </p:pic>
      <p:pic>
        <p:nvPicPr>
          <p:cNvPr id="77" name="Picture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5635254" y="-249747"/>
            <a:ext cx="1532223" cy="13167360"/>
          </a:xfrm>
          <a:prstGeom prst="rect">
            <a:avLst/>
          </a:prstGeom>
        </p:spPr>
      </p:pic>
      <p:pic>
        <p:nvPicPr>
          <p:cNvPr id="78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-1775603" y="-2632916"/>
            <a:ext cx="3832224" cy="1781984"/>
          </a:xfrm>
          <a:prstGeom prst="rect">
            <a:avLst/>
          </a:prstGeom>
        </p:spPr>
      </p:pic>
      <p:pic>
        <p:nvPicPr>
          <p:cNvPr id="79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3343661" y="-1927832"/>
            <a:ext cx="706224" cy="689532"/>
          </a:xfrm>
          <a:prstGeom prst="rect">
            <a:avLst/>
          </a:prstGeom>
        </p:spPr>
      </p:pic>
      <p:pic>
        <p:nvPicPr>
          <p:cNvPr id="80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4373769" y="-2632916"/>
            <a:ext cx="920193" cy="977039"/>
          </a:xfrm>
          <a:prstGeom prst="rect">
            <a:avLst/>
          </a:prstGeom>
        </p:spPr>
      </p:pic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7200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3478832"/>
            <a:ext cx="2818231" cy="308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2412191" y="3697349"/>
            <a:ext cx="521659" cy="635261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846677" y="3752380"/>
            <a:ext cx="520751" cy="63617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04413" y="3328446"/>
            <a:ext cx="893364" cy="756133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995186" y="6196176"/>
            <a:ext cx="438048" cy="538927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6002931"/>
            <a:ext cx="189942" cy="136322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2217841" y="6101564"/>
            <a:ext cx="438048" cy="538927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81129"/>
            <a:ext cx="45719" cy="91437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81129"/>
            <a:ext cx="45719" cy="91437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2235547" y="6145401"/>
            <a:ext cx="191760" cy="137231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70385" y="3904311"/>
            <a:ext cx="2192059" cy="219296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3860885"/>
            <a:ext cx="2511961" cy="2510143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3885738"/>
            <a:ext cx="2314749" cy="2313840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4" y="3872620"/>
            <a:ext cx="2416536" cy="2417445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4017102"/>
            <a:ext cx="45719" cy="12031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054177"/>
            <a:ext cx="45719" cy="440552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4" y="4128801"/>
            <a:ext cx="45719" cy="138790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4902286"/>
            <a:ext cx="45719" cy="563868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775571" y="4947875"/>
            <a:ext cx="156316" cy="158134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85613" y="4976101"/>
            <a:ext cx="89064" cy="88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2387282" y="3388354"/>
            <a:ext cx="892455" cy="755224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7694188" y="185859"/>
            <a:ext cx="333777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LIMIT: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seconds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4090" y="1534239"/>
            <a:ext cx="3590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</a:rPr>
              <a:t>Can you see the </a:t>
            </a:r>
            <a:r>
              <a:rPr lang="en-US" sz="3600" dirty="0" smtClean="0">
                <a:solidFill>
                  <a:prstClr val="black"/>
                </a:solidFill>
              </a:rPr>
              <a:t>motorbike?</a:t>
            </a:r>
            <a:endParaRPr lang="en-US" sz="36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098" name="Picture 2" descr="Cute Boy Cartoon Stock Photo, Picture And Royalty Free Image. Image  74989308.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83786" y="3070446"/>
            <a:ext cx="3376054" cy="33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52940" r="-2940"/>
          <a:stretch/>
        </p:blipFill>
        <p:spPr>
          <a:xfrm>
            <a:off x="7477851" y="-62426"/>
            <a:ext cx="5029201" cy="69057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354" y="5540812"/>
            <a:ext cx="1360145" cy="1316966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7893963" y="4902286"/>
            <a:ext cx="2023745" cy="16926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516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3" grpId="0"/>
      <p:bldP spid="4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449" y="1082264"/>
            <a:ext cx="573961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 w="38100"/>
                <a:solidFill>
                  <a:srgbClr val="FF0000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Time to play</a:t>
            </a:r>
            <a:endParaRPr kumimoji="0" lang="en-US" sz="6600" b="0" i="0" u="none" strike="noStrike" kern="1200" cap="none" spc="0" normalizeH="0" baseline="0" noProof="0" dirty="0">
              <a:ln w="38100"/>
              <a:solidFill>
                <a:srgbClr val="FF0000"/>
              </a:solidFill>
              <a:effectLst>
                <a:glow rad="139700">
                  <a:srgbClr val="5B9BD5">
                    <a:satMod val="175000"/>
                    <a:alpha val="4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02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8" name="Picture 24" descr="http://cdn1.bigcommerce.com/server2600/45e0a/products/56/images/207/LondonSkyline__85134.1315473484.1280.1280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9" b="41651"/>
          <a:stretch/>
        </p:blipFill>
        <p:spPr bwMode="auto">
          <a:xfrm>
            <a:off x="1524000" y="980729"/>
            <a:ext cx="9108504" cy="232749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620714"/>
            <a:ext cx="5053012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538" y="1697038"/>
            <a:ext cx="3370262" cy="418941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37000"/>
              </a:prstClr>
            </a:outerShdw>
          </a:effectLst>
        </p:spPr>
      </p:pic>
      <p:pic>
        <p:nvPicPr>
          <p:cNvPr id="6151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21590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71755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50" y="19304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14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BURGLAR.WAV"/>
          </p:stSnd>
        </p:sndAc>
      </p:transition>
    </mc:Choice>
    <mc:Fallback xmlns="">
      <p:transition spd="slow">
        <p:circle/>
        <p:sndAc>
          <p:stSnd>
            <p:snd r:embed="rId9" name="BURGLA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7 Grupo"/>
          <p:cNvGrpSpPr>
            <a:grpSpLocks/>
          </p:cNvGrpSpPr>
          <p:nvPr/>
        </p:nvGrpSpPr>
        <p:grpSpPr bwMode="auto">
          <a:xfrm>
            <a:off x="1737945" y="235139"/>
            <a:ext cx="8785225" cy="6480175"/>
            <a:chOff x="179512" y="188640"/>
            <a:chExt cx="8784976" cy="6480720"/>
          </a:xfrm>
          <a:gradFill>
            <a:gsLst>
              <a:gs pos="0">
                <a:srgbClr val="696969"/>
              </a:gs>
              <a:gs pos="53000">
                <a:srgbClr val="000000"/>
              </a:gs>
              <a:gs pos="100000">
                <a:srgbClr val="000000"/>
              </a:gs>
            </a:gsLst>
            <a:lin ang="16200000" scaled="0"/>
          </a:gradFill>
        </p:grpSpPr>
        <p:sp>
          <p:nvSpPr>
            <p:cNvPr id="6" name="5 Anillo"/>
            <p:cNvSpPr/>
            <p:nvPr/>
          </p:nvSpPr>
          <p:spPr>
            <a:xfrm>
              <a:off x="528752" y="1084066"/>
              <a:ext cx="4835388" cy="4721621"/>
            </a:xfrm>
            <a:prstGeom prst="donut">
              <a:avLst>
                <a:gd name="adj" fmla="val 111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790184" cy="6480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528752" y="188640"/>
              <a:ext cx="8435736" cy="16559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468856" y="5332308"/>
              <a:ext cx="4700027" cy="12955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9 Forma libre"/>
          <p:cNvSpPr/>
          <p:nvPr/>
        </p:nvSpPr>
        <p:spPr>
          <a:xfrm>
            <a:off x="5724526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Forma libre"/>
          <p:cNvSpPr/>
          <p:nvPr/>
        </p:nvSpPr>
        <p:spPr>
          <a:xfrm rot="15916865">
            <a:off x="2648743" y="1284468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180" name="3 Grupo"/>
          <p:cNvGrpSpPr>
            <a:grpSpLocks/>
          </p:cNvGrpSpPr>
          <p:nvPr/>
        </p:nvGrpSpPr>
        <p:grpSpPr bwMode="auto">
          <a:xfrm>
            <a:off x="5078110" y="2095891"/>
            <a:ext cx="5322887" cy="3617912"/>
            <a:chOff x="3491562" y="2205038"/>
            <a:chExt cx="5321789" cy="3617912"/>
          </a:xfrm>
        </p:grpSpPr>
        <p:pic>
          <p:nvPicPr>
            <p:cNvPr id="7183" name="2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7181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4759326" y="601664"/>
            <a:ext cx="4537075" cy="1362075"/>
          </a:xfrm>
          <a:prstGeom prst="wedgeEllipseCallout">
            <a:avLst>
              <a:gd name="adj1" fmla="val 14099"/>
              <a:gd name="adj2" fmla="val 918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Can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you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see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the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motorbike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" name="26 Rectángulo"/>
          <p:cNvSpPr/>
          <p:nvPr/>
        </p:nvSpPr>
        <p:spPr bwMode="auto">
          <a:xfrm flipH="1">
            <a:off x="2004525" y="1518609"/>
            <a:ext cx="731838" cy="62161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26 Rectángulo"/>
          <p:cNvSpPr/>
          <p:nvPr/>
        </p:nvSpPr>
        <p:spPr bwMode="auto">
          <a:xfrm flipH="1">
            <a:off x="5764639" y="4796963"/>
            <a:ext cx="731838" cy="621614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6 Rectángulo"/>
          <p:cNvSpPr/>
          <p:nvPr/>
        </p:nvSpPr>
        <p:spPr bwMode="auto">
          <a:xfrm>
            <a:off x="2433921" y="4722693"/>
            <a:ext cx="664025" cy="621614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Bevel 4">
            <a:hlinkClick r:id="" action="ppaction://hlinkshowjump?jump=nextslide"/>
          </p:cNvPr>
          <p:cNvSpPr/>
          <p:nvPr/>
        </p:nvSpPr>
        <p:spPr>
          <a:xfrm>
            <a:off x="9740900" y="6033866"/>
            <a:ext cx="1908556" cy="6274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950932" y="1694256"/>
            <a:ext cx="3499978" cy="35269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5718" y="2594240"/>
            <a:ext cx="2826502" cy="17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1 CuadroTexto"/>
          <p:cNvSpPr txBox="1">
            <a:spLocks noChangeArrowheads="1"/>
          </p:cNvSpPr>
          <p:nvPr/>
        </p:nvSpPr>
        <p:spPr bwMode="auto">
          <a:xfrm>
            <a:off x="3523432" y="597933"/>
            <a:ext cx="53284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No, I </a:t>
            </a:r>
            <a:r>
              <a:rPr kumimoji="0" lang="es-ES" altLang="es-E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can’t</a:t>
            </a:r>
            <a:r>
              <a:rPr lang="es-ES" altLang="es-ES" sz="3600" b="1" dirty="0">
                <a:solidFill>
                  <a:prstClr val="white"/>
                </a:solidFill>
                <a:latin typeface="Arial" charset="0"/>
              </a:rPr>
              <a:t>.</a:t>
            </a:r>
            <a:endParaRPr kumimoji="0" lang="es-ES" alt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196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926389" y="3519488"/>
            <a:ext cx="2346325" cy="2805112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950932" y="1694256"/>
            <a:ext cx="3499978" cy="35269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5718" y="2594240"/>
            <a:ext cx="2826502" cy="17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8" name="20 Grupo"/>
          <p:cNvGrpSpPr>
            <a:grpSpLocks/>
          </p:cNvGrpSpPr>
          <p:nvPr/>
        </p:nvGrpSpPr>
        <p:grpSpPr bwMode="auto">
          <a:xfrm>
            <a:off x="5009577" y="2296515"/>
            <a:ext cx="5322887" cy="3617912"/>
            <a:chOff x="3491562" y="2205038"/>
            <a:chExt cx="5321789" cy="3617912"/>
          </a:xfrm>
        </p:grpSpPr>
        <p:pic>
          <p:nvPicPr>
            <p:cNvPr id="9231" name="21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22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9229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6 Rectángulo"/>
          <p:cNvSpPr/>
          <p:nvPr/>
        </p:nvSpPr>
        <p:spPr bwMode="auto">
          <a:xfrm flipH="1">
            <a:off x="2299494" y="1746133"/>
            <a:ext cx="731838" cy="62161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26 Rectángulo"/>
          <p:cNvSpPr/>
          <p:nvPr/>
        </p:nvSpPr>
        <p:spPr bwMode="auto">
          <a:xfrm flipH="1">
            <a:off x="5785645" y="5025731"/>
            <a:ext cx="715964" cy="347958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6 Rectángulo"/>
          <p:cNvSpPr/>
          <p:nvPr/>
        </p:nvSpPr>
        <p:spPr bwMode="auto">
          <a:xfrm>
            <a:off x="2073883" y="4649353"/>
            <a:ext cx="1625788" cy="777748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10 Llamada ovalada"/>
          <p:cNvSpPr/>
          <p:nvPr/>
        </p:nvSpPr>
        <p:spPr>
          <a:xfrm>
            <a:off x="4759326" y="601664"/>
            <a:ext cx="4537075" cy="1362075"/>
          </a:xfrm>
          <a:prstGeom prst="wedgeEllipseCallout">
            <a:avLst>
              <a:gd name="adj1" fmla="val 14099"/>
              <a:gd name="adj2" fmla="val 918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Can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you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see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the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bus?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1" name="Bevel 30">
            <a:hlinkClick r:id="" action="ppaction://hlinkshowjump?jump=nextslide"/>
          </p:cNvPr>
          <p:cNvSpPr/>
          <p:nvPr/>
        </p:nvSpPr>
        <p:spPr>
          <a:xfrm>
            <a:off x="9740900" y="6033866"/>
            <a:ext cx="1908556" cy="6274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872477" y="1887559"/>
            <a:ext cx="3499978" cy="35269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3260" y="2278935"/>
            <a:ext cx="3485678" cy="229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16 CuadroTexto"/>
          <p:cNvSpPr txBox="1">
            <a:spLocks noChangeArrowheads="1"/>
          </p:cNvSpPr>
          <p:nvPr/>
        </p:nvSpPr>
        <p:spPr bwMode="auto">
          <a:xfrm>
            <a:off x="3099848" y="330404"/>
            <a:ext cx="82089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No, I </a:t>
            </a:r>
            <a:r>
              <a:rPr kumimoji="0" lang="es-ES_tradnl" altLang="es-E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can’t</a:t>
            </a:r>
            <a:r>
              <a:rPr kumimoji="0" lang="es-ES_tradnl" alt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endParaRPr kumimoji="0" lang="es-ES" alt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45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9552384" y="1171078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2429691" y="1887558"/>
            <a:ext cx="3942764" cy="39731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6444" y="2358404"/>
            <a:ext cx="3836011" cy="253084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823286" y="2911466"/>
            <a:ext cx="2716212" cy="324961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4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7" name="7 Grupo"/>
          <p:cNvGrpSpPr>
            <a:grpSpLocks/>
          </p:cNvGrpSpPr>
          <p:nvPr/>
        </p:nvGrpSpPr>
        <p:grpSpPr bwMode="auto">
          <a:xfrm>
            <a:off x="1707233" y="240599"/>
            <a:ext cx="8785225" cy="6480175"/>
            <a:chOff x="179512" y="188640"/>
            <a:chExt cx="8784976" cy="6480720"/>
          </a:xfrm>
          <a:gradFill>
            <a:gsLst>
              <a:gs pos="0">
                <a:srgbClr val="696969"/>
              </a:gs>
              <a:gs pos="53000">
                <a:srgbClr val="000000"/>
              </a:gs>
              <a:gs pos="100000">
                <a:srgbClr val="000000"/>
              </a:gs>
            </a:gsLst>
            <a:lin ang="16200000" scaled="0"/>
          </a:gradFill>
        </p:grpSpPr>
        <p:sp>
          <p:nvSpPr>
            <p:cNvPr id="6" name="5 Anillo"/>
            <p:cNvSpPr/>
            <p:nvPr/>
          </p:nvSpPr>
          <p:spPr>
            <a:xfrm>
              <a:off x="900217" y="1341262"/>
              <a:ext cx="4463923" cy="4464425"/>
            </a:xfrm>
            <a:prstGeom prst="donut">
              <a:avLst>
                <a:gd name="adj" fmla="val 111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1079469" cy="6480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116110" y="188640"/>
              <a:ext cx="7848378" cy="16559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1116110" y="5373851"/>
              <a:ext cx="4070235" cy="12955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9 Forma libre"/>
          <p:cNvSpPr/>
          <p:nvPr/>
        </p:nvSpPr>
        <p:spPr>
          <a:xfrm>
            <a:off x="5724526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Forma libre"/>
          <p:cNvSpPr/>
          <p:nvPr/>
        </p:nvSpPr>
        <p:spPr>
          <a:xfrm rot="15916865">
            <a:off x="2766219" y="1451769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29 Forma libre"/>
          <p:cNvSpPr/>
          <p:nvPr/>
        </p:nvSpPr>
        <p:spPr>
          <a:xfrm rot="5400000">
            <a:off x="5564188" y="4767263"/>
            <a:ext cx="966788" cy="1058863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2">
              <a:lumMod val="2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30 Forma libre"/>
          <p:cNvSpPr/>
          <p:nvPr/>
        </p:nvSpPr>
        <p:spPr>
          <a:xfrm rot="10800000">
            <a:off x="2655889" y="4508500"/>
            <a:ext cx="966787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2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7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6" name="20 Grupo"/>
          <p:cNvGrpSpPr>
            <a:grpSpLocks/>
          </p:cNvGrpSpPr>
          <p:nvPr/>
        </p:nvGrpSpPr>
        <p:grpSpPr bwMode="auto">
          <a:xfrm>
            <a:off x="5020875" y="2201862"/>
            <a:ext cx="5362962" cy="3617912"/>
            <a:chOff x="3370780" y="2201862"/>
            <a:chExt cx="5361856" cy="3617912"/>
          </a:xfrm>
        </p:grpSpPr>
        <p:pic>
          <p:nvPicPr>
            <p:cNvPr id="11279" name="21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2058" y="2201862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22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370780" y="2578038"/>
              <a:ext cx="2627159" cy="2714103"/>
            </a:xfrm>
            <a:prstGeom prst="rect">
              <a:avLst/>
            </a:prstGeom>
          </p:spPr>
        </p:pic>
      </p:grpSp>
      <p:pic>
        <p:nvPicPr>
          <p:cNvPr id="1127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10 Llamada ovalada"/>
          <p:cNvSpPr/>
          <p:nvPr/>
        </p:nvSpPr>
        <p:spPr>
          <a:xfrm>
            <a:off x="4759326" y="601664"/>
            <a:ext cx="4537075" cy="1362075"/>
          </a:xfrm>
          <a:prstGeom prst="wedgeEllipseCallout">
            <a:avLst>
              <a:gd name="adj1" fmla="val 14099"/>
              <a:gd name="adj2" fmla="val 918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Can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you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see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the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boat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" name="Bevel 31">
            <a:hlinkClick r:id="" action="ppaction://hlinkshowjump?jump=nextslide"/>
          </p:cNvPr>
          <p:cNvSpPr/>
          <p:nvPr/>
        </p:nvSpPr>
        <p:spPr>
          <a:xfrm>
            <a:off x="9740900" y="6033866"/>
            <a:ext cx="1908556" cy="6274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909994" y="1883663"/>
            <a:ext cx="3499978" cy="35269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0457" y="2342110"/>
            <a:ext cx="3239740" cy="243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1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6 CuadroTexto"/>
          <p:cNvSpPr txBox="1">
            <a:spLocks noChangeArrowheads="1"/>
          </p:cNvSpPr>
          <p:nvPr/>
        </p:nvSpPr>
        <p:spPr bwMode="auto">
          <a:xfrm>
            <a:off x="3979863" y="540233"/>
            <a:ext cx="57610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Yes, I can.</a:t>
            </a:r>
            <a:endParaRPr kumimoji="0" lang="es-ES" alt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2293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2909994" y="1847217"/>
            <a:ext cx="3699812" cy="356341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0457" y="2342110"/>
            <a:ext cx="3239740" cy="2438087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765993" y="3064319"/>
            <a:ext cx="2717800" cy="324961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27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08604" y="1027860"/>
            <a:ext cx="93681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Part A: </a:t>
            </a:r>
          </a:p>
          <a:p>
            <a:pPr algn="ctr">
              <a:lnSpc>
                <a:spcPct val="150000"/>
              </a:lnSpc>
            </a:pP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Listen and point. Repeat.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1609" y="4358524"/>
            <a:ext cx="1682107" cy="17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92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37945" y="181171"/>
            <a:ext cx="8785225" cy="6480175"/>
            <a:chOff x="2653176" y="-3387724"/>
            <a:chExt cx="8785225" cy="6480175"/>
          </a:xfrm>
        </p:grpSpPr>
        <p:sp>
          <p:nvSpPr>
            <p:cNvPr id="2" name="Oval 1"/>
            <p:cNvSpPr/>
            <p:nvPr/>
          </p:nvSpPr>
          <p:spPr>
            <a:xfrm>
              <a:off x="3479703" y="-2177763"/>
              <a:ext cx="4580497" cy="458049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411" name="7 Grupo"/>
            <p:cNvGrpSpPr>
              <a:grpSpLocks/>
            </p:cNvGrpSpPr>
            <p:nvPr/>
          </p:nvGrpSpPr>
          <p:grpSpPr bwMode="auto">
            <a:xfrm>
              <a:off x="2653176" y="-3387724"/>
              <a:ext cx="8785225" cy="6480175"/>
              <a:chOff x="179512" y="188640"/>
              <a:chExt cx="8784976" cy="6480720"/>
            </a:xfrm>
            <a:gradFill>
              <a:gsLst>
                <a:gs pos="0">
                  <a:srgbClr val="696969"/>
                </a:gs>
                <a:gs pos="53000">
                  <a:srgbClr val="000000"/>
                </a:gs>
                <a:gs pos="100000">
                  <a:srgbClr val="000000"/>
                </a:gs>
              </a:gsLst>
              <a:lin ang="16200000" scaled="0"/>
            </a:gradFill>
          </p:grpSpPr>
          <p:sp>
            <p:nvSpPr>
              <p:cNvPr id="6" name="5 Anillo"/>
              <p:cNvSpPr/>
              <p:nvPr/>
            </p:nvSpPr>
            <p:spPr>
              <a:xfrm>
                <a:off x="900217" y="1341262"/>
                <a:ext cx="4463923" cy="4464425"/>
              </a:xfrm>
              <a:prstGeom prst="donut">
                <a:avLst>
                  <a:gd name="adj" fmla="val 1112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179512" y="188640"/>
                <a:ext cx="1079469" cy="64807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24 Rectángulo"/>
              <p:cNvSpPr/>
              <p:nvPr/>
            </p:nvSpPr>
            <p:spPr>
              <a:xfrm>
                <a:off x="1116110" y="188640"/>
                <a:ext cx="7848378" cy="16559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25 Rectángulo"/>
              <p:cNvSpPr/>
              <p:nvPr/>
            </p:nvSpPr>
            <p:spPr>
              <a:xfrm>
                <a:off x="4932352" y="1557180"/>
                <a:ext cx="4032136" cy="51121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26 Rectángulo"/>
              <p:cNvSpPr/>
              <p:nvPr/>
            </p:nvSpPr>
            <p:spPr>
              <a:xfrm>
                <a:off x="1116110" y="5373851"/>
                <a:ext cx="4070235" cy="129550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9 Forma libre"/>
          <p:cNvSpPr/>
          <p:nvPr/>
        </p:nvSpPr>
        <p:spPr>
          <a:xfrm>
            <a:off x="5724526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Forma libre"/>
          <p:cNvSpPr/>
          <p:nvPr/>
        </p:nvSpPr>
        <p:spPr>
          <a:xfrm rot="15916865">
            <a:off x="2766219" y="1451769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29 Forma libre"/>
          <p:cNvSpPr/>
          <p:nvPr/>
        </p:nvSpPr>
        <p:spPr>
          <a:xfrm rot="5400000">
            <a:off x="5564188" y="4767263"/>
            <a:ext cx="966788" cy="1058863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2">
              <a:lumMod val="2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30 Forma libre"/>
          <p:cNvSpPr/>
          <p:nvPr/>
        </p:nvSpPr>
        <p:spPr>
          <a:xfrm rot="10800000">
            <a:off x="2655889" y="4508500"/>
            <a:ext cx="966787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>
              <a:lumMod val="75000"/>
              <a:lumOff val="2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7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20" name="19 Grupo"/>
          <p:cNvGrpSpPr>
            <a:grpSpLocks/>
          </p:cNvGrpSpPr>
          <p:nvPr/>
        </p:nvGrpSpPr>
        <p:grpSpPr bwMode="auto">
          <a:xfrm>
            <a:off x="5022850" y="2205038"/>
            <a:ext cx="5321300" cy="3617912"/>
            <a:chOff x="3491562" y="2205038"/>
            <a:chExt cx="5321789" cy="3617912"/>
          </a:xfrm>
        </p:grpSpPr>
        <p:pic>
          <p:nvPicPr>
            <p:cNvPr id="17423" name="20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7421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10 Llamada ovalada"/>
          <p:cNvSpPr/>
          <p:nvPr/>
        </p:nvSpPr>
        <p:spPr>
          <a:xfrm>
            <a:off x="4759326" y="601664"/>
            <a:ext cx="4537075" cy="1362075"/>
          </a:xfrm>
          <a:prstGeom prst="wedgeEllipseCallout">
            <a:avLst>
              <a:gd name="adj1" fmla="val 14099"/>
              <a:gd name="adj2" fmla="val 918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Can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you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see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the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plane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" name="Bevel 31">
            <a:hlinkClick r:id="" action="ppaction://hlinkshowjump?jump=nextslide"/>
          </p:cNvPr>
          <p:cNvSpPr/>
          <p:nvPr/>
        </p:nvSpPr>
        <p:spPr>
          <a:xfrm>
            <a:off x="9740900" y="6033866"/>
            <a:ext cx="1908556" cy="6274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6494" y="2696756"/>
            <a:ext cx="2826502" cy="17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6 CuadroTexto"/>
          <p:cNvSpPr txBox="1">
            <a:spLocks noChangeArrowheads="1"/>
          </p:cNvSpPr>
          <p:nvPr/>
        </p:nvSpPr>
        <p:spPr bwMode="auto">
          <a:xfrm>
            <a:off x="3267749" y="556131"/>
            <a:ext cx="6553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No, I </a:t>
            </a:r>
            <a:r>
              <a:rPr kumimoji="0" lang="es-ES_tradnl" altLang="es-E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can’t</a:t>
            </a:r>
            <a:r>
              <a:rPr kumimoji="0" lang="es-ES_tradnl" alt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endParaRPr kumimoji="0" lang="es-ES" alt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843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929438" y="4340226"/>
            <a:ext cx="1452562" cy="173831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838793" y="1672046"/>
            <a:ext cx="3927768" cy="39338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6494" y="2696756"/>
            <a:ext cx="2826502" cy="17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9" name="7 Grupo"/>
          <p:cNvGrpSpPr>
            <a:grpSpLocks/>
          </p:cNvGrpSpPr>
          <p:nvPr/>
        </p:nvGrpSpPr>
        <p:grpSpPr bwMode="auto">
          <a:xfrm>
            <a:off x="1722438" y="186658"/>
            <a:ext cx="8785225" cy="6480175"/>
            <a:chOff x="179512" y="188640"/>
            <a:chExt cx="8784976" cy="6480720"/>
          </a:xfrm>
          <a:gradFill>
            <a:gsLst>
              <a:gs pos="0">
                <a:srgbClr val="696969"/>
              </a:gs>
              <a:gs pos="53000">
                <a:srgbClr val="000000"/>
              </a:gs>
              <a:gs pos="100000">
                <a:srgbClr val="000000"/>
              </a:gs>
            </a:gsLst>
            <a:lin ang="16200000" scaled="0"/>
          </a:gradFill>
        </p:grpSpPr>
        <p:sp>
          <p:nvSpPr>
            <p:cNvPr id="6" name="5 Anillo"/>
            <p:cNvSpPr/>
            <p:nvPr/>
          </p:nvSpPr>
          <p:spPr>
            <a:xfrm>
              <a:off x="900217" y="1341262"/>
              <a:ext cx="4463923" cy="4464425"/>
            </a:xfrm>
            <a:prstGeom prst="donut">
              <a:avLst>
                <a:gd name="adj" fmla="val 111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1079469" cy="6480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116110" y="188640"/>
              <a:ext cx="7848378" cy="16559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1116110" y="5373851"/>
              <a:ext cx="4070235" cy="12955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9 Forma libre"/>
          <p:cNvSpPr/>
          <p:nvPr/>
        </p:nvSpPr>
        <p:spPr>
          <a:xfrm>
            <a:off x="5724526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Forma libre"/>
          <p:cNvSpPr/>
          <p:nvPr/>
        </p:nvSpPr>
        <p:spPr>
          <a:xfrm rot="15916865">
            <a:off x="2766219" y="1451769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29 Forma libre"/>
          <p:cNvSpPr/>
          <p:nvPr/>
        </p:nvSpPr>
        <p:spPr>
          <a:xfrm rot="5400000">
            <a:off x="5564188" y="4767263"/>
            <a:ext cx="966788" cy="1058863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2">
              <a:lumMod val="2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30 Forma libre"/>
          <p:cNvSpPr/>
          <p:nvPr/>
        </p:nvSpPr>
        <p:spPr>
          <a:xfrm rot="10800000">
            <a:off x="2655889" y="4508500"/>
            <a:ext cx="966787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2">
              <a:lumMod val="50000"/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466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19 Grupo"/>
          <p:cNvGrpSpPr>
            <a:grpSpLocks/>
          </p:cNvGrpSpPr>
          <p:nvPr/>
        </p:nvGrpSpPr>
        <p:grpSpPr bwMode="auto">
          <a:xfrm>
            <a:off x="5022850" y="2205038"/>
            <a:ext cx="5321300" cy="3617912"/>
            <a:chOff x="3491562" y="2205038"/>
            <a:chExt cx="5321789" cy="3617912"/>
          </a:xfrm>
        </p:grpSpPr>
        <p:pic>
          <p:nvPicPr>
            <p:cNvPr id="19" name="20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21 Imagen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sp>
        <p:nvSpPr>
          <p:cNvPr id="22" name="10 Llamada ovalada"/>
          <p:cNvSpPr/>
          <p:nvPr/>
        </p:nvSpPr>
        <p:spPr>
          <a:xfrm>
            <a:off x="4759326" y="601664"/>
            <a:ext cx="4537075" cy="1362075"/>
          </a:xfrm>
          <a:prstGeom prst="wedgeEllipseCallout">
            <a:avLst>
              <a:gd name="adj1" fmla="val 14099"/>
              <a:gd name="adj2" fmla="val 918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Can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you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see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the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motorbike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4" name="Bevel 23">
            <a:hlinkClick r:id="" action="ppaction://hlinkshowjump?jump=nextslide"/>
          </p:cNvPr>
          <p:cNvSpPr/>
          <p:nvPr/>
        </p:nvSpPr>
        <p:spPr>
          <a:xfrm>
            <a:off x="9740900" y="6033866"/>
            <a:ext cx="1908556" cy="6274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443163" y="1791949"/>
            <a:ext cx="3982014" cy="35794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9627" y="2208843"/>
            <a:ext cx="3398745" cy="239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3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6 CuadroTexto"/>
          <p:cNvSpPr txBox="1">
            <a:spLocks noChangeArrowheads="1"/>
          </p:cNvSpPr>
          <p:nvPr/>
        </p:nvSpPr>
        <p:spPr bwMode="auto">
          <a:xfrm>
            <a:off x="3306944" y="556131"/>
            <a:ext cx="6553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Yes, I can.</a:t>
            </a:r>
            <a:endParaRPr kumimoji="0" lang="es-ES" alt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485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929438" y="4340226"/>
            <a:ext cx="1452562" cy="173831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2443163" y="1791949"/>
            <a:ext cx="3982014" cy="35269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9627" y="2208843"/>
            <a:ext cx="3398745" cy="239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8" name="20 Grupo"/>
          <p:cNvGrpSpPr>
            <a:grpSpLocks/>
          </p:cNvGrpSpPr>
          <p:nvPr/>
        </p:nvGrpSpPr>
        <p:grpSpPr bwMode="auto">
          <a:xfrm>
            <a:off x="5009577" y="2296515"/>
            <a:ext cx="5322887" cy="3617912"/>
            <a:chOff x="3491562" y="2205038"/>
            <a:chExt cx="5321789" cy="3617912"/>
          </a:xfrm>
        </p:grpSpPr>
        <p:pic>
          <p:nvPicPr>
            <p:cNvPr id="9231" name="21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22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9229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6 Rectángulo"/>
          <p:cNvSpPr/>
          <p:nvPr/>
        </p:nvSpPr>
        <p:spPr bwMode="auto">
          <a:xfrm flipH="1">
            <a:off x="2299494" y="1746133"/>
            <a:ext cx="731838" cy="62161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26 Rectángulo"/>
          <p:cNvSpPr/>
          <p:nvPr/>
        </p:nvSpPr>
        <p:spPr bwMode="auto">
          <a:xfrm flipH="1">
            <a:off x="5785645" y="5025731"/>
            <a:ext cx="715964" cy="347958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6 Rectángulo"/>
          <p:cNvSpPr/>
          <p:nvPr/>
        </p:nvSpPr>
        <p:spPr bwMode="auto">
          <a:xfrm>
            <a:off x="2073883" y="4649353"/>
            <a:ext cx="1625788" cy="777748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10 Llamada ovalada"/>
          <p:cNvSpPr/>
          <p:nvPr/>
        </p:nvSpPr>
        <p:spPr>
          <a:xfrm>
            <a:off x="4759326" y="601664"/>
            <a:ext cx="4537075" cy="1362075"/>
          </a:xfrm>
          <a:prstGeom prst="wedgeEllipseCallout">
            <a:avLst>
              <a:gd name="adj1" fmla="val 14099"/>
              <a:gd name="adj2" fmla="val 918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Can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you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see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the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plane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1" name="Bevel 30">
            <a:hlinkClick r:id="" action="ppaction://hlinkshowjump?jump=nextslide"/>
          </p:cNvPr>
          <p:cNvSpPr/>
          <p:nvPr/>
        </p:nvSpPr>
        <p:spPr>
          <a:xfrm>
            <a:off x="9740900" y="6033866"/>
            <a:ext cx="1908556" cy="6274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872477" y="1887559"/>
            <a:ext cx="3499978" cy="35269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3260" y="2278935"/>
            <a:ext cx="3485678" cy="229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16 CuadroTexto"/>
          <p:cNvSpPr txBox="1">
            <a:spLocks noChangeArrowheads="1"/>
          </p:cNvSpPr>
          <p:nvPr/>
        </p:nvSpPr>
        <p:spPr bwMode="auto">
          <a:xfrm>
            <a:off x="3321917" y="623683"/>
            <a:ext cx="82089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Yes, I can.</a:t>
            </a:r>
            <a:endParaRPr kumimoji="0" lang="es-ES" alt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45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9552384" y="1171078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2429691" y="1887558"/>
            <a:ext cx="3942764" cy="39731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6444" y="2358404"/>
            <a:ext cx="3836011" cy="253084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823286" y="2911466"/>
            <a:ext cx="2716212" cy="324961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7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http://cdn1.bigcommerce.com/server2600/45e0a/products/56/images/207/LondonSkyline__85134.1315473484.1280.1280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9" b="41651"/>
          <a:stretch/>
        </p:blipFill>
        <p:spPr bwMode="auto">
          <a:xfrm>
            <a:off x="1524000" y="980729"/>
            <a:ext cx="9108504" cy="232749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2347814" y="4091588"/>
            <a:ext cx="7416824" cy="156966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FB9000">
                        <a:tint val="70000"/>
                        <a:satMod val="245000"/>
                      </a:srgbClr>
                    </a:gs>
                    <a:gs pos="75000">
                      <a:srgbClr val="FB900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B900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63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GOODBYE!</a:t>
            </a:r>
            <a:endParaRPr kumimoji="0" lang="es-ES" sz="9600" b="1" i="0" u="none" strike="noStrike" kern="1200" cap="none" spc="0" normalizeH="0" baseline="0" noProof="0" dirty="0">
              <a:ln w="11430"/>
              <a:gradFill>
                <a:gsLst>
                  <a:gs pos="0">
                    <a:srgbClr val="FB9000">
                      <a:tint val="70000"/>
                      <a:satMod val="245000"/>
                    </a:srgbClr>
                  </a:gs>
                  <a:gs pos="75000">
                    <a:srgbClr val="FB9000">
                      <a:tint val="90000"/>
                      <a:shade val="60000"/>
                      <a:satMod val="240000"/>
                    </a:srgbClr>
                  </a:gs>
                  <a:gs pos="100000">
                    <a:srgbClr val="FB9000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63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65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21590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71755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8851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50" y="19304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700" y="1557339"/>
            <a:ext cx="3506788" cy="435768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0313" y="1173164"/>
            <a:ext cx="3387725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09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0641" y="185527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New words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5359" y="1995037"/>
            <a:ext cx="3196898" cy="1992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2809" y="3857206"/>
            <a:ext cx="3239740" cy="2438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2549" y="1457068"/>
            <a:ext cx="3836011" cy="2530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9245" y="3697224"/>
            <a:ext cx="3398745" cy="239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13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326922" y="5005753"/>
            <a:ext cx="4431323" cy="1617785"/>
          </a:xfrm>
          <a:prstGeom prst="roundRect">
            <a:avLst>
              <a:gd name="adj" fmla="val 48841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1113" y="1430696"/>
            <a:ext cx="5207976" cy="32465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244862" y="4895557"/>
            <a:ext cx="4431323" cy="1617785"/>
          </a:xfrm>
          <a:prstGeom prst="roundRect">
            <a:avLst>
              <a:gd name="adj" fmla="val 48841"/>
            </a:avLst>
          </a:prstGeom>
          <a:solidFill>
            <a:srgbClr val="FFFF53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B050"/>
                </a:solidFill>
                <a:latin typeface=".VnVogue" panose="020B7200000000000000" pitchFamily="34" charset="0"/>
              </a:rPr>
              <a:t>bus</a:t>
            </a:r>
            <a:endParaRPr lang="en-US" sz="6000" dirty="0">
              <a:solidFill>
                <a:srgbClr val="00B050"/>
              </a:solidFill>
              <a:latin typeface=".VnVogue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634" y="91440"/>
            <a:ext cx="613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on the picture to listen to the 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075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326922" y="5005753"/>
            <a:ext cx="4431323" cy="1617785"/>
          </a:xfrm>
          <a:prstGeom prst="roundRect">
            <a:avLst>
              <a:gd name="adj" fmla="val 48841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244862" y="4895557"/>
            <a:ext cx="4431323" cy="1617785"/>
          </a:xfrm>
          <a:prstGeom prst="roundRect">
            <a:avLst>
              <a:gd name="adj" fmla="val 48841"/>
            </a:avLst>
          </a:prstGeom>
          <a:solidFill>
            <a:srgbClr val="FFFF53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boat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9245" y="1039916"/>
            <a:ext cx="4976963" cy="3745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634" y="91440"/>
            <a:ext cx="613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on the picture to listen to the 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86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326922" y="5005753"/>
            <a:ext cx="4431323" cy="1617785"/>
          </a:xfrm>
          <a:prstGeom prst="roundRect">
            <a:avLst>
              <a:gd name="adj" fmla="val 48841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244862" y="4895557"/>
            <a:ext cx="4431323" cy="1617785"/>
          </a:xfrm>
          <a:prstGeom prst="roundRect">
            <a:avLst>
              <a:gd name="adj" fmla="val 48841"/>
            </a:avLst>
          </a:prstGeom>
          <a:solidFill>
            <a:srgbClr val="FFFF53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rgbClr val="00B050"/>
                </a:solidFill>
                <a:latin typeface=".VnVogue" panose="020B7200000000000000" pitchFamily="34" charset="0"/>
              </a:rPr>
              <a:t>plane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0825" y="871703"/>
            <a:ext cx="5756388" cy="3797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634" y="91440"/>
            <a:ext cx="613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on the picture to listen to the 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50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326922" y="5005753"/>
            <a:ext cx="4431323" cy="1617785"/>
          </a:xfrm>
          <a:prstGeom prst="roundRect">
            <a:avLst>
              <a:gd name="adj" fmla="val 48841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244862" y="4895557"/>
            <a:ext cx="4431323" cy="1617785"/>
          </a:xfrm>
          <a:prstGeom prst="roundRect">
            <a:avLst>
              <a:gd name="adj" fmla="val 48841"/>
            </a:avLst>
          </a:prstGeom>
          <a:solidFill>
            <a:srgbClr val="FFFF53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motorbike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0311" y="1010966"/>
            <a:ext cx="5583039" cy="3939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634" y="91440"/>
            <a:ext cx="613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on the picture to listen to the 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269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or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sMania">
  <a:themeElements>
    <a:clrScheme name="Simple Light">
      <a:dk1>
        <a:srgbClr val="7C7A74"/>
      </a:dk1>
      <a:lt1>
        <a:srgbClr val="F6EFE2"/>
      </a:lt1>
      <a:dk2>
        <a:srgbClr val="434343"/>
      </a:dk2>
      <a:lt2>
        <a:srgbClr val="FFE599"/>
      </a:lt2>
      <a:accent1>
        <a:srgbClr val="84A335"/>
      </a:accent1>
      <a:accent2>
        <a:srgbClr val="FFCB25"/>
      </a:accent2>
      <a:accent3>
        <a:srgbClr val="FEFEFE"/>
      </a:accent3>
      <a:accent4>
        <a:srgbClr val="F2C200"/>
      </a:accent4>
      <a:accent5>
        <a:srgbClr val="8FAF3F"/>
      </a:accent5>
      <a:accent6>
        <a:srgbClr val="00000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2012</TotalTime>
  <Words>675</Words>
  <Application>Microsoft Office PowerPoint</Application>
  <PresentationFormat>Widescreen</PresentationFormat>
  <Paragraphs>145</Paragraphs>
  <Slides>46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30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46</vt:i4>
      </vt:variant>
    </vt:vector>
  </HeadingPairs>
  <TitlesOfParts>
    <vt:vector size="84" baseType="lpstr">
      <vt:lpstr>Microsoft YaHei</vt:lpstr>
      <vt:lpstr>SimSun</vt:lpstr>
      <vt:lpstr>.VnCentury Schoolbook</vt:lpstr>
      <vt:lpstr>.VnVogue</vt:lpstr>
      <vt:lpstr>Abril Fatface</vt:lpstr>
      <vt:lpstr>Agency FB</vt:lpstr>
      <vt:lpstr>AGOldFace-Outline</vt:lpstr>
      <vt:lpstr>Aldrich</vt:lpstr>
      <vt:lpstr>Algerian</vt:lpstr>
      <vt:lpstr>Antique</vt:lpstr>
      <vt:lpstr>Arial</vt:lpstr>
      <vt:lpstr>Barlow</vt:lpstr>
      <vt:lpstr>Barlow Condensed</vt:lpstr>
      <vt:lpstr>Berlin Sans FB</vt:lpstr>
      <vt:lpstr>Calibri</vt:lpstr>
      <vt:lpstr>Calibri Light</vt:lpstr>
      <vt:lpstr>Chelsea Market</vt:lpstr>
      <vt:lpstr>Comic Sans MS</vt:lpstr>
      <vt:lpstr>Darker Grotesque SemiBold</vt:lpstr>
      <vt:lpstr>Fira Sans Extra Condensed Medium</vt:lpstr>
      <vt:lpstr>Griffy</vt:lpstr>
      <vt:lpstr>Hind</vt:lpstr>
      <vt:lpstr>Indie Flower</vt:lpstr>
      <vt:lpstr>Just Another Hand</vt:lpstr>
      <vt:lpstr>Maven Pro</vt:lpstr>
      <vt:lpstr>Montserrat</vt:lpstr>
      <vt:lpstr>Ribeye</vt:lpstr>
      <vt:lpstr>Signika Negative</vt:lpstr>
      <vt:lpstr>Signika Negative Light</vt:lpstr>
      <vt:lpstr>Times New Roman</vt:lpstr>
      <vt:lpstr>Office Theme</vt:lpstr>
      <vt:lpstr>2_Office Theme</vt:lpstr>
      <vt:lpstr>4_Office Theme</vt:lpstr>
      <vt:lpstr>Office 主题</vt:lpstr>
      <vt:lpstr>SlidesMania</vt:lpstr>
      <vt:lpstr>1_SlidesMania</vt:lpstr>
      <vt:lpstr>3_Over The Rainbow by Slidesgo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30</cp:revision>
  <dcterms:created xsi:type="dcterms:W3CDTF">2021-08-23T15:19:28Z</dcterms:created>
  <dcterms:modified xsi:type="dcterms:W3CDTF">2021-11-19T17:35:14Z</dcterms:modified>
</cp:coreProperties>
</file>