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303" r:id="rId2"/>
    <p:sldId id="281" r:id="rId3"/>
    <p:sldId id="284" r:id="rId4"/>
    <p:sldId id="305" r:id="rId5"/>
    <p:sldId id="306" r:id="rId6"/>
    <p:sldId id="307" r:id="rId7"/>
    <p:sldId id="308" r:id="rId8"/>
    <p:sldId id="272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4" r:id="rId28"/>
    <p:sldId id="271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4D0F40"/>
    <a:srgbClr val="CC0000"/>
    <a:srgbClr val="F9FD41"/>
    <a:srgbClr val="E6FA6C"/>
    <a:srgbClr val="0000FF"/>
    <a:srgbClr val="00FF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6" autoAdjust="0"/>
    <p:restoredTop sz="94673" autoAdjust="0"/>
  </p:normalViewPr>
  <p:slideViewPr>
    <p:cSldViewPr>
      <p:cViewPr varScale="1">
        <p:scale>
          <a:sx n="61" d="100"/>
          <a:sy n="61" d="100"/>
        </p:scale>
        <p:origin x="157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A5C080-7777-4899-9EF6-D6FBA0FD78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6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EBF1E3-B37D-4880-BE2E-6A77FD43573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CED6A9-5FF6-41B1-8CAD-210D2D4C2F37}" type="slidenum">
              <a:rPr lang="en-US"/>
              <a:pPr/>
              <a:t>2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C743C4-E117-41BA-B073-FCF04563E006}" type="slidenum">
              <a:rPr lang="en-US"/>
              <a:pPr/>
              <a:t>15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1C594-B244-4641-906E-BD2F04EEEF33}" type="slidenum">
              <a:rPr lang="en-US"/>
              <a:pPr/>
              <a:t>16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D264C0-0760-4664-A6C5-3CD1CE7A8A64}" type="slidenum">
              <a:rPr lang="en-US"/>
              <a:pPr/>
              <a:t>17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05BADF-F71E-4C06-9B5A-4A475F9A4428}" type="slidenum">
              <a:rPr lang="en-US"/>
              <a:pPr/>
              <a:t>18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E1EDD1-DB13-4088-8573-F39B505ABBA8}" type="slidenum">
              <a:rPr lang="en-US"/>
              <a:pPr/>
              <a:t>19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227CD1-4AFA-447E-BF81-EEECD5E2A546}" type="slidenum">
              <a:rPr lang="en-US"/>
              <a:pPr/>
              <a:t>20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CDC289-8D93-4868-86E0-9758D6D4CF6E}" type="slidenum">
              <a:rPr lang="en-US"/>
              <a:pPr/>
              <a:t>21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E4521A-5D87-4070-B910-97DB50173E28}" type="slidenum">
              <a:rPr lang="en-US"/>
              <a:pPr/>
              <a:t>22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60D6CC-EC67-4481-8E6A-A887058C0482}" type="slidenum">
              <a:rPr lang="en-US"/>
              <a:pPr/>
              <a:t>23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7269AA-307C-4262-9973-8CF6B3945B6A}" type="slidenum">
              <a:rPr lang="en-US"/>
              <a:pPr/>
              <a:t>24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812CF7-0F50-452A-B3F2-205E2CDD63B5}" type="slidenum">
              <a:rPr lang="en-US"/>
              <a:pPr/>
              <a:t>3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979B5A-1C5E-4374-A272-D589B2000D38}" type="slidenum">
              <a:rPr lang="en-US"/>
              <a:pPr/>
              <a:t>25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0A2351-C1FF-4454-912A-1C479EC19777}" type="slidenum">
              <a:rPr lang="en-US"/>
              <a:pPr/>
              <a:t>26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A7D697-F571-45A4-A1D5-811E557F5B70}" type="slidenum">
              <a:rPr lang="en-US"/>
              <a:pPr/>
              <a:t>28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5D5ECF-44A7-4359-90AC-F74930C7EC53}" type="slidenum">
              <a:rPr lang="en-US"/>
              <a:pPr/>
              <a:t>8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A7F7D1-9162-4465-A666-E2A07C0302E9}" type="slidenum">
              <a:rPr lang="en-US"/>
              <a:pPr/>
              <a:t>9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CAE927-2329-4682-9A47-C69AB2AD32BD}" type="slidenum">
              <a:rPr lang="en-US"/>
              <a:pPr/>
              <a:t>10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5ED008-5CE8-4964-882F-276848FEF759}" type="slidenum">
              <a:rPr lang="en-US"/>
              <a:pPr/>
              <a:t>11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A7C67B-DB13-4E80-A24C-65F8273EE572}" type="slidenum">
              <a:rPr lang="en-US"/>
              <a:pPr/>
              <a:t>12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79D940-1019-47CA-BA16-9E7285FE2698}" type="slidenum">
              <a:rPr lang="en-US"/>
              <a:pPr/>
              <a:t>13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CAC1D1-C087-4F04-89C3-3B1338779890}" type="slidenum">
              <a:rPr lang="en-US"/>
              <a:pPr/>
              <a:t>14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5DE47-A066-44B5-8717-A19C0EDC73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4A906F-3469-49A8-92CA-23A962A2C4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E8878-B942-40AD-B31B-04FAD91C9A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50E9F-A56B-4621-801A-456BCE2C4D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7A7CC-5568-41E4-B417-F49DFDE733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0DDA2-C6FD-415C-BAD9-52A4FBFF84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1810A-EAE4-4718-AE3F-1C1004B47F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BC90A-ED22-488E-8226-25D4D514DC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82844-6559-45E3-B354-2C8D538BC2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FA256-C491-43A0-B29C-C0BE7CDF67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8DACC-E583-4AF3-83E1-047C62DF2B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41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59CAAB-1C35-4400-8B11-11B0566D0E0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vang_trang_yeu_thuong.mp3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21.xml"/><Relationship Id="rId18" Type="http://schemas.openxmlformats.org/officeDocument/2006/relationships/image" Target="../media/image2.gif"/><Relationship Id="rId3" Type="http://schemas.openxmlformats.org/officeDocument/2006/relationships/slide" Target="slide11.xml"/><Relationship Id="rId7" Type="http://schemas.openxmlformats.org/officeDocument/2006/relationships/slide" Target="slide15.xml"/><Relationship Id="rId12" Type="http://schemas.openxmlformats.org/officeDocument/2006/relationships/slide" Target="slide20.xml"/><Relationship Id="rId17" Type="http://schemas.openxmlformats.org/officeDocument/2006/relationships/slide" Target="slide25.xml"/><Relationship Id="rId2" Type="http://schemas.openxmlformats.org/officeDocument/2006/relationships/notesSlide" Target="../notesSlides/notesSlide4.xml"/><Relationship Id="rId16" Type="http://schemas.openxmlformats.org/officeDocument/2006/relationships/slide" Target="slide24.xml"/><Relationship Id="rId20" Type="http://schemas.openxmlformats.org/officeDocument/2006/relationships/hyperlink" Target="LTVC%20truyen%20thong%203-1.ppt#-1,23,  Th? n?m ng&#224;y 27 th&#225;ng 3 n?m 2008 Luy?n t? v&#224; c&#226;u:  M? r...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19.xml"/><Relationship Id="rId5" Type="http://schemas.openxmlformats.org/officeDocument/2006/relationships/slide" Target="slide13.xml"/><Relationship Id="rId15" Type="http://schemas.openxmlformats.org/officeDocument/2006/relationships/slide" Target="slide23.xml"/><Relationship Id="rId10" Type="http://schemas.openxmlformats.org/officeDocument/2006/relationships/slide" Target="slide18.xml"/><Relationship Id="rId19" Type="http://schemas.openxmlformats.org/officeDocument/2006/relationships/slide" Target="slide10.xml"/><Relationship Id="rId4" Type="http://schemas.openxmlformats.org/officeDocument/2006/relationships/slide" Target="slide12.xml"/><Relationship Id="rId9" Type="http://schemas.openxmlformats.org/officeDocument/2006/relationships/slide" Target="slide17.xml"/><Relationship Id="rId14" Type="http://schemas.openxmlformats.org/officeDocument/2006/relationships/slide" Target="slide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68167012273448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1143000" y="381000"/>
            <a:ext cx="6867525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ĐẠI ĐỒNG</a:t>
            </a:r>
            <a:endParaRPr lang="vi-VN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2" name="WordArt 5"/>
          <p:cNvSpPr>
            <a:spLocks noChangeArrowheads="1" noChangeShapeType="1" noTextEdit="1"/>
          </p:cNvSpPr>
          <p:nvPr/>
        </p:nvSpPr>
        <p:spPr bwMode="auto">
          <a:xfrm>
            <a:off x="1143000" y="2895600"/>
            <a:ext cx="7239000" cy="1123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Luyện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từ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và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câu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MRVT: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Truyền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thống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053" name="WordArt 6"/>
          <p:cNvSpPr>
            <a:spLocks noChangeArrowheads="1" noChangeShapeType="1" noTextEdit="1"/>
          </p:cNvSpPr>
          <p:nvPr/>
        </p:nvSpPr>
        <p:spPr bwMode="auto">
          <a:xfrm>
            <a:off x="1066800" y="6029325"/>
            <a:ext cx="7124700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GIÁO VIÊN:NGUYỀN THỊ HẠNH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62200"/>
            <a:ext cx="7620000" cy="1143000"/>
          </a:xfrm>
        </p:spPr>
        <p:txBody>
          <a:bodyPr/>
          <a:lstStyle/>
          <a:p>
            <a:pPr algn="l"/>
            <a:r>
              <a:rPr lang="en-US" sz="2800">
                <a:solidFill>
                  <a:srgbClr val="CC0000"/>
                </a:solidFill>
              </a:rPr>
              <a:t>Câu1</a:t>
            </a:r>
            <a:r>
              <a:rPr lang="en-US" sz="2800"/>
              <a:t>:                 Muốn sang thì bắc ...</a:t>
            </a:r>
            <a:br>
              <a:rPr lang="en-US" sz="2800"/>
            </a:br>
            <a:r>
              <a:rPr lang="en-US" sz="2800"/>
              <a:t>                   Muốn con hay chữ thì yêu lấy thầy.</a:t>
            </a:r>
          </a:p>
        </p:txBody>
      </p:sp>
      <p:sp>
        <p:nvSpPr>
          <p:cNvPr id="69635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543800" y="62484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362200"/>
            <a:ext cx="7620000" cy="1143000"/>
          </a:xfrm>
        </p:spPr>
        <p:txBody>
          <a:bodyPr/>
          <a:lstStyle/>
          <a:p>
            <a:pPr algn="l"/>
            <a:r>
              <a:rPr lang="en-US" sz="2400"/>
              <a:t>   </a:t>
            </a:r>
            <a:r>
              <a:rPr lang="en-US" sz="2800">
                <a:solidFill>
                  <a:srgbClr val="CC0000"/>
                </a:solidFill>
              </a:rPr>
              <a:t>Câu 2:</a:t>
            </a:r>
            <a:r>
              <a:rPr lang="en-US" sz="2800"/>
              <a:t>           Bầu ơi thương lấy bí cùng</a:t>
            </a:r>
            <a:br>
              <a:rPr lang="en-US" sz="2800"/>
            </a:br>
            <a:r>
              <a:rPr lang="en-US" sz="2800"/>
              <a:t>                  Tuy rằng ... nhưng chung một giàn.</a:t>
            </a:r>
            <a:r>
              <a:rPr lang="en-US" sz="2400"/>
              <a:t> </a:t>
            </a:r>
          </a:p>
        </p:txBody>
      </p:sp>
      <p:sp>
        <p:nvSpPr>
          <p:cNvPr id="70660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772400" y="64770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438400"/>
            <a:ext cx="7162800" cy="1143000"/>
          </a:xfrm>
        </p:spPr>
        <p:txBody>
          <a:bodyPr/>
          <a:lstStyle/>
          <a:p>
            <a:pPr algn="l"/>
            <a:r>
              <a:rPr lang="en-US" sz="2800">
                <a:solidFill>
                  <a:srgbClr val="CC0000"/>
                </a:solidFill>
              </a:rPr>
              <a:t>Câu 3</a:t>
            </a:r>
            <a:r>
              <a:rPr lang="en-US" sz="2800"/>
              <a:t>            Núi cao bởi có đất bồi</a:t>
            </a:r>
            <a:br>
              <a:rPr lang="en-US" sz="2800"/>
            </a:br>
            <a:r>
              <a:rPr lang="en-US" sz="2800"/>
              <a:t>                   Núi chê đất thấp... ở đâu.</a:t>
            </a:r>
          </a:p>
        </p:txBody>
      </p:sp>
      <p:sp>
        <p:nvSpPr>
          <p:cNvPr id="71684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772400" y="64770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362200"/>
            <a:ext cx="7086600" cy="1143000"/>
          </a:xfrm>
        </p:spPr>
        <p:txBody>
          <a:bodyPr/>
          <a:lstStyle/>
          <a:p>
            <a:pPr algn="l"/>
            <a:r>
              <a:rPr lang="en-US" sz="2800">
                <a:solidFill>
                  <a:srgbClr val="CC0000"/>
                </a:solidFill>
              </a:rPr>
              <a:t>Câu 4</a:t>
            </a:r>
            <a:r>
              <a:rPr lang="en-US" sz="2800"/>
              <a:t> :    Nực cười châu chấu đá xe</a:t>
            </a:r>
            <a:br>
              <a:rPr lang="en-US" sz="2800"/>
            </a:br>
            <a:r>
              <a:rPr lang="en-US" sz="2800"/>
              <a:t>           Tưởng rằng chấu ngã, ai dè ...</a:t>
            </a:r>
            <a:r>
              <a:rPr lang="en-US" sz="2400"/>
              <a:t> </a:t>
            </a:r>
          </a:p>
        </p:txBody>
      </p:sp>
      <p:sp>
        <p:nvSpPr>
          <p:cNvPr id="72708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64008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pPr algn="l"/>
            <a:r>
              <a:rPr lang="en-US" sz="2800">
                <a:solidFill>
                  <a:srgbClr val="CC0000"/>
                </a:solidFill>
              </a:rPr>
              <a:t>Câu 5</a:t>
            </a:r>
            <a:r>
              <a:rPr lang="en-US" sz="2800"/>
              <a:t> : 	     Nhiễu điều phủ lấy giá gương </a:t>
            </a:r>
            <a:br>
              <a:rPr lang="en-US" sz="2800"/>
            </a:br>
            <a:r>
              <a:rPr lang="en-US" sz="2800"/>
              <a:t>     		Người trong một nước phải ... cùng.</a:t>
            </a:r>
          </a:p>
        </p:txBody>
      </p:sp>
      <p:sp>
        <p:nvSpPr>
          <p:cNvPr id="73732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64008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pPr algn="l"/>
            <a:r>
              <a:rPr lang="en-US" sz="2800">
                <a:solidFill>
                  <a:srgbClr val="CC0000"/>
                </a:solidFill>
              </a:rPr>
              <a:t>Câu 6</a:t>
            </a:r>
            <a:r>
              <a:rPr lang="en-US" sz="2800"/>
              <a:t> :  		Cá  không ăn muối ... </a:t>
            </a:r>
            <a:br>
              <a:rPr lang="en-US" sz="2800"/>
            </a:br>
            <a:r>
              <a:rPr lang="en-US" sz="2800"/>
              <a:t>	Con cưỡng cha mẹ trăm đường con hư.</a:t>
            </a:r>
          </a:p>
        </p:txBody>
      </p:sp>
      <p:sp>
        <p:nvSpPr>
          <p:cNvPr id="74756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772400" y="64770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pPr algn="l"/>
            <a:r>
              <a:rPr lang="en-US" sz="2800">
                <a:solidFill>
                  <a:srgbClr val="CC0000"/>
                </a:solidFill>
              </a:rPr>
              <a:t>Câu 7</a:t>
            </a:r>
            <a:r>
              <a:rPr lang="en-US" sz="2800"/>
              <a:t>:   		Ăn quả nhớ kẻ trồng cây </a:t>
            </a:r>
            <a:br>
              <a:rPr lang="en-US" sz="2800"/>
            </a:br>
            <a:r>
              <a:rPr lang="en-US" sz="2800"/>
              <a:t>		        Ăn khoai   ...   dây mà trồng.</a:t>
            </a:r>
          </a:p>
        </p:txBody>
      </p:sp>
      <p:sp>
        <p:nvSpPr>
          <p:cNvPr id="75780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772400" y="64008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pPr algn="l"/>
            <a:r>
              <a:rPr lang="en-US" sz="2800">
                <a:solidFill>
                  <a:srgbClr val="CC0000"/>
                </a:solidFill>
              </a:rPr>
              <a:t>Câu 8</a:t>
            </a:r>
            <a:r>
              <a:rPr lang="en-US" sz="2800"/>
              <a:t>:                 Muôn dòng sông đổ biển sâu</a:t>
            </a:r>
            <a:br>
              <a:rPr lang="en-US" sz="2800"/>
            </a:br>
            <a:r>
              <a:rPr lang="en-US" sz="2800"/>
              <a:t>		Biển chê sông nhỏ, biển đâu... 	</a:t>
            </a:r>
          </a:p>
        </p:txBody>
      </p:sp>
      <p:sp>
        <p:nvSpPr>
          <p:cNvPr id="76804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772400" y="64008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pPr algn="l"/>
            <a:r>
              <a:rPr lang="en-US" sz="2800">
                <a:solidFill>
                  <a:srgbClr val="CC0000"/>
                </a:solidFill>
              </a:rPr>
              <a:t>Câu 9:</a:t>
            </a:r>
            <a:r>
              <a:rPr lang="en-US" sz="2400"/>
              <a:t>  	 </a:t>
            </a:r>
            <a:r>
              <a:rPr lang="en-US" sz="2800"/>
              <a:t>Lên non mới biết non cao </a:t>
            </a:r>
            <a:br>
              <a:rPr lang="en-US" sz="2800"/>
            </a:br>
            <a:r>
              <a:rPr lang="en-US" sz="2800"/>
              <a:t>		Lội sông mới biết ... cạn sâu.</a:t>
            </a:r>
          </a:p>
        </p:txBody>
      </p:sp>
      <p:sp>
        <p:nvSpPr>
          <p:cNvPr id="77828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64008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pPr algn="l"/>
            <a:r>
              <a:rPr lang="en-US" sz="2400"/>
              <a:t>  </a:t>
            </a:r>
            <a:r>
              <a:rPr lang="en-US" sz="2800">
                <a:solidFill>
                  <a:srgbClr val="CC0000"/>
                </a:solidFill>
              </a:rPr>
              <a:t>Câu 10</a:t>
            </a:r>
            <a:r>
              <a:rPr lang="en-US" sz="2800"/>
              <a:t>:   		Dù ai nói đông nói tây </a:t>
            </a:r>
            <a:br>
              <a:rPr lang="en-US" sz="2800"/>
            </a:br>
            <a:r>
              <a:rPr lang="en-US" sz="2800"/>
              <a:t>		     Lòng ta vẫn   ...   giữa rừng.</a:t>
            </a:r>
          </a:p>
        </p:txBody>
      </p:sp>
      <p:sp>
        <p:nvSpPr>
          <p:cNvPr id="78852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772400" y="64008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/>
              <a:t>                  </a:t>
            </a:r>
            <a:r>
              <a:rPr lang="en-US" sz="2800" u="sng" dirty="0" err="1">
                <a:solidFill>
                  <a:srgbClr val="0000FF"/>
                </a:solidFill>
              </a:rPr>
              <a:t>Khởi</a:t>
            </a:r>
            <a:r>
              <a:rPr lang="en-US" sz="2800" u="sng" dirty="0">
                <a:solidFill>
                  <a:srgbClr val="0000FF"/>
                </a:solidFill>
              </a:rPr>
              <a:t> </a:t>
            </a:r>
            <a:r>
              <a:rPr lang="en-US" sz="2800" u="sng" dirty="0" err="1">
                <a:solidFill>
                  <a:srgbClr val="0000FF"/>
                </a:solidFill>
              </a:rPr>
              <a:t>động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762000" y="1600200"/>
            <a:ext cx="81534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000" dirty="0"/>
              <a:t>      </a:t>
            </a:r>
            <a:r>
              <a:rPr lang="en-US" sz="2800" dirty="0" err="1"/>
              <a:t>Đọc</a:t>
            </a:r>
            <a:r>
              <a:rPr lang="en-US" sz="2800" dirty="0"/>
              <a:t> </a:t>
            </a:r>
            <a:r>
              <a:rPr lang="en-US" sz="2800" dirty="0" err="1"/>
              <a:t>lại</a:t>
            </a:r>
            <a:r>
              <a:rPr lang="en-US" sz="2800" dirty="0"/>
              <a:t> </a:t>
            </a:r>
            <a:r>
              <a:rPr lang="en-US" sz="2800" dirty="0" err="1"/>
              <a:t>đoạn</a:t>
            </a:r>
            <a:r>
              <a:rPr lang="en-US" sz="2800" dirty="0"/>
              <a:t> </a:t>
            </a:r>
            <a:r>
              <a:rPr lang="en-US" sz="2800" dirty="0" err="1"/>
              <a:t>văn</a:t>
            </a:r>
            <a:r>
              <a:rPr lang="en-US" sz="2800" dirty="0"/>
              <a:t> </a:t>
            </a:r>
            <a:r>
              <a:rPr lang="en-US" sz="2800" dirty="0" err="1"/>
              <a:t>ngắn</a:t>
            </a:r>
            <a:r>
              <a:rPr lang="en-US" sz="2800" dirty="0"/>
              <a:t> </a:t>
            </a:r>
            <a:r>
              <a:rPr lang="en-US" sz="2800" dirty="0" err="1"/>
              <a:t>viết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tấm</a:t>
            </a:r>
            <a:r>
              <a:rPr lang="en-US" sz="2800" dirty="0"/>
              <a:t> </a:t>
            </a:r>
            <a:r>
              <a:rPr lang="en-US" sz="2800" dirty="0" err="1"/>
              <a:t>gương</a:t>
            </a:r>
            <a:r>
              <a:rPr lang="en-US" sz="2800" dirty="0"/>
              <a:t> </a:t>
            </a:r>
            <a:r>
              <a:rPr lang="en-US" sz="2800" dirty="0" err="1"/>
              <a:t>hiếu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,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đó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sử</a:t>
            </a:r>
            <a:r>
              <a:rPr lang="en-US" sz="2800" dirty="0"/>
              <a:t> </a:t>
            </a:r>
            <a:r>
              <a:rPr lang="en-US" sz="2800" dirty="0" err="1"/>
              <a:t>dụng</a:t>
            </a:r>
            <a:r>
              <a:rPr lang="en-US" sz="2800" dirty="0"/>
              <a:t> </a:t>
            </a:r>
            <a:r>
              <a:rPr lang="en-US" sz="2800" dirty="0" err="1"/>
              <a:t>phép</a:t>
            </a:r>
            <a:r>
              <a:rPr lang="en-US" sz="2800" dirty="0"/>
              <a:t> </a:t>
            </a:r>
            <a:r>
              <a:rPr lang="en-US" sz="2800" dirty="0" err="1"/>
              <a:t>thay</a:t>
            </a:r>
            <a:r>
              <a:rPr lang="en-US" sz="2800" dirty="0"/>
              <a:t> </a:t>
            </a:r>
            <a:r>
              <a:rPr lang="en-US" sz="2800" dirty="0" err="1"/>
              <a:t>thế</a:t>
            </a:r>
            <a:r>
              <a:rPr lang="en-US" sz="2800" dirty="0"/>
              <a:t> </a:t>
            </a:r>
            <a:r>
              <a:rPr lang="en-US" sz="2800" dirty="0" err="1"/>
              <a:t>từ</a:t>
            </a:r>
            <a:r>
              <a:rPr lang="en-US" sz="2800" dirty="0"/>
              <a:t> </a:t>
            </a:r>
            <a:r>
              <a:rPr lang="en-US" sz="2800" dirty="0" err="1"/>
              <a:t>ngữ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liên</a:t>
            </a:r>
            <a:r>
              <a:rPr lang="en-US" sz="2800" dirty="0"/>
              <a:t> </a:t>
            </a:r>
            <a:r>
              <a:rPr lang="en-US" sz="2800" dirty="0" err="1"/>
              <a:t>kết</a:t>
            </a:r>
            <a:r>
              <a:rPr lang="en-US" sz="2800" dirty="0"/>
              <a:t> </a:t>
            </a:r>
            <a:r>
              <a:rPr lang="en-US" sz="2800" dirty="0" err="1"/>
              <a:t>câu</a:t>
            </a:r>
            <a:r>
              <a:rPr lang="en-US" sz="2800" dirty="0"/>
              <a:t>; </a:t>
            </a:r>
            <a:r>
              <a:rPr lang="en-US" sz="2800" dirty="0" err="1"/>
              <a:t>chỉ</a:t>
            </a:r>
            <a:r>
              <a:rPr lang="en-US" sz="2800" dirty="0"/>
              <a:t> </a:t>
            </a:r>
            <a:r>
              <a:rPr lang="en-US" sz="2800" dirty="0" err="1"/>
              <a:t>rõ</a:t>
            </a:r>
            <a:r>
              <a:rPr lang="en-US" sz="2800" dirty="0"/>
              <a:t> </a:t>
            </a:r>
            <a:r>
              <a:rPr lang="en-US" sz="2800" dirty="0" err="1"/>
              <a:t>những</a:t>
            </a:r>
            <a:r>
              <a:rPr lang="en-US" sz="2800" dirty="0"/>
              <a:t> </a:t>
            </a:r>
            <a:r>
              <a:rPr lang="en-US" sz="2800" dirty="0" err="1"/>
              <a:t>từ</a:t>
            </a:r>
            <a:r>
              <a:rPr lang="en-US" sz="2800" dirty="0"/>
              <a:t> </a:t>
            </a:r>
            <a:r>
              <a:rPr lang="en-US" sz="2800" dirty="0" err="1"/>
              <a:t>ngữ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thay</a:t>
            </a:r>
            <a:r>
              <a:rPr lang="en-US" sz="2800" dirty="0"/>
              <a:t> </a:t>
            </a:r>
            <a:r>
              <a:rPr lang="en-US" sz="2800" dirty="0" err="1"/>
              <a:t>thế</a:t>
            </a:r>
            <a:r>
              <a:rPr lang="en-US" sz="2800" dirty="0"/>
              <a:t>.</a:t>
            </a:r>
            <a:endParaRPr lang="en-US" sz="2800" dirty="0">
              <a:solidFill>
                <a:srgbClr val="FF6699"/>
              </a:solidFill>
            </a:endParaRPr>
          </a:p>
          <a:p>
            <a:pPr eaLnBrk="0" hangingPunct="0"/>
            <a:endParaRPr lang="en-US" sz="2800" dirty="0"/>
          </a:p>
          <a:p>
            <a:pPr eaLnBrk="0" hangingPunct="0">
              <a:spcBef>
                <a:spcPct val="50000"/>
              </a:spcBef>
            </a:pPr>
            <a:endParaRPr lang="en-US" sz="2800" dirty="0"/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0" y="0"/>
            <a:ext cx="91440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r"/>
            <a:r>
              <a:rPr lang="en-US" sz="3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  <a:p>
            <a:r>
              <a:rPr lang="en-US" sz="30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0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0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   </a:t>
            </a:r>
            <a:r>
              <a:rPr lang="en-US" sz="2800">
                <a:solidFill>
                  <a:srgbClr val="CC0000"/>
                </a:solidFill>
              </a:rPr>
              <a:t>Câu 11</a:t>
            </a:r>
            <a:r>
              <a:rPr lang="en-US" sz="2800"/>
              <a:t>:  		Chiều chiều ngó ngược, ngó xuôi</a:t>
            </a:r>
            <a:br>
              <a:rPr lang="en-US" sz="2800"/>
            </a:br>
            <a:r>
              <a:rPr lang="en-US" sz="2800"/>
              <a:t>		Ngó không thấy mẹ, ngùi ngùi...</a:t>
            </a:r>
          </a:p>
        </p:txBody>
      </p:sp>
      <p:sp>
        <p:nvSpPr>
          <p:cNvPr id="79876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772400" y="63246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800">
                <a:solidFill>
                  <a:srgbClr val="CC0000"/>
                </a:solidFill>
              </a:rPr>
              <a:t>Câu 12</a:t>
            </a:r>
            <a:r>
              <a:rPr lang="en-US" sz="2800"/>
              <a:t>:                    Nói chín ... làm mười</a:t>
            </a:r>
          </a:p>
          <a:p>
            <a:pPr>
              <a:buFontTx/>
              <a:buNone/>
            </a:pPr>
            <a:r>
              <a:rPr lang="en-US" sz="2800"/>
              <a:t>                   Nói mười làm chín, kẻ cười người chê.</a:t>
            </a:r>
          </a:p>
        </p:txBody>
      </p:sp>
      <p:sp>
        <p:nvSpPr>
          <p:cNvPr id="80900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772400" y="64008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  </a:t>
            </a:r>
            <a:r>
              <a:rPr lang="en-US" sz="2800">
                <a:solidFill>
                  <a:srgbClr val="CC0000"/>
                </a:solidFill>
              </a:rPr>
              <a:t>Câu 13</a:t>
            </a:r>
            <a:r>
              <a:rPr lang="en-US" sz="2800"/>
              <a:t>:                 Ăn quả nhớ kẻ trồng cây</a:t>
            </a:r>
          </a:p>
          <a:p>
            <a:pPr>
              <a:buFontTx/>
              <a:buNone/>
            </a:pPr>
            <a:r>
              <a:rPr lang="en-US" sz="2800"/>
              <a:t>		               ... nhớ kẻ đâm, xay, giần, sàng</a:t>
            </a:r>
            <a:r>
              <a:rPr lang="en-US" sz="2400"/>
              <a:t>.</a:t>
            </a:r>
          </a:p>
        </p:txBody>
      </p:sp>
      <p:sp>
        <p:nvSpPr>
          <p:cNvPr id="81924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772400" y="64008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11430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   </a:t>
            </a:r>
            <a:r>
              <a:rPr lang="en-US" sz="2800">
                <a:solidFill>
                  <a:srgbClr val="CC0000"/>
                </a:solidFill>
              </a:rPr>
              <a:t>Câu 14</a:t>
            </a:r>
            <a:r>
              <a:rPr lang="en-US" sz="2800"/>
              <a:t>: 		... từ thuở còn non </a:t>
            </a:r>
            <a:br>
              <a:rPr lang="en-US" sz="2800"/>
            </a:br>
            <a:r>
              <a:rPr lang="en-US" sz="2800"/>
              <a:t>		Dạy con từ thuở hãy còn thơ ngây.</a:t>
            </a:r>
          </a:p>
        </p:txBody>
      </p:sp>
      <p:sp>
        <p:nvSpPr>
          <p:cNvPr id="82948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772400" y="64008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pPr algn="l"/>
            <a:r>
              <a:rPr lang="en-US" sz="2800">
                <a:solidFill>
                  <a:srgbClr val="CC0000"/>
                </a:solidFill>
              </a:rPr>
              <a:t>Câu 15</a:t>
            </a:r>
            <a:r>
              <a:rPr lang="en-US" sz="2800"/>
              <a:t>:  		Nước lã mà vã nên hồ </a:t>
            </a:r>
            <a:br>
              <a:rPr lang="en-US" sz="2800"/>
            </a:br>
            <a:r>
              <a:rPr lang="en-US" sz="2800"/>
              <a:t>		  Tay không mà nổi ... mới ngoan</a:t>
            </a:r>
            <a:r>
              <a:rPr lang="en-US" sz="2400"/>
              <a:t>.</a:t>
            </a:r>
          </a:p>
        </p:txBody>
      </p:sp>
      <p:sp>
        <p:nvSpPr>
          <p:cNvPr id="83972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696200" y="64008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pPr algn="l"/>
            <a:r>
              <a:rPr lang="en-US" sz="2800">
                <a:solidFill>
                  <a:srgbClr val="CC0000"/>
                </a:solidFill>
              </a:rPr>
              <a:t>Câu 16</a:t>
            </a:r>
            <a:r>
              <a:rPr lang="en-US" sz="2800"/>
              <a:t> : 		Con có cha như ...</a:t>
            </a:r>
            <a:br>
              <a:rPr lang="en-US" sz="2800"/>
            </a:br>
            <a:r>
              <a:rPr lang="en-US" sz="2800"/>
              <a:t>		Con không cha như nòng nọc đứt đuôi.</a:t>
            </a:r>
          </a:p>
        </p:txBody>
      </p:sp>
      <p:sp>
        <p:nvSpPr>
          <p:cNvPr id="84996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696200" y="64008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981200"/>
          </a:xfrm>
        </p:spPr>
        <p:txBody>
          <a:bodyPr/>
          <a:lstStyle/>
          <a:p>
            <a:r>
              <a:rPr lang="en-US" sz="2000" b="1" i="1" dirty="0"/>
              <a:t> 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u="sng" dirty="0" err="1">
                <a:solidFill>
                  <a:schemeClr val="tx1"/>
                </a:solidFill>
              </a:rPr>
              <a:t>Luyện</a:t>
            </a:r>
            <a:r>
              <a:rPr lang="en-US" sz="2400" u="sng" dirty="0">
                <a:solidFill>
                  <a:schemeClr val="tx1"/>
                </a:solidFill>
              </a:rPr>
              <a:t> </a:t>
            </a:r>
            <a:r>
              <a:rPr lang="en-US" sz="2400" u="sng" dirty="0" err="1">
                <a:solidFill>
                  <a:schemeClr val="tx1"/>
                </a:solidFill>
              </a:rPr>
              <a:t>từ</a:t>
            </a:r>
            <a:r>
              <a:rPr lang="en-US" sz="2400" u="sng" dirty="0">
                <a:solidFill>
                  <a:schemeClr val="tx1"/>
                </a:solidFill>
              </a:rPr>
              <a:t> </a:t>
            </a:r>
            <a:r>
              <a:rPr lang="en-US" sz="2400" u="sng" dirty="0" err="1">
                <a:solidFill>
                  <a:schemeClr val="tx1"/>
                </a:solidFill>
              </a:rPr>
              <a:t>và</a:t>
            </a:r>
            <a:r>
              <a:rPr lang="en-US" sz="2400" u="sng" dirty="0">
                <a:solidFill>
                  <a:schemeClr val="tx1"/>
                </a:solidFill>
              </a:rPr>
              <a:t> </a:t>
            </a:r>
            <a:r>
              <a:rPr lang="en-US" sz="2400" u="sng" dirty="0" err="1">
                <a:solidFill>
                  <a:schemeClr val="tx1"/>
                </a:solidFill>
              </a:rPr>
              <a:t>câu</a:t>
            </a:r>
            <a:r>
              <a:rPr lang="en-US" sz="2400" u="sng" dirty="0">
                <a:solidFill>
                  <a:schemeClr val="tx1"/>
                </a:solidFill>
              </a:rPr>
              <a:t>: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b="1" i="1" dirty="0">
                <a:solidFill>
                  <a:srgbClr val="FF33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Mở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rộng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vốn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từ</a:t>
            </a:r>
            <a:r>
              <a:rPr lang="en-US" sz="2800" b="1" i="1" dirty="0">
                <a:solidFill>
                  <a:srgbClr val="FF0000"/>
                </a:solidFill>
              </a:rPr>
              <a:t>: </a:t>
            </a:r>
            <a:r>
              <a:rPr lang="en-US" sz="2800" b="1" i="1" dirty="0" err="1">
                <a:solidFill>
                  <a:srgbClr val="FF0000"/>
                </a:solidFill>
              </a:rPr>
              <a:t>Truyền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thống</a:t>
            </a:r>
            <a:br>
              <a:rPr lang="en-US" sz="2800" b="1" i="1" dirty="0">
                <a:solidFill>
                  <a:srgbClr val="FF0000"/>
                </a:solidFill>
              </a:rPr>
            </a:b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381000" y="1676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000" b="1" i="1" dirty="0"/>
              <a:t>     </a:t>
            </a:r>
            <a:r>
              <a:rPr lang="en-US" sz="2800" i="1" dirty="0"/>
              <a:t>(</a:t>
            </a:r>
            <a:r>
              <a:rPr lang="en-US" sz="2800" i="1" dirty="0" err="1"/>
              <a:t>Xem</a:t>
            </a:r>
            <a:r>
              <a:rPr lang="en-US" sz="2800" i="1" dirty="0"/>
              <a:t> </a:t>
            </a:r>
            <a:r>
              <a:rPr lang="en-US" sz="2800" i="1" dirty="0" err="1"/>
              <a:t>sách</a:t>
            </a:r>
            <a:r>
              <a:rPr lang="en-US" sz="2800" i="1" dirty="0"/>
              <a:t> </a:t>
            </a:r>
            <a:r>
              <a:rPr lang="en-US" sz="2800" i="1" dirty="0" err="1"/>
              <a:t>trang</a:t>
            </a:r>
            <a:r>
              <a:rPr lang="en-US" sz="2800" i="1" dirty="0"/>
              <a:t> 90).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Picture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85138" y="3048000"/>
            <a:ext cx="1058862" cy="1524000"/>
          </a:xfrm>
          <a:prstGeom prst="rect">
            <a:avLst/>
          </a:prstGeom>
          <a:noFill/>
        </p:spPr>
      </p:pic>
      <p:pic>
        <p:nvPicPr>
          <p:cNvPr id="21509" name="Picture 5" descr="Picture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3276600"/>
            <a:ext cx="1058863" cy="1524000"/>
          </a:xfrm>
          <a:prstGeom prst="rect">
            <a:avLst/>
          </a:prstGeom>
          <a:noFill/>
        </p:spPr>
      </p:pic>
      <p:pic>
        <p:nvPicPr>
          <p:cNvPr id="21510" name="Picture 6" descr="Picture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3962400"/>
            <a:ext cx="1058863" cy="1524000"/>
          </a:xfrm>
          <a:prstGeom prst="rect">
            <a:avLst/>
          </a:prstGeom>
          <a:noFill/>
        </p:spPr>
      </p:pic>
      <p:pic>
        <p:nvPicPr>
          <p:cNvPr id="21511" name="Picture 7" descr="Picture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95400" y="4343400"/>
            <a:ext cx="1058863" cy="1524000"/>
          </a:xfrm>
          <a:prstGeom prst="rect">
            <a:avLst/>
          </a:prstGeom>
          <a:noFill/>
        </p:spPr>
      </p:pic>
      <p:pic>
        <p:nvPicPr>
          <p:cNvPr id="21512" name="Picture 8" descr="Picture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3962400"/>
            <a:ext cx="1058863" cy="1524000"/>
          </a:xfrm>
          <a:prstGeom prst="rect">
            <a:avLst/>
          </a:prstGeom>
          <a:noFill/>
        </p:spPr>
      </p:pic>
      <p:pic>
        <p:nvPicPr>
          <p:cNvPr id="21513" name="Picture 9" descr="Picture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2971800"/>
            <a:ext cx="1058863" cy="1524000"/>
          </a:xfrm>
          <a:prstGeom prst="rect">
            <a:avLst/>
          </a:prstGeom>
          <a:noFill/>
        </p:spPr>
      </p:pic>
      <p:pic>
        <p:nvPicPr>
          <p:cNvPr id="21514" name="Picture 10" descr="Picture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85138" y="3733800"/>
            <a:ext cx="1058862" cy="1524000"/>
          </a:xfrm>
          <a:prstGeom prst="rect">
            <a:avLst/>
          </a:prstGeom>
          <a:noFill/>
        </p:spPr>
      </p:pic>
      <p:pic>
        <p:nvPicPr>
          <p:cNvPr id="21515" name="Picture 11" descr="Picture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62800" y="2514600"/>
            <a:ext cx="1058863" cy="1524000"/>
          </a:xfrm>
          <a:prstGeom prst="rect">
            <a:avLst/>
          </a:prstGeom>
          <a:noFill/>
        </p:spPr>
      </p:pic>
      <p:pic>
        <p:nvPicPr>
          <p:cNvPr id="21516" name="Picture 12" descr="Picture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15200" y="3352800"/>
            <a:ext cx="1058863" cy="1524000"/>
          </a:xfrm>
          <a:prstGeom prst="rect">
            <a:avLst/>
          </a:prstGeom>
          <a:noFill/>
        </p:spPr>
      </p:pic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381000" y="609600"/>
            <a:ext cx="800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0" y="53340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i="1" dirty="0">
                <a:solidFill>
                  <a:srgbClr val="66FF66"/>
                </a:solidFill>
                <a:latin typeface="VNI-Cooper" pitchFamily="2" charset="0"/>
              </a:rPr>
              <a:t>   </a:t>
            </a:r>
            <a:r>
              <a:rPr lang="en-US" sz="3600" b="1" i="1" dirty="0" err="1">
                <a:solidFill>
                  <a:srgbClr val="66FF66"/>
                </a:solidFill>
                <a:latin typeface="VNI-Broad" pitchFamily="2" charset="0"/>
              </a:rPr>
              <a:t>Chúc</a:t>
            </a:r>
            <a:r>
              <a:rPr lang="en-US" sz="3600" b="1" i="1" dirty="0">
                <a:solidFill>
                  <a:srgbClr val="66FF66"/>
                </a:solidFill>
                <a:latin typeface="VNI-Broad" pitchFamily="2" charset="0"/>
              </a:rPr>
              <a:t> </a:t>
            </a:r>
            <a:r>
              <a:rPr lang="en-US" sz="3600" b="1" i="1" dirty="0" err="1">
                <a:solidFill>
                  <a:srgbClr val="66FF66"/>
                </a:solidFill>
                <a:latin typeface="VNI-Broad" pitchFamily="2" charset="0"/>
              </a:rPr>
              <a:t>các</a:t>
            </a:r>
            <a:r>
              <a:rPr lang="en-US" sz="3600" b="1" i="1" dirty="0">
                <a:solidFill>
                  <a:srgbClr val="66FF66"/>
                </a:solidFill>
                <a:latin typeface="VNI-Broad" pitchFamily="2" charset="0"/>
              </a:rPr>
              <a:t> </a:t>
            </a:r>
            <a:r>
              <a:rPr lang="en-US" sz="3600" b="1" i="1" dirty="0" err="1">
                <a:solidFill>
                  <a:srgbClr val="66FF66"/>
                </a:solidFill>
                <a:latin typeface="VNI-Broad" pitchFamily="2" charset="0"/>
              </a:rPr>
              <a:t>em</a:t>
            </a:r>
            <a:r>
              <a:rPr lang="en-US" sz="3600" b="1" i="1" dirty="0">
                <a:solidFill>
                  <a:srgbClr val="66FF66"/>
                </a:solidFill>
                <a:latin typeface="VNI-Broad" pitchFamily="2" charset="0"/>
              </a:rPr>
              <a:t> </a:t>
            </a:r>
            <a:r>
              <a:rPr lang="en-US" sz="3600" b="1" i="1" dirty="0" err="1">
                <a:solidFill>
                  <a:srgbClr val="66FF66"/>
                </a:solidFill>
                <a:latin typeface="VNI-Broad" pitchFamily="2" charset="0"/>
              </a:rPr>
              <a:t>học</a:t>
            </a:r>
            <a:r>
              <a:rPr lang="en-US" sz="3600" b="1" i="1" dirty="0">
                <a:solidFill>
                  <a:srgbClr val="66FF66"/>
                </a:solidFill>
                <a:latin typeface="VNI-Broad" pitchFamily="2" charset="0"/>
              </a:rPr>
              <a:t> </a:t>
            </a:r>
            <a:r>
              <a:rPr lang="en-US" sz="3600" b="1" i="1" dirty="0" err="1">
                <a:solidFill>
                  <a:srgbClr val="66FF66"/>
                </a:solidFill>
                <a:latin typeface="VNI-Broad" pitchFamily="2" charset="0"/>
              </a:rPr>
              <a:t>tốt</a:t>
            </a:r>
            <a:r>
              <a:rPr lang="en-US" sz="3600" b="1" i="1">
                <a:solidFill>
                  <a:srgbClr val="66FF66"/>
                </a:solidFill>
                <a:latin typeface="VNI-Broad" pitchFamily="2" charset="0"/>
              </a:rPr>
              <a:t> !</a:t>
            </a:r>
            <a:endParaRPr lang="en-US" sz="3600" b="1" i="1" dirty="0">
              <a:solidFill>
                <a:srgbClr val="66FF66"/>
              </a:solidFill>
              <a:latin typeface="VNI-Broad" pitchFamily="2" charset="0"/>
            </a:endParaRPr>
          </a:p>
        </p:txBody>
      </p:sp>
      <p:sp>
        <p:nvSpPr>
          <p:cNvPr id="21519" name="AutoShape 15"/>
          <p:cNvSpPr>
            <a:spLocks noChangeArrowheads="1"/>
          </p:cNvSpPr>
          <p:nvPr/>
        </p:nvSpPr>
        <p:spPr bwMode="auto">
          <a:xfrm>
            <a:off x="9906000" y="0"/>
            <a:ext cx="1905000" cy="1447800"/>
          </a:xfrm>
          <a:prstGeom prst="star32">
            <a:avLst>
              <a:gd name="adj" fmla="val 9097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9906000" y="1143000"/>
            <a:ext cx="1905000" cy="1447800"/>
          </a:xfrm>
          <a:prstGeom prst="star32">
            <a:avLst>
              <a:gd name="adj" fmla="val 9097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AutoShape 17"/>
          <p:cNvSpPr>
            <a:spLocks noChangeArrowheads="1"/>
          </p:cNvSpPr>
          <p:nvPr/>
        </p:nvSpPr>
        <p:spPr bwMode="auto">
          <a:xfrm>
            <a:off x="10058400" y="2438400"/>
            <a:ext cx="1905000" cy="1524000"/>
          </a:xfrm>
          <a:prstGeom prst="star32">
            <a:avLst>
              <a:gd name="adj" fmla="val 9097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10058400" y="3886200"/>
            <a:ext cx="1905000" cy="1524000"/>
          </a:xfrm>
          <a:prstGeom prst="star32">
            <a:avLst>
              <a:gd name="adj" fmla="val 9097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AutoShape 19"/>
          <p:cNvSpPr>
            <a:spLocks noChangeArrowheads="1"/>
          </p:cNvSpPr>
          <p:nvPr/>
        </p:nvSpPr>
        <p:spPr bwMode="auto">
          <a:xfrm>
            <a:off x="10134600" y="5334000"/>
            <a:ext cx="1905000" cy="1524000"/>
          </a:xfrm>
          <a:prstGeom prst="star32">
            <a:avLst>
              <a:gd name="adj" fmla="val 9097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1526" name="vang_trang_yeu_thuong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8915400" y="6686550"/>
            <a:ext cx="228600" cy="171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15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150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215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215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215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215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215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70" decel="100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770" decel="100000"/>
                                        <p:tgtEl>
                                          <p:spTgt spid="215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385" decel="100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385" decel="100000"/>
                                        <p:tgtEl>
                                          <p:spTgt spid="215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4" dur="385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385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8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75 -0.04646 C -0.60625 0.41886 -1.025 0.88396 -1.16615 0.88858 C -1.30729 0.8932 -1.1566 -0.01688 -1.0342 -0.01803 C -0.91198 -0.01942 -0.53715 0.88326 -0.43229 0.88003 C -0.32726 0.87679 -0.29722 0.07721 -0.40434 -0.03837 C -0.51146 -0.15349 -0.95816 0.14887 -1.07465 0.18562 C -1.19132 0.2233 -1.09948 0.18562 -1.10434 0.18562 " pathEditMode="relative" rAng="0" ptsTypes="aaaaaaA">
                                      <p:cBhvr>
                                        <p:cTn id="89" dur="5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000" y="41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0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75 0.05271 C -0.61424 0.36847 -1.04097 0.68447 -1.14913 0.64494 C -1.25729 0.60541 -0.97865 -0.18793 -0.83646 -0.18515 C -0.69497 -0.18238 -0.29757 0.52266 -0.30035 0.66182 C -0.30312 0.80098 -0.7783 0.79681 -0.85347 0.65049 C -0.92934 0.50417 -0.7684 -0.07189 -0.75139 -0.21636 " pathEditMode="relative" rAng="0" ptsTypes="aaaaaA">
                                      <p:cBhvr>
                                        <p:cTn id="91" dur="5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00" y="239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2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417 0.03976 C -0.5882 0.28618 -0.97223 0.53259 -1.09983 0.47041 C -1.22743 0.40823 -1.04775 -0.33911 -0.97014 -0.33403 C -0.89254 -0.3294 -0.74809 0.51341 -0.63386 0.50162 C -0.51962 0.48983 -0.31129 -0.28502 -0.28507 -0.40499 C -0.25886 -0.52497 -0.44445 -0.24919 -0.47639 -0.21798 " pathEditMode="relative" rAng="0" ptsTypes="aaaaaA">
                                      <p:cBhvr>
                                        <p:cTn id="93" dur="5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200" y="-360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417 0.04745 C -0.55278 0.23703 -0.90139 0.42639 -1.02344 0.32222 C -1.14549 0.21805 -1.00174 -0.58727 -0.93611 -0.57871 C -0.87049 -0.57014 -0.74063 0.35926 -0.62969 0.37338 C -0.51875 0.3875 -0.21407 -0.39815 -0.27014 -0.49352 C -0.32622 -0.58889 -0.84966 -0.24815 -0.96598 -0.19908 " pathEditMode="relative" rAng="0" ptsTypes="aaaaaA">
                                      <p:cBhvr>
                                        <p:cTn id="95" dur="5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100" y="-12900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25 0.04415 C -0.59132 -0.30814 -0.96997 -0.6602 -0.98698 -0.80282 C -1.00399 -0.94545 -0.35885 -0.96533 -0.31458 -0.81138 C -0.27031 -0.65742 -0.70642 0.07767 -0.72101 0.12066 C -0.73559 0.16366 -0.35903 -0.52659 -0.40191 -0.5534 C -0.44479 -0.58022 -0.71163 -0.31045 -0.97847 -0.04069 " pathEditMode="relative" rAng="0" ptsTypes="aaaaaA">
                                      <p:cBhvr>
                                        <p:cTn id="97" dur="5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600" y="-44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000"/>
                            </p:stCondLst>
                            <p:childTnLst>
                              <p:par>
                                <p:cTn id="9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2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4" dur="89312" fill="hold"/>
                                        <p:tgtEl>
                                          <p:spTgt spid="215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26"/>
                </p:tgtEl>
              </p:cMediaNode>
            </p:audio>
          </p:childTnLst>
        </p:cTn>
      </p:par>
    </p:tnLst>
    <p:bldLst>
      <p:bldP spid="21518" grpId="0"/>
      <p:bldP spid="21519" grpId="0" animBg="1"/>
      <p:bldP spid="21520" grpId="0" animBg="1"/>
      <p:bldP spid="21521" grpId="0" animBg="1"/>
      <p:bldP spid="21522" grpId="0" animBg="1"/>
      <p:bldP spid="215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09600" y="13716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   </a:t>
            </a:r>
            <a:r>
              <a:rPr lang="en-US" sz="2800" u="sng">
                <a:solidFill>
                  <a:srgbClr val="FF6699"/>
                </a:solidFill>
              </a:rPr>
              <a:t>Bài tập 1: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1905000" y="1081087"/>
            <a:ext cx="624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rgbClr val="FF3300"/>
                </a:solidFill>
              </a:rPr>
              <a:t>          </a:t>
            </a:r>
            <a:r>
              <a:rPr lang="en-US" sz="2800" b="1" i="1" dirty="0" err="1">
                <a:solidFill>
                  <a:srgbClr val="FF3300"/>
                </a:solidFill>
              </a:rPr>
              <a:t>Mở</a:t>
            </a:r>
            <a:r>
              <a:rPr lang="en-US" sz="2800" b="1" i="1" dirty="0">
                <a:solidFill>
                  <a:srgbClr val="FF3300"/>
                </a:solidFill>
              </a:rPr>
              <a:t> </a:t>
            </a:r>
            <a:r>
              <a:rPr lang="en-US" sz="2800" b="1" i="1" dirty="0" err="1">
                <a:solidFill>
                  <a:srgbClr val="FF3300"/>
                </a:solidFill>
              </a:rPr>
              <a:t>rộng</a:t>
            </a:r>
            <a:r>
              <a:rPr lang="en-US" sz="2800" b="1" i="1" dirty="0">
                <a:solidFill>
                  <a:srgbClr val="FF3300"/>
                </a:solidFill>
              </a:rPr>
              <a:t> </a:t>
            </a:r>
            <a:r>
              <a:rPr lang="en-US" sz="2800" b="1" i="1" dirty="0" err="1">
                <a:solidFill>
                  <a:srgbClr val="FF3300"/>
                </a:solidFill>
              </a:rPr>
              <a:t>vốn</a:t>
            </a:r>
            <a:r>
              <a:rPr lang="en-US" sz="2800" b="1" i="1" dirty="0">
                <a:solidFill>
                  <a:srgbClr val="FF3300"/>
                </a:solidFill>
              </a:rPr>
              <a:t> </a:t>
            </a:r>
            <a:r>
              <a:rPr lang="en-US" sz="2800" b="1" i="1" dirty="0" err="1">
                <a:solidFill>
                  <a:srgbClr val="FF3300"/>
                </a:solidFill>
              </a:rPr>
              <a:t>từ</a:t>
            </a:r>
            <a:r>
              <a:rPr lang="en-US" sz="2800" b="1" i="1" dirty="0">
                <a:solidFill>
                  <a:srgbClr val="FF3300"/>
                </a:solidFill>
              </a:rPr>
              <a:t> : </a:t>
            </a:r>
            <a:r>
              <a:rPr lang="en-US" sz="2800" b="1" i="1" dirty="0" err="1">
                <a:solidFill>
                  <a:srgbClr val="FF3300"/>
                </a:solidFill>
              </a:rPr>
              <a:t>Truyền</a:t>
            </a:r>
            <a:r>
              <a:rPr lang="en-US" sz="2800" b="1" i="1" dirty="0">
                <a:solidFill>
                  <a:srgbClr val="FF3300"/>
                </a:solidFill>
              </a:rPr>
              <a:t> </a:t>
            </a:r>
            <a:r>
              <a:rPr lang="en-US" sz="2800" b="1" i="1" dirty="0" err="1">
                <a:solidFill>
                  <a:srgbClr val="FF3300"/>
                </a:solidFill>
              </a:rPr>
              <a:t>thống</a:t>
            </a:r>
            <a:endParaRPr lang="en-US" sz="2800" b="1" i="1" dirty="0">
              <a:solidFill>
                <a:srgbClr val="FF3300"/>
              </a:solidFill>
            </a:endParaRPr>
          </a:p>
        </p:txBody>
      </p:sp>
      <p:sp>
        <p:nvSpPr>
          <p:cNvPr id="47140" name="Text Box 36"/>
          <p:cNvSpPr txBox="1">
            <a:spLocks noChangeArrowheads="1"/>
          </p:cNvSpPr>
          <p:nvPr/>
        </p:nvSpPr>
        <p:spPr bwMode="auto">
          <a:xfrm>
            <a:off x="304800" y="3810000"/>
            <a:ext cx="88392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000" dirty="0"/>
              <a:t>    </a:t>
            </a:r>
            <a:r>
              <a:rPr lang="en-US" sz="2800" dirty="0"/>
              <a:t>a, </a:t>
            </a:r>
            <a:r>
              <a:rPr lang="en-US" sz="2800" dirty="0" err="1"/>
              <a:t>Yêu</a:t>
            </a:r>
            <a:r>
              <a:rPr lang="en-US" sz="2800" dirty="0"/>
              <a:t> </a:t>
            </a:r>
            <a:r>
              <a:rPr lang="en-US" sz="2800" dirty="0" err="1"/>
              <a:t>nước</a:t>
            </a:r>
            <a:r>
              <a:rPr lang="en-US" sz="2800" dirty="0"/>
              <a:t>    </a:t>
            </a:r>
            <a:r>
              <a:rPr lang="en-US" sz="2800" dirty="0">
                <a:solidFill>
                  <a:srgbClr val="0000FF"/>
                </a:solidFill>
              </a:rPr>
              <a:t>M : </a:t>
            </a:r>
            <a:r>
              <a:rPr lang="en-US" sz="2800" dirty="0" err="1">
                <a:solidFill>
                  <a:srgbClr val="0000FF"/>
                </a:solidFill>
              </a:rPr>
              <a:t>Giặc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đến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nhà</a:t>
            </a:r>
            <a:r>
              <a:rPr lang="en-US" sz="2800" dirty="0">
                <a:solidFill>
                  <a:srgbClr val="0000FF"/>
                </a:solidFill>
              </a:rPr>
              <a:t>, </a:t>
            </a:r>
            <a:r>
              <a:rPr lang="en-US" sz="2800" dirty="0" err="1">
                <a:solidFill>
                  <a:srgbClr val="0000FF"/>
                </a:solidFill>
              </a:rPr>
              <a:t>đàn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bà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cũng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đánh</a:t>
            </a:r>
            <a:r>
              <a:rPr lang="en-US" sz="2800" dirty="0">
                <a:solidFill>
                  <a:srgbClr val="0000FF"/>
                </a:solidFill>
              </a:rPr>
              <a:t>.</a:t>
            </a:r>
          </a:p>
          <a:p>
            <a:pPr eaLnBrk="0" hangingPunct="0"/>
            <a:r>
              <a:rPr lang="en-US" sz="2800" dirty="0">
                <a:solidFill>
                  <a:srgbClr val="FF33CC"/>
                </a:solidFill>
              </a:rPr>
              <a:t>   </a:t>
            </a:r>
            <a:r>
              <a:rPr lang="en-US" sz="2800" dirty="0"/>
              <a:t>b, Lao </a:t>
            </a:r>
            <a:r>
              <a:rPr lang="en-US" sz="2800" dirty="0" err="1"/>
              <a:t>động</a:t>
            </a:r>
            <a:r>
              <a:rPr lang="en-US" sz="2800" dirty="0"/>
              <a:t> </a:t>
            </a:r>
            <a:r>
              <a:rPr lang="en-US" sz="2800" dirty="0" err="1"/>
              <a:t>cần</a:t>
            </a:r>
            <a:r>
              <a:rPr lang="en-US" sz="2800" dirty="0"/>
              <a:t> </a:t>
            </a:r>
            <a:r>
              <a:rPr lang="en-US" sz="2800" dirty="0" err="1"/>
              <a:t>cù</a:t>
            </a:r>
            <a:endParaRPr lang="en-US" sz="2800" dirty="0"/>
          </a:p>
          <a:p>
            <a:pPr eaLnBrk="0" hangingPunct="0"/>
            <a:r>
              <a:rPr lang="en-US" sz="2800" dirty="0"/>
              <a:t>   c, </a:t>
            </a:r>
            <a:r>
              <a:rPr lang="en-US" sz="2800" dirty="0" err="1"/>
              <a:t>Đoàn</a:t>
            </a:r>
            <a:r>
              <a:rPr lang="en-US" sz="2800" dirty="0"/>
              <a:t> </a:t>
            </a:r>
            <a:r>
              <a:rPr lang="en-US" sz="2800" dirty="0" err="1"/>
              <a:t>kết</a:t>
            </a:r>
            <a:endParaRPr lang="en-US" sz="2800" dirty="0"/>
          </a:p>
          <a:p>
            <a:pPr eaLnBrk="0" hangingPunct="0"/>
            <a:r>
              <a:rPr lang="en-US" sz="2800" dirty="0"/>
              <a:t>   d, </a:t>
            </a:r>
            <a:r>
              <a:rPr lang="en-US" sz="2800" dirty="0" err="1"/>
              <a:t>Nhân</a:t>
            </a:r>
            <a:r>
              <a:rPr lang="en-US" sz="2800" dirty="0"/>
              <a:t> </a:t>
            </a:r>
            <a:r>
              <a:rPr lang="en-US" sz="2800" dirty="0" err="1"/>
              <a:t>ái</a:t>
            </a:r>
            <a:endParaRPr lang="en-US" sz="2800" dirty="0"/>
          </a:p>
        </p:txBody>
      </p:sp>
      <p:sp>
        <p:nvSpPr>
          <p:cNvPr id="47142" name="Text Box 38"/>
          <p:cNvSpPr txBox="1">
            <a:spLocks noChangeArrowheads="1"/>
          </p:cNvSpPr>
          <p:nvPr/>
        </p:nvSpPr>
        <p:spPr bwMode="auto">
          <a:xfrm>
            <a:off x="457200" y="1828800"/>
            <a:ext cx="8229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000" dirty="0"/>
              <a:t>          </a:t>
            </a:r>
            <a:r>
              <a:rPr lang="en-US" sz="2800" dirty="0" err="1"/>
              <a:t>Kho</a:t>
            </a:r>
            <a:r>
              <a:rPr lang="en-US" sz="2800" dirty="0"/>
              <a:t> </a:t>
            </a:r>
            <a:r>
              <a:rPr lang="en-US" sz="2800" dirty="0" err="1"/>
              <a:t>tàng</a:t>
            </a:r>
            <a:r>
              <a:rPr lang="en-US" sz="2800" dirty="0"/>
              <a:t> </a:t>
            </a:r>
            <a:r>
              <a:rPr lang="en-US" sz="2800" dirty="0" err="1"/>
              <a:t>tục</a:t>
            </a:r>
            <a:r>
              <a:rPr lang="en-US" sz="2800" dirty="0"/>
              <a:t> </a:t>
            </a:r>
            <a:r>
              <a:rPr lang="en-US" sz="2800" dirty="0" err="1"/>
              <a:t>ngữ</a:t>
            </a:r>
            <a:r>
              <a:rPr lang="en-US" sz="2800" dirty="0"/>
              <a:t> , ca </a:t>
            </a:r>
            <a:r>
              <a:rPr lang="en-US" sz="2800" dirty="0" err="1"/>
              <a:t>dao</a:t>
            </a:r>
            <a:r>
              <a:rPr lang="en-US" sz="2800" dirty="0"/>
              <a:t> </a:t>
            </a:r>
            <a:r>
              <a:rPr lang="en-US" sz="2800" dirty="0" err="1"/>
              <a:t>đã</a:t>
            </a:r>
            <a:r>
              <a:rPr lang="en-US" sz="2800" dirty="0"/>
              <a:t> </a:t>
            </a:r>
            <a:r>
              <a:rPr lang="en-US" sz="2800" dirty="0" err="1"/>
              <a:t>ghi</a:t>
            </a:r>
            <a:r>
              <a:rPr lang="en-US" sz="2800" dirty="0"/>
              <a:t> </a:t>
            </a:r>
            <a:r>
              <a:rPr lang="en-US" sz="2800" dirty="0" err="1"/>
              <a:t>lại</a:t>
            </a:r>
            <a:r>
              <a:rPr lang="en-US" sz="2800" dirty="0"/>
              <a:t> </a:t>
            </a:r>
            <a:r>
              <a:rPr lang="en-US" sz="2800" dirty="0" err="1"/>
              <a:t>nhiều</a:t>
            </a:r>
            <a:r>
              <a:rPr lang="en-US" sz="2800" dirty="0"/>
              <a:t> </a:t>
            </a:r>
            <a:r>
              <a:rPr lang="en-US" sz="2800" dirty="0" err="1"/>
              <a:t>truyền</a:t>
            </a:r>
            <a:r>
              <a:rPr lang="en-US" sz="2800" dirty="0"/>
              <a:t> </a:t>
            </a:r>
            <a:r>
              <a:rPr lang="en-US" sz="2800" dirty="0" err="1"/>
              <a:t>thống</a:t>
            </a:r>
            <a:r>
              <a:rPr lang="en-US" sz="2800" dirty="0"/>
              <a:t> </a:t>
            </a:r>
            <a:r>
              <a:rPr lang="en-US" sz="2800" dirty="0" err="1"/>
              <a:t>quí</a:t>
            </a:r>
            <a:r>
              <a:rPr lang="en-US" sz="2800" dirty="0"/>
              <a:t> </a:t>
            </a:r>
            <a:r>
              <a:rPr lang="en-US" sz="2800" dirty="0" err="1"/>
              <a:t>báu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dân</a:t>
            </a:r>
            <a:r>
              <a:rPr lang="en-US" sz="2800" dirty="0"/>
              <a:t> </a:t>
            </a:r>
            <a:r>
              <a:rPr lang="en-US" sz="2800" dirty="0" err="1"/>
              <a:t>tộc</a:t>
            </a:r>
            <a:r>
              <a:rPr lang="en-US" sz="2800" dirty="0"/>
              <a:t> </a:t>
            </a:r>
            <a:r>
              <a:rPr lang="en-US" sz="2800" dirty="0" err="1"/>
              <a:t>ta</a:t>
            </a:r>
            <a:r>
              <a:rPr lang="en-US" sz="2800" dirty="0"/>
              <a:t>.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hãy</a:t>
            </a:r>
            <a:r>
              <a:rPr lang="en-US" sz="2800" dirty="0"/>
              <a:t> minh </a:t>
            </a:r>
            <a:r>
              <a:rPr lang="en-US" sz="2800" dirty="0" err="1"/>
              <a:t>hoạ</a:t>
            </a:r>
            <a:r>
              <a:rPr lang="en-US" sz="2800" dirty="0"/>
              <a:t> </a:t>
            </a:r>
            <a:r>
              <a:rPr lang="en-US" sz="2800" dirty="0" err="1"/>
              <a:t>mỗi</a:t>
            </a:r>
            <a:r>
              <a:rPr lang="en-US" sz="2800" dirty="0"/>
              <a:t> </a:t>
            </a:r>
            <a:r>
              <a:rPr lang="en-US" sz="2800" dirty="0" err="1"/>
              <a:t>truyền</a:t>
            </a:r>
            <a:r>
              <a:rPr lang="en-US" sz="2800" dirty="0"/>
              <a:t> </a:t>
            </a:r>
            <a:r>
              <a:rPr lang="en-US" sz="2800" dirty="0" err="1"/>
              <a:t>thống</a:t>
            </a:r>
            <a:r>
              <a:rPr lang="en-US" sz="2800" dirty="0"/>
              <a:t> </a:t>
            </a:r>
            <a:r>
              <a:rPr lang="en-US" sz="2800" dirty="0" err="1"/>
              <a:t>nêu</a:t>
            </a:r>
            <a:r>
              <a:rPr lang="en-US" sz="2800" dirty="0"/>
              <a:t> </a:t>
            </a:r>
            <a:r>
              <a:rPr lang="en-US" sz="2800" dirty="0" err="1"/>
              <a:t>dưới</a:t>
            </a:r>
            <a:r>
              <a:rPr lang="en-US" sz="2800" dirty="0"/>
              <a:t> </a:t>
            </a:r>
            <a:r>
              <a:rPr lang="en-US" sz="2800" dirty="0" err="1"/>
              <a:t>đây</a:t>
            </a:r>
            <a:r>
              <a:rPr lang="en-US" sz="2800" dirty="0"/>
              <a:t> </a:t>
            </a:r>
            <a:r>
              <a:rPr lang="en-US" sz="2800" dirty="0" err="1"/>
              <a:t>bằng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câu</a:t>
            </a:r>
            <a:r>
              <a:rPr lang="en-US" sz="2800" dirty="0"/>
              <a:t> </a:t>
            </a:r>
            <a:r>
              <a:rPr lang="en-US" sz="2800" dirty="0" err="1"/>
              <a:t>tục</a:t>
            </a:r>
            <a:r>
              <a:rPr lang="en-US" sz="2800" dirty="0"/>
              <a:t> </a:t>
            </a:r>
            <a:r>
              <a:rPr lang="en-US" sz="2800" dirty="0" err="1"/>
              <a:t>ngữ</a:t>
            </a:r>
            <a:r>
              <a:rPr lang="en-US" sz="2800" dirty="0"/>
              <a:t> </a:t>
            </a:r>
            <a:r>
              <a:rPr lang="en-US" sz="2800" dirty="0" err="1"/>
              <a:t>hoặc</a:t>
            </a:r>
            <a:r>
              <a:rPr lang="en-US" sz="2800" dirty="0"/>
              <a:t> ca </a:t>
            </a:r>
            <a:r>
              <a:rPr lang="en-US" sz="2800" dirty="0" err="1"/>
              <a:t>dao</a:t>
            </a:r>
            <a:r>
              <a:rPr lang="en-US" sz="2800" dirty="0"/>
              <a:t>:     </a:t>
            </a:r>
          </a:p>
        </p:txBody>
      </p:sp>
      <p:sp>
        <p:nvSpPr>
          <p:cNvPr id="47143" name="Rectangle 39"/>
          <p:cNvSpPr>
            <a:spLocks noChangeArrowheads="1"/>
          </p:cNvSpPr>
          <p:nvPr/>
        </p:nvSpPr>
        <p:spPr bwMode="auto">
          <a:xfrm>
            <a:off x="8443913" y="472916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/>
          </a:p>
        </p:txBody>
      </p:sp>
      <p:sp>
        <p:nvSpPr>
          <p:cNvPr id="47144" name="Text Box 40"/>
          <p:cNvSpPr txBox="1">
            <a:spLocks noChangeArrowheads="1"/>
          </p:cNvSpPr>
          <p:nvPr/>
        </p:nvSpPr>
        <p:spPr bwMode="auto">
          <a:xfrm>
            <a:off x="6121400" y="26924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rgbClr val="00FF00"/>
                </a:solidFill>
              </a:rPr>
              <a:t>bằng một câu     </a:t>
            </a:r>
          </a:p>
        </p:txBody>
      </p:sp>
      <p:sp>
        <p:nvSpPr>
          <p:cNvPr id="47145" name="Text Box 41"/>
          <p:cNvSpPr txBox="1">
            <a:spLocks noChangeArrowheads="1"/>
          </p:cNvSpPr>
          <p:nvPr/>
        </p:nvSpPr>
        <p:spPr bwMode="auto">
          <a:xfrm>
            <a:off x="352425" y="2681288"/>
            <a:ext cx="510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FF00"/>
                </a:solidFill>
              </a:rPr>
              <a:t> hoạ mỗi truyền thống</a:t>
            </a:r>
          </a:p>
        </p:txBody>
      </p:sp>
      <p:sp>
        <p:nvSpPr>
          <p:cNvPr id="47146" name="Text Box 42"/>
          <p:cNvSpPr txBox="1">
            <a:spLocks noChangeArrowheads="1"/>
          </p:cNvSpPr>
          <p:nvPr/>
        </p:nvSpPr>
        <p:spPr bwMode="auto">
          <a:xfrm>
            <a:off x="457200" y="3111500"/>
            <a:ext cx="480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FF00"/>
                </a:solidFill>
              </a:rPr>
              <a:t>tục ngữ hoặc ca dao</a:t>
            </a:r>
          </a:p>
        </p:txBody>
      </p:sp>
      <p:sp>
        <p:nvSpPr>
          <p:cNvPr id="47147" name="Text Box 43"/>
          <p:cNvSpPr txBox="1">
            <a:spLocks noChangeArrowheads="1"/>
          </p:cNvSpPr>
          <p:nvPr/>
        </p:nvSpPr>
        <p:spPr bwMode="auto">
          <a:xfrm>
            <a:off x="7591425" y="2257425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FF00"/>
                </a:solidFill>
              </a:rPr>
              <a:t>minh</a:t>
            </a: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0" y="0"/>
            <a:ext cx="91440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r"/>
            <a:r>
              <a:rPr lang="en-US" sz="3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  <a:p>
            <a:r>
              <a:rPr lang="en-US" sz="30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0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0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4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7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7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7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7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7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7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11" grpId="0"/>
      <p:bldP spid="47140" grpId="0"/>
      <p:bldP spid="47142" grpId="0"/>
      <p:bldP spid="47144" grpId="0"/>
      <p:bldP spid="47146" grpId="0"/>
      <p:bldP spid="471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71F39-1F2E-155B-382F-1E6D8DB60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"/>
            <a:ext cx="8991600" cy="6705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36CD0247-CEE8-EDED-25CF-2E820BAE9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900113"/>
            <a:ext cx="3352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vi-VN" sz="2400" b="1" u="sng" dirty="0" err="1">
                <a:solidFill>
                  <a:srgbClr val="0070C0"/>
                </a:solidFill>
              </a:rPr>
              <a:t>Yêu</a:t>
            </a:r>
            <a:r>
              <a:rPr lang="en-US" altLang="vi-VN" sz="2400" b="1" u="sng" dirty="0">
                <a:solidFill>
                  <a:srgbClr val="0070C0"/>
                </a:solidFill>
              </a:rPr>
              <a:t> </a:t>
            </a:r>
            <a:r>
              <a:rPr lang="en-US" altLang="vi-VN" sz="2400" b="1" u="sng" dirty="0" err="1">
                <a:solidFill>
                  <a:srgbClr val="0070C0"/>
                </a:solidFill>
              </a:rPr>
              <a:t>nước</a:t>
            </a:r>
            <a:r>
              <a:rPr lang="en-US" altLang="vi-VN" sz="2400" dirty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13DB80B7-0A8E-C38C-5787-590D880E9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581150"/>
            <a:ext cx="7848600" cy="329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0070C0"/>
                </a:solidFill>
              </a:rPr>
              <a:t>-    </a:t>
            </a:r>
            <a:r>
              <a:rPr lang="en-US" altLang="vi-VN" sz="2400" b="1" dirty="0" err="1">
                <a:solidFill>
                  <a:srgbClr val="0070C0"/>
                </a:solidFill>
              </a:rPr>
              <a:t>Giặc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đến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nhà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đàn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bà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cũng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đánh</a:t>
            </a:r>
            <a:endParaRPr lang="en-US" altLang="vi-VN" sz="2400" b="1" dirty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400" b="1" dirty="0">
                <a:solidFill>
                  <a:srgbClr val="0070C0"/>
                </a:solidFill>
              </a:rPr>
              <a:t>     Con </a:t>
            </a:r>
            <a:r>
              <a:rPr lang="en-US" altLang="vi-VN" sz="2400" b="1" dirty="0" err="1">
                <a:solidFill>
                  <a:srgbClr val="0070C0"/>
                </a:solidFill>
              </a:rPr>
              <a:t>ơi</a:t>
            </a:r>
            <a:r>
              <a:rPr lang="en-US" altLang="vi-VN" sz="2400" b="1" dirty="0">
                <a:solidFill>
                  <a:srgbClr val="0070C0"/>
                </a:solidFill>
              </a:rPr>
              <a:t>, con </a:t>
            </a:r>
            <a:r>
              <a:rPr lang="en-US" altLang="vi-VN" sz="2400" b="1" dirty="0" err="1">
                <a:solidFill>
                  <a:srgbClr val="0070C0"/>
                </a:solidFill>
              </a:rPr>
              <a:t>ngủ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cho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lành</a:t>
            </a:r>
            <a:endParaRPr lang="en-US" altLang="vi-VN" sz="2400" b="1" dirty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vi-VN" sz="2400" b="1" dirty="0" err="1">
                <a:solidFill>
                  <a:srgbClr val="0070C0"/>
                </a:solidFill>
              </a:rPr>
              <a:t>Để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mẹ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gánh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nước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rửa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bành</a:t>
            </a:r>
            <a:r>
              <a:rPr lang="en-US" altLang="vi-VN" sz="2400" b="1" dirty="0">
                <a:solidFill>
                  <a:srgbClr val="0070C0"/>
                </a:solidFill>
              </a:rPr>
              <a:t> con </a:t>
            </a:r>
            <a:r>
              <a:rPr lang="en-US" altLang="vi-VN" sz="2400" b="1" dirty="0" err="1">
                <a:solidFill>
                  <a:srgbClr val="0070C0"/>
                </a:solidFill>
              </a:rPr>
              <a:t>voi</a:t>
            </a:r>
            <a:r>
              <a:rPr lang="en-US" altLang="vi-VN" sz="2400" b="1" dirty="0">
                <a:solidFill>
                  <a:srgbClr val="0070C0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US" altLang="vi-VN" sz="2400" b="1" dirty="0">
                <a:solidFill>
                  <a:srgbClr val="0070C0"/>
                </a:solidFill>
              </a:rPr>
              <a:t>     </a:t>
            </a:r>
            <a:r>
              <a:rPr lang="en-US" altLang="vi-VN" sz="2400" b="1" dirty="0" err="1">
                <a:solidFill>
                  <a:srgbClr val="0070C0"/>
                </a:solidFill>
              </a:rPr>
              <a:t>Muốn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coi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lên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núi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mà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coi</a:t>
            </a:r>
            <a:endParaRPr lang="en-US" altLang="vi-VN" sz="2400" b="1" dirty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vi-VN" sz="2400" b="1" dirty="0" err="1">
                <a:solidFill>
                  <a:srgbClr val="0070C0"/>
                </a:solidFill>
              </a:rPr>
              <a:t>Coi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bà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Triệu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Ẩu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cưỡi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voi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đánh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cồng</a:t>
            </a:r>
            <a:r>
              <a:rPr lang="en-US" altLang="vi-VN" sz="2400" b="1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vi-VN" sz="2400" b="1" dirty="0">
                <a:solidFill>
                  <a:srgbClr val="0070C0"/>
                </a:solidFill>
              </a:rPr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165200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F0778-367E-A6D7-C0D6-2DA69C798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2400"/>
            <a:ext cx="8991600" cy="6477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3F55FB1-5E78-725F-16C5-24D2E5F18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949324"/>
            <a:ext cx="3886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vi-VN" sz="2400" b="1" dirty="0">
                <a:solidFill>
                  <a:srgbClr val="0070C0"/>
                </a:solidFill>
              </a:rPr>
              <a:t>b) </a:t>
            </a:r>
            <a:r>
              <a:rPr lang="en-US" altLang="vi-VN" sz="2400" b="1" u="sng" dirty="0">
                <a:solidFill>
                  <a:srgbClr val="0070C0"/>
                </a:solidFill>
              </a:rPr>
              <a:t>Lao </a:t>
            </a:r>
            <a:r>
              <a:rPr lang="en-US" altLang="vi-VN" sz="2400" b="1" u="sng" dirty="0" err="1">
                <a:solidFill>
                  <a:srgbClr val="0070C0"/>
                </a:solidFill>
              </a:rPr>
              <a:t>động</a:t>
            </a:r>
            <a:r>
              <a:rPr lang="en-US" altLang="vi-VN" sz="2400" b="1" u="sng" dirty="0">
                <a:solidFill>
                  <a:srgbClr val="0070C0"/>
                </a:solidFill>
              </a:rPr>
              <a:t> </a:t>
            </a:r>
            <a:r>
              <a:rPr lang="en-US" altLang="vi-VN" sz="2400" b="1" u="sng" dirty="0" err="1">
                <a:solidFill>
                  <a:srgbClr val="0070C0"/>
                </a:solidFill>
              </a:rPr>
              <a:t>cần</a:t>
            </a:r>
            <a:r>
              <a:rPr lang="en-US" altLang="vi-VN" sz="2400" b="1" u="sng" dirty="0">
                <a:solidFill>
                  <a:srgbClr val="0070C0"/>
                </a:solidFill>
              </a:rPr>
              <a:t> </a:t>
            </a:r>
            <a:r>
              <a:rPr lang="en-US" altLang="vi-VN" sz="2400" b="1" u="sng" dirty="0" err="1">
                <a:solidFill>
                  <a:srgbClr val="0070C0"/>
                </a:solidFill>
              </a:rPr>
              <a:t>cù</a:t>
            </a:r>
            <a:r>
              <a:rPr lang="en-US" altLang="vi-VN" sz="2400" b="1" dirty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6DFE8CC6-A68A-89A5-EB9A-3B3A210A5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600200"/>
            <a:ext cx="7162800" cy="384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800" dirty="0">
                <a:solidFill>
                  <a:schemeClr val="accent1"/>
                </a:solidFill>
              </a:rPr>
              <a:t>   </a:t>
            </a:r>
            <a:r>
              <a:rPr lang="en-US" altLang="vi-VN" sz="2400" b="1" dirty="0">
                <a:solidFill>
                  <a:srgbClr val="0070C0"/>
                </a:solidFill>
              </a:rPr>
              <a:t>Tay </a:t>
            </a:r>
            <a:r>
              <a:rPr lang="en-US" altLang="vi-VN" sz="2400" b="1" dirty="0" err="1">
                <a:solidFill>
                  <a:srgbClr val="0070C0"/>
                </a:solidFill>
              </a:rPr>
              <a:t>làm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hàm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nhai</a:t>
            </a:r>
            <a:r>
              <a:rPr lang="en-US" altLang="vi-VN" sz="2400" b="1" dirty="0">
                <a:solidFill>
                  <a:srgbClr val="0070C0"/>
                </a:solidFill>
              </a:rPr>
              <a:t>, </a:t>
            </a:r>
            <a:r>
              <a:rPr lang="en-US" altLang="vi-VN" sz="2400" b="1" dirty="0" err="1">
                <a:solidFill>
                  <a:srgbClr val="0070C0"/>
                </a:solidFill>
              </a:rPr>
              <a:t>tay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quai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miệng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trễ</a:t>
            </a:r>
            <a:r>
              <a:rPr lang="en-US" altLang="vi-VN" sz="2400" b="1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400" b="1" dirty="0">
                <a:solidFill>
                  <a:srgbClr val="0070C0"/>
                </a:solidFill>
              </a:rPr>
              <a:t>   </a:t>
            </a:r>
            <a:r>
              <a:rPr lang="en-US" altLang="vi-VN" sz="2400" b="1" dirty="0" err="1">
                <a:solidFill>
                  <a:srgbClr val="0070C0"/>
                </a:solidFill>
              </a:rPr>
              <a:t>Có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công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mài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sắt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có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ngày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nên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kim</a:t>
            </a:r>
            <a:r>
              <a:rPr lang="en-US" altLang="vi-VN" sz="2400" b="1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400" b="1" dirty="0">
                <a:solidFill>
                  <a:srgbClr val="0070C0"/>
                </a:solidFill>
              </a:rPr>
              <a:t>            </a:t>
            </a:r>
            <a:r>
              <a:rPr lang="en-US" altLang="vi-VN" sz="2400" b="1" dirty="0" err="1">
                <a:solidFill>
                  <a:srgbClr val="0070C0"/>
                </a:solidFill>
              </a:rPr>
              <a:t>Có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làm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thì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mới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có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ăn</a:t>
            </a:r>
            <a:endParaRPr lang="en-US" altLang="vi-VN" sz="2400" b="1" dirty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vi-VN" sz="2400" b="1" dirty="0">
                <a:solidFill>
                  <a:srgbClr val="0070C0"/>
                </a:solidFill>
              </a:rPr>
              <a:t>      </a:t>
            </a:r>
            <a:r>
              <a:rPr lang="en-US" altLang="vi-VN" sz="2400" b="1" dirty="0" err="1">
                <a:solidFill>
                  <a:srgbClr val="0070C0"/>
                </a:solidFill>
              </a:rPr>
              <a:t>Không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dưng</a:t>
            </a:r>
            <a:r>
              <a:rPr lang="en-US" altLang="vi-VN" sz="2400" b="1" dirty="0">
                <a:solidFill>
                  <a:srgbClr val="0070C0"/>
                </a:solidFill>
              </a:rPr>
              <a:t> ai </a:t>
            </a:r>
            <a:r>
              <a:rPr lang="en-US" altLang="vi-VN" sz="2400" b="1" dirty="0" err="1">
                <a:solidFill>
                  <a:srgbClr val="0070C0"/>
                </a:solidFill>
              </a:rPr>
              <a:t>dễ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đem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phần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đến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cho</a:t>
            </a:r>
            <a:r>
              <a:rPr lang="en-US" altLang="vi-VN" sz="2400" b="1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400" b="1" dirty="0">
                <a:solidFill>
                  <a:srgbClr val="0070C0"/>
                </a:solidFill>
              </a:rPr>
              <a:t>          </a:t>
            </a:r>
            <a:r>
              <a:rPr lang="en-US" altLang="vi-VN" sz="2400" b="1" dirty="0" err="1">
                <a:solidFill>
                  <a:srgbClr val="0070C0"/>
                </a:solidFill>
              </a:rPr>
              <a:t>Trên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đồng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cạn</a:t>
            </a:r>
            <a:r>
              <a:rPr lang="en-US" altLang="vi-VN" sz="2400" b="1" dirty="0">
                <a:solidFill>
                  <a:srgbClr val="0070C0"/>
                </a:solidFill>
              </a:rPr>
              <a:t>, </a:t>
            </a:r>
            <a:r>
              <a:rPr lang="en-US" altLang="vi-VN" sz="2400" b="1" dirty="0" err="1">
                <a:solidFill>
                  <a:srgbClr val="0070C0"/>
                </a:solidFill>
              </a:rPr>
              <a:t>dưới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đồng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sâu</a:t>
            </a:r>
            <a:endParaRPr lang="en-US" altLang="vi-VN" sz="2400" b="1" dirty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vi-VN" sz="2400" b="1" dirty="0">
                <a:solidFill>
                  <a:srgbClr val="0070C0"/>
                </a:solidFill>
              </a:rPr>
              <a:t>     </a:t>
            </a:r>
            <a:r>
              <a:rPr lang="en-US" altLang="vi-VN" sz="2400" b="1" dirty="0" err="1">
                <a:solidFill>
                  <a:srgbClr val="0070C0"/>
                </a:solidFill>
              </a:rPr>
              <a:t>Chồng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cày</a:t>
            </a:r>
            <a:r>
              <a:rPr lang="en-US" altLang="vi-VN" sz="2400" b="1" dirty="0">
                <a:solidFill>
                  <a:srgbClr val="0070C0"/>
                </a:solidFill>
              </a:rPr>
              <a:t>, </a:t>
            </a:r>
            <a:r>
              <a:rPr lang="en-US" altLang="vi-VN" sz="2400" b="1" dirty="0" err="1">
                <a:solidFill>
                  <a:srgbClr val="0070C0"/>
                </a:solidFill>
              </a:rPr>
              <a:t>vợ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cấy</a:t>
            </a:r>
            <a:r>
              <a:rPr lang="en-US" altLang="vi-VN" sz="2400" b="1" dirty="0">
                <a:solidFill>
                  <a:srgbClr val="0070C0"/>
                </a:solidFill>
              </a:rPr>
              <a:t>, con </a:t>
            </a:r>
            <a:r>
              <a:rPr lang="en-US" altLang="vi-VN" sz="2400" b="1" dirty="0" err="1">
                <a:solidFill>
                  <a:srgbClr val="0070C0"/>
                </a:solidFill>
              </a:rPr>
              <a:t>trâu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đi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bừa</a:t>
            </a:r>
            <a:r>
              <a:rPr lang="en-US" altLang="vi-VN" sz="2400" b="1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400" dirty="0">
                <a:solidFill>
                  <a:srgbClr val="0070C0"/>
                </a:solidFill>
              </a:rPr>
              <a:t>    …</a:t>
            </a:r>
          </a:p>
        </p:txBody>
      </p:sp>
    </p:spTree>
    <p:extLst>
      <p:ext uri="{BB962C8B-B14F-4D97-AF65-F5344CB8AC3E}">
        <p14:creationId xmlns:p14="http://schemas.microsoft.com/office/powerpoint/2010/main" val="66717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07DEB-99AE-F963-F438-7CC294EDA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2400"/>
            <a:ext cx="8991600" cy="6705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E4BF8C-446E-4F5A-9F2B-C49BBA859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931" y="876368"/>
            <a:ext cx="3048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0070C0"/>
                </a:solidFill>
              </a:rPr>
              <a:t>c) </a:t>
            </a:r>
            <a:r>
              <a:rPr lang="en-US" altLang="vi-VN" sz="2800" b="1" u="sng" dirty="0" err="1">
                <a:solidFill>
                  <a:srgbClr val="0070C0"/>
                </a:solidFill>
              </a:rPr>
              <a:t>Đoàn</a:t>
            </a:r>
            <a:r>
              <a:rPr lang="en-US" altLang="vi-VN" sz="2800" b="1" u="sng" dirty="0">
                <a:solidFill>
                  <a:srgbClr val="0070C0"/>
                </a:solidFill>
              </a:rPr>
              <a:t> </a:t>
            </a:r>
            <a:r>
              <a:rPr lang="en-US" altLang="vi-VN" sz="2800" b="1" u="sng" dirty="0" err="1">
                <a:solidFill>
                  <a:srgbClr val="0070C0"/>
                </a:solidFill>
              </a:rPr>
              <a:t>kết</a:t>
            </a:r>
            <a:r>
              <a:rPr lang="en-US" altLang="vi-VN" sz="2800" b="1" dirty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719CB4E3-6AFC-E98C-90A9-B22099DF1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069" y="1420053"/>
            <a:ext cx="8077200" cy="489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dirty="0">
                <a:solidFill>
                  <a:schemeClr val="accent1"/>
                </a:solidFill>
              </a:rPr>
              <a:t>            </a:t>
            </a:r>
            <a:r>
              <a:rPr lang="en-US" altLang="vi-VN" sz="2400" b="1" dirty="0" err="1">
                <a:solidFill>
                  <a:srgbClr val="0070C0"/>
                </a:solidFill>
              </a:rPr>
              <a:t>Khôn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ngoan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đối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đáp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người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ngoài</a:t>
            </a:r>
            <a:endParaRPr lang="en-US" altLang="vi-VN" sz="2400" b="1" dirty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vi-VN" sz="2400" b="1" dirty="0">
                <a:solidFill>
                  <a:srgbClr val="0070C0"/>
                </a:solidFill>
              </a:rPr>
              <a:t>   </a:t>
            </a:r>
            <a:r>
              <a:rPr lang="en-US" altLang="vi-VN" sz="2400" b="1" dirty="0" err="1">
                <a:solidFill>
                  <a:srgbClr val="0070C0"/>
                </a:solidFill>
              </a:rPr>
              <a:t>Gà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cùng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một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mẹ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chớ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hoài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đá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nhau</a:t>
            </a:r>
            <a:r>
              <a:rPr lang="en-US" altLang="vi-VN" sz="2400" b="1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400" b="1" dirty="0">
                <a:solidFill>
                  <a:srgbClr val="0070C0"/>
                </a:solidFill>
              </a:rPr>
              <a:t>       </a:t>
            </a:r>
            <a:r>
              <a:rPr lang="en-US" altLang="vi-VN" sz="2400" b="1" dirty="0" err="1">
                <a:solidFill>
                  <a:srgbClr val="0070C0"/>
                </a:solidFill>
              </a:rPr>
              <a:t>Một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cây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làm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chẳng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nên</a:t>
            </a:r>
            <a:r>
              <a:rPr lang="en-US" altLang="vi-VN" sz="2400" b="1" dirty="0">
                <a:solidFill>
                  <a:srgbClr val="0070C0"/>
                </a:solidFill>
              </a:rPr>
              <a:t> non</a:t>
            </a:r>
          </a:p>
          <a:p>
            <a:pPr>
              <a:spcBef>
                <a:spcPct val="50000"/>
              </a:spcBef>
            </a:pPr>
            <a:r>
              <a:rPr lang="en-US" altLang="vi-VN" sz="2400" b="1" dirty="0">
                <a:solidFill>
                  <a:srgbClr val="0070C0"/>
                </a:solidFill>
              </a:rPr>
              <a:t>   Ba </a:t>
            </a:r>
            <a:r>
              <a:rPr lang="en-US" altLang="vi-VN" sz="2400" b="1" dirty="0" err="1">
                <a:solidFill>
                  <a:srgbClr val="0070C0"/>
                </a:solidFill>
              </a:rPr>
              <a:t>cây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chụm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lại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nên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hòn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núi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cao</a:t>
            </a:r>
            <a:r>
              <a:rPr lang="en-US" altLang="vi-VN" sz="2400" b="1" dirty="0">
                <a:solidFill>
                  <a:srgbClr val="0070C0"/>
                </a:solidFill>
              </a:rPr>
              <a:t>.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400" b="1" dirty="0">
                <a:solidFill>
                  <a:srgbClr val="0070C0"/>
                </a:solidFill>
              </a:rPr>
              <a:t>      </a:t>
            </a:r>
            <a:r>
              <a:rPr lang="en-US" altLang="vi-VN" sz="2400" b="1" dirty="0" err="1">
                <a:solidFill>
                  <a:srgbClr val="0070C0"/>
                </a:solidFill>
              </a:rPr>
              <a:t>Bầu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ơi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thương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lấy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bí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cùng</a:t>
            </a:r>
            <a:endParaRPr lang="en-US" altLang="vi-VN" sz="2400" b="1" dirty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vi-VN" sz="2400" b="1" dirty="0">
                <a:solidFill>
                  <a:srgbClr val="0070C0"/>
                </a:solidFill>
              </a:rPr>
              <a:t>   </a:t>
            </a:r>
            <a:r>
              <a:rPr lang="en-US" altLang="vi-VN" sz="2400" b="1" dirty="0" err="1">
                <a:solidFill>
                  <a:srgbClr val="0070C0"/>
                </a:solidFill>
              </a:rPr>
              <a:t>Tuy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rằng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khác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giống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nhưng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chung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một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giàn</a:t>
            </a:r>
            <a:r>
              <a:rPr lang="en-US" altLang="vi-VN" sz="2400" b="1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400" b="1" dirty="0">
                <a:solidFill>
                  <a:srgbClr val="0070C0"/>
                </a:solidFill>
              </a:rPr>
              <a:t>    </a:t>
            </a:r>
            <a:r>
              <a:rPr lang="en-US" altLang="vi-VN" sz="2400" b="1" dirty="0" err="1">
                <a:solidFill>
                  <a:srgbClr val="0070C0"/>
                </a:solidFill>
              </a:rPr>
              <a:t>Nhiễu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điều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phủ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lấy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giá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gương</a:t>
            </a:r>
            <a:endParaRPr lang="en-US" altLang="vi-VN" sz="2400" b="1" dirty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vi-VN" sz="2400" b="1" dirty="0">
                <a:solidFill>
                  <a:srgbClr val="0070C0"/>
                </a:solidFill>
              </a:rPr>
              <a:t>   </a:t>
            </a:r>
            <a:r>
              <a:rPr lang="en-US" altLang="vi-VN" sz="2400" b="1" dirty="0" err="1">
                <a:solidFill>
                  <a:srgbClr val="0070C0"/>
                </a:solidFill>
              </a:rPr>
              <a:t>Người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trong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một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nước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phải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thương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nhau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cùng</a:t>
            </a:r>
            <a:r>
              <a:rPr lang="en-US" altLang="vi-VN" sz="2400" b="1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vi-VN" sz="2400" b="1" dirty="0">
                <a:solidFill>
                  <a:srgbClr val="0070C0"/>
                </a:solidFill>
              </a:rPr>
              <a:t>-   …</a:t>
            </a:r>
          </a:p>
        </p:txBody>
      </p:sp>
    </p:spTree>
    <p:extLst>
      <p:ext uri="{BB962C8B-B14F-4D97-AF65-F5344CB8AC3E}">
        <p14:creationId xmlns:p14="http://schemas.microsoft.com/office/powerpoint/2010/main" val="397534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0A2D2-DBDF-2A19-0DF5-ED5A41097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0"/>
            <a:ext cx="8915400" cy="6858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9AACB12-65E1-F7D4-3DF9-ADFB3CEF5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711473"/>
            <a:ext cx="3352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 b="1" dirty="0">
                <a:solidFill>
                  <a:srgbClr val="0070C0"/>
                </a:solidFill>
              </a:rPr>
              <a:t>d) </a:t>
            </a:r>
            <a:r>
              <a:rPr lang="en-US" altLang="vi-VN" sz="2400" b="1" u="sng" dirty="0" err="1">
                <a:solidFill>
                  <a:srgbClr val="0070C0"/>
                </a:solidFill>
              </a:rPr>
              <a:t>Nhân</a:t>
            </a:r>
            <a:r>
              <a:rPr lang="en-US" altLang="vi-VN" sz="2400" b="1" u="sng" dirty="0">
                <a:solidFill>
                  <a:srgbClr val="0070C0"/>
                </a:solidFill>
              </a:rPr>
              <a:t> </a:t>
            </a:r>
            <a:r>
              <a:rPr lang="en-US" altLang="vi-VN" sz="2400" b="1" u="sng" dirty="0" err="1">
                <a:solidFill>
                  <a:srgbClr val="0070C0"/>
                </a:solidFill>
              </a:rPr>
              <a:t>ái</a:t>
            </a:r>
            <a:r>
              <a:rPr lang="en-US" altLang="vi-VN" sz="2400" b="1" u="sng" dirty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1441D5E8-FCA0-2173-1950-CF9F9F251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543843"/>
            <a:ext cx="8534400" cy="489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400" dirty="0">
                <a:solidFill>
                  <a:schemeClr val="accent1"/>
                </a:solidFill>
              </a:rPr>
              <a:t>  </a:t>
            </a:r>
            <a:r>
              <a:rPr lang="en-US" altLang="vi-VN" sz="2400" b="1" dirty="0" err="1">
                <a:solidFill>
                  <a:srgbClr val="0070C0"/>
                </a:solidFill>
              </a:rPr>
              <a:t>Thương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người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như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thể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thương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thân</a:t>
            </a:r>
            <a:r>
              <a:rPr lang="en-US" altLang="vi-VN" sz="2400" b="1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400" b="1" dirty="0">
                <a:solidFill>
                  <a:srgbClr val="0070C0"/>
                </a:solidFill>
              </a:rPr>
              <a:t>   </a:t>
            </a:r>
            <a:r>
              <a:rPr lang="en-US" altLang="vi-VN" sz="2400" b="1" dirty="0" err="1">
                <a:solidFill>
                  <a:srgbClr val="0070C0"/>
                </a:solidFill>
              </a:rPr>
              <a:t>Lá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lành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đùm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lá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rách</a:t>
            </a:r>
            <a:r>
              <a:rPr lang="en-US" altLang="vi-VN" sz="2400" b="1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400" b="1" dirty="0">
                <a:solidFill>
                  <a:srgbClr val="0070C0"/>
                </a:solidFill>
              </a:rPr>
              <a:t>   </a:t>
            </a:r>
            <a:r>
              <a:rPr lang="en-US" altLang="vi-VN" sz="2400" b="1" dirty="0" err="1">
                <a:solidFill>
                  <a:srgbClr val="0070C0"/>
                </a:solidFill>
              </a:rPr>
              <a:t>Máu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chảy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ruột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mềm</a:t>
            </a:r>
            <a:r>
              <a:rPr lang="en-US" altLang="vi-VN" sz="2400" b="1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400" b="1" dirty="0">
                <a:solidFill>
                  <a:srgbClr val="0070C0"/>
                </a:solidFill>
              </a:rPr>
              <a:t>   </a:t>
            </a:r>
            <a:r>
              <a:rPr lang="en-US" altLang="vi-VN" sz="2400" b="1" dirty="0" err="1">
                <a:solidFill>
                  <a:srgbClr val="0070C0"/>
                </a:solidFill>
              </a:rPr>
              <a:t>Môi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hở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răng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lạnh</a:t>
            </a:r>
            <a:r>
              <a:rPr lang="en-US" altLang="vi-VN" sz="2400" b="1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400" b="1" dirty="0">
                <a:solidFill>
                  <a:srgbClr val="0070C0"/>
                </a:solidFill>
              </a:rPr>
              <a:t>         Anh </a:t>
            </a:r>
            <a:r>
              <a:rPr lang="en-US" altLang="vi-VN" sz="2400" b="1" dirty="0" err="1">
                <a:solidFill>
                  <a:srgbClr val="0070C0"/>
                </a:solidFill>
              </a:rPr>
              <a:t>em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như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thể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tay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chân</a:t>
            </a:r>
            <a:endParaRPr lang="en-US" altLang="vi-VN" sz="2400" b="1" dirty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vi-VN" sz="2400" b="1" dirty="0">
                <a:solidFill>
                  <a:srgbClr val="0070C0"/>
                </a:solidFill>
              </a:rPr>
              <a:t>   </a:t>
            </a:r>
            <a:r>
              <a:rPr lang="en-US" altLang="vi-VN" sz="2400" b="1" dirty="0" err="1">
                <a:solidFill>
                  <a:srgbClr val="0070C0"/>
                </a:solidFill>
              </a:rPr>
              <a:t>Rách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lành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đùm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bọc</a:t>
            </a:r>
            <a:r>
              <a:rPr lang="en-US" altLang="vi-VN" sz="2400" b="1" dirty="0">
                <a:solidFill>
                  <a:srgbClr val="0070C0"/>
                </a:solidFill>
              </a:rPr>
              <a:t>, </a:t>
            </a:r>
            <a:r>
              <a:rPr lang="en-US" altLang="vi-VN" sz="2400" b="1" dirty="0" err="1">
                <a:solidFill>
                  <a:srgbClr val="0070C0"/>
                </a:solidFill>
              </a:rPr>
              <a:t>dở</a:t>
            </a:r>
            <a:r>
              <a:rPr lang="en-US" altLang="vi-VN" sz="2400" b="1" dirty="0">
                <a:solidFill>
                  <a:srgbClr val="0070C0"/>
                </a:solidFill>
              </a:rPr>
              <a:t> hay </a:t>
            </a:r>
            <a:r>
              <a:rPr lang="en-US" altLang="vi-VN" sz="2400" b="1" dirty="0" err="1">
                <a:solidFill>
                  <a:srgbClr val="0070C0"/>
                </a:solidFill>
              </a:rPr>
              <a:t>đỡ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đần</a:t>
            </a:r>
            <a:r>
              <a:rPr lang="en-US" altLang="vi-VN" sz="2400" b="1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400" b="1" dirty="0">
                <a:solidFill>
                  <a:srgbClr val="0070C0"/>
                </a:solidFill>
              </a:rPr>
              <a:t>   </a:t>
            </a:r>
            <a:r>
              <a:rPr lang="en-US" altLang="vi-VN" sz="2400" b="1" dirty="0" err="1">
                <a:solidFill>
                  <a:srgbClr val="0070C0"/>
                </a:solidFill>
              </a:rPr>
              <a:t>Chị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ngã</a:t>
            </a:r>
            <a:r>
              <a:rPr lang="en-US" altLang="vi-VN" sz="2400" b="1" dirty="0">
                <a:solidFill>
                  <a:srgbClr val="0070C0"/>
                </a:solidFill>
              </a:rPr>
              <a:t>, </a:t>
            </a:r>
            <a:r>
              <a:rPr lang="en-US" altLang="vi-VN" sz="2400" b="1" dirty="0" err="1">
                <a:solidFill>
                  <a:srgbClr val="0070C0"/>
                </a:solidFill>
              </a:rPr>
              <a:t>em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nâng</a:t>
            </a:r>
            <a:r>
              <a:rPr lang="en-US" altLang="vi-VN" sz="2400" b="1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400" b="1" dirty="0">
                <a:solidFill>
                  <a:srgbClr val="0070C0"/>
                </a:solidFill>
              </a:rPr>
              <a:t>   </a:t>
            </a:r>
            <a:r>
              <a:rPr lang="en-US" altLang="vi-VN" sz="2400" b="1" dirty="0" err="1">
                <a:solidFill>
                  <a:srgbClr val="0070C0"/>
                </a:solidFill>
              </a:rPr>
              <a:t>Một</a:t>
            </a:r>
            <a:r>
              <a:rPr lang="en-US" altLang="vi-VN" sz="2400" b="1" dirty="0">
                <a:solidFill>
                  <a:srgbClr val="0070C0"/>
                </a:solidFill>
              </a:rPr>
              <a:t> con </a:t>
            </a:r>
            <a:r>
              <a:rPr lang="en-US" altLang="vi-VN" sz="2400" b="1" dirty="0" err="1">
                <a:solidFill>
                  <a:srgbClr val="0070C0"/>
                </a:solidFill>
              </a:rPr>
              <a:t>ngựa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đau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cả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tàu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bỏ</a:t>
            </a:r>
            <a:r>
              <a:rPr lang="en-US" altLang="vi-VN" sz="2400" b="1" dirty="0">
                <a:solidFill>
                  <a:srgbClr val="0070C0"/>
                </a:solidFill>
              </a:rPr>
              <a:t> </a:t>
            </a:r>
            <a:r>
              <a:rPr lang="en-US" altLang="vi-VN" sz="2400" b="1" dirty="0" err="1">
                <a:solidFill>
                  <a:srgbClr val="0070C0"/>
                </a:solidFill>
              </a:rPr>
              <a:t>cỏ</a:t>
            </a:r>
            <a:r>
              <a:rPr lang="en-US" altLang="vi-VN" sz="2400" b="1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400" dirty="0">
                <a:solidFill>
                  <a:schemeClr val="accent1"/>
                </a:solidFill>
              </a:rPr>
              <a:t>  …</a:t>
            </a:r>
          </a:p>
        </p:txBody>
      </p:sp>
    </p:spTree>
    <p:extLst>
      <p:ext uri="{BB962C8B-B14F-4D97-AF65-F5344CB8AC3E}">
        <p14:creationId xmlns:p14="http://schemas.microsoft.com/office/powerpoint/2010/main" val="102578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371600"/>
            <a:ext cx="86106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>
                <a:solidFill>
                  <a:srgbClr val="FF6699"/>
                </a:solidFill>
              </a:rPr>
              <a:t>  </a:t>
            </a:r>
            <a:r>
              <a:rPr lang="en-US" u="sng" dirty="0" err="1">
                <a:solidFill>
                  <a:srgbClr val="FF6699"/>
                </a:solidFill>
              </a:rPr>
              <a:t>Bài</a:t>
            </a:r>
            <a:r>
              <a:rPr lang="en-US" u="sng" dirty="0">
                <a:solidFill>
                  <a:srgbClr val="FF6699"/>
                </a:solidFill>
              </a:rPr>
              <a:t> 2 :</a:t>
            </a:r>
          </a:p>
          <a:p>
            <a:pPr>
              <a:buFontTx/>
              <a:buNone/>
            </a:pPr>
            <a:r>
              <a:rPr lang="en-US" sz="2400" dirty="0"/>
              <a:t>       </a:t>
            </a:r>
            <a:endParaRPr lang="en-US" sz="2000" dirty="0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4000">
                <a:solidFill>
                  <a:srgbClr val="66FF66"/>
                </a:solidFill>
              </a:rPr>
              <a:t>  </a:t>
            </a:r>
            <a:endParaRPr lang="en-US" sz="3600"/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152400" y="1981200"/>
            <a:ext cx="89916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000" dirty="0"/>
              <a:t>        </a:t>
            </a:r>
            <a:r>
              <a:rPr lang="en-US" sz="2800" dirty="0" err="1"/>
              <a:t>Mỗi</a:t>
            </a:r>
            <a:r>
              <a:rPr lang="en-US" sz="2800" dirty="0"/>
              <a:t> </a:t>
            </a:r>
            <a:r>
              <a:rPr lang="en-US" sz="2800" dirty="0" err="1"/>
              <a:t>câu</a:t>
            </a:r>
            <a:r>
              <a:rPr lang="en-US" sz="2800" dirty="0"/>
              <a:t> </a:t>
            </a:r>
            <a:r>
              <a:rPr lang="en-US" sz="2800" dirty="0" err="1"/>
              <a:t>tục</a:t>
            </a:r>
            <a:r>
              <a:rPr lang="en-US" sz="2800" dirty="0"/>
              <a:t> </a:t>
            </a:r>
            <a:r>
              <a:rPr lang="en-US" sz="2800" dirty="0" err="1"/>
              <a:t>ngữ</a:t>
            </a:r>
            <a:r>
              <a:rPr lang="en-US" sz="2800" dirty="0"/>
              <a:t> , ca </a:t>
            </a:r>
            <a:r>
              <a:rPr lang="en-US" sz="2800" dirty="0" err="1"/>
              <a:t>dao</a:t>
            </a:r>
            <a:r>
              <a:rPr lang="en-US" sz="2800" dirty="0"/>
              <a:t> </a:t>
            </a:r>
            <a:r>
              <a:rPr lang="en-US" sz="2800" dirty="0" err="1"/>
              <a:t>hoặc</a:t>
            </a:r>
            <a:r>
              <a:rPr lang="en-US" sz="2800" dirty="0"/>
              <a:t> </a:t>
            </a:r>
            <a:r>
              <a:rPr lang="en-US" sz="2800" dirty="0" err="1"/>
              <a:t>câu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dưới</a:t>
            </a:r>
            <a:r>
              <a:rPr lang="en-US" sz="2800" dirty="0"/>
              <a:t> </a:t>
            </a:r>
            <a:r>
              <a:rPr lang="en-US" sz="2800" dirty="0" err="1"/>
              <a:t>đây</a:t>
            </a:r>
            <a:r>
              <a:rPr lang="en-US" sz="2800" dirty="0"/>
              <a:t> </a:t>
            </a:r>
            <a:r>
              <a:rPr lang="en-US" sz="2800" dirty="0" err="1"/>
              <a:t>đều</a:t>
            </a:r>
            <a:r>
              <a:rPr lang="en-US" sz="2800" dirty="0"/>
              <a:t> </a:t>
            </a:r>
            <a:r>
              <a:rPr lang="en-US" sz="2800" dirty="0" err="1"/>
              <a:t>nói</a:t>
            </a:r>
            <a:r>
              <a:rPr lang="en-US" sz="2800" dirty="0"/>
              <a:t> </a:t>
            </a:r>
            <a:r>
              <a:rPr lang="en-US" sz="2800" dirty="0" err="1"/>
              <a:t>đến</a:t>
            </a:r>
            <a:r>
              <a:rPr lang="en-US" sz="2800" dirty="0"/>
              <a:t> </a:t>
            </a:r>
            <a:r>
              <a:rPr lang="en-US" sz="2800" dirty="0" err="1"/>
              <a:t>truyền</a:t>
            </a:r>
            <a:r>
              <a:rPr lang="en-US" sz="2800" dirty="0"/>
              <a:t> </a:t>
            </a:r>
            <a:r>
              <a:rPr lang="en-US" sz="2800" dirty="0" err="1"/>
              <a:t>thống</a:t>
            </a:r>
            <a:r>
              <a:rPr lang="en-US" sz="2800" dirty="0"/>
              <a:t> </a:t>
            </a:r>
            <a:r>
              <a:rPr lang="en-US" sz="2800" dirty="0" err="1"/>
              <a:t>tốt</a:t>
            </a:r>
            <a:r>
              <a:rPr lang="en-US" sz="2800" dirty="0"/>
              <a:t> </a:t>
            </a:r>
            <a:r>
              <a:rPr lang="en-US" sz="2800" dirty="0" err="1"/>
              <a:t>đẹp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dân</a:t>
            </a:r>
            <a:r>
              <a:rPr lang="en-US" sz="2800" dirty="0"/>
              <a:t> </a:t>
            </a:r>
            <a:r>
              <a:rPr lang="en-US" sz="2800" dirty="0" err="1"/>
              <a:t>tộc</a:t>
            </a:r>
            <a:r>
              <a:rPr lang="en-US" sz="2800" dirty="0"/>
              <a:t> </a:t>
            </a:r>
            <a:r>
              <a:rPr lang="en-US" sz="2800" dirty="0" err="1"/>
              <a:t>ta</a:t>
            </a:r>
            <a:r>
              <a:rPr lang="en-US" sz="2800" dirty="0"/>
              <a:t> . </a:t>
            </a:r>
            <a:r>
              <a:rPr lang="en-US" sz="2800" dirty="0" err="1"/>
              <a:t>Hãy</a:t>
            </a:r>
            <a:r>
              <a:rPr lang="en-US" sz="2800" dirty="0"/>
              <a:t> </a:t>
            </a:r>
            <a:r>
              <a:rPr lang="en-US" sz="2800" dirty="0" err="1"/>
              <a:t>điền</a:t>
            </a:r>
            <a:r>
              <a:rPr lang="en-US" sz="2800" dirty="0"/>
              <a:t> </a:t>
            </a:r>
            <a:r>
              <a:rPr lang="en-US" sz="2800" dirty="0" err="1"/>
              <a:t>những</a:t>
            </a:r>
            <a:r>
              <a:rPr lang="en-US" sz="2800" dirty="0"/>
              <a:t> </a:t>
            </a:r>
            <a:r>
              <a:rPr lang="en-US" sz="2800" dirty="0" err="1"/>
              <a:t>tiếng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thiếu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câu</a:t>
            </a:r>
            <a:r>
              <a:rPr lang="en-US" sz="2800" dirty="0"/>
              <a:t> </a:t>
            </a:r>
            <a:r>
              <a:rPr lang="en-US" sz="2800" dirty="0" err="1"/>
              <a:t>ấy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ô </a:t>
            </a:r>
            <a:r>
              <a:rPr lang="en-US" sz="2800" dirty="0" err="1"/>
              <a:t>trống</a:t>
            </a:r>
            <a:r>
              <a:rPr lang="en-US" sz="2800" dirty="0"/>
              <a:t>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hàng</a:t>
            </a:r>
            <a:r>
              <a:rPr lang="en-US" sz="2800" dirty="0"/>
              <a:t> </a:t>
            </a:r>
            <a:r>
              <a:rPr lang="en-US" sz="2800" dirty="0" err="1"/>
              <a:t>ngang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giải</a:t>
            </a:r>
            <a:r>
              <a:rPr lang="en-US" sz="2800" dirty="0"/>
              <a:t> ô </a:t>
            </a:r>
            <a:r>
              <a:rPr lang="en-US" sz="2800" dirty="0" err="1"/>
              <a:t>chữ</a:t>
            </a:r>
            <a:r>
              <a:rPr lang="en-US" sz="2800" dirty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chữ</a:t>
            </a:r>
            <a:r>
              <a:rPr lang="en-US" sz="2800" dirty="0"/>
              <a:t> S.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dirty="0"/>
              <a:t> 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7177088" y="2833688"/>
            <a:ext cx="31448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FF00"/>
                </a:solidFill>
              </a:rPr>
              <a:t>vào các ô 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157163" y="2838450"/>
            <a:ext cx="480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FF00"/>
                </a:solidFill>
              </a:rPr>
              <a:t>điền những tiếng còn thiếu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3852863" y="3276600"/>
            <a:ext cx="41703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rgbClr val="00FF00"/>
                </a:solidFill>
              </a:rPr>
              <a:t>để giải ô chữ hình chữ S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152400" y="32766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FF00"/>
                </a:solidFill>
              </a:rPr>
              <a:t>trống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91440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sz="30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0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0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 MRVT : </a:t>
            </a:r>
            <a:r>
              <a:rPr lang="en-US" sz="3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6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6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6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3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6" grpId="0"/>
      <p:bldP spid="28687" grpId="0"/>
      <p:bldP spid="286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10" name="Group 2"/>
          <p:cNvGrpSpPr>
            <a:grpSpLocks/>
          </p:cNvGrpSpPr>
          <p:nvPr/>
        </p:nvGrpSpPr>
        <p:grpSpPr bwMode="auto">
          <a:xfrm>
            <a:off x="2286000" y="1143000"/>
            <a:ext cx="4267200" cy="4876800"/>
            <a:chOff x="1632" y="720"/>
            <a:chExt cx="2688" cy="3072"/>
          </a:xfrm>
        </p:grpSpPr>
        <p:sp>
          <p:nvSpPr>
            <p:cNvPr id="68611" name="Rectangle 3"/>
            <p:cNvSpPr>
              <a:spLocks noChangeArrowheads="1"/>
            </p:cNvSpPr>
            <p:nvPr/>
          </p:nvSpPr>
          <p:spPr bwMode="auto">
            <a:xfrm>
              <a:off x="2208" y="3600"/>
              <a:ext cx="192" cy="192"/>
            </a:xfrm>
            <a:prstGeom prst="rect">
              <a:avLst/>
            </a:prstGeom>
            <a:solidFill>
              <a:srgbClr val="F7F05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>
                  <a:solidFill>
                    <a:srgbClr val="CC0000"/>
                  </a:solidFill>
                </a:rPr>
                <a:t>n</a:t>
              </a:r>
            </a:p>
          </p:txBody>
        </p:sp>
        <p:sp>
          <p:nvSpPr>
            <p:cNvPr id="68612" name="Rectangle 4"/>
            <p:cNvSpPr>
              <a:spLocks noChangeArrowheads="1"/>
            </p:cNvSpPr>
            <p:nvPr/>
          </p:nvSpPr>
          <p:spPr bwMode="auto">
            <a:xfrm>
              <a:off x="2400" y="36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h</a:t>
              </a:r>
            </a:p>
          </p:txBody>
        </p:sp>
        <p:sp>
          <p:nvSpPr>
            <p:cNvPr id="68613" name="Rectangle 5"/>
            <p:cNvSpPr>
              <a:spLocks noChangeArrowheads="1"/>
            </p:cNvSpPr>
            <p:nvPr/>
          </p:nvSpPr>
          <p:spPr bwMode="auto">
            <a:xfrm>
              <a:off x="2592" y="36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à</a:t>
              </a:r>
            </a:p>
          </p:txBody>
        </p:sp>
        <p:sp>
          <p:nvSpPr>
            <p:cNvPr id="68614" name="Rectangle 6"/>
            <p:cNvSpPr>
              <a:spLocks noChangeArrowheads="1"/>
            </p:cNvSpPr>
            <p:nvPr/>
          </p:nvSpPr>
          <p:spPr bwMode="auto">
            <a:xfrm>
              <a:off x="2784" y="36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c</a:t>
              </a:r>
            </a:p>
          </p:txBody>
        </p:sp>
        <p:sp>
          <p:nvSpPr>
            <p:cNvPr id="68615" name="Rectangle 7"/>
            <p:cNvSpPr>
              <a:spLocks noChangeArrowheads="1"/>
            </p:cNvSpPr>
            <p:nvPr/>
          </p:nvSpPr>
          <p:spPr bwMode="auto">
            <a:xfrm>
              <a:off x="2976" y="36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ó</a:t>
              </a:r>
            </a:p>
          </p:txBody>
        </p:sp>
        <p:sp>
          <p:nvSpPr>
            <p:cNvPr id="68616" name="Rectangle 8"/>
            <p:cNvSpPr>
              <a:spLocks noChangeArrowheads="1"/>
            </p:cNvSpPr>
            <p:nvPr/>
          </p:nvSpPr>
          <p:spPr bwMode="auto">
            <a:xfrm>
              <a:off x="3168" y="36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n</a:t>
              </a:r>
            </a:p>
          </p:txBody>
        </p:sp>
        <p:sp>
          <p:nvSpPr>
            <p:cNvPr id="68617" name="Rectangle 9"/>
            <p:cNvSpPr>
              <a:spLocks noChangeArrowheads="1"/>
            </p:cNvSpPr>
            <p:nvPr/>
          </p:nvSpPr>
          <p:spPr bwMode="auto">
            <a:xfrm>
              <a:off x="3360" y="36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ó</a:t>
              </a:r>
            </a:p>
          </p:txBody>
        </p:sp>
        <p:sp>
          <p:nvSpPr>
            <p:cNvPr id="68618" name="Rectangle 10"/>
            <p:cNvSpPr>
              <a:spLocks noChangeArrowheads="1"/>
            </p:cNvSpPr>
            <p:nvPr/>
          </p:nvSpPr>
          <p:spPr bwMode="auto">
            <a:xfrm>
              <a:off x="3552" y="36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c</a:t>
              </a:r>
            </a:p>
          </p:txBody>
        </p:sp>
        <p:grpSp>
          <p:nvGrpSpPr>
            <p:cNvPr id="68619" name="Group 11"/>
            <p:cNvGrpSpPr>
              <a:grpSpLocks/>
            </p:cNvGrpSpPr>
            <p:nvPr/>
          </p:nvGrpSpPr>
          <p:grpSpPr bwMode="auto">
            <a:xfrm>
              <a:off x="1632" y="720"/>
              <a:ext cx="2688" cy="2880"/>
              <a:chOff x="1440" y="720"/>
              <a:chExt cx="2688" cy="2880"/>
            </a:xfrm>
          </p:grpSpPr>
          <p:sp>
            <p:nvSpPr>
              <p:cNvPr id="68620" name="Rectangle 12"/>
              <p:cNvSpPr>
                <a:spLocks noChangeArrowheads="1"/>
              </p:cNvSpPr>
              <p:nvPr/>
            </p:nvSpPr>
            <p:spPr bwMode="auto">
              <a:xfrm>
                <a:off x="1440" y="1488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/>
                  <a:t>t</a:t>
                </a:r>
              </a:p>
            </p:txBody>
          </p:sp>
          <p:grpSp>
            <p:nvGrpSpPr>
              <p:cNvPr id="68621" name="Group 13"/>
              <p:cNvGrpSpPr>
                <a:grpSpLocks/>
              </p:cNvGrpSpPr>
              <p:nvPr/>
            </p:nvGrpSpPr>
            <p:grpSpPr bwMode="auto">
              <a:xfrm>
                <a:off x="1632" y="720"/>
                <a:ext cx="2496" cy="2880"/>
                <a:chOff x="1632" y="720"/>
                <a:chExt cx="2496" cy="2880"/>
              </a:xfrm>
            </p:grpSpPr>
            <p:sp>
              <p:nvSpPr>
                <p:cNvPr id="68622" name="Rectangle 14"/>
                <p:cNvSpPr>
                  <a:spLocks noChangeArrowheads="1"/>
                </p:cNvSpPr>
                <p:nvPr/>
              </p:nvSpPr>
              <p:spPr bwMode="auto">
                <a:xfrm>
                  <a:off x="2784" y="2640"/>
                  <a:ext cx="192" cy="192"/>
                </a:xfrm>
                <a:prstGeom prst="rect">
                  <a:avLst/>
                </a:prstGeom>
                <a:solidFill>
                  <a:srgbClr val="F7F05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>
                      <a:solidFill>
                        <a:srgbClr val="CC0000"/>
                      </a:solidFill>
                    </a:rPr>
                    <a:t>ớ</a:t>
                  </a:r>
                </a:p>
              </p:txBody>
            </p:sp>
            <p:sp>
              <p:nvSpPr>
                <p:cNvPr id="68623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720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c</a:t>
                  </a:r>
                </a:p>
              </p:txBody>
            </p:sp>
            <p:sp>
              <p:nvSpPr>
                <p:cNvPr id="68624" name="Rectangle 16"/>
                <p:cNvSpPr>
                  <a:spLocks noChangeArrowheads="1"/>
                </p:cNvSpPr>
                <p:nvPr/>
              </p:nvSpPr>
              <p:spPr bwMode="auto">
                <a:xfrm>
                  <a:off x="2016" y="720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ầ</a:t>
                  </a:r>
                </a:p>
              </p:txBody>
            </p:sp>
            <p:sp>
              <p:nvSpPr>
                <p:cNvPr id="68625" name="Rectangle 17"/>
                <p:cNvSpPr>
                  <a:spLocks noChangeArrowheads="1"/>
                </p:cNvSpPr>
                <p:nvPr/>
              </p:nvSpPr>
              <p:spPr bwMode="auto">
                <a:xfrm>
                  <a:off x="2208" y="720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u</a:t>
                  </a:r>
                </a:p>
              </p:txBody>
            </p:sp>
            <p:sp>
              <p:nvSpPr>
                <p:cNvPr id="68626" name="Rectangle 18"/>
                <p:cNvSpPr>
                  <a:spLocks noChangeArrowheads="1"/>
                </p:cNvSpPr>
                <p:nvPr/>
              </p:nvSpPr>
              <p:spPr bwMode="auto">
                <a:xfrm>
                  <a:off x="2400" y="720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k</a:t>
                  </a:r>
                </a:p>
              </p:txBody>
            </p:sp>
            <p:sp>
              <p:nvSpPr>
                <p:cNvPr id="68627" name="Rectangle 19"/>
                <p:cNvSpPr>
                  <a:spLocks noChangeArrowheads="1"/>
                </p:cNvSpPr>
                <p:nvPr/>
              </p:nvSpPr>
              <p:spPr bwMode="auto">
                <a:xfrm>
                  <a:off x="2592" y="720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i</a:t>
                  </a:r>
                </a:p>
              </p:txBody>
            </p:sp>
            <p:sp>
              <p:nvSpPr>
                <p:cNvPr id="68628" name="Rectangle 20"/>
                <p:cNvSpPr>
                  <a:spLocks noChangeArrowheads="1"/>
                </p:cNvSpPr>
                <p:nvPr/>
              </p:nvSpPr>
              <p:spPr bwMode="auto">
                <a:xfrm>
                  <a:off x="2784" y="720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ề</a:t>
                  </a:r>
                </a:p>
              </p:txBody>
            </p:sp>
            <p:sp>
              <p:nvSpPr>
                <p:cNvPr id="68629" name="Rectangle 21"/>
                <p:cNvSpPr>
                  <a:spLocks noChangeArrowheads="1"/>
                </p:cNvSpPr>
                <p:nvPr/>
              </p:nvSpPr>
              <p:spPr bwMode="auto">
                <a:xfrm>
                  <a:off x="2976" y="720"/>
                  <a:ext cx="192" cy="192"/>
                </a:xfrm>
                <a:prstGeom prst="rect">
                  <a:avLst/>
                </a:prstGeom>
                <a:solidFill>
                  <a:srgbClr val="F7F05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>
                      <a:solidFill>
                        <a:srgbClr val="CC0000"/>
                      </a:solidFill>
                    </a:rPr>
                    <a:t>u</a:t>
                  </a:r>
                </a:p>
              </p:txBody>
            </p:sp>
            <p:sp>
              <p:nvSpPr>
                <p:cNvPr id="68630" name="Rectangle 22"/>
                <p:cNvSpPr>
                  <a:spLocks noChangeArrowheads="1"/>
                </p:cNvSpPr>
                <p:nvPr/>
              </p:nvSpPr>
              <p:spPr bwMode="auto">
                <a:xfrm>
                  <a:off x="1632" y="91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k</a:t>
                  </a:r>
                </a:p>
              </p:txBody>
            </p:sp>
            <p:sp>
              <p:nvSpPr>
                <p:cNvPr id="68631" name="Rectangle 23"/>
                <p:cNvSpPr>
                  <a:spLocks noChangeArrowheads="1"/>
                </p:cNvSpPr>
                <p:nvPr/>
              </p:nvSpPr>
              <p:spPr bwMode="auto">
                <a:xfrm>
                  <a:off x="1824" y="91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h</a:t>
                  </a:r>
                </a:p>
              </p:txBody>
            </p:sp>
            <p:sp>
              <p:nvSpPr>
                <p:cNvPr id="68632" name="Rectangle 24"/>
                <p:cNvSpPr>
                  <a:spLocks noChangeArrowheads="1"/>
                </p:cNvSpPr>
                <p:nvPr/>
              </p:nvSpPr>
              <p:spPr bwMode="auto">
                <a:xfrm>
                  <a:off x="2016" y="91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á</a:t>
                  </a:r>
                </a:p>
              </p:txBody>
            </p:sp>
            <p:sp>
              <p:nvSpPr>
                <p:cNvPr id="68633" name="Rectangle 25"/>
                <p:cNvSpPr>
                  <a:spLocks noChangeArrowheads="1"/>
                </p:cNvSpPr>
                <p:nvPr/>
              </p:nvSpPr>
              <p:spPr bwMode="auto">
                <a:xfrm>
                  <a:off x="2208" y="91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c</a:t>
                  </a:r>
                </a:p>
              </p:txBody>
            </p:sp>
            <p:sp>
              <p:nvSpPr>
                <p:cNvPr id="68634" name="Rectangle 26"/>
                <p:cNvSpPr>
                  <a:spLocks noChangeArrowheads="1"/>
                </p:cNvSpPr>
                <p:nvPr/>
              </p:nvSpPr>
              <p:spPr bwMode="auto">
                <a:xfrm>
                  <a:off x="2400" y="91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g</a:t>
                  </a:r>
                </a:p>
              </p:txBody>
            </p:sp>
            <p:sp>
              <p:nvSpPr>
                <p:cNvPr id="68635" name="Rectangle 27"/>
                <p:cNvSpPr>
                  <a:spLocks noChangeArrowheads="1"/>
                </p:cNvSpPr>
                <p:nvPr/>
              </p:nvSpPr>
              <p:spPr bwMode="auto">
                <a:xfrm>
                  <a:off x="2592" y="91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i</a:t>
                  </a:r>
                </a:p>
              </p:txBody>
            </p:sp>
            <p:sp>
              <p:nvSpPr>
                <p:cNvPr id="68636" name="Rectangle 28"/>
                <p:cNvSpPr>
                  <a:spLocks noChangeArrowheads="1"/>
                </p:cNvSpPr>
                <p:nvPr/>
              </p:nvSpPr>
              <p:spPr bwMode="auto">
                <a:xfrm>
                  <a:off x="2784" y="912"/>
                  <a:ext cx="192" cy="192"/>
                </a:xfrm>
                <a:prstGeom prst="rect">
                  <a:avLst/>
                </a:prstGeom>
                <a:solidFill>
                  <a:srgbClr val="F7F05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>
                      <a:solidFill>
                        <a:srgbClr val="CC0000"/>
                      </a:solidFill>
                    </a:rPr>
                    <a:t>ố</a:t>
                  </a:r>
                </a:p>
              </p:txBody>
            </p:sp>
            <p:sp>
              <p:nvSpPr>
                <p:cNvPr id="68637" name="Rectangle 29"/>
                <p:cNvSpPr>
                  <a:spLocks noChangeArrowheads="1"/>
                </p:cNvSpPr>
                <p:nvPr/>
              </p:nvSpPr>
              <p:spPr bwMode="auto">
                <a:xfrm>
                  <a:off x="2976" y="91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n</a:t>
                  </a:r>
                </a:p>
              </p:txBody>
            </p:sp>
            <p:sp>
              <p:nvSpPr>
                <p:cNvPr id="68638" name="Rectangle 30"/>
                <p:cNvSpPr>
                  <a:spLocks noChangeArrowheads="1"/>
                </p:cNvSpPr>
                <p:nvPr/>
              </p:nvSpPr>
              <p:spPr bwMode="auto">
                <a:xfrm>
                  <a:off x="3168" y="91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g</a:t>
                  </a:r>
                </a:p>
              </p:txBody>
            </p:sp>
            <p:sp>
              <p:nvSpPr>
                <p:cNvPr id="68639" name="Rectangle 31"/>
                <p:cNvSpPr>
                  <a:spLocks noChangeArrowheads="1"/>
                </p:cNvSpPr>
                <p:nvPr/>
              </p:nvSpPr>
              <p:spPr bwMode="auto">
                <a:xfrm>
                  <a:off x="2592" y="1104"/>
                  <a:ext cx="192" cy="192"/>
                </a:xfrm>
                <a:prstGeom prst="rect">
                  <a:avLst/>
                </a:prstGeom>
                <a:solidFill>
                  <a:srgbClr val="F7F05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>
                      <a:solidFill>
                        <a:srgbClr val="CC0000"/>
                      </a:solidFill>
                    </a:rPr>
                    <a:t>n</a:t>
                  </a:r>
                </a:p>
              </p:txBody>
            </p:sp>
            <p:sp>
              <p:nvSpPr>
                <p:cNvPr id="68640" name="Rectangle 32"/>
                <p:cNvSpPr>
                  <a:spLocks noChangeArrowheads="1"/>
                </p:cNvSpPr>
                <p:nvPr/>
              </p:nvSpPr>
              <p:spPr bwMode="auto">
                <a:xfrm>
                  <a:off x="2784" y="1104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g</a:t>
                  </a:r>
                </a:p>
              </p:txBody>
            </p:sp>
            <p:sp>
              <p:nvSpPr>
                <p:cNvPr id="68641" name="Rectangle 33"/>
                <p:cNvSpPr>
                  <a:spLocks noChangeArrowheads="1"/>
                </p:cNvSpPr>
                <p:nvPr/>
              </p:nvSpPr>
              <p:spPr bwMode="auto">
                <a:xfrm>
                  <a:off x="2976" y="1104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ồ</a:t>
                  </a:r>
                </a:p>
              </p:txBody>
            </p:sp>
            <p:sp>
              <p:nvSpPr>
                <p:cNvPr id="68642" name="Rectangle 34"/>
                <p:cNvSpPr>
                  <a:spLocks noChangeArrowheads="1"/>
                </p:cNvSpPr>
                <p:nvPr/>
              </p:nvSpPr>
              <p:spPr bwMode="auto">
                <a:xfrm>
                  <a:off x="3168" y="1104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i</a:t>
                  </a:r>
                </a:p>
              </p:txBody>
            </p:sp>
            <p:sp>
              <p:nvSpPr>
                <p:cNvPr id="68643" name="Rectangle 35"/>
                <p:cNvSpPr>
                  <a:spLocks noChangeArrowheads="1"/>
                </p:cNvSpPr>
                <p:nvPr/>
              </p:nvSpPr>
              <p:spPr bwMode="auto">
                <a:xfrm>
                  <a:off x="1824" y="1296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x</a:t>
                  </a:r>
                </a:p>
              </p:txBody>
            </p:sp>
            <p:sp>
              <p:nvSpPr>
                <p:cNvPr id="68644" name="Rectangle 36"/>
                <p:cNvSpPr>
                  <a:spLocks noChangeArrowheads="1"/>
                </p:cNvSpPr>
                <p:nvPr/>
              </p:nvSpPr>
              <p:spPr bwMode="auto">
                <a:xfrm>
                  <a:off x="2016" y="1296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e</a:t>
                  </a:r>
                </a:p>
              </p:txBody>
            </p:sp>
            <p:sp>
              <p:nvSpPr>
                <p:cNvPr id="68645" name="Rectangle 37"/>
                <p:cNvSpPr>
                  <a:spLocks noChangeArrowheads="1"/>
                </p:cNvSpPr>
                <p:nvPr/>
              </p:nvSpPr>
              <p:spPr bwMode="auto">
                <a:xfrm>
                  <a:off x="2208" y="1296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n</a:t>
                  </a:r>
                </a:p>
              </p:txBody>
            </p:sp>
            <p:sp>
              <p:nvSpPr>
                <p:cNvPr id="68646" name="Rectangle 38"/>
                <p:cNvSpPr>
                  <a:spLocks noChangeArrowheads="1"/>
                </p:cNvSpPr>
                <p:nvPr/>
              </p:nvSpPr>
              <p:spPr bwMode="auto">
                <a:xfrm>
                  <a:off x="2400" y="1296"/>
                  <a:ext cx="192" cy="192"/>
                </a:xfrm>
                <a:prstGeom prst="rect">
                  <a:avLst/>
                </a:prstGeom>
                <a:solidFill>
                  <a:srgbClr val="F7F05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>
                      <a:solidFill>
                        <a:srgbClr val="CC0000"/>
                      </a:solidFill>
                    </a:rPr>
                    <a:t>g</a:t>
                  </a:r>
                </a:p>
              </p:txBody>
            </p:sp>
            <p:sp>
              <p:nvSpPr>
                <p:cNvPr id="68647" name="Rectangle 39"/>
                <p:cNvSpPr>
                  <a:spLocks noChangeArrowheads="1"/>
                </p:cNvSpPr>
                <p:nvPr/>
              </p:nvSpPr>
              <p:spPr bwMode="auto">
                <a:xfrm>
                  <a:off x="2592" y="1296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h</a:t>
                  </a:r>
                </a:p>
              </p:txBody>
            </p:sp>
            <p:sp>
              <p:nvSpPr>
                <p:cNvPr id="68648" name="Rectangle 40"/>
                <p:cNvSpPr>
                  <a:spLocks noChangeArrowheads="1"/>
                </p:cNvSpPr>
                <p:nvPr/>
              </p:nvSpPr>
              <p:spPr bwMode="auto">
                <a:xfrm>
                  <a:off x="2784" y="1296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i</a:t>
                  </a:r>
                </a:p>
              </p:txBody>
            </p:sp>
            <p:sp>
              <p:nvSpPr>
                <p:cNvPr id="68649" name="Rectangle 41"/>
                <p:cNvSpPr>
                  <a:spLocks noChangeArrowheads="1"/>
                </p:cNvSpPr>
                <p:nvPr/>
              </p:nvSpPr>
              <p:spPr bwMode="auto">
                <a:xfrm>
                  <a:off x="2976" y="1296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ê</a:t>
                  </a:r>
                </a:p>
              </p:txBody>
            </p:sp>
            <p:sp>
              <p:nvSpPr>
                <p:cNvPr id="68650" name="Rectangle 42"/>
                <p:cNvSpPr>
                  <a:spLocks noChangeArrowheads="1"/>
                </p:cNvSpPr>
                <p:nvPr/>
              </p:nvSpPr>
              <p:spPr bwMode="auto">
                <a:xfrm>
                  <a:off x="3168" y="1296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n</a:t>
                  </a:r>
                </a:p>
              </p:txBody>
            </p:sp>
            <p:sp>
              <p:nvSpPr>
                <p:cNvPr id="68651" name="Rectangle 43"/>
                <p:cNvSpPr>
                  <a:spLocks noChangeArrowheads="1"/>
                </p:cNvSpPr>
                <p:nvPr/>
              </p:nvSpPr>
              <p:spPr bwMode="auto">
                <a:xfrm>
                  <a:off x="3360" y="1296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g</a:t>
                  </a:r>
                </a:p>
              </p:txBody>
            </p:sp>
            <p:sp>
              <p:nvSpPr>
                <p:cNvPr id="68652" name="Rectangle 44"/>
                <p:cNvSpPr>
                  <a:spLocks noChangeArrowheads="1"/>
                </p:cNvSpPr>
                <p:nvPr/>
              </p:nvSpPr>
              <p:spPr bwMode="auto">
                <a:xfrm>
                  <a:off x="1632" y="148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h</a:t>
                  </a:r>
                </a:p>
              </p:txBody>
            </p:sp>
            <p:sp>
              <p:nvSpPr>
                <p:cNvPr id="6865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24" y="148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ư</a:t>
                  </a:r>
                </a:p>
              </p:txBody>
            </p:sp>
            <p:sp>
              <p:nvSpPr>
                <p:cNvPr id="68654" name="Rectangle 46"/>
                <p:cNvSpPr>
                  <a:spLocks noChangeArrowheads="1"/>
                </p:cNvSpPr>
                <p:nvPr/>
              </p:nvSpPr>
              <p:spPr bwMode="auto">
                <a:xfrm>
                  <a:off x="2016" y="148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ơ</a:t>
                  </a:r>
                </a:p>
              </p:txBody>
            </p:sp>
            <p:sp>
              <p:nvSpPr>
                <p:cNvPr id="68655" name="Rectangle 47"/>
                <p:cNvSpPr>
                  <a:spLocks noChangeArrowheads="1"/>
                </p:cNvSpPr>
                <p:nvPr/>
              </p:nvSpPr>
              <p:spPr bwMode="auto">
                <a:xfrm>
                  <a:off x="2208" y="1488"/>
                  <a:ext cx="192" cy="192"/>
                </a:xfrm>
                <a:prstGeom prst="rect">
                  <a:avLst/>
                </a:prstGeom>
                <a:solidFill>
                  <a:srgbClr val="F7F05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>
                      <a:solidFill>
                        <a:srgbClr val="CC0000"/>
                      </a:solidFill>
                    </a:rPr>
                    <a:t>n</a:t>
                  </a:r>
                </a:p>
              </p:txBody>
            </p:sp>
            <p:sp>
              <p:nvSpPr>
                <p:cNvPr id="68656" name="Rectangle 48"/>
                <p:cNvSpPr>
                  <a:spLocks noChangeArrowheads="1"/>
                </p:cNvSpPr>
                <p:nvPr/>
              </p:nvSpPr>
              <p:spPr bwMode="auto">
                <a:xfrm>
                  <a:off x="2400" y="148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g</a:t>
                  </a:r>
                </a:p>
              </p:txBody>
            </p:sp>
            <p:sp>
              <p:nvSpPr>
                <p:cNvPr id="68657" name="Rectangle 49"/>
                <p:cNvSpPr>
                  <a:spLocks noChangeArrowheads="1"/>
                </p:cNvSpPr>
                <p:nvPr/>
              </p:nvSpPr>
              <p:spPr bwMode="auto">
                <a:xfrm>
                  <a:off x="2592" y="148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n</a:t>
                  </a:r>
                </a:p>
              </p:txBody>
            </p:sp>
            <p:sp>
              <p:nvSpPr>
                <p:cNvPr id="68658" name="Rectangle 50"/>
                <p:cNvSpPr>
                  <a:spLocks noChangeArrowheads="1"/>
                </p:cNvSpPr>
                <p:nvPr/>
              </p:nvSpPr>
              <p:spPr bwMode="auto">
                <a:xfrm>
                  <a:off x="2784" y="148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h</a:t>
                  </a:r>
                </a:p>
              </p:txBody>
            </p:sp>
            <p:sp>
              <p:nvSpPr>
                <p:cNvPr id="68659" name="Rectangle 51"/>
                <p:cNvSpPr>
                  <a:spLocks noChangeArrowheads="1"/>
                </p:cNvSpPr>
                <p:nvPr/>
              </p:nvSpPr>
              <p:spPr bwMode="auto">
                <a:xfrm>
                  <a:off x="2976" y="148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a</a:t>
                  </a:r>
                </a:p>
              </p:txBody>
            </p:sp>
            <p:sp>
              <p:nvSpPr>
                <p:cNvPr id="68660" name="Rectangle 52"/>
                <p:cNvSpPr>
                  <a:spLocks noChangeArrowheads="1"/>
                </p:cNvSpPr>
                <p:nvPr/>
              </p:nvSpPr>
              <p:spPr bwMode="auto">
                <a:xfrm>
                  <a:off x="3168" y="148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u</a:t>
                  </a:r>
                </a:p>
              </p:txBody>
            </p:sp>
            <p:sp>
              <p:nvSpPr>
                <p:cNvPr id="68661" name="Rectangle 53"/>
                <p:cNvSpPr>
                  <a:spLocks noChangeArrowheads="1"/>
                </p:cNvSpPr>
                <p:nvPr/>
              </p:nvSpPr>
              <p:spPr bwMode="auto">
                <a:xfrm>
                  <a:off x="1824" y="1680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c</a:t>
                  </a:r>
                </a:p>
              </p:txBody>
            </p:sp>
            <p:sp>
              <p:nvSpPr>
                <p:cNvPr id="68662" name="Rectangle 54"/>
                <p:cNvSpPr>
                  <a:spLocks noChangeArrowheads="1"/>
                </p:cNvSpPr>
                <p:nvPr/>
              </p:nvSpPr>
              <p:spPr bwMode="auto">
                <a:xfrm>
                  <a:off x="2016" y="1680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á</a:t>
                  </a:r>
                </a:p>
              </p:txBody>
            </p:sp>
            <p:sp>
              <p:nvSpPr>
                <p:cNvPr id="68663" name="Rectangle 55"/>
                <p:cNvSpPr>
                  <a:spLocks noChangeArrowheads="1"/>
                </p:cNvSpPr>
                <p:nvPr/>
              </p:nvSpPr>
              <p:spPr bwMode="auto">
                <a:xfrm>
                  <a:off x="2208" y="1680"/>
                  <a:ext cx="192" cy="192"/>
                </a:xfrm>
                <a:prstGeom prst="rect">
                  <a:avLst/>
                </a:prstGeom>
                <a:solidFill>
                  <a:srgbClr val="F7F05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>
                      <a:solidFill>
                        <a:srgbClr val="CC0000"/>
                      </a:solidFill>
                    </a:rPr>
                    <a:t>ư</a:t>
                  </a:r>
                </a:p>
              </p:txBody>
            </p:sp>
            <p:sp>
              <p:nvSpPr>
                <p:cNvPr id="68664" name="Rectangle 56"/>
                <p:cNvSpPr>
                  <a:spLocks noChangeArrowheads="1"/>
                </p:cNvSpPr>
                <p:nvPr/>
              </p:nvSpPr>
              <p:spPr bwMode="auto">
                <a:xfrm>
                  <a:off x="2400" y="1680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ơ</a:t>
                  </a:r>
                </a:p>
              </p:txBody>
            </p:sp>
            <p:sp>
              <p:nvSpPr>
                <p:cNvPr id="6866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92" y="1680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n</a:t>
                  </a:r>
                </a:p>
              </p:txBody>
            </p:sp>
            <p:sp>
              <p:nvSpPr>
                <p:cNvPr id="68666" name="Rectangle 58"/>
                <p:cNvSpPr>
                  <a:spLocks noChangeArrowheads="1"/>
                </p:cNvSpPr>
                <p:nvPr/>
              </p:nvSpPr>
              <p:spPr bwMode="auto">
                <a:xfrm>
                  <a:off x="1824" y="187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n</a:t>
                  </a:r>
                </a:p>
              </p:txBody>
            </p:sp>
            <p:sp>
              <p:nvSpPr>
                <p:cNvPr id="68667" name="Rectangle 59"/>
                <p:cNvSpPr>
                  <a:spLocks noChangeArrowheads="1"/>
                </p:cNvSpPr>
                <p:nvPr/>
              </p:nvSpPr>
              <p:spPr bwMode="auto">
                <a:xfrm>
                  <a:off x="2016" y="187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h</a:t>
                  </a:r>
                </a:p>
              </p:txBody>
            </p:sp>
            <p:sp>
              <p:nvSpPr>
                <p:cNvPr id="68668" name="Rectangle 60"/>
                <p:cNvSpPr>
                  <a:spLocks noChangeArrowheads="1"/>
                </p:cNvSpPr>
                <p:nvPr/>
              </p:nvSpPr>
              <p:spPr bwMode="auto">
                <a:xfrm>
                  <a:off x="2208" y="1872"/>
                  <a:ext cx="192" cy="192"/>
                </a:xfrm>
                <a:prstGeom prst="rect">
                  <a:avLst/>
                </a:prstGeom>
                <a:solidFill>
                  <a:srgbClr val="F7F05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>
                      <a:solidFill>
                        <a:srgbClr val="CC0000"/>
                      </a:solidFill>
                    </a:rPr>
                    <a:t>ớ</a:t>
                  </a:r>
                </a:p>
              </p:txBody>
            </p:sp>
            <p:sp>
              <p:nvSpPr>
                <p:cNvPr id="68669" name="Rectangle 61"/>
                <p:cNvSpPr>
                  <a:spLocks noChangeArrowheads="1"/>
                </p:cNvSpPr>
                <p:nvPr/>
              </p:nvSpPr>
              <p:spPr bwMode="auto">
                <a:xfrm>
                  <a:off x="2400" y="187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k</a:t>
                  </a:r>
                </a:p>
              </p:txBody>
            </p:sp>
            <p:sp>
              <p:nvSpPr>
                <p:cNvPr id="68670" name="Rectangle 62"/>
                <p:cNvSpPr>
                  <a:spLocks noChangeArrowheads="1"/>
                </p:cNvSpPr>
                <p:nvPr/>
              </p:nvSpPr>
              <p:spPr bwMode="auto">
                <a:xfrm>
                  <a:off x="2592" y="187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ẻ</a:t>
                  </a:r>
                </a:p>
              </p:txBody>
            </p:sp>
            <p:sp>
              <p:nvSpPr>
                <p:cNvPr id="68671" name="Rectangle 63"/>
                <p:cNvSpPr>
                  <a:spLocks noChangeArrowheads="1"/>
                </p:cNvSpPr>
                <p:nvPr/>
              </p:nvSpPr>
              <p:spPr bwMode="auto">
                <a:xfrm>
                  <a:off x="2784" y="187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c</a:t>
                  </a:r>
                </a:p>
              </p:txBody>
            </p:sp>
            <p:sp>
              <p:nvSpPr>
                <p:cNvPr id="68672" name="Rectangle 64"/>
                <p:cNvSpPr>
                  <a:spLocks noChangeArrowheads="1"/>
                </p:cNvSpPr>
                <p:nvPr/>
              </p:nvSpPr>
              <p:spPr bwMode="auto">
                <a:xfrm>
                  <a:off x="2976" y="187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h</a:t>
                  </a:r>
                </a:p>
              </p:txBody>
            </p:sp>
            <p:sp>
              <p:nvSpPr>
                <p:cNvPr id="68673" name="Rectangle 65"/>
                <p:cNvSpPr>
                  <a:spLocks noChangeArrowheads="1"/>
                </p:cNvSpPr>
                <p:nvPr/>
              </p:nvSpPr>
              <p:spPr bwMode="auto">
                <a:xfrm>
                  <a:off x="3168" y="187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o</a:t>
                  </a:r>
                </a:p>
              </p:txBody>
            </p:sp>
            <p:sp>
              <p:nvSpPr>
                <p:cNvPr id="68674" name="Rectangle 66"/>
                <p:cNvSpPr>
                  <a:spLocks noChangeArrowheads="1"/>
                </p:cNvSpPr>
                <p:nvPr/>
              </p:nvSpPr>
              <p:spPr bwMode="auto">
                <a:xfrm>
                  <a:off x="1824" y="2064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n</a:t>
                  </a:r>
                </a:p>
              </p:txBody>
            </p:sp>
            <p:sp>
              <p:nvSpPr>
                <p:cNvPr id="68675" name="Rectangle 67"/>
                <p:cNvSpPr>
                  <a:spLocks noChangeArrowheads="1"/>
                </p:cNvSpPr>
                <p:nvPr/>
              </p:nvSpPr>
              <p:spPr bwMode="auto">
                <a:xfrm>
                  <a:off x="2016" y="2064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ư</a:t>
                  </a:r>
                </a:p>
              </p:txBody>
            </p:sp>
            <p:sp>
              <p:nvSpPr>
                <p:cNvPr id="68676" name="Rectangle 68"/>
                <p:cNvSpPr>
                  <a:spLocks noChangeArrowheads="1"/>
                </p:cNvSpPr>
                <p:nvPr/>
              </p:nvSpPr>
              <p:spPr bwMode="auto">
                <a:xfrm>
                  <a:off x="2208" y="2064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ớ</a:t>
                  </a:r>
                </a:p>
              </p:txBody>
            </p:sp>
            <p:sp>
              <p:nvSpPr>
                <p:cNvPr id="68677" name="Rectangle 69"/>
                <p:cNvSpPr>
                  <a:spLocks noChangeArrowheads="1"/>
                </p:cNvSpPr>
                <p:nvPr/>
              </p:nvSpPr>
              <p:spPr bwMode="auto">
                <a:xfrm>
                  <a:off x="2400" y="2064"/>
                  <a:ext cx="192" cy="192"/>
                </a:xfrm>
                <a:prstGeom prst="rect">
                  <a:avLst/>
                </a:prstGeom>
                <a:solidFill>
                  <a:srgbClr val="F7F05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>
                      <a:solidFill>
                        <a:srgbClr val="CC0000"/>
                      </a:solidFill>
                    </a:rPr>
                    <a:t>c</a:t>
                  </a:r>
                </a:p>
              </p:txBody>
            </p:sp>
            <p:sp>
              <p:nvSpPr>
                <p:cNvPr id="68678" name="Rectangle 70"/>
                <p:cNvSpPr>
                  <a:spLocks noChangeArrowheads="1"/>
                </p:cNvSpPr>
                <p:nvPr/>
              </p:nvSpPr>
              <p:spPr bwMode="auto">
                <a:xfrm>
                  <a:off x="1824" y="2256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l</a:t>
                  </a:r>
                </a:p>
              </p:txBody>
            </p:sp>
            <p:sp>
              <p:nvSpPr>
                <p:cNvPr id="68679" name="Rectangle 71"/>
                <p:cNvSpPr>
                  <a:spLocks noChangeArrowheads="1"/>
                </p:cNvSpPr>
                <p:nvPr/>
              </p:nvSpPr>
              <p:spPr bwMode="auto">
                <a:xfrm>
                  <a:off x="2016" y="2256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sz="2000"/>
                    <a:t>ạ</a:t>
                  </a:r>
                </a:p>
              </p:txBody>
            </p:sp>
            <p:sp>
              <p:nvSpPr>
                <p:cNvPr id="68680" name="Rectangle 72"/>
                <p:cNvSpPr>
                  <a:spLocks noChangeArrowheads="1"/>
                </p:cNvSpPr>
                <p:nvPr/>
              </p:nvSpPr>
              <p:spPr bwMode="auto">
                <a:xfrm>
                  <a:off x="2208" y="2256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c</a:t>
                  </a:r>
                </a:p>
              </p:txBody>
            </p:sp>
            <p:sp>
              <p:nvSpPr>
                <p:cNvPr id="68681" name="Rectangle 73"/>
                <p:cNvSpPr>
                  <a:spLocks noChangeArrowheads="1"/>
                </p:cNvSpPr>
                <p:nvPr/>
              </p:nvSpPr>
              <p:spPr bwMode="auto">
                <a:xfrm>
                  <a:off x="2400" y="2256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h</a:t>
                  </a:r>
                </a:p>
              </p:txBody>
            </p:sp>
            <p:sp>
              <p:nvSpPr>
                <p:cNvPr id="68682" name="Rectangle 74"/>
                <p:cNvSpPr>
                  <a:spLocks noChangeArrowheads="1"/>
                </p:cNvSpPr>
                <p:nvPr/>
              </p:nvSpPr>
              <p:spPr bwMode="auto">
                <a:xfrm>
                  <a:off x="2592" y="2256"/>
                  <a:ext cx="192" cy="192"/>
                </a:xfrm>
                <a:prstGeom prst="rect">
                  <a:avLst/>
                </a:prstGeom>
                <a:solidFill>
                  <a:srgbClr val="F7F05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>
                      <a:solidFill>
                        <a:srgbClr val="CC0000"/>
                      </a:solidFill>
                    </a:rPr>
                    <a:t>n</a:t>
                  </a:r>
                </a:p>
              </p:txBody>
            </p:sp>
            <p:sp>
              <p:nvSpPr>
                <p:cNvPr id="68683" name="Rectangle 75"/>
                <p:cNvSpPr>
                  <a:spLocks noChangeArrowheads="1"/>
                </p:cNvSpPr>
                <p:nvPr/>
              </p:nvSpPr>
              <p:spPr bwMode="auto">
                <a:xfrm>
                  <a:off x="2784" y="2256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à</a:t>
                  </a:r>
                </a:p>
              </p:txBody>
            </p:sp>
            <p:sp>
              <p:nvSpPr>
                <p:cNvPr id="68684" name="Rectangle 76"/>
                <p:cNvSpPr>
                  <a:spLocks noChangeArrowheads="1"/>
                </p:cNvSpPr>
                <p:nvPr/>
              </p:nvSpPr>
              <p:spPr bwMode="auto">
                <a:xfrm>
                  <a:off x="2976" y="2256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o</a:t>
                  </a:r>
                </a:p>
              </p:txBody>
            </p:sp>
            <p:sp>
              <p:nvSpPr>
                <p:cNvPr id="68685" name="Rectangle 77"/>
                <p:cNvSpPr>
                  <a:spLocks noChangeArrowheads="1"/>
                </p:cNvSpPr>
                <p:nvPr/>
              </p:nvSpPr>
              <p:spPr bwMode="auto">
                <a:xfrm>
                  <a:off x="1824" y="244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v</a:t>
                  </a:r>
                </a:p>
              </p:txBody>
            </p:sp>
            <p:sp>
              <p:nvSpPr>
                <p:cNvPr id="68686" name="Rectangle 78"/>
                <p:cNvSpPr>
                  <a:spLocks noChangeArrowheads="1"/>
                </p:cNvSpPr>
                <p:nvPr/>
              </p:nvSpPr>
              <p:spPr bwMode="auto">
                <a:xfrm>
                  <a:off x="2016" y="244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ữ</a:t>
                  </a:r>
                </a:p>
              </p:txBody>
            </p:sp>
            <p:sp>
              <p:nvSpPr>
                <p:cNvPr id="68687" name="Rectangle 79"/>
                <p:cNvSpPr>
                  <a:spLocks noChangeArrowheads="1"/>
                </p:cNvSpPr>
                <p:nvPr/>
              </p:nvSpPr>
              <p:spPr bwMode="auto">
                <a:xfrm>
                  <a:off x="2208" y="244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n</a:t>
                  </a:r>
                </a:p>
              </p:txBody>
            </p:sp>
            <p:sp>
              <p:nvSpPr>
                <p:cNvPr id="68688" name="Rectangle 80"/>
                <p:cNvSpPr>
                  <a:spLocks noChangeArrowheads="1"/>
                </p:cNvSpPr>
                <p:nvPr/>
              </p:nvSpPr>
              <p:spPr bwMode="auto">
                <a:xfrm>
                  <a:off x="2400" y="244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g</a:t>
                  </a:r>
                </a:p>
              </p:txBody>
            </p:sp>
            <p:sp>
              <p:nvSpPr>
                <p:cNvPr id="68689" name="Rectangle 81"/>
                <p:cNvSpPr>
                  <a:spLocks noChangeArrowheads="1"/>
                </p:cNvSpPr>
                <p:nvPr/>
              </p:nvSpPr>
              <p:spPr bwMode="auto">
                <a:xfrm>
                  <a:off x="2592" y="244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n</a:t>
                  </a:r>
                </a:p>
              </p:txBody>
            </p:sp>
            <p:sp>
              <p:nvSpPr>
                <p:cNvPr id="68690" name="Rectangle 82"/>
                <p:cNvSpPr>
                  <a:spLocks noChangeArrowheads="1"/>
                </p:cNvSpPr>
                <p:nvPr/>
              </p:nvSpPr>
              <p:spPr bwMode="auto">
                <a:xfrm>
                  <a:off x="2784" y="2448"/>
                  <a:ext cx="192" cy="192"/>
                </a:xfrm>
                <a:prstGeom prst="rect">
                  <a:avLst/>
                </a:prstGeom>
                <a:solidFill>
                  <a:srgbClr val="F7F05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>
                      <a:solidFill>
                        <a:srgbClr val="CC0000"/>
                      </a:solidFill>
                    </a:rPr>
                    <a:t>h</a:t>
                  </a:r>
                </a:p>
              </p:txBody>
            </p:sp>
            <p:sp>
              <p:nvSpPr>
                <p:cNvPr id="68691" name="Rectangle 83"/>
                <p:cNvSpPr>
                  <a:spLocks noChangeArrowheads="1"/>
                </p:cNvSpPr>
                <p:nvPr/>
              </p:nvSpPr>
              <p:spPr bwMode="auto">
                <a:xfrm>
                  <a:off x="2976" y="244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ư</a:t>
                  </a:r>
                </a:p>
              </p:txBody>
            </p:sp>
            <p:sp>
              <p:nvSpPr>
                <p:cNvPr id="68692" name="Rectangle 84"/>
                <p:cNvSpPr>
                  <a:spLocks noChangeArrowheads="1"/>
                </p:cNvSpPr>
                <p:nvPr/>
              </p:nvSpPr>
              <p:spPr bwMode="auto">
                <a:xfrm>
                  <a:off x="3168" y="244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c</a:t>
                  </a:r>
                </a:p>
              </p:txBody>
            </p:sp>
            <p:sp>
              <p:nvSpPr>
                <p:cNvPr id="68693" name="Rectangle 85"/>
                <p:cNvSpPr>
                  <a:spLocks noChangeArrowheads="1"/>
                </p:cNvSpPr>
                <p:nvPr/>
              </p:nvSpPr>
              <p:spPr bwMode="auto">
                <a:xfrm>
                  <a:off x="3360" y="244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â</a:t>
                  </a:r>
                </a:p>
              </p:txBody>
            </p:sp>
            <p:sp>
              <p:nvSpPr>
                <p:cNvPr id="68694" name="Rectangle 86"/>
                <p:cNvSpPr>
                  <a:spLocks noChangeArrowheads="1"/>
                </p:cNvSpPr>
                <p:nvPr/>
              </p:nvSpPr>
              <p:spPr bwMode="auto">
                <a:xfrm>
                  <a:off x="3552" y="244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y</a:t>
                  </a:r>
                </a:p>
              </p:txBody>
            </p:sp>
            <p:sp>
              <p:nvSpPr>
                <p:cNvPr id="68695" name="Rectangle 87"/>
                <p:cNvSpPr>
                  <a:spLocks noChangeArrowheads="1"/>
                </p:cNvSpPr>
                <p:nvPr/>
              </p:nvSpPr>
              <p:spPr bwMode="auto">
                <a:xfrm>
                  <a:off x="2400" y="2640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n</a:t>
                  </a:r>
                </a:p>
              </p:txBody>
            </p:sp>
            <p:sp>
              <p:nvSpPr>
                <p:cNvPr id="68696" name="Rectangle 88"/>
                <p:cNvSpPr>
                  <a:spLocks noChangeArrowheads="1"/>
                </p:cNvSpPr>
                <p:nvPr/>
              </p:nvSpPr>
              <p:spPr bwMode="auto">
                <a:xfrm>
                  <a:off x="2592" y="2640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h</a:t>
                  </a:r>
                </a:p>
              </p:txBody>
            </p:sp>
            <p:sp>
              <p:nvSpPr>
                <p:cNvPr id="68697" name="Rectangle 89"/>
                <p:cNvSpPr>
                  <a:spLocks noChangeArrowheads="1"/>
                </p:cNvSpPr>
                <p:nvPr/>
              </p:nvSpPr>
              <p:spPr bwMode="auto">
                <a:xfrm>
                  <a:off x="2976" y="2640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t</a:t>
                  </a:r>
                </a:p>
              </p:txBody>
            </p:sp>
            <p:sp>
              <p:nvSpPr>
                <p:cNvPr id="68698" name="Rectangle 90"/>
                <p:cNvSpPr>
                  <a:spLocks noChangeArrowheads="1"/>
                </p:cNvSpPr>
                <p:nvPr/>
              </p:nvSpPr>
              <p:spPr bwMode="auto">
                <a:xfrm>
                  <a:off x="3168" y="2640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h</a:t>
                  </a:r>
                </a:p>
              </p:txBody>
            </p:sp>
            <p:sp>
              <p:nvSpPr>
                <p:cNvPr id="68699" name="Rectangle 91"/>
                <p:cNvSpPr>
                  <a:spLocks noChangeArrowheads="1"/>
                </p:cNvSpPr>
                <p:nvPr/>
              </p:nvSpPr>
              <p:spPr bwMode="auto">
                <a:xfrm>
                  <a:off x="3360" y="2640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ư</a:t>
                  </a:r>
                </a:p>
              </p:txBody>
            </p:sp>
            <p:sp>
              <p:nvSpPr>
                <p:cNvPr id="68700" name="Rectangle 92"/>
                <p:cNvSpPr>
                  <a:spLocks noChangeArrowheads="1"/>
                </p:cNvSpPr>
                <p:nvPr/>
              </p:nvSpPr>
              <p:spPr bwMode="auto">
                <a:xfrm>
                  <a:off x="3552" y="2640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ơ</a:t>
                  </a:r>
                </a:p>
              </p:txBody>
            </p:sp>
            <p:sp>
              <p:nvSpPr>
                <p:cNvPr id="68701" name="Rectangle 93"/>
                <p:cNvSpPr>
                  <a:spLocks noChangeArrowheads="1"/>
                </p:cNvSpPr>
                <p:nvPr/>
              </p:nvSpPr>
              <p:spPr bwMode="auto">
                <a:xfrm>
                  <a:off x="3744" y="2640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n</a:t>
                  </a:r>
                </a:p>
              </p:txBody>
            </p:sp>
            <p:sp>
              <p:nvSpPr>
                <p:cNvPr id="68702" name="Rectangle 94"/>
                <p:cNvSpPr>
                  <a:spLocks noChangeArrowheads="1"/>
                </p:cNvSpPr>
                <p:nvPr/>
              </p:nvSpPr>
              <p:spPr bwMode="auto">
                <a:xfrm>
                  <a:off x="3936" y="2640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g</a:t>
                  </a:r>
                </a:p>
              </p:txBody>
            </p:sp>
            <p:sp>
              <p:nvSpPr>
                <p:cNvPr id="68703" name="Rectangle 95"/>
                <p:cNvSpPr>
                  <a:spLocks noChangeArrowheads="1"/>
                </p:cNvSpPr>
                <p:nvPr/>
              </p:nvSpPr>
              <p:spPr bwMode="auto">
                <a:xfrm>
                  <a:off x="1824" y="283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t</a:t>
                  </a:r>
                </a:p>
              </p:txBody>
            </p:sp>
            <p:sp>
              <p:nvSpPr>
                <p:cNvPr id="68704" name="Rectangle 96"/>
                <p:cNvSpPr>
                  <a:spLocks noChangeArrowheads="1"/>
                </p:cNvSpPr>
                <p:nvPr/>
              </p:nvSpPr>
              <p:spPr bwMode="auto">
                <a:xfrm>
                  <a:off x="2016" y="283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h</a:t>
                  </a:r>
                </a:p>
              </p:txBody>
            </p:sp>
            <p:sp>
              <p:nvSpPr>
                <p:cNvPr id="68705" name="Rectangle 97"/>
                <p:cNvSpPr>
                  <a:spLocks noChangeArrowheads="1"/>
                </p:cNvSpPr>
                <p:nvPr/>
              </p:nvSpPr>
              <p:spPr bwMode="auto">
                <a:xfrm>
                  <a:off x="2208" y="283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ì</a:t>
                  </a:r>
                </a:p>
              </p:txBody>
            </p:sp>
            <p:sp>
              <p:nvSpPr>
                <p:cNvPr id="68706" name="Rectangle 98"/>
                <p:cNvSpPr>
                  <a:spLocks noChangeArrowheads="1"/>
                </p:cNvSpPr>
                <p:nvPr/>
              </p:nvSpPr>
              <p:spPr bwMode="auto">
                <a:xfrm>
                  <a:off x="2400" y="283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n</a:t>
                  </a:r>
                </a:p>
              </p:txBody>
            </p:sp>
            <p:sp>
              <p:nvSpPr>
                <p:cNvPr id="68707" name="Rectangle 99"/>
                <p:cNvSpPr>
                  <a:spLocks noChangeArrowheads="1"/>
                </p:cNvSpPr>
                <p:nvPr/>
              </p:nvSpPr>
              <p:spPr bwMode="auto">
                <a:xfrm>
                  <a:off x="2592" y="2832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ê</a:t>
                  </a:r>
                </a:p>
              </p:txBody>
            </p:sp>
            <p:sp>
              <p:nvSpPr>
                <p:cNvPr id="68708" name="Rectangle 100"/>
                <p:cNvSpPr>
                  <a:spLocks noChangeArrowheads="1"/>
                </p:cNvSpPr>
                <p:nvPr/>
              </p:nvSpPr>
              <p:spPr bwMode="auto">
                <a:xfrm>
                  <a:off x="2784" y="2832"/>
                  <a:ext cx="192" cy="192"/>
                </a:xfrm>
                <a:prstGeom prst="rect">
                  <a:avLst/>
                </a:prstGeom>
                <a:solidFill>
                  <a:srgbClr val="F7F05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>
                      <a:solidFill>
                        <a:srgbClr val="CC0000"/>
                      </a:solidFill>
                    </a:rPr>
                    <a:t>n</a:t>
                  </a:r>
                </a:p>
              </p:txBody>
            </p:sp>
            <p:sp>
              <p:nvSpPr>
                <p:cNvPr id="68709" name="Rectangle 101"/>
                <p:cNvSpPr>
                  <a:spLocks noChangeArrowheads="1"/>
                </p:cNvSpPr>
                <p:nvPr/>
              </p:nvSpPr>
              <p:spPr bwMode="auto">
                <a:xfrm>
                  <a:off x="2208" y="3024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ă</a:t>
                  </a:r>
                </a:p>
              </p:txBody>
            </p:sp>
            <p:sp>
              <p:nvSpPr>
                <p:cNvPr id="68710" name="Rectangle 102"/>
                <p:cNvSpPr>
                  <a:spLocks noChangeArrowheads="1"/>
                </p:cNvSpPr>
                <p:nvPr/>
              </p:nvSpPr>
              <p:spPr bwMode="auto">
                <a:xfrm>
                  <a:off x="2400" y="3024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n</a:t>
                  </a:r>
                </a:p>
              </p:txBody>
            </p:sp>
            <p:sp>
              <p:nvSpPr>
                <p:cNvPr id="68711" name="Rectangle 103"/>
                <p:cNvSpPr>
                  <a:spLocks noChangeArrowheads="1"/>
                </p:cNvSpPr>
                <p:nvPr/>
              </p:nvSpPr>
              <p:spPr bwMode="auto">
                <a:xfrm>
                  <a:off x="2592" y="3024"/>
                  <a:ext cx="192" cy="192"/>
                </a:xfrm>
                <a:prstGeom prst="rect">
                  <a:avLst/>
                </a:prstGeom>
                <a:solidFill>
                  <a:srgbClr val="F7F05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>
                      <a:solidFill>
                        <a:srgbClr val="CC0000"/>
                      </a:solidFill>
                    </a:rPr>
                    <a:t>g</a:t>
                  </a:r>
                </a:p>
              </p:txBody>
            </p:sp>
            <p:sp>
              <p:nvSpPr>
                <p:cNvPr id="68712" name="Rectangle 104"/>
                <p:cNvSpPr>
                  <a:spLocks noChangeArrowheads="1"/>
                </p:cNvSpPr>
                <p:nvPr/>
              </p:nvSpPr>
              <p:spPr bwMode="auto">
                <a:xfrm>
                  <a:off x="2784" y="3024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ạ</a:t>
                  </a:r>
                </a:p>
              </p:txBody>
            </p:sp>
            <p:sp>
              <p:nvSpPr>
                <p:cNvPr id="68713" name="Rectangle 105"/>
                <p:cNvSpPr>
                  <a:spLocks noChangeArrowheads="1"/>
                </p:cNvSpPr>
                <p:nvPr/>
              </p:nvSpPr>
              <p:spPr bwMode="auto">
                <a:xfrm>
                  <a:off x="2976" y="3024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o</a:t>
                  </a:r>
                </a:p>
              </p:txBody>
            </p:sp>
            <p:sp>
              <p:nvSpPr>
                <p:cNvPr id="68714" name="Rectangle 106"/>
                <p:cNvSpPr>
                  <a:spLocks noChangeArrowheads="1"/>
                </p:cNvSpPr>
                <p:nvPr/>
              </p:nvSpPr>
              <p:spPr bwMode="auto">
                <a:xfrm>
                  <a:off x="2400" y="3216"/>
                  <a:ext cx="192" cy="192"/>
                </a:xfrm>
                <a:prstGeom prst="rect">
                  <a:avLst/>
                </a:prstGeom>
                <a:solidFill>
                  <a:srgbClr val="F7F05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>
                      <a:solidFill>
                        <a:srgbClr val="CC0000"/>
                      </a:solidFill>
                    </a:rPr>
                    <a:t>u</a:t>
                  </a:r>
                </a:p>
              </p:txBody>
            </p:sp>
            <p:sp>
              <p:nvSpPr>
                <p:cNvPr id="68715" name="Rectangle 107"/>
                <p:cNvSpPr>
                  <a:spLocks noChangeArrowheads="1"/>
                </p:cNvSpPr>
                <p:nvPr/>
              </p:nvSpPr>
              <p:spPr bwMode="auto">
                <a:xfrm>
                  <a:off x="2592" y="3216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ố</a:t>
                  </a:r>
                </a:p>
              </p:txBody>
            </p:sp>
            <p:sp>
              <p:nvSpPr>
                <p:cNvPr id="68716" name="Rectangle 108"/>
                <p:cNvSpPr>
                  <a:spLocks noChangeArrowheads="1"/>
                </p:cNvSpPr>
                <p:nvPr/>
              </p:nvSpPr>
              <p:spPr bwMode="auto">
                <a:xfrm>
                  <a:off x="2784" y="3216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n</a:t>
                  </a:r>
                </a:p>
              </p:txBody>
            </p:sp>
            <p:sp>
              <p:nvSpPr>
                <p:cNvPr id="68717" name="Rectangle 109"/>
                <p:cNvSpPr>
                  <a:spLocks noChangeArrowheads="1"/>
                </p:cNvSpPr>
                <p:nvPr/>
              </p:nvSpPr>
              <p:spPr bwMode="auto">
                <a:xfrm>
                  <a:off x="2976" y="3216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c</a:t>
                  </a:r>
                </a:p>
              </p:txBody>
            </p:sp>
            <p:sp>
              <p:nvSpPr>
                <p:cNvPr id="68718" name="Rectangle 110"/>
                <p:cNvSpPr>
                  <a:spLocks noChangeArrowheads="1"/>
                </p:cNvSpPr>
                <p:nvPr/>
              </p:nvSpPr>
              <p:spPr bwMode="auto">
                <a:xfrm>
                  <a:off x="3168" y="3216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â</a:t>
                  </a:r>
                </a:p>
              </p:txBody>
            </p:sp>
            <p:sp>
              <p:nvSpPr>
                <p:cNvPr id="68719" name="Rectangle 111"/>
                <p:cNvSpPr>
                  <a:spLocks noChangeArrowheads="1"/>
                </p:cNvSpPr>
                <p:nvPr/>
              </p:nvSpPr>
              <p:spPr bwMode="auto">
                <a:xfrm>
                  <a:off x="3360" y="3216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y</a:t>
                  </a:r>
                </a:p>
              </p:txBody>
            </p:sp>
            <p:sp>
              <p:nvSpPr>
                <p:cNvPr id="68720" name="Rectangle 112"/>
                <p:cNvSpPr>
                  <a:spLocks noChangeArrowheads="1"/>
                </p:cNvSpPr>
                <p:nvPr/>
              </p:nvSpPr>
              <p:spPr bwMode="auto">
                <a:xfrm>
                  <a:off x="1632" y="340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c</a:t>
                  </a:r>
                </a:p>
              </p:txBody>
            </p:sp>
            <p:sp>
              <p:nvSpPr>
                <p:cNvPr id="68721" name="Rectangle 113"/>
                <p:cNvSpPr>
                  <a:spLocks noChangeArrowheads="1"/>
                </p:cNvSpPr>
                <p:nvPr/>
              </p:nvSpPr>
              <p:spPr bwMode="auto">
                <a:xfrm>
                  <a:off x="1824" y="340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ơ</a:t>
                  </a:r>
                </a:p>
              </p:txBody>
            </p:sp>
            <p:sp>
              <p:nvSpPr>
                <p:cNvPr id="68722" name="Rectangle 114"/>
                <p:cNvSpPr>
                  <a:spLocks noChangeArrowheads="1"/>
                </p:cNvSpPr>
                <p:nvPr/>
              </p:nvSpPr>
              <p:spPr bwMode="auto">
                <a:xfrm>
                  <a:off x="2016" y="3408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đ</a:t>
                  </a:r>
                </a:p>
              </p:txBody>
            </p:sp>
            <p:sp>
              <p:nvSpPr>
                <p:cNvPr id="68723" name="Rectangle 115"/>
                <p:cNvSpPr>
                  <a:spLocks noChangeArrowheads="1"/>
                </p:cNvSpPr>
                <p:nvPr/>
              </p:nvSpPr>
              <p:spPr bwMode="auto">
                <a:xfrm>
                  <a:off x="2208" y="3408"/>
                  <a:ext cx="192" cy="192"/>
                </a:xfrm>
                <a:prstGeom prst="rect">
                  <a:avLst/>
                </a:prstGeom>
                <a:solidFill>
                  <a:srgbClr val="F7F05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>
                      <a:solidFill>
                        <a:srgbClr val="CC0000"/>
                      </a:solidFill>
                    </a:rPr>
                    <a:t>ồ</a:t>
                  </a:r>
                </a:p>
              </p:txBody>
            </p:sp>
            <p:sp>
              <p:nvSpPr>
                <p:cNvPr id="6872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016" y="1104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n</a:t>
                  </a:r>
                </a:p>
              </p:txBody>
            </p:sp>
            <p:sp>
              <p:nvSpPr>
                <p:cNvPr id="6872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208" y="1104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ú</a:t>
                  </a:r>
                </a:p>
              </p:txBody>
            </p:sp>
            <p:sp>
              <p:nvSpPr>
                <p:cNvPr id="6872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400" y="1104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i</a:t>
                  </a:r>
                </a:p>
              </p:txBody>
            </p:sp>
            <p:sp>
              <p:nvSpPr>
                <p:cNvPr id="6872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592" y="2064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c</a:t>
                  </a:r>
                </a:p>
              </p:txBody>
            </p:sp>
            <p:sp>
              <p:nvSpPr>
                <p:cNvPr id="68728" name="Rectangle 120"/>
                <p:cNvSpPr>
                  <a:spLocks noChangeArrowheads="1"/>
                </p:cNvSpPr>
                <p:nvPr/>
              </p:nvSpPr>
              <p:spPr bwMode="auto">
                <a:xfrm>
                  <a:off x="2784" y="2064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ò</a:t>
                  </a:r>
                </a:p>
              </p:txBody>
            </p:sp>
            <p:sp>
              <p:nvSpPr>
                <p:cNvPr id="68729" name="Rectangle 121"/>
                <p:cNvSpPr>
                  <a:spLocks noChangeArrowheads="1"/>
                </p:cNvSpPr>
                <p:nvPr/>
              </p:nvSpPr>
              <p:spPr bwMode="auto">
                <a:xfrm>
                  <a:off x="2976" y="2064"/>
                  <a:ext cx="192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/>
                    <a:t>n</a:t>
                  </a:r>
                </a:p>
              </p:txBody>
            </p:sp>
          </p:grpSp>
        </p:grpSp>
      </p:grpSp>
      <p:sp>
        <p:nvSpPr>
          <p:cNvPr id="68731" name="Rectangle 12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066800" y="1447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/>
              <a:t>2</a:t>
            </a:r>
          </a:p>
        </p:txBody>
      </p:sp>
      <p:sp>
        <p:nvSpPr>
          <p:cNvPr id="68732" name="Rectangle 12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066800" y="1752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/>
              <a:t>3</a:t>
            </a:r>
          </a:p>
        </p:txBody>
      </p:sp>
      <p:sp>
        <p:nvSpPr>
          <p:cNvPr id="68733" name="Rectangle 12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066800" y="2057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/>
              <a:t>4</a:t>
            </a:r>
          </a:p>
        </p:txBody>
      </p:sp>
      <p:sp>
        <p:nvSpPr>
          <p:cNvPr id="68734" name="Rectangle 12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066800" y="2362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/>
              <a:t>5</a:t>
            </a:r>
          </a:p>
        </p:txBody>
      </p:sp>
      <p:sp>
        <p:nvSpPr>
          <p:cNvPr id="68735" name="Rectangle 1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1066800" y="2667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/>
              <a:t>6</a:t>
            </a:r>
          </a:p>
        </p:txBody>
      </p:sp>
      <p:sp>
        <p:nvSpPr>
          <p:cNvPr id="68736" name="Rectangle 12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1066800" y="2971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/>
              <a:t>7</a:t>
            </a:r>
          </a:p>
        </p:txBody>
      </p:sp>
      <p:sp>
        <p:nvSpPr>
          <p:cNvPr id="68737" name="Rectangle 129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1066800" y="3276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/>
              <a:t>8</a:t>
            </a:r>
          </a:p>
        </p:txBody>
      </p:sp>
      <p:sp>
        <p:nvSpPr>
          <p:cNvPr id="68738" name="Rectangle 130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1066800" y="3581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/>
              <a:t>9</a:t>
            </a:r>
          </a:p>
        </p:txBody>
      </p:sp>
      <p:sp>
        <p:nvSpPr>
          <p:cNvPr id="68739" name="Rectangle 13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1066800" y="3886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/>
              <a:t>10</a:t>
            </a:r>
          </a:p>
        </p:txBody>
      </p:sp>
      <p:sp>
        <p:nvSpPr>
          <p:cNvPr id="68740" name="Rectangle 132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1066800" y="4191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/>
              <a:t>11</a:t>
            </a:r>
          </a:p>
        </p:txBody>
      </p:sp>
      <p:sp>
        <p:nvSpPr>
          <p:cNvPr id="68741" name="Rectangle 133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1066800" y="4495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/>
              <a:t>12</a:t>
            </a:r>
          </a:p>
        </p:txBody>
      </p:sp>
      <p:sp>
        <p:nvSpPr>
          <p:cNvPr id="68742" name="Rectangle 134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1066800" y="4800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/>
              <a:t>13</a:t>
            </a:r>
          </a:p>
        </p:txBody>
      </p:sp>
      <p:sp>
        <p:nvSpPr>
          <p:cNvPr id="68743" name="Rectangle 135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1066800" y="5105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/>
              <a:t>14</a:t>
            </a:r>
          </a:p>
        </p:txBody>
      </p:sp>
      <p:sp>
        <p:nvSpPr>
          <p:cNvPr id="68744" name="Rectangle 136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1066800" y="5410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/>
              <a:t>15</a:t>
            </a:r>
          </a:p>
        </p:txBody>
      </p:sp>
      <p:sp>
        <p:nvSpPr>
          <p:cNvPr id="68745" name="Rectangle 137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1066800" y="5715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/>
              <a:t>16</a:t>
            </a:r>
          </a:p>
        </p:txBody>
      </p:sp>
      <p:grpSp>
        <p:nvGrpSpPr>
          <p:cNvPr id="68746" name="Group 138"/>
          <p:cNvGrpSpPr>
            <a:grpSpLocks/>
          </p:cNvGrpSpPr>
          <p:nvPr/>
        </p:nvGrpSpPr>
        <p:grpSpPr bwMode="auto">
          <a:xfrm>
            <a:off x="2895600" y="1143000"/>
            <a:ext cx="2133600" cy="304800"/>
            <a:chOff x="1830" y="720"/>
            <a:chExt cx="1344" cy="192"/>
          </a:xfrm>
        </p:grpSpPr>
        <p:sp>
          <p:nvSpPr>
            <p:cNvPr id="68747" name="Rectangle 139"/>
            <p:cNvSpPr>
              <a:spLocks noChangeArrowheads="1"/>
            </p:cNvSpPr>
            <p:nvPr/>
          </p:nvSpPr>
          <p:spPr bwMode="auto">
            <a:xfrm>
              <a:off x="1830" y="72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48" name="Rectangle 140"/>
            <p:cNvSpPr>
              <a:spLocks noChangeArrowheads="1"/>
            </p:cNvSpPr>
            <p:nvPr/>
          </p:nvSpPr>
          <p:spPr bwMode="auto">
            <a:xfrm>
              <a:off x="2022" y="72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49" name="Rectangle 141"/>
            <p:cNvSpPr>
              <a:spLocks noChangeArrowheads="1"/>
            </p:cNvSpPr>
            <p:nvPr/>
          </p:nvSpPr>
          <p:spPr bwMode="auto">
            <a:xfrm>
              <a:off x="2214" y="72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50" name="Rectangle 142"/>
            <p:cNvSpPr>
              <a:spLocks noChangeArrowheads="1"/>
            </p:cNvSpPr>
            <p:nvPr/>
          </p:nvSpPr>
          <p:spPr bwMode="auto">
            <a:xfrm>
              <a:off x="2406" y="72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51" name="Rectangle 143"/>
            <p:cNvSpPr>
              <a:spLocks noChangeArrowheads="1"/>
            </p:cNvSpPr>
            <p:nvPr/>
          </p:nvSpPr>
          <p:spPr bwMode="auto">
            <a:xfrm>
              <a:off x="2598" y="72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52" name="Rectangle 144"/>
            <p:cNvSpPr>
              <a:spLocks noChangeArrowheads="1"/>
            </p:cNvSpPr>
            <p:nvPr/>
          </p:nvSpPr>
          <p:spPr bwMode="auto">
            <a:xfrm>
              <a:off x="2790" y="72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53" name="Rectangle 145"/>
            <p:cNvSpPr>
              <a:spLocks noChangeArrowheads="1"/>
            </p:cNvSpPr>
            <p:nvPr/>
          </p:nvSpPr>
          <p:spPr bwMode="auto">
            <a:xfrm>
              <a:off x="2982" y="72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888" name="Group 280"/>
          <p:cNvGrpSpPr>
            <a:grpSpLocks/>
          </p:cNvGrpSpPr>
          <p:nvPr/>
        </p:nvGrpSpPr>
        <p:grpSpPr bwMode="auto">
          <a:xfrm>
            <a:off x="2590800" y="1447800"/>
            <a:ext cx="2743200" cy="304800"/>
            <a:chOff x="4368" y="912"/>
            <a:chExt cx="1728" cy="192"/>
          </a:xfrm>
        </p:grpSpPr>
        <p:sp>
          <p:nvSpPr>
            <p:cNvPr id="68889" name="Rectangle 281"/>
            <p:cNvSpPr>
              <a:spLocks noChangeArrowheads="1"/>
            </p:cNvSpPr>
            <p:nvPr/>
          </p:nvSpPr>
          <p:spPr bwMode="auto">
            <a:xfrm>
              <a:off x="4368" y="91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90" name="Rectangle 282"/>
            <p:cNvSpPr>
              <a:spLocks noChangeArrowheads="1"/>
            </p:cNvSpPr>
            <p:nvPr/>
          </p:nvSpPr>
          <p:spPr bwMode="auto">
            <a:xfrm>
              <a:off x="4560" y="91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91" name="Rectangle 283"/>
            <p:cNvSpPr>
              <a:spLocks noChangeArrowheads="1"/>
            </p:cNvSpPr>
            <p:nvPr/>
          </p:nvSpPr>
          <p:spPr bwMode="auto">
            <a:xfrm>
              <a:off x="4752" y="91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92" name="Rectangle 284"/>
            <p:cNvSpPr>
              <a:spLocks noChangeArrowheads="1"/>
            </p:cNvSpPr>
            <p:nvPr/>
          </p:nvSpPr>
          <p:spPr bwMode="auto">
            <a:xfrm>
              <a:off x="4944" y="91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93" name="Rectangle 285"/>
            <p:cNvSpPr>
              <a:spLocks noChangeArrowheads="1"/>
            </p:cNvSpPr>
            <p:nvPr/>
          </p:nvSpPr>
          <p:spPr bwMode="auto">
            <a:xfrm>
              <a:off x="5136" y="91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94" name="Rectangle 286"/>
            <p:cNvSpPr>
              <a:spLocks noChangeArrowheads="1"/>
            </p:cNvSpPr>
            <p:nvPr/>
          </p:nvSpPr>
          <p:spPr bwMode="auto">
            <a:xfrm>
              <a:off x="5328" y="91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95" name="Rectangle 287"/>
            <p:cNvSpPr>
              <a:spLocks noChangeArrowheads="1"/>
            </p:cNvSpPr>
            <p:nvPr/>
          </p:nvSpPr>
          <p:spPr bwMode="auto">
            <a:xfrm>
              <a:off x="5520" y="91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96" name="Rectangle 288"/>
            <p:cNvSpPr>
              <a:spLocks noChangeArrowheads="1"/>
            </p:cNvSpPr>
            <p:nvPr/>
          </p:nvSpPr>
          <p:spPr bwMode="auto">
            <a:xfrm>
              <a:off x="5712" y="91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97" name="Rectangle 289"/>
            <p:cNvSpPr>
              <a:spLocks noChangeArrowheads="1"/>
            </p:cNvSpPr>
            <p:nvPr/>
          </p:nvSpPr>
          <p:spPr bwMode="auto">
            <a:xfrm>
              <a:off x="5904" y="91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898" name="Group 290"/>
          <p:cNvGrpSpPr>
            <a:grpSpLocks/>
          </p:cNvGrpSpPr>
          <p:nvPr/>
        </p:nvGrpSpPr>
        <p:grpSpPr bwMode="auto">
          <a:xfrm>
            <a:off x="3200400" y="1752600"/>
            <a:ext cx="2133600" cy="304800"/>
            <a:chOff x="4368" y="1104"/>
            <a:chExt cx="1344" cy="192"/>
          </a:xfrm>
        </p:grpSpPr>
        <p:sp>
          <p:nvSpPr>
            <p:cNvPr id="68899" name="Rectangle 291"/>
            <p:cNvSpPr>
              <a:spLocks noChangeArrowheads="1"/>
            </p:cNvSpPr>
            <p:nvPr/>
          </p:nvSpPr>
          <p:spPr bwMode="auto">
            <a:xfrm>
              <a:off x="4368" y="1104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00" name="Rectangle 292"/>
            <p:cNvSpPr>
              <a:spLocks noChangeArrowheads="1"/>
            </p:cNvSpPr>
            <p:nvPr/>
          </p:nvSpPr>
          <p:spPr bwMode="auto">
            <a:xfrm>
              <a:off x="4560" y="1104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01" name="Rectangle 293"/>
            <p:cNvSpPr>
              <a:spLocks noChangeArrowheads="1"/>
            </p:cNvSpPr>
            <p:nvPr/>
          </p:nvSpPr>
          <p:spPr bwMode="auto">
            <a:xfrm>
              <a:off x="4752" y="1104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02" name="Rectangle 294"/>
            <p:cNvSpPr>
              <a:spLocks noChangeArrowheads="1"/>
            </p:cNvSpPr>
            <p:nvPr/>
          </p:nvSpPr>
          <p:spPr bwMode="auto">
            <a:xfrm>
              <a:off x="4944" y="1104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03" name="Rectangle 295"/>
            <p:cNvSpPr>
              <a:spLocks noChangeArrowheads="1"/>
            </p:cNvSpPr>
            <p:nvPr/>
          </p:nvSpPr>
          <p:spPr bwMode="auto">
            <a:xfrm>
              <a:off x="5136" y="1104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04" name="Rectangle 296"/>
            <p:cNvSpPr>
              <a:spLocks noChangeArrowheads="1"/>
            </p:cNvSpPr>
            <p:nvPr/>
          </p:nvSpPr>
          <p:spPr bwMode="auto">
            <a:xfrm>
              <a:off x="5328" y="1104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05" name="Rectangle 297"/>
            <p:cNvSpPr>
              <a:spLocks noChangeArrowheads="1"/>
            </p:cNvSpPr>
            <p:nvPr/>
          </p:nvSpPr>
          <p:spPr bwMode="auto">
            <a:xfrm>
              <a:off x="5520" y="1104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906" name="Group 298"/>
          <p:cNvGrpSpPr>
            <a:grpSpLocks/>
          </p:cNvGrpSpPr>
          <p:nvPr/>
        </p:nvGrpSpPr>
        <p:grpSpPr bwMode="auto">
          <a:xfrm>
            <a:off x="2895600" y="2057400"/>
            <a:ext cx="2743200" cy="304800"/>
            <a:chOff x="4560" y="1296"/>
            <a:chExt cx="1728" cy="192"/>
          </a:xfrm>
        </p:grpSpPr>
        <p:sp>
          <p:nvSpPr>
            <p:cNvPr id="68907" name="Rectangle 299"/>
            <p:cNvSpPr>
              <a:spLocks noChangeArrowheads="1"/>
            </p:cNvSpPr>
            <p:nvPr/>
          </p:nvSpPr>
          <p:spPr bwMode="auto">
            <a:xfrm>
              <a:off x="4560" y="129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08" name="Rectangle 300"/>
            <p:cNvSpPr>
              <a:spLocks noChangeArrowheads="1"/>
            </p:cNvSpPr>
            <p:nvPr/>
          </p:nvSpPr>
          <p:spPr bwMode="auto">
            <a:xfrm>
              <a:off x="4752" y="129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09" name="Rectangle 301"/>
            <p:cNvSpPr>
              <a:spLocks noChangeArrowheads="1"/>
            </p:cNvSpPr>
            <p:nvPr/>
          </p:nvSpPr>
          <p:spPr bwMode="auto">
            <a:xfrm>
              <a:off x="4944" y="129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10" name="Rectangle 302"/>
            <p:cNvSpPr>
              <a:spLocks noChangeArrowheads="1"/>
            </p:cNvSpPr>
            <p:nvPr/>
          </p:nvSpPr>
          <p:spPr bwMode="auto">
            <a:xfrm>
              <a:off x="5136" y="129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11" name="Rectangle 303"/>
            <p:cNvSpPr>
              <a:spLocks noChangeArrowheads="1"/>
            </p:cNvSpPr>
            <p:nvPr/>
          </p:nvSpPr>
          <p:spPr bwMode="auto">
            <a:xfrm>
              <a:off x="5328" y="129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12" name="Rectangle 304"/>
            <p:cNvSpPr>
              <a:spLocks noChangeArrowheads="1"/>
            </p:cNvSpPr>
            <p:nvPr/>
          </p:nvSpPr>
          <p:spPr bwMode="auto">
            <a:xfrm>
              <a:off x="5520" y="129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13" name="Rectangle 305"/>
            <p:cNvSpPr>
              <a:spLocks noChangeArrowheads="1"/>
            </p:cNvSpPr>
            <p:nvPr/>
          </p:nvSpPr>
          <p:spPr bwMode="auto">
            <a:xfrm>
              <a:off x="5712" y="129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14" name="Rectangle 306"/>
            <p:cNvSpPr>
              <a:spLocks noChangeArrowheads="1"/>
            </p:cNvSpPr>
            <p:nvPr/>
          </p:nvSpPr>
          <p:spPr bwMode="auto">
            <a:xfrm>
              <a:off x="5904" y="129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15" name="Rectangle 307"/>
            <p:cNvSpPr>
              <a:spLocks noChangeArrowheads="1"/>
            </p:cNvSpPr>
            <p:nvPr/>
          </p:nvSpPr>
          <p:spPr bwMode="auto">
            <a:xfrm>
              <a:off x="6096" y="129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68916" name="Picture 308" descr="Earth-09-june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239000" y="1131888"/>
            <a:ext cx="304800" cy="304800"/>
          </a:xfrm>
          <a:prstGeom prst="rect">
            <a:avLst/>
          </a:prstGeom>
          <a:noFill/>
        </p:spPr>
      </p:pic>
      <p:pic>
        <p:nvPicPr>
          <p:cNvPr id="68917" name="Picture 309" descr="Earth-09-june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239000" y="1436688"/>
            <a:ext cx="304800" cy="304800"/>
          </a:xfrm>
          <a:prstGeom prst="rect">
            <a:avLst/>
          </a:prstGeom>
          <a:noFill/>
        </p:spPr>
      </p:pic>
      <p:pic>
        <p:nvPicPr>
          <p:cNvPr id="68918" name="Picture 310" descr="Earth-09-june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239000" y="1741488"/>
            <a:ext cx="304800" cy="304800"/>
          </a:xfrm>
          <a:prstGeom prst="rect">
            <a:avLst/>
          </a:prstGeom>
          <a:noFill/>
        </p:spPr>
      </p:pic>
      <p:pic>
        <p:nvPicPr>
          <p:cNvPr id="68919" name="Picture 311" descr="Earth-09-june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239000" y="2046288"/>
            <a:ext cx="304800" cy="304800"/>
          </a:xfrm>
          <a:prstGeom prst="rect">
            <a:avLst/>
          </a:prstGeom>
          <a:noFill/>
        </p:spPr>
      </p:pic>
      <p:pic>
        <p:nvPicPr>
          <p:cNvPr id="68920" name="Picture 312" descr="Earth-09-june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239000" y="2351088"/>
            <a:ext cx="304800" cy="304800"/>
          </a:xfrm>
          <a:prstGeom prst="rect">
            <a:avLst/>
          </a:prstGeom>
          <a:noFill/>
        </p:spPr>
      </p:pic>
      <p:pic>
        <p:nvPicPr>
          <p:cNvPr id="68921" name="Picture 313" descr="Earth-09-june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239000" y="2655888"/>
            <a:ext cx="304800" cy="304800"/>
          </a:xfrm>
          <a:prstGeom prst="rect">
            <a:avLst/>
          </a:prstGeom>
          <a:noFill/>
        </p:spPr>
      </p:pic>
      <p:pic>
        <p:nvPicPr>
          <p:cNvPr id="68922" name="Picture 314" descr="Earth-09-june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239000" y="2960688"/>
            <a:ext cx="304800" cy="304800"/>
          </a:xfrm>
          <a:prstGeom prst="rect">
            <a:avLst/>
          </a:prstGeom>
          <a:noFill/>
        </p:spPr>
      </p:pic>
      <p:pic>
        <p:nvPicPr>
          <p:cNvPr id="68923" name="Picture 315" descr="Earth-09-june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239000" y="3265488"/>
            <a:ext cx="304800" cy="304800"/>
          </a:xfrm>
          <a:prstGeom prst="rect">
            <a:avLst/>
          </a:prstGeom>
          <a:noFill/>
        </p:spPr>
      </p:pic>
      <p:pic>
        <p:nvPicPr>
          <p:cNvPr id="68924" name="Picture 316" descr="Earth-09-june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239000" y="3570288"/>
            <a:ext cx="304800" cy="304800"/>
          </a:xfrm>
          <a:prstGeom prst="rect">
            <a:avLst/>
          </a:prstGeom>
          <a:noFill/>
        </p:spPr>
      </p:pic>
      <p:pic>
        <p:nvPicPr>
          <p:cNvPr id="68925" name="Picture 317" descr="Earth-09-june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239000" y="3875088"/>
            <a:ext cx="304800" cy="304800"/>
          </a:xfrm>
          <a:prstGeom prst="rect">
            <a:avLst/>
          </a:prstGeom>
          <a:noFill/>
        </p:spPr>
      </p:pic>
      <p:pic>
        <p:nvPicPr>
          <p:cNvPr id="68926" name="Picture 318" descr="Earth-09-june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239000" y="4179888"/>
            <a:ext cx="304800" cy="304800"/>
          </a:xfrm>
          <a:prstGeom prst="rect">
            <a:avLst/>
          </a:prstGeom>
          <a:noFill/>
        </p:spPr>
      </p:pic>
      <p:pic>
        <p:nvPicPr>
          <p:cNvPr id="68927" name="Picture 319" descr="Earth-09-june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239000" y="4484688"/>
            <a:ext cx="304800" cy="304800"/>
          </a:xfrm>
          <a:prstGeom prst="rect">
            <a:avLst/>
          </a:prstGeom>
          <a:noFill/>
        </p:spPr>
      </p:pic>
      <p:pic>
        <p:nvPicPr>
          <p:cNvPr id="68928" name="Picture 320" descr="Earth-09-june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239000" y="4789488"/>
            <a:ext cx="304800" cy="304800"/>
          </a:xfrm>
          <a:prstGeom prst="rect">
            <a:avLst/>
          </a:prstGeom>
          <a:noFill/>
        </p:spPr>
      </p:pic>
      <p:pic>
        <p:nvPicPr>
          <p:cNvPr id="68929" name="Picture 321" descr="Earth-09-june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239000" y="5094288"/>
            <a:ext cx="304800" cy="304800"/>
          </a:xfrm>
          <a:prstGeom prst="rect">
            <a:avLst/>
          </a:prstGeom>
          <a:noFill/>
        </p:spPr>
      </p:pic>
      <p:pic>
        <p:nvPicPr>
          <p:cNvPr id="68930" name="Picture 322" descr="Earth-09-june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239000" y="5399088"/>
            <a:ext cx="304800" cy="304800"/>
          </a:xfrm>
          <a:prstGeom prst="rect">
            <a:avLst/>
          </a:prstGeom>
          <a:noFill/>
        </p:spPr>
      </p:pic>
      <p:pic>
        <p:nvPicPr>
          <p:cNvPr id="68931" name="Picture 323" descr="Earth-09-june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239000" y="5703888"/>
            <a:ext cx="304800" cy="304800"/>
          </a:xfrm>
          <a:prstGeom prst="rect">
            <a:avLst/>
          </a:prstGeom>
          <a:noFill/>
        </p:spPr>
      </p:pic>
      <p:grpSp>
        <p:nvGrpSpPr>
          <p:cNvPr id="68932" name="Group 324"/>
          <p:cNvGrpSpPr>
            <a:grpSpLocks/>
          </p:cNvGrpSpPr>
          <p:nvPr/>
        </p:nvGrpSpPr>
        <p:grpSpPr bwMode="auto">
          <a:xfrm>
            <a:off x="2286000" y="2362200"/>
            <a:ext cx="3048000" cy="304800"/>
            <a:chOff x="3648" y="1488"/>
            <a:chExt cx="1920" cy="192"/>
          </a:xfrm>
        </p:grpSpPr>
        <p:grpSp>
          <p:nvGrpSpPr>
            <p:cNvPr id="68933" name="Group 325"/>
            <p:cNvGrpSpPr>
              <a:grpSpLocks/>
            </p:cNvGrpSpPr>
            <p:nvPr/>
          </p:nvGrpSpPr>
          <p:grpSpPr bwMode="auto">
            <a:xfrm>
              <a:off x="3648" y="1488"/>
              <a:ext cx="1728" cy="192"/>
              <a:chOff x="4368" y="1488"/>
              <a:chExt cx="1728" cy="192"/>
            </a:xfrm>
          </p:grpSpPr>
          <p:sp>
            <p:nvSpPr>
              <p:cNvPr id="68934" name="Rectangle 326"/>
              <p:cNvSpPr>
                <a:spLocks noChangeArrowheads="1"/>
              </p:cNvSpPr>
              <p:nvPr/>
            </p:nvSpPr>
            <p:spPr bwMode="auto">
              <a:xfrm>
                <a:off x="4368" y="1488"/>
                <a:ext cx="192" cy="19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935" name="Rectangle 327"/>
              <p:cNvSpPr>
                <a:spLocks noChangeArrowheads="1"/>
              </p:cNvSpPr>
              <p:nvPr/>
            </p:nvSpPr>
            <p:spPr bwMode="auto">
              <a:xfrm>
                <a:off x="4560" y="1488"/>
                <a:ext cx="192" cy="19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936" name="Rectangle 328"/>
              <p:cNvSpPr>
                <a:spLocks noChangeArrowheads="1"/>
              </p:cNvSpPr>
              <p:nvPr/>
            </p:nvSpPr>
            <p:spPr bwMode="auto">
              <a:xfrm>
                <a:off x="4752" y="1488"/>
                <a:ext cx="192" cy="19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937" name="Rectangle 329"/>
              <p:cNvSpPr>
                <a:spLocks noChangeArrowheads="1"/>
              </p:cNvSpPr>
              <p:nvPr/>
            </p:nvSpPr>
            <p:spPr bwMode="auto">
              <a:xfrm>
                <a:off x="4944" y="1488"/>
                <a:ext cx="192" cy="19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938" name="Rectangle 330"/>
              <p:cNvSpPr>
                <a:spLocks noChangeArrowheads="1"/>
              </p:cNvSpPr>
              <p:nvPr/>
            </p:nvSpPr>
            <p:spPr bwMode="auto">
              <a:xfrm>
                <a:off x="5136" y="1488"/>
                <a:ext cx="192" cy="19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939" name="Rectangle 331"/>
              <p:cNvSpPr>
                <a:spLocks noChangeArrowheads="1"/>
              </p:cNvSpPr>
              <p:nvPr/>
            </p:nvSpPr>
            <p:spPr bwMode="auto">
              <a:xfrm>
                <a:off x="5328" y="1488"/>
                <a:ext cx="192" cy="19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940" name="Rectangle 332"/>
              <p:cNvSpPr>
                <a:spLocks noChangeArrowheads="1"/>
              </p:cNvSpPr>
              <p:nvPr/>
            </p:nvSpPr>
            <p:spPr bwMode="auto">
              <a:xfrm>
                <a:off x="5520" y="1488"/>
                <a:ext cx="192" cy="19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941" name="Rectangle 333"/>
              <p:cNvSpPr>
                <a:spLocks noChangeArrowheads="1"/>
              </p:cNvSpPr>
              <p:nvPr/>
            </p:nvSpPr>
            <p:spPr bwMode="auto">
              <a:xfrm>
                <a:off x="5712" y="1488"/>
                <a:ext cx="192" cy="19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942" name="Rectangle 334"/>
              <p:cNvSpPr>
                <a:spLocks noChangeArrowheads="1"/>
              </p:cNvSpPr>
              <p:nvPr/>
            </p:nvSpPr>
            <p:spPr bwMode="auto">
              <a:xfrm>
                <a:off x="5904" y="1488"/>
                <a:ext cx="192" cy="19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8943" name="Rectangle 335"/>
            <p:cNvSpPr>
              <a:spLocks noChangeArrowheads="1"/>
            </p:cNvSpPr>
            <p:nvPr/>
          </p:nvSpPr>
          <p:spPr bwMode="auto">
            <a:xfrm>
              <a:off x="5376" y="1488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944" name="Group 336"/>
          <p:cNvGrpSpPr>
            <a:grpSpLocks/>
          </p:cNvGrpSpPr>
          <p:nvPr/>
        </p:nvGrpSpPr>
        <p:grpSpPr bwMode="auto">
          <a:xfrm>
            <a:off x="2895600" y="2667000"/>
            <a:ext cx="1524000" cy="304800"/>
            <a:chOff x="4560" y="1680"/>
            <a:chExt cx="960" cy="192"/>
          </a:xfrm>
        </p:grpSpPr>
        <p:sp>
          <p:nvSpPr>
            <p:cNvPr id="68945" name="Rectangle 337"/>
            <p:cNvSpPr>
              <a:spLocks noChangeArrowheads="1"/>
            </p:cNvSpPr>
            <p:nvPr/>
          </p:nvSpPr>
          <p:spPr bwMode="auto">
            <a:xfrm>
              <a:off x="4560" y="168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46" name="Rectangle 338"/>
            <p:cNvSpPr>
              <a:spLocks noChangeArrowheads="1"/>
            </p:cNvSpPr>
            <p:nvPr/>
          </p:nvSpPr>
          <p:spPr bwMode="auto">
            <a:xfrm>
              <a:off x="4752" y="168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47" name="Rectangle 339"/>
            <p:cNvSpPr>
              <a:spLocks noChangeArrowheads="1"/>
            </p:cNvSpPr>
            <p:nvPr/>
          </p:nvSpPr>
          <p:spPr bwMode="auto">
            <a:xfrm>
              <a:off x="4944" y="168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48" name="Rectangle 340"/>
            <p:cNvSpPr>
              <a:spLocks noChangeArrowheads="1"/>
            </p:cNvSpPr>
            <p:nvPr/>
          </p:nvSpPr>
          <p:spPr bwMode="auto">
            <a:xfrm>
              <a:off x="5136" y="168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49" name="Rectangle 341"/>
            <p:cNvSpPr>
              <a:spLocks noChangeArrowheads="1"/>
            </p:cNvSpPr>
            <p:nvPr/>
          </p:nvSpPr>
          <p:spPr bwMode="auto">
            <a:xfrm>
              <a:off x="5328" y="168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950" name="Group 342"/>
          <p:cNvGrpSpPr>
            <a:grpSpLocks/>
          </p:cNvGrpSpPr>
          <p:nvPr/>
        </p:nvGrpSpPr>
        <p:grpSpPr bwMode="auto">
          <a:xfrm>
            <a:off x="2895600" y="2971800"/>
            <a:ext cx="2438400" cy="304800"/>
            <a:chOff x="4560" y="1872"/>
            <a:chExt cx="1536" cy="192"/>
          </a:xfrm>
        </p:grpSpPr>
        <p:sp>
          <p:nvSpPr>
            <p:cNvPr id="68951" name="Rectangle 343"/>
            <p:cNvSpPr>
              <a:spLocks noChangeArrowheads="1"/>
            </p:cNvSpPr>
            <p:nvPr/>
          </p:nvSpPr>
          <p:spPr bwMode="auto">
            <a:xfrm>
              <a:off x="4560" y="187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52" name="Rectangle 344"/>
            <p:cNvSpPr>
              <a:spLocks noChangeArrowheads="1"/>
            </p:cNvSpPr>
            <p:nvPr/>
          </p:nvSpPr>
          <p:spPr bwMode="auto">
            <a:xfrm>
              <a:off x="4752" y="187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53" name="Rectangle 345"/>
            <p:cNvSpPr>
              <a:spLocks noChangeArrowheads="1"/>
            </p:cNvSpPr>
            <p:nvPr/>
          </p:nvSpPr>
          <p:spPr bwMode="auto">
            <a:xfrm>
              <a:off x="4944" y="187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54" name="Rectangle 346"/>
            <p:cNvSpPr>
              <a:spLocks noChangeArrowheads="1"/>
            </p:cNvSpPr>
            <p:nvPr/>
          </p:nvSpPr>
          <p:spPr bwMode="auto">
            <a:xfrm>
              <a:off x="5136" y="187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55" name="Rectangle 347"/>
            <p:cNvSpPr>
              <a:spLocks noChangeArrowheads="1"/>
            </p:cNvSpPr>
            <p:nvPr/>
          </p:nvSpPr>
          <p:spPr bwMode="auto">
            <a:xfrm>
              <a:off x="5328" y="187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56" name="Rectangle 348"/>
            <p:cNvSpPr>
              <a:spLocks noChangeArrowheads="1"/>
            </p:cNvSpPr>
            <p:nvPr/>
          </p:nvSpPr>
          <p:spPr bwMode="auto">
            <a:xfrm>
              <a:off x="5520" y="187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57" name="Rectangle 349"/>
            <p:cNvSpPr>
              <a:spLocks noChangeArrowheads="1"/>
            </p:cNvSpPr>
            <p:nvPr/>
          </p:nvSpPr>
          <p:spPr bwMode="auto">
            <a:xfrm>
              <a:off x="5712" y="187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58" name="Rectangle 350"/>
            <p:cNvSpPr>
              <a:spLocks noChangeArrowheads="1"/>
            </p:cNvSpPr>
            <p:nvPr/>
          </p:nvSpPr>
          <p:spPr bwMode="auto">
            <a:xfrm>
              <a:off x="5904" y="187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959" name="Group 351"/>
          <p:cNvGrpSpPr>
            <a:grpSpLocks/>
          </p:cNvGrpSpPr>
          <p:nvPr/>
        </p:nvGrpSpPr>
        <p:grpSpPr bwMode="auto">
          <a:xfrm>
            <a:off x="2895600" y="3581400"/>
            <a:ext cx="2133600" cy="304800"/>
            <a:chOff x="4560" y="2256"/>
            <a:chExt cx="1344" cy="192"/>
          </a:xfrm>
        </p:grpSpPr>
        <p:sp>
          <p:nvSpPr>
            <p:cNvPr id="68960" name="Rectangle 352"/>
            <p:cNvSpPr>
              <a:spLocks noChangeArrowheads="1"/>
            </p:cNvSpPr>
            <p:nvPr/>
          </p:nvSpPr>
          <p:spPr bwMode="auto">
            <a:xfrm>
              <a:off x="4560" y="225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61" name="Rectangle 353"/>
            <p:cNvSpPr>
              <a:spLocks noChangeArrowheads="1"/>
            </p:cNvSpPr>
            <p:nvPr/>
          </p:nvSpPr>
          <p:spPr bwMode="auto">
            <a:xfrm>
              <a:off x="4752" y="225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62" name="Rectangle 354"/>
            <p:cNvSpPr>
              <a:spLocks noChangeArrowheads="1"/>
            </p:cNvSpPr>
            <p:nvPr/>
          </p:nvSpPr>
          <p:spPr bwMode="auto">
            <a:xfrm>
              <a:off x="4944" y="225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63" name="Rectangle 355"/>
            <p:cNvSpPr>
              <a:spLocks noChangeArrowheads="1"/>
            </p:cNvSpPr>
            <p:nvPr/>
          </p:nvSpPr>
          <p:spPr bwMode="auto">
            <a:xfrm>
              <a:off x="5136" y="225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64" name="Rectangle 356"/>
            <p:cNvSpPr>
              <a:spLocks noChangeArrowheads="1"/>
            </p:cNvSpPr>
            <p:nvPr/>
          </p:nvSpPr>
          <p:spPr bwMode="auto">
            <a:xfrm>
              <a:off x="5328" y="225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65" name="Rectangle 357"/>
            <p:cNvSpPr>
              <a:spLocks noChangeArrowheads="1"/>
            </p:cNvSpPr>
            <p:nvPr/>
          </p:nvSpPr>
          <p:spPr bwMode="auto">
            <a:xfrm>
              <a:off x="5520" y="225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66" name="Rectangle 358"/>
            <p:cNvSpPr>
              <a:spLocks noChangeArrowheads="1"/>
            </p:cNvSpPr>
            <p:nvPr/>
          </p:nvSpPr>
          <p:spPr bwMode="auto">
            <a:xfrm>
              <a:off x="5712" y="225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967" name="Group 359"/>
          <p:cNvGrpSpPr>
            <a:grpSpLocks/>
          </p:cNvGrpSpPr>
          <p:nvPr/>
        </p:nvGrpSpPr>
        <p:grpSpPr bwMode="auto">
          <a:xfrm>
            <a:off x="2895600" y="3886200"/>
            <a:ext cx="3048000" cy="304800"/>
            <a:chOff x="4560" y="2448"/>
            <a:chExt cx="1920" cy="192"/>
          </a:xfrm>
        </p:grpSpPr>
        <p:sp>
          <p:nvSpPr>
            <p:cNvPr id="68968" name="Rectangle 360"/>
            <p:cNvSpPr>
              <a:spLocks noChangeArrowheads="1"/>
            </p:cNvSpPr>
            <p:nvPr/>
          </p:nvSpPr>
          <p:spPr bwMode="auto">
            <a:xfrm>
              <a:off x="4560" y="2448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69" name="Rectangle 361"/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70" name="Rectangle 362"/>
            <p:cNvSpPr>
              <a:spLocks noChangeArrowheads="1"/>
            </p:cNvSpPr>
            <p:nvPr/>
          </p:nvSpPr>
          <p:spPr bwMode="auto">
            <a:xfrm>
              <a:off x="4944" y="2448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71" name="Rectangle 363"/>
            <p:cNvSpPr>
              <a:spLocks noChangeArrowheads="1"/>
            </p:cNvSpPr>
            <p:nvPr/>
          </p:nvSpPr>
          <p:spPr bwMode="auto">
            <a:xfrm>
              <a:off x="5136" y="2448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72" name="Rectangle 364"/>
            <p:cNvSpPr>
              <a:spLocks noChangeArrowheads="1"/>
            </p:cNvSpPr>
            <p:nvPr/>
          </p:nvSpPr>
          <p:spPr bwMode="auto">
            <a:xfrm>
              <a:off x="5328" y="2448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73" name="Rectangle 365"/>
            <p:cNvSpPr>
              <a:spLocks noChangeArrowheads="1"/>
            </p:cNvSpPr>
            <p:nvPr/>
          </p:nvSpPr>
          <p:spPr bwMode="auto">
            <a:xfrm>
              <a:off x="5520" y="2448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74" name="Rectangle 366"/>
            <p:cNvSpPr>
              <a:spLocks noChangeArrowheads="1"/>
            </p:cNvSpPr>
            <p:nvPr/>
          </p:nvSpPr>
          <p:spPr bwMode="auto">
            <a:xfrm>
              <a:off x="5712" y="2448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75" name="Rectangle 367"/>
            <p:cNvSpPr>
              <a:spLocks noChangeArrowheads="1"/>
            </p:cNvSpPr>
            <p:nvPr/>
          </p:nvSpPr>
          <p:spPr bwMode="auto">
            <a:xfrm>
              <a:off x="5904" y="2448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76" name="Rectangle 368"/>
            <p:cNvSpPr>
              <a:spLocks noChangeArrowheads="1"/>
            </p:cNvSpPr>
            <p:nvPr/>
          </p:nvSpPr>
          <p:spPr bwMode="auto">
            <a:xfrm>
              <a:off x="6096" y="2448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77" name="Rectangle 369"/>
            <p:cNvSpPr>
              <a:spLocks noChangeArrowheads="1"/>
            </p:cNvSpPr>
            <p:nvPr/>
          </p:nvSpPr>
          <p:spPr bwMode="auto">
            <a:xfrm>
              <a:off x="6288" y="2448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978" name="Group 370"/>
          <p:cNvGrpSpPr>
            <a:grpSpLocks/>
          </p:cNvGrpSpPr>
          <p:nvPr/>
        </p:nvGrpSpPr>
        <p:grpSpPr bwMode="auto">
          <a:xfrm>
            <a:off x="3810000" y="4191000"/>
            <a:ext cx="2743200" cy="304800"/>
            <a:chOff x="4224" y="2640"/>
            <a:chExt cx="1728" cy="192"/>
          </a:xfrm>
        </p:grpSpPr>
        <p:sp>
          <p:nvSpPr>
            <p:cNvPr id="68979" name="Rectangle 371"/>
            <p:cNvSpPr>
              <a:spLocks noChangeArrowheads="1"/>
            </p:cNvSpPr>
            <p:nvPr/>
          </p:nvSpPr>
          <p:spPr bwMode="auto">
            <a:xfrm>
              <a:off x="4224" y="264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80" name="Rectangle 372"/>
            <p:cNvSpPr>
              <a:spLocks noChangeArrowheads="1"/>
            </p:cNvSpPr>
            <p:nvPr/>
          </p:nvSpPr>
          <p:spPr bwMode="auto">
            <a:xfrm>
              <a:off x="4416" y="264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81" name="Rectangle 373"/>
            <p:cNvSpPr>
              <a:spLocks noChangeArrowheads="1"/>
            </p:cNvSpPr>
            <p:nvPr/>
          </p:nvSpPr>
          <p:spPr bwMode="auto">
            <a:xfrm>
              <a:off x="4608" y="264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82" name="Rectangle 374"/>
            <p:cNvSpPr>
              <a:spLocks noChangeArrowheads="1"/>
            </p:cNvSpPr>
            <p:nvPr/>
          </p:nvSpPr>
          <p:spPr bwMode="auto">
            <a:xfrm>
              <a:off x="4800" y="264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83" name="Rectangle 375"/>
            <p:cNvSpPr>
              <a:spLocks noChangeArrowheads="1"/>
            </p:cNvSpPr>
            <p:nvPr/>
          </p:nvSpPr>
          <p:spPr bwMode="auto">
            <a:xfrm>
              <a:off x="4992" y="264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84" name="Rectangle 376"/>
            <p:cNvSpPr>
              <a:spLocks noChangeArrowheads="1"/>
            </p:cNvSpPr>
            <p:nvPr/>
          </p:nvSpPr>
          <p:spPr bwMode="auto">
            <a:xfrm>
              <a:off x="5184" y="264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85" name="Rectangle 377"/>
            <p:cNvSpPr>
              <a:spLocks noChangeArrowheads="1"/>
            </p:cNvSpPr>
            <p:nvPr/>
          </p:nvSpPr>
          <p:spPr bwMode="auto">
            <a:xfrm>
              <a:off x="5376" y="264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86" name="Rectangle 378"/>
            <p:cNvSpPr>
              <a:spLocks noChangeArrowheads="1"/>
            </p:cNvSpPr>
            <p:nvPr/>
          </p:nvSpPr>
          <p:spPr bwMode="auto">
            <a:xfrm>
              <a:off x="5568" y="264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87" name="Rectangle 379"/>
            <p:cNvSpPr>
              <a:spLocks noChangeArrowheads="1"/>
            </p:cNvSpPr>
            <p:nvPr/>
          </p:nvSpPr>
          <p:spPr bwMode="auto">
            <a:xfrm>
              <a:off x="5760" y="264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988" name="Group 380"/>
          <p:cNvGrpSpPr>
            <a:grpSpLocks/>
          </p:cNvGrpSpPr>
          <p:nvPr/>
        </p:nvGrpSpPr>
        <p:grpSpPr bwMode="auto">
          <a:xfrm>
            <a:off x="2895600" y="4495800"/>
            <a:ext cx="1828800" cy="304800"/>
            <a:chOff x="4560" y="2832"/>
            <a:chExt cx="1152" cy="192"/>
          </a:xfrm>
        </p:grpSpPr>
        <p:sp>
          <p:nvSpPr>
            <p:cNvPr id="68989" name="Rectangle 381"/>
            <p:cNvSpPr>
              <a:spLocks noChangeArrowheads="1"/>
            </p:cNvSpPr>
            <p:nvPr/>
          </p:nvSpPr>
          <p:spPr bwMode="auto">
            <a:xfrm>
              <a:off x="4560" y="283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90" name="Rectangle 382"/>
            <p:cNvSpPr>
              <a:spLocks noChangeArrowheads="1"/>
            </p:cNvSpPr>
            <p:nvPr/>
          </p:nvSpPr>
          <p:spPr bwMode="auto">
            <a:xfrm>
              <a:off x="4752" y="283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91" name="Rectangle 383"/>
            <p:cNvSpPr>
              <a:spLocks noChangeArrowheads="1"/>
            </p:cNvSpPr>
            <p:nvPr/>
          </p:nvSpPr>
          <p:spPr bwMode="auto">
            <a:xfrm>
              <a:off x="4944" y="283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92" name="Rectangle 384"/>
            <p:cNvSpPr>
              <a:spLocks noChangeArrowheads="1"/>
            </p:cNvSpPr>
            <p:nvPr/>
          </p:nvSpPr>
          <p:spPr bwMode="auto">
            <a:xfrm>
              <a:off x="5136" y="283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93" name="Rectangle 385"/>
            <p:cNvSpPr>
              <a:spLocks noChangeArrowheads="1"/>
            </p:cNvSpPr>
            <p:nvPr/>
          </p:nvSpPr>
          <p:spPr bwMode="auto">
            <a:xfrm>
              <a:off x="5328" y="283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94" name="Rectangle 386"/>
            <p:cNvSpPr>
              <a:spLocks noChangeArrowheads="1"/>
            </p:cNvSpPr>
            <p:nvPr/>
          </p:nvSpPr>
          <p:spPr bwMode="auto">
            <a:xfrm>
              <a:off x="5520" y="2832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995" name="Group 387"/>
          <p:cNvGrpSpPr>
            <a:grpSpLocks/>
          </p:cNvGrpSpPr>
          <p:nvPr/>
        </p:nvGrpSpPr>
        <p:grpSpPr bwMode="auto">
          <a:xfrm>
            <a:off x="3505200" y="4800600"/>
            <a:ext cx="1524000" cy="304800"/>
            <a:chOff x="4944" y="3024"/>
            <a:chExt cx="960" cy="192"/>
          </a:xfrm>
        </p:grpSpPr>
        <p:sp>
          <p:nvSpPr>
            <p:cNvPr id="68996" name="Rectangle 388"/>
            <p:cNvSpPr>
              <a:spLocks noChangeArrowheads="1"/>
            </p:cNvSpPr>
            <p:nvPr/>
          </p:nvSpPr>
          <p:spPr bwMode="auto">
            <a:xfrm>
              <a:off x="4944" y="3024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97" name="Rectangle 389"/>
            <p:cNvSpPr>
              <a:spLocks noChangeArrowheads="1"/>
            </p:cNvSpPr>
            <p:nvPr/>
          </p:nvSpPr>
          <p:spPr bwMode="auto">
            <a:xfrm>
              <a:off x="5136" y="3024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98" name="Rectangle 390"/>
            <p:cNvSpPr>
              <a:spLocks noChangeArrowheads="1"/>
            </p:cNvSpPr>
            <p:nvPr/>
          </p:nvSpPr>
          <p:spPr bwMode="auto">
            <a:xfrm>
              <a:off x="5328" y="3024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99" name="Rectangle 391"/>
            <p:cNvSpPr>
              <a:spLocks noChangeArrowheads="1"/>
            </p:cNvSpPr>
            <p:nvPr/>
          </p:nvSpPr>
          <p:spPr bwMode="auto">
            <a:xfrm>
              <a:off x="5520" y="3024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00" name="Rectangle 392"/>
            <p:cNvSpPr>
              <a:spLocks noChangeArrowheads="1"/>
            </p:cNvSpPr>
            <p:nvPr/>
          </p:nvSpPr>
          <p:spPr bwMode="auto">
            <a:xfrm>
              <a:off x="5712" y="3024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001" name="Group 393"/>
          <p:cNvGrpSpPr>
            <a:grpSpLocks/>
          </p:cNvGrpSpPr>
          <p:nvPr/>
        </p:nvGrpSpPr>
        <p:grpSpPr bwMode="auto">
          <a:xfrm>
            <a:off x="3810000" y="5105400"/>
            <a:ext cx="1828800" cy="304800"/>
            <a:chOff x="5184" y="3216"/>
            <a:chExt cx="1152" cy="192"/>
          </a:xfrm>
        </p:grpSpPr>
        <p:sp>
          <p:nvSpPr>
            <p:cNvPr id="69002" name="Rectangle 394"/>
            <p:cNvSpPr>
              <a:spLocks noChangeArrowheads="1"/>
            </p:cNvSpPr>
            <p:nvPr/>
          </p:nvSpPr>
          <p:spPr bwMode="auto">
            <a:xfrm>
              <a:off x="5184" y="321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03" name="Rectangle 395"/>
            <p:cNvSpPr>
              <a:spLocks noChangeArrowheads="1"/>
            </p:cNvSpPr>
            <p:nvPr/>
          </p:nvSpPr>
          <p:spPr bwMode="auto">
            <a:xfrm>
              <a:off x="5376" y="321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04" name="Rectangle 396"/>
            <p:cNvSpPr>
              <a:spLocks noChangeArrowheads="1"/>
            </p:cNvSpPr>
            <p:nvPr/>
          </p:nvSpPr>
          <p:spPr bwMode="auto">
            <a:xfrm>
              <a:off x="5568" y="321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05" name="Rectangle 397"/>
            <p:cNvSpPr>
              <a:spLocks noChangeArrowheads="1"/>
            </p:cNvSpPr>
            <p:nvPr/>
          </p:nvSpPr>
          <p:spPr bwMode="auto">
            <a:xfrm>
              <a:off x="5760" y="321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06" name="Rectangle 398"/>
            <p:cNvSpPr>
              <a:spLocks noChangeArrowheads="1"/>
            </p:cNvSpPr>
            <p:nvPr/>
          </p:nvSpPr>
          <p:spPr bwMode="auto">
            <a:xfrm>
              <a:off x="5952" y="321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07" name="Rectangle 399"/>
            <p:cNvSpPr>
              <a:spLocks noChangeArrowheads="1"/>
            </p:cNvSpPr>
            <p:nvPr/>
          </p:nvSpPr>
          <p:spPr bwMode="auto">
            <a:xfrm>
              <a:off x="6144" y="3216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008" name="Group 400"/>
          <p:cNvGrpSpPr>
            <a:grpSpLocks/>
          </p:cNvGrpSpPr>
          <p:nvPr/>
        </p:nvGrpSpPr>
        <p:grpSpPr bwMode="auto">
          <a:xfrm>
            <a:off x="2590800" y="5410200"/>
            <a:ext cx="1219200" cy="304800"/>
            <a:chOff x="4368" y="3408"/>
            <a:chExt cx="768" cy="192"/>
          </a:xfrm>
        </p:grpSpPr>
        <p:sp>
          <p:nvSpPr>
            <p:cNvPr id="69009" name="Rectangle 401"/>
            <p:cNvSpPr>
              <a:spLocks noChangeArrowheads="1"/>
            </p:cNvSpPr>
            <p:nvPr/>
          </p:nvSpPr>
          <p:spPr bwMode="auto">
            <a:xfrm>
              <a:off x="4368" y="3408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10" name="Rectangle 402"/>
            <p:cNvSpPr>
              <a:spLocks noChangeArrowheads="1"/>
            </p:cNvSpPr>
            <p:nvPr/>
          </p:nvSpPr>
          <p:spPr bwMode="auto">
            <a:xfrm>
              <a:off x="4560" y="3408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11" name="Rectangle 403"/>
            <p:cNvSpPr>
              <a:spLocks noChangeArrowheads="1"/>
            </p:cNvSpPr>
            <p:nvPr/>
          </p:nvSpPr>
          <p:spPr bwMode="auto">
            <a:xfrm>
              <a:off x="4752" y="3408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12" name="Rectangle 404"/>
            <p:cNvSpPr>
              <a:spLocks noChangeArrowheads="1"/>
            </p:cNvSpPr>
            <p:nvPr/>
          </p:nvSpPr>
          <p:spPr bwMode="auto">
            <a:xfrm>
              <a:off x="4944" y="3408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013" name="Group 405"/>
          <p:cNvGrpSpPr>
            <a:grpSpLocks/>
          </p:cNvGrpSpPr>
          <p:nvPr/>
        </p:nvGrpSpPr>
        <p:grpSpPr bwMode="auto">
          <a:xfrm>
            <a:off x="3200400" y="5715000"/>
            <a:ext cx="2438400" cy="304800"/>
            <a:chOff x="4752" y="3600"/>
            <a:chExt cx="1536" cy="192"/>
          </a:xfrm>
        </p:grpSpPr>
        <p:sp>
          <p:nvSpPr>
            <p:cNvPr id="69014" name="Rectangle 406"/>
            <p:cNvSpPr>
              <a:spLocks noChangeArrowheads="1"/>
            </p:cNvSpPr>
            <p:nvPr/>
          </p:nvSpPr>
          <p:spPr bwMode="auto">
            <a:xfrm>
              <a:off x="4752" y="360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15" name="Rectangle 407"/>
            <p:cNvSpPr>
              <a:spLocks noChangeArrowheads="1"/>
            </p:cNvSpPr>
            <p:nvPr/>
          </p:nvSpPr>
          <p:spPr bwMode="auto">
            <a:xfrm>
              <a:off x="4944" y="360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16" name="Rectangle 408"/>
            <p:cNvSpPr>
              <a:spLocks noChangeArrowheads="1"/>
            </p:cNvSpPr>
            <p:nvPr/>
          </p:nvSpPr>
          <p:spPr bwMode="auto">
            <a:xfrm>
              <a:off x="5136" y="360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17" name="Rectangle 409"/>
            <p:cNvSpPr>
              <a:spLocks noChangeArrowheads="1"/>
            </p:cNvSpPr>
            <p:nvPr/>
          </p:nvSpPr>
          <p:spPr bwMode="auto">
            <a:xfrm>
              <a:off x="5328" y="360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18" name="Rectangle 410"/>
            <p:cNvSpPr>
              <a:spLocks noChangeArrowheads="1"/>
            </p:cNvSpPr>
            <p:nvPr/>
          </p:nvSpPr>
          <p:spPr bwMode="auto">
            <a:xfrm>
              <a:off x="5520" y="360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19" name="Rectangle 411"/>
            <p:cNvSpPr>
              <a:spLocks noChangeArrowheads="1"/>
            </p:cNvSpPr>
            <p:nvPr/>
          </p:nvSpPr>
          <p:spPr bwMode="auto">
            <a:xfrm>
              <a:off x="5712" y="360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20" name="Rectangle 412"/>
            <p:cNvSpPr>
              <a:spLocks noChangeArrowheads="1"/>
            </p:cNvSpPr>
            <p:nvPr/>
          </p:nvSpPr>
          <p:spPr bwMode="auto">
            <a:xfrm>
              <a:off x="5904" y="360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21" name="Rectangle 413"/>
            <p:cNvSpPr>
              <a:spLocks noChangeArrowheads="1"/>
            </p:cNvSpPr>
            <p:nvPr/>
          </p:nvSpPr>
          <p:spPr bwMode="auto">
            <a:xfrm>
              <a:off x="6096" y="3600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022" name="Group 414"/>
          <p:cNvGrpSpPr>
            <a:grpSpLocks/>
          </p:cNvGrpSpPr>
          <p:nvPr/>
        </p:nvGrpSpPr>
        <p:grpSpPr bwMode="auto">
          <a:xfrm>
            <a:off x="2895600" y="3276600"/>
            <a:ext cx="2133600" cy="304800"/>
            <a:chOff x="1824" y="2064"/>
            <a:chExt cx="1344" cy="192"/>
          </a:xfrm>
        </p:grpSpPr>
        <p:sp>
          <p:nvSpPr>
            <p:cNvPr id="69023" name="Rectangle 415"/>
            <p:cNvSpPr>
              <a:spLocks noChangeArrowheads="1"/>
            </p:cNvSpPr>
            <p:nvPr/>
          </p:nvSpPr>
          <p:spPr bwMode="auto">
            <a:xfrm>
              <a:off x="1824" y="2064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24" name="Rectangle 416"/>
            <p:cNvSpPr>
              <a:spLocks noChangeArrowheads="1"/>
            </p:cNvSpPr>
            <p:nvPr/>
          </p:nvSpPr>
          <p:spPr bwMode="auto">
            <a:xfrm>
              <a:off x="2016" y="2064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25" name="Rectangle 417"/>
            <p:cNvSpPr>
              <a:spLocks noChangeArrowheads="1"/>
            </p:cNvSpPr>
            <p:nvPr/>
          </p:nvSpPr>
          <p:spPr bwMode="auto">
            <a:xfrm>
              <a:off x="2208" y="2064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26" name="Rectangle 418"/>
            <p:cNvSpPr>
              <a:spLocks noChangeArrowheads="1"/>
            </p:cNvSpPr>
            <p:nvPr/>
          </p:nvSpPr>
          <p:spPr bwMode="auto">
            <a:xfrm>
              <a:off x="2400" y="2064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27" name="Rectangle 419"/>
            <p:cNvSpPr>
              <a:spLocks noChangeArrowheads="1"/>
            </p:cNvSpPr>
            <p:nvPr/>
          </p:nvSpPr>
          <p:spPr bwMode="auto">
            <a:xfrm>
              <a:off x="2592" y="2064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28" name="Rectangle 420"/>
            <p:cNvSpPr>
              <a:spLocks noChangeArrowheads="1"/>
            </p:cNvSpPr>
            <p:nvPr/>
          </p:nvSpPr>
          <p:spPr bwMode="auto">
            <a:xfrm>
              <a:off x="2784" y="2064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29" name="Rectangle 421"/>
            <p:cNvSpPr>
              <a:spLocks noChangeArrowheads="1"/>
            </p:cNvSpPr>
            <p:nvPr/>
          </p:nvSpPr>
          <p:spPr bwMode="auto">
            <a:xfrm>
              <a:off x="2976" y="2064"/>
              <a:ext cx="192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155" name="Group 547"/>
          <p:cNvGrpSpPr>
            <a:grpSpLocks/>
          </p:cNvGrpSpPr>
          <p:nvPr/>
        </p:nvGrpSpPr>
        <p:grpSpPr bwMode="auto">
          <a:xfrm>
            <a:off x="2895600" y="1143000"/>
            <a:ext cx="2133600" cy="304800"/>
            <a:chOff x="1830" y="720"/>
            <a:chExt cx="1344" cy="192"/>
          </a:xfrm>
        </p:grpSpPr>
        <p:sp>
          <p:nvSpPr>
            <p:cNvPr id="69156" name="Rectangle 548"/>
            <p:cNvSpPr>
              <a:spLocks noChangeArrowheads="1"/>
            </p:cNvSpPr>
            <p:nvPr/>
          </p:nvSpPr>
          <p:spPr bwMode="auto">
            <a:xfrm>
              <a:off x="1830" y="720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57" name="Rectangle 549"/>
            <p:cNvSpPr>
              <a:spLocks noChangeArrowheads="1"/>
            </p:cNvSpPr>
            <p:nvPr/>
          </p:nvSpPr>
          <p:spPr bwMode="auto">
            <a:xfrm>
              <a:off x="2022" y="720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58" name="Rectangle 550"/>
            <p:cNvSpPr>
              <a:spLocks noChangeArrowheads="1"/>
            </p:cNvSpPr>
            <p:nvPr/>
          </p:nvSpPr>
          <p:spPr bwMode="auto">
            <a:xfrm>
              <a:off x="2214" y="720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59" name="Rectangle 551"/>
            <p:cNvSpPr>
              <a:spLocks noChangeArrowheads="1"/>
            </p:cNvSpPr>
            <p:nvPr/>
          </p:nvSpPr>
          <p:spPr bwMode="auto">
            <a:xfrm>
              <a:off x="2406" y="720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60" name="Rectangle 552"/>
            <p:cNvSpPr>
              <a:spLocks noChangeArrowheads="1"/>
            </p:cNvSpPr>
            <p:nvPr/>
          </p:nvSpPr>
          <p:spPr bwMode="auto">
            <a:xfrm>
              <a:off x="2598" y="720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61" name="Rectangle 553"/>
            <p:cNvSpPr>
              <a:spLocks noChangeArrowheads="1"/>
            </p:cNvSpPr>
            <p:nvPr/>
          </p:nvSpPr>
          <p:spPr bwMode="auto">
            <a:xfrm>
              <a:off x="2790" y="720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62" name="Rectangle 554"/>
            <p:cNvSpPr>
              <a:spLocks noChangeArrowheads="1"/>
            </p:cNvSpPr>
            <p:nvPr/>
          </p:nvSpPr>
          <p:spPr bwMode="auto">
            <a:xfrm>
              <a:off x="2982" y="720"/>
              <a:ext cx="192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163" name="Group 555"/>
          <p:cNvGrpSpPr>
            <a:grpSpLocks/>
          </p:cNvGrpSpPr>
          <p:nvPr/>
        </p:nvGrpSpPr>
        <p:grpSpPr bwMode="auto">
          <a:xfrm>
            <a:off x="2590800" y="1447800"/>
            <a:ext cx="2743200" cy="304800"/>
            <a:chOff x="4368" y="912"/>
            <a:chExt cx="1728" cy="192"/>
          </a:xfrm>
        </p:grpSpPr>
        <p:sp>
          <p:nvSpPr>
            <p:cNvPr id="69164" name="Rectangle 556"/>
            <p:cNvSpPr>
              <a:spLocks noChangeArrowheads="1"/>
            </p:cNvSpPr>
            <p:nvPr/>
          </p:nvSpPr>
          <p:spPr bwMode="auto">
            <a:xfrm>
              <a:off x="4368" y="91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65" name="Rectangle 557"/>
            <p:cNvSpPr>
              <a:spLocks noChangeArrowheads="1"/>
            </p:cNvSpPr>
            <p:nvPr/>
          </p:nvSpPr>
          <p:spPr bwMode="auto">
            <a:xfrm>
              <a:off x="4560" y="91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66" name="Rectangle 558"/>
            <p:cNvSpPr>
              <a:spLocks noChangeArrowheads="1"/>
            </p:cNvSpPr>
            <p:nvPr/>
          </p:nvSpPr>
          <p:spPr bwMode="auto">
            <a:xfrm>
              <a:off x="4752" y="91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67" name="Rectangle 559"/>
            <p:cNvSpPr>
              <a:spLocks noChangeArrowheads="1"/>
            </p:cNvSpPr>
            <p:nvPr/>
          </p:nvSpPr>
          <p:spPr bwMode="auto">
            <a:xfrm>
              <a:off x="4944" y="91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68" name="Rectangle 560"/>
            <p:cNvSpPr>
              <a:spLocks noChangeArrowheads="1"/>
            </p:cNvSpPr>
            <p:nvPr/>
          </p:nvSpPr>
          <p:spPr bwMode="auto">
            <a:xfrm>
              <a:off x="5136" y="91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69" name="Rectangle 561"/>
            <p:cNvSpPr>
              <a:spLocks noChangeArrowheads="1"/>
            </p:cNvSpPr>
            <p:nvPr/>
          </p:nvSpPr>
          <p:spPr bwMode="auto">
            <a:xfrm>
              <a:off x="5328" y="91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70" name="Rectangle 562"/>
            <p:cNvSpPr>
              <a:spLocks noChangeArrowheads="1"/>
            </p:cNvSpPr>
            <p:nvPr/>
          </p:nvSpPr>
          <p:spPr bwMode="auto">
            <a:xfrm>
              <a:off x="5520" y="912"/>
              <a:ext cx="192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71" name="Rectangle 563"/>
            <p:cNvSpPr>
              <a:spLocks noChangeArrowheads="1"/>
            </p:cNvSpPr>
            <p:nvPr/>
          </p:nvSpPr>
          <p:spPr bwMode="auto">
            <a:xfrm>
              <a:off x="5712" y="91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72" name="Rectangle 564"/>
            <p:cNvSpPr>
              <a:spLocks noChangeArrowheads="1"/>
            </p:cNvSpPr>
            <p:nvPr/>
          </p:nvSpPr>
          <p:spPr bwMode="auto">
            <a:xfrm>
              <a:off x="5904" y="91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173" name="Group 565"/>
          <p:cNvGrpSpPr>
            <a:grpSpLocks/>
          </p:cNvGrpSpPr>
          <p:nvPr/>
        </p:nvGrpSpPr>
        <p:grpSpPr bwMode="auto">
          <a:xfrm>
            <a:off x="3200400" y="1752600"/>
            <a:ext cx="2133600" cy="304800"/>
            <a:chOff x="4368" y="1104"/>
            <a:chExt cx="1344" cy="192"/>
          </a:xfrm>
        </p:grpSpPr>
        <p:sp>
          <p:nvSpPr>
            <p:cNvPr id="69174" name="Rectangle 566"/>
            <p:cNvSpPr>
              <a:spLocks noChangeArrowheads="1"/>
            </p:cNvSpPr>
            <p:nvPr/>
          </p:nvSpPr>
          <p:spPr bwMode="auto">
            <a:xfrm>
              <a:off x="4368" y="1104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75" name="Rectangle 567"/>
            <p:cNvSpPr>
              <a:spLocks noChangeArrowheads="1"/>
            </p:cNvSpPr>
            <p:nvPr/>
          </p:nvSpPr>
          <p:spPr bwMode="auto">
            <a:xfrm>
              <a:off x="4560" y="1104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76" name="Rectangle 568"/>
            <p:cNvSpPr>
              <a:spLocks noChangeArrowheads="1"/>
            </p:cNvSpPr>
            <p:nvPr/>
          </p:nvSpPr>
          <p:spPr bwMode="auto">
            <a:xfrm>
              <a:off x="4752" y="1104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77" name="Rectangle 569"/>
            <p:cNvSpPr>
              <a:spLocks noChangeArrowheads="1"/>
            </p:cNvSpPr>
            <p:nvPr/>
          </p:nvSpPr>
          <p:spPr bwMode="auto">
            <a:xfrm>
              <a:off x="4944" y="1104"/>
              <a:ext cx="192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78" name="Rectangle 570"/>
            <p:cNvSpPr>
              <a:spLocks noChangeArrowheads="1"/>
            </p:cNvSpPr>
            <p:nvPr/>
          </p:nvSpPr>
          <p:spPr bwMode="auto">
            <a:xfrm>
              <a:off x="5136" y="1104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79" name="Rectangle 571"/>
            <p:cNvSpPr>
              <a:spLocks noChangeArrowheads="1"/>
            </p:cNvSpPr>
            <p:nvPr/>
          </p:nvSpPr>
          <p:spPr bwMode="auto">
            <a:xfrm>
              <a:off x="5328" y="1104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80" name="Rectangle 572"/>
            <p:cNvSpPr>
              <a:spLocks noChangeArrowheads="1"/>
            </p:cNvSpPr>
            <p:nvPr/>
          </p:nvSpPr>
          <p:spPr bwMode="auto">
            <a:xfrm>
              <a:off x="5520" y="1104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181" name="Group 573"/>
          <p:cNvGrpSpPr>
            <a:grpSpLocks/>
          </p:cNvGrpSpPr>
          <p:nvPr/>
        </p:nvGrpSpPr>
        <p:grpSpPr bwMode="auto">
          <a:xfrm>
            <a:off x="2895600" y="2057400"/>
            <a:ext cx="2743200" cy="304800"/>
            <a:chOff x="4560" y="1296"/>
            <a:chExt cx="1728" cy="192"/>
          </a:xfrm>
        </p:grpSpPr>
        <p:sp>
          <p:nvSpPr>
            <p:cNvPr id="69182" name="Rectangle 574"/>
            <p:cNvSpPr>
              <a:spLocks noChangeArrowheads="1"/>
            </p:cNvSpPr>
            <p:nvPr/>
          </p:nvSpPr>
          <p:spPr bwMode="auto">
            <a:xfrm>
              <a:off x="4560" y="1296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83" name="Rectangle 575"/>
            <p:cNvSpPr>
              <a:spLocks noChangeArrowheads="1"/>
            </p:cNvSpPr>
            <p:nvPr/>
          </p:nvSpPr>
          <p:spPr bwMode="auto">
            <a:xfrm>
              <a:off x="4752" y="1296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84" name="Rectangle 576"/>
            <p:cNvSpPr>
              <a:spLocks noChangeArrowheads="1"/>
            </p:cNvSpPr>
            <p:nvPr/>
          </p:nvSpPr>
          <p:spPr bwMode="auto">
            <a:xfrm>
              <a:off x="4944" y="1296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85" name="Rectangle 577"/>
            <p:cNvSpPr>
              <a:spLocks noChangeArrowheads="1"/>
            </p:cNvSpPr>
            <p:nvPr/>
          </p:nvSpPr>
          <p:spPr bwMode="auto">
            <a:xfrm>
              <a:off x="5136" y="1296"/>
              <a:ext cx="192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86" name="Rectangle 578"/>
            <p:cNvSpPr>
              <a:spLocks noChangeArrowheads="1"/>
            </p:cNvSpPr>
            <p:nvPr/>
          </p:nvSpPr>
          <p:spPr bwMode="auto">
            <a:xfrm>
              <a:off x="5328" y="1296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87" name="Rectangle 579"/>
            <p:cNvSpPr>
              <a:spLocks noChangeArrowheads="1"/>
            </p:cNvSpPr>
            <p:nvPr/>
          </p:nvSpPr>
          <p:spPr bwMode="auto">
            <a:xfrm>
              <a:off x="5520" y="1296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88" name="Rectangle 580"/>
            <p:cNvSpPr>
              <a:spLocks noChangeArrowheads="1"/>
            </p:cNvSpPr>
            <p:nvPr/>
          </p:nvSpPr>
          <p:spPr bwMode="auto">
            <a:xfrm>
              <a:off x="5712" y="1296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89" name="Rectangle 581"/>
            <p:cNvSpPr>
              <a:spLocks noChangeArrowheads="1"/>
            </p:cNvSpPr>
            <p:nvPr/>
          </p:nvSpPr>
          <p:spPr bwMode="auto">
            <a:xfrm>
              <a:off x="5904" y="1296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90" name="Rectangle 582"/>
            <p:cNvSpPr>
              <a:spLocks noChangeArrowheads="1"/>
            </p:cNvSpPr>
            <p:nvPr/>
          </p:nvSpPr>
          <p:spPr bwMode="auto">
            <a:xfrm>
              <a:off x="6096" y="1296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191" name="Group 583"/>
          <p:cNvGrpSpPr>
            <a:grpSpLocks/>
          </p:cNvGrpSpPr>
          <p:nvPr/>
        </p:nvGrpSpPr>
        <p:grpSpPr bwMode="auto">
          <a:xfrm>
            <a:off x="2286000" y="2362200"/>
            <a:ext cx="3048000" cy="304800"/>
            <a:chOff x="3648" y="1488"/>
            <a:chExt cx="1920" cy="192"/>
          </a:xfrm>
        </p:grpSpPr>
        <p:grpSp>
          <p:nvGrpSpPr>
            <p:cNvPr id="69192" name="Group 584"/>
            <p:cNvGrpSpPr>
              <a:grpSpLocks/>
            </p:cNvGrpSpPr>
            <p:nvPr/>
          </p:nvGrpSpPr>
          <p:grpSpPr bwMode="auto">
            <a:xfrm>
              <a:off x="3648" y="1488"/>
              <a:ext cx="1728" cy="192"/>
              <a:chOff x="4368" y="1488"/>
              <a:chExt cx="1728" cy="192"/>
            </a:xfrm>
          </p:grpSpPr>
          <p:sp>
            <p:nvSpPr>
              <p:cNvPr id="69193" name="Rectangle 585"/>
              <p:cNvSpPr>
                <a:spLocks noChangeArrowheads="1"/>
              </p:cNvSpPr>
              <p:nvPr/>
            </p:nvSpPr>
            <p:spPr bwMode="auto">
              <a:xfrm>
                <a:off x="4368" y="1488"/>
                <a:ext cx="192" cy="192"/>
              </a:xfrm>
              <a:prstGeom prst="rect">
                <a:avLst/>
              </a:prstGeom>
              <a:solidFill>
                <a:srgbClr val="E9F73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194" name="Rectangle 586"/>
              <p:cNvSpPr>
                <a:spLocks noChangeArrowheads="1"/>
              </p:cNvSpPr>
              <p:nvPr/>
            </p:nvSpPr>
            <p:spPr bwMode="auto">
              <a:xfrm>
                <a:off x="4560" y="1488"/>
                <a:ext cx="192" cy="192"/>
              </a:xfrm>
              <a:prstGeom prst="rect">
                <a:avLst/>
              </a:prstGeom>
              <a:solidFill>
                <a:srgbClr val="E9F73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195" name="Rectangle 587"/>
              <p:cNvSpPr>
                <a:spLocks noChangeArrowheads="1"/>
              </p:cNvSpPr>
              <p:nvPr/>
            </p:nvSpPr>
            <p:spPr bwMode="auto">
              <a:xfrm>
                <a:off x="4752" y="1488"/>
                <a:ext cx="192" cy="192"/>
              </a:xfrm>
              <a:prstGeom prst="rect">
                <a:avLst/>
              </a:prstGeom>
              <a:solidFill>
                <a:srgbClr val="E9F73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196" name="Rectangle 588"/>
              <p:cNvSpPr>
                <a:spLocks noChangeArrowheads="1"/>
              </p:cNvSpPr>
              <p:nvPr/>
            </p:nvSpPr>
            <p:spPr bwMode="auto">
              <a:xfrm>
                <a:off x="4944" y="1488"/>
                <a:ext cx="192" cy="192"/>
              </a:xfrm>
              <a:prstGeom prst="rect">
                <a:avLst/>
              </a:prstGeom>
              <a:solidFill>
                <a:srgbClr val="E9F73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197" name="Rectangle 589"/>
              <p:cNvSpPr>
                <a:spLocks noChangeArrowheads="1"/>
              </p:cNvSpPr>
              <p:nvPr/>
            </p:nvSpPr>
            <p:spPr bwMode="auto">
              <a:xfrm>
                <a:off x="5136" y="1488"/>
                <a:ext cx="192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198" name="Rectangle 590"/>
              <p:cNvSpPr>
                <a:spLocks noChangeArrowheads="1"/>
              </p:cNvSpPr>
              <p:nvPr/>
            </p:nvSpPr>
            <p:spPr bwMode="auto">
              <a:xfrm>
                <a:off x="5328" y="1488"/>
                <a:ext cx="192" cy="192"/>
              </a:xfrm>
              <a:prstGeom prst="rect">
                <a:avLst/>
              </a:prstGeom>
              <a:solidFill>
                <a:srgbClr val="E9F73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199" name="Rectangle 591"/>
              <p:cNvSpPr>
                <a:spLocks noChangeArrowheads="1"/>
              </p:cNvSpPr>
              <p:nvPr/>
            </p:nvSpPr>
            <p:spPr bwMode="auto">
              <a:xfrm>
                <a:off x="5520" y="1488"/>
                <a:ext cx="192" cy="192"/>
              </a:xfrm>
              <a:prstGeom prst="rect">
                <a:avLst/>
              </a:prstGeom>
              <a:solidFill>
                <a:srgbClr val="E9F73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200" name="Rectangle 592"/>
              <p:cNvSpPr>
                <a:spLocks noChangeArrowheads="1"/>
              </p:cNvSpPr>
              <p:nvPr/>
            </p:nvSpPr>
            <p:spPr bwMode="auto">
              <a:xfrm>
                <a:off x="5712" y="1488"/>
                <a:ext cx="192" cy="192"/>
              </a:xfrm>
              <a:prstGeom prst="rect">
                <a:avLst/>
              </a:prstGeom>
              <a:solidFill>
                <a:srgbClr val="E9F73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201" name="Rectangle 593"/>
              <p:cNvSpPr>
                <a:spLocks noChangeArrowheads="1"/>
              </p:cNvSpPr>
              <p:nvPr/>
            </p:nvSpPr>
            <p:spPr bwMode="auto">
              <a:xfrm>
                <a:off x="5904" y="1488"/>
                <a:ext cx="192" cy="192"/>
              </a:xfrm>
              <a:prstGeom prst="rect">
                <a:avLst/>
              </a:prstGeom>
              <a:solidFill>
                <a:srgbClr val="E9F73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9202" name="Rectangle 594"/>
            <p:cNvSpPr>
              <a:spLocks noChangeArrowheads="1"/>
            </p:cNvSpPr>
            <p:nvPr/>
          </p:nvSpPr>
          <p:spPr bwMode="auto">
            <a:xfrm>
              <a:off x="5376" y="1488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203" name="Group 595"/>
          <p:cNvGrpSpPr>
            <a:grpSpLocks/>
          </p:cNvGrpSpPr>
          <p:nvPr/>
        </p:nvGrpSpPr>
        <p:grpSpPr bwMode="auto">
          <a:xfrm>
            <a:off x="2895600" y="2667000"/>
            <a:ext cx="1524000" cy="304800"/>
            <a:chOff x="4560" y="1680"/>
            <a:chExt cx="960" cy="192"/>
          </a:xfrm>
        </p:grpSpPr>
        <p:sp>
          <p:nvSpPr>
            <p:cNvPr id="69204" name="Rectangle 596"/>
            <p:cNvSpPr>
              <a:spLocks noChangeArrowheads="1"/>
            </p:cNvSpPr>
            <p:nvPr/>
          </p:nvSpPr>
          <p:spPr bwMode="auto">
            <a:xfrm>
              <a:off x="4560" y="1680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05" name="Rectangle 597"/>
            <p:cNvSpPr>
              <a:spLocks noChangeArrowheads="1"/>
            </p:cNvSpPr>
            <p:nvPr/>
          </p:nvSpPr>
          <p:spPr bwMode="auto">
            <a:xfrm>
              <a:off x="4752" y="1680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06" name="Rectangle 598"/>
            <p:cNvSpPr>
              <a:spLocks noChangeArrowheads="1"/>
            </p:cNvSpPr>
            <p:nvPr/>
          </p:nvSpPr>
          <p:spPr bwMode="auto">
            <a:xfrm>
              <a:off x="4944" y="1680"/>
              <a:ext cx="192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07" name="Rectangle 599"/>
            <p:cNvSpPr>
              <a:spLocks noChangeArrowheads="1"/>
            </p:cNvSpPr>
            <p:nvPr/>
          </p:nvSpPr>
          <p:spPr bwMode="auto">
            <a:xfrm>
              <a:off x="5136" y="1680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08" name="Rectangle 600"/>
            <p:cNvSpPr>
              <a:spLocks noChangeArrowheads="1"/>
            </p:cNvSpPr>
            <p:nvPr/>
          </p:nvSpPr>
          <p:spPr bwMode="auto">
            <a:xfrm>
              <a:off x="5328" y="1680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209" name="Group 601"/>
          <p:cNvGrpSpPr>
            <a:grpSpLocks/>
          </p:cNvGrpSpPr>
          <p:nvPr/>
        </p:nvGrpSpPr>
        <p:grpSpPr bwMode="auto">
          <a:xfrm>
            <a:off x="2895600" y="2971800"/>
            <a:ext cx="2438400" cy="304800"/>
            <a:chOff x="4560" y="1872"/>
            <a:chExt cx="1536" cy="192"/>
          </a:xfrm>
        </p:grpSpPr>
        <p:sp>
          <p:nvSpPr>
            <p:cNvPr id="69210" name="Rectangle 602"/>
            <p:cNvSpPr>
              <a:spLocks noChangeArrowheads="1"/>
            </p:cNvSpPr>
            <p:nvPr/>
          </p:nvSpPr>
          <p:spPr bwMode="auto">
            <a:xfrm>
              <a:off x="4560" y="187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11" name="Rectangle 603"/>
            <p:cNvSpPr>
              <a:spLocks noChangeArrowheads="1"/>
            </p:cNvSpPr>
            <p:nvPr/>
          </p:nvSpPr>
          <p:spPr bwMode="auto">
            <a:xfrm>
              <a:off x="4752" y="187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12" name="Rectangle 604"/>
            <p:cNvSpPr>
              <a:spLocks noChangeArrowheads="1"/>
            </p:cNvSpPr>
            <p:nvPr/>
          </p:nvSpPr>
          <p:spPr bwMode="auto">
            <a:xfrm>
              <a:off x="4944" y="1872"/>
              <a:ext cx="192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13" name="Rectangle 605"/>
            <p:cNvSpPr>
              <a:spLocks noChangeArrowheads="1"/>
            </p:cNvSpPr>
            <p:nvPr/>
          </p:nvSpPr>
          <p:spPr bwMode="auto">
            <a:xfrm>
              <a:off x="5136" y="187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14" name="Rectangle 606"/>
            <p:cNvSpPr>
              <a:spLocks noChangeArrowheads="1"/>
            </p:cNvSpPr>
            <p:nvPr/>
          </p:nvSpPr>
          <p:spPr bwMode="auto">
            <a:xfrm>
              <a:off x="5328" y="187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15" name="Rectangle 607"/>
            <p:cNvSpPr>
              <a:spLocks noChangeArrowheads="1"/>
            </p:cNvSpPr>
            <p:nvPr/>
          </p:nvSpPr>
          <p:spPr bwMode="auto">
            <a:xfrm>
              <a:off x="5520" y="187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16" name="Rectangle 608"/>
            <p:cNvSpPr>
              <a:spLocks noChangeArrowheads="1"/>
            </p:cNvSpPr>
            <p:nvPr/>
          </p:nvSpPr>
          <p:spPr bwMode="auto">
            <a:xfrm>
              <a:off x="5712" y="187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17" name="Rectangle 609"/>
            <p:cNvSpPr>
              <a:spLocks noChangeArrowheads="1"/>
            </p:cNvSpPr>
            <p:nvPr/>
          </p:nvSpPr>
          <p:spPr bwMode="auto">
            <a:xfrm>
              <a:off x="5904" y="187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218" name="Group 610"/>
          <p:cNvGrpSpPr>
            <a:grpSpLocks/>
          </p:cNvGrpSpPr>
          <p:nvPr/>
        </p:nvGrpSpPr>
        <p:grpSpPr bwMode="auto">
          <a:xfrm>
            <a:off x="2895600" y="3581400"/>
            <a:ext cx="2133600" cy="304800"/>
            <a:chOff x="4560" y="2256"/>
            <a:chExt cx="1344" cy="192"/>
          </a:xfrm>
        </p:grpSpPr>
        <p:sp>
          <p:nvSpPr>
            <p:cNvPr id="69219" name="Rectangle 611"/>
            <p:cNvSpPr>
              <a:spLocks noChangeArrowheads="1"/>
            </p:cNvSpPr>
            <p:nvPr/>
          </p:nvSpPr>
          <p:spPr bwMode="auto">
            <a:xfrm>
              <a:off x="4560" y="2256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20" name="Rectangle 612"/>
            <p:cNvSpPr>
              <a:spLocks noChangeArrowheads="1"/>
            </p:cNvSpPr>
            <p:nvPr/>
          </p:nvSpPr>
          <p:spPr bwMode="auto">
            <a:xfrm>
              <a:off x="4752" y="2256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21" name="Rectangle 613"/>
            <p:cNvSpPr>
              <a:spLocks noChangeArrowheads="1"/>
            </p:cNvSpPr>
            <p:nvPr/>
          </p:nvSpPr>
          <p:spPr bwMode="auto">
            <a:xfrm>
              <a:off x="4944" y="2256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22" name="Rectangle 614"/>
            <p:cNvSpPr>
              <a:spLocks noChangeArrowheads="1"/>
            </p:cNvSpPr>
            <p:nvPr/>
          </p:nvSpPr>
          <p:spPr bwMode="auto">
            <a:xfrm>
              <a:off x="5136" y="2256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23" name="Rectangle 615"/>
            <p:cNvSpPr>
              <a:spLocks noChangeArrowheads="1"/>
            </p:cNvSpPr>
            <p:nvPr/>
          </p:nvSpPr>
          <p:spPr bwMode="auto">
            <a:xfrm>
              <a:off x="5328" y="2256"/>
              <a:ext cx="192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24" name="Rectangle 616"/>
            <p:cNvSpPr>
              <a:spLocks noChangeArrowheads="1"/>
            </p:cNvSpPr>
            <p:nvPr/>
          </p:nvSpPr>
          <p:spPr bwMode="auto">
            <a:xfrm>
              <a:off x="5520" y="2256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25" name="Rectangle 617"/>
            <p:cNvSpPr>
              <a:spLocks noChangeArrowheads="1"/>
            </p:cNvSpPr>
            <p:nvPr/>
          </p:nvSpPr>
          <p:spPr bwMode="auto">
            <a:xfrm>
              <a:off x="5712" y="2256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226" name="Group 618"/>
          <p:cNvGrpSpPr>
            <a:grpSpLocks/>
          </p:cNvGrpSpPr>
          <p:nvPr/>
        </p:nvGrpSpPr>
        <p:grpSpPr bwMode="auto">
          <a:xfrm>
            <a:off x="2895600" y="3886200"/>
            <a:ext cx="3048000" cy="304800"/>
            <a:chOff x="4560" y="2448"/>
            <a:chExt cx="1920" cy="192"/>
          </a:xfrm>
        </p:grpSpPr>
        <p:sp>
          <p:nvSpPr>
            <p:cNvPr id="69227" name="Rectangle 619"/>
            <p:cNvSpPr>
              <a:spLocks noChangeArrowheads="1"/>
            </p:cNvSpPr>
            <p:nvPr/>
          </p:nvSpPr>
          <p:spPr bwMode="auto">
            <a:xfrm>
              <a:off x="4560" y="2448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28" name="Rectangle 620"/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29" name="Rectangle 621"/>
            <p:cNvSpPr>
              <a:spLocks noChangeArrowheads="1"/>
            </p:cNvSpPr>
            <p:nvPr/>
          </p:nvSpPr>
          <p:spPr bwMode="auto">
            <a:xfrm>
              <a:off x="4944" y="2448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30" name="Rectangle 622"/>
            <p:cNvSpPr>
              <a:spLocks noChangeArrowheads="1"/>
            </p:cNvSpPr>
            <p:nvPr/>
          </p:nvSpPr>
          <p:spPr bwMode="auto">
            <a:xfrm>
              <a:off x="5136" y="2448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31" name="Rectangle 623"/>
            <p:cNvSpPr>
              <a:spLocks noChangeArrowheads="1"/>
            </p:cNvSpPr>
            <p:nvPr/>
          </p:nvSpPr>
          <p:spPr bwMode="auto">
            <a:xfrm>
              <a:off x="5328" y="2448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32" name="Rectangle 624"/>
            <p:cNvSpPr>
              <a:spLocks noChangeArrowheads="1"/>
            </p:cNvSpPr>
            <p:nvPr/>
          </p:nvSpPr>
          <p:spPr bwMode="auto">
            <a:xfrm>
              <a:off x="5520" y="2448"/>
              <a:ext cx="192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33" name="Rectangle 625"/>
            <p:cNvSpPr>
              <a:spLocks noChangeArrowheads="1"/>
            </p:cNvSpPr>
            <p:nvPr/>
          </p:nvSpPr>
          <p:spPr bwMode="auto">
            <a:xfrm>
              <a:off x="5712" y="2448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34" name="Rectangle 626"/>
            <p:cNvSpPr>
              <a:spLocks noChangeArrowheads="1"/>
            </p:cNvSpPr>
            <p:nvPr/>
          </p:nvSpPr>
          <p:spPr bwMode="auto">
            <a:xfrm>
              <a:off x="5904" y="2448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35" name="Rectangle 627"/>
            <p:cNvSpPr>
              <a:spLocks noChangeArrowheads="1"/>
            </p:cNvSpPr>
            <p:nvPr/>
          </p:nvSpPr>
          <p:spPr bwMode="auto">
            <a:xfrm>
              <a:off x="6096" y="2448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36" name="Rectangle 628"/>
            <p:cNvSpPr>
              <a:spLocks noChangeArrowheads="1"/>
            </p:cNvSpPr>
            <p:nvPr/>
          </p:nvSpPr>
          <p:spPr bwMode="auto">
            <a:xfrm>
              <a:off x="6288" y="2448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237" name="Group 629"/>
          <p:cNvGrpSpPr>
            <a:grpSpLocks/>
          </p:cNvGrpSpPr>
          <p:nvPr/>
        </p:nvGrpSpPr>
        <p:grpSpPr bwMode="auto">
          <a:xfrm>
            <a:off x="3810000" y="4191000"/>
            <a:ext cx="2743200" cy="304800"/>
            <a:chOff x="4224" y="2640"/>
            <a:chExt cx="1728" cy="192"/>
          </a:xfrm>
        </p:grpSpPr>
        <p:sp>
          <p:nvSpPr>
            <p:cNvPr id="69238" name="Rectangle 630"/>
            <p:cNvSpPr>
              <a:spLocks noChangeArrowheads="1"/>
            </p:cNvSpPr>
            <p:nvPr/>
          </p:nvSpPr>
          <p:spPr bwMode="auto">
            <a:xfrm>
              <a:off x="4224" y="2640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39" name="Rectangle 631"/>
            <p:cNvSpPr>
              <a:spLocks noChangeArrowheads="1"/>
            </p:cNvSpPr>
            <p:nvPr/>
          </p:nvSpPr>
          <p:spPr bwMode="auto">
            <a:xfrm>
              <a:off x="4416" y="2640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40" name="Rectangle 632"/>
            <p:cNvSpPr>
              <a:spLocks noChangeArrowheads="1"/>
            </p:cNvSpPr>
            <p:nvPr/>
          </p:nvSpPr>
          <p:spPr bwMode="auto">
            <a:xfrm>
              <a:off x="4608" y="2640"/>
              <a:ext cx="192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41" name="Rectangle 633"/>
            <p:cNvSpPr>
              <a:spLocks noChangeArrowheads="1"/>
            </p:cNvSpPr>
            <p:nvPr/>
          </p:nvSpPr>
          <p:spPr bwMode="auto">
            <a:xfrm>
              <a:off x="4800" y="2640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42" name="Rectangle 634"/>
            <p:cNvSpPr>
              <a:spLocks noChangeArrowheads="1"/>
            </p:cNvSpPr>
            <p:nvPr/>
          </p:nvSpPr>
          <p:spPr bwMode="auto">
            <a:xfrm>
              <a:off x="4992" y="2640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43" name="Rectangle 635"/>
            <p:cNvSpPr>
              <a:spLocks noChangeArrowheads="1"/>
            </p:cNvSpPr>
            <p:nvPr/>
          </p:nvSpPr>
          <p:spPr bwMode="auto">
            <a:xfrm>
              <a:off x="5184" y="2640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44" name="Rectangle 636"/>
            <p:cNvSpPr>
              <a:spLocks noChangeArrowheads="1"/>
            </p:cNvSpPr>
            <p:nvPr/>
          </p:nvSpPr>
          <p:spPr bwMode="auto">
            <a:xfrm>
              <a:off x="5376" y="2640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45" name="Rectangle 637"/>
            <p:cNvSpPr>
              <a:spLocks noChangeArrowheads="1"/>
            </p:cNvSpPr>
            <p:nvPr/>
          </p:nvSpPr>
          <p:spPr bwMode="auto">
            <a:xfrm>
              <a:off x="5568" y="2640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46" name="Rectangle 638"/>
            <p:cNvSpPr>
              <a:spLocks noChangeArrowheads="1"/>
            </p:cNvSpPr>
            <p:nvPr/>
          </p:nvSpPr>
          <p:spPr bwMode="auto">
            <a:xfrm>
              <a:off x="5760" y="2640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247" name="Group 639"/>
          <p:cNvGrpSpPr>
            <a:grpSpLocks/>
          </p:cNvGrpSpPr>
          <p:nvPr/>
        </p:nvGrpSpPr>
        <p:grpSpPr bwMode="auto">
          <a:xfrm>
            <a:off x="2895600" y="4495800"/>
            <a:ext cx="1828800" cy="304800"/>
            <a:chOff x="4560" y="2832"/>
            <a:chExt cx="1152" cy="192"/>
          </a:xfrm>
        </p:grpSpPr>
        <p:sp>
          <p:nvSpPr>
            <p:cNvPr id="69248" name="Rectangle 640"/>
            <p:cNvSpPr>
              <a:spLocks noChangeArrowheads="1"/>
            </p:cNvSpPr>
            <p:nvPr/>
          </p:nvSpPr>
          <p:spPr bwMode="auto">
            <a:xfrm>
              <a:off x="4560" y="283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49" name="Rectangle 641"/>
            <p:cNvSpPr>
              <a:spLocks noChangeArrowheads="1"/>
            </p:cNvSpPr>
            <p:nvPr/>
          </p:nvSpPr>
          <p:spPr bwMode="auto">
            <a:xfrm>
              <a:off x="4752" y="283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50" name="Rectangle 642"/>
            <p:cNvSpPr>
              <a:spLocks noChangeArrowheads="1"/>
            </p:cNvSpPr>
            <p:nvPr/>
          </p:nvSpPr>
          <p:spPr bwMode="auto">
            <a:xfrm>
              <a:off x="4944" y="283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51" name="Rectangle 643"/>
            <p:cNvSpPr>
              <a:spLocks noChangeArrowheads="1"/>
            </p:cNvSpPr>
            <p:nvPr/>
          </p:nvSpPr>
          <p:spPr bwMode="auto">
            <a:xfrm>
              <a:off x="5136" y="283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52" name="Rectangle 644"/>
            <p:cNvSpPr>
              <a:spLocks noChangeArrowheads="1"/>
            </p:cNvSpPr>
            <p:nvPr/>
          </p:nvSpPr>
          <p:spPr bwMode="auto">
            <a:xfrm>
              <a:off x="5328" y="2832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53" name="Rectangle 645"/>
            <p:cNvSpPr>
              <a:spLocks noChangeArrowheads="1"/>
            </p:cNvSpPr>
            <p:nvPr/>
          </p:nvSpPr>
          <p:spPr bwMode="auto">
            <a:xfrm>
              <a:off x="5520" y="2832"/>
              <a:ext cx="192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254" name="Group 646"/>
          <p:cNvGrpSpPr>
            <a:grpSpLocks/>
          </p:cNvGrpSpPr>
          <p:nvPr/>
        </p:nvGrpSpPr>
        <p:grpSpPr bwMode="auto">
          <a:xfrm>
            <a:off x="3505200" y="4800600"/>
            <a:ext cx="1524000" cy="304800"/>
            <a:chOff x="4944" y="3024"/>
            <a:chExt cx="960" cy="192"/>
          </a:xfrm>
        </p:grpSpPr>
        <p:sp>
          <p:nvSpPr>
            <p:cNvPr id="69255" name="Rectangle 647"/>
            <p:cNvSpPr>
              <a:spLocks noChangeArrowheads="1"/>
            </p:cNvSpPr>
            <p:nvPr/>
          </p:nvSpPr>
          <p:spPr bwMode="auto">
            <a:xfrm>
              <a:off x="4944" y="3024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56" name="Rectangle 648"/>
            <p:cNvSpPr>
              <a:spLocks noChangeArrowheads="1"/>
            </p:cNvSpPr>
            <p:nvPr/>
          </p:nvSpPr>
          <p:spPr bwMode="auto">
            <a:xfrm>
              <a:off x="5136" y="3024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57" name="Rectangle 649"/>
            <p:cNvSpPr>
              <a:spLocks noChangeArrowheads="1"/>
            </p:cNvSpPr>
            <p:nvPr/>
          </p:nvSpPr>
          <p:spPr bwMode="auto">
            <a:xfrm>
              <a:off x="5328" y="3024"/>
              <a:ext cx="192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58" name="Rectangle 650"/>
            <p:cNvSpPr>
              <a:spLocks noChangeArrowheads="1"/>
            </p:cNvSpPr>
            <p:nvPr/>
          </p:nvSpPr>
          <p:spPr bwMode="auto">
            <a:xfrm>
              <a:off x="5520" y="3024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59" name="Rectangle 651"/>
            <p:cNvSpPr>
              <a:spLocks noChangeArrowheads="1"/>
            </p:cNvSpPr>
            <p:nvPr/>
          </p:nvSpPr>
          <p:spPr bwMode="auto">
            <a:xfrm>
              <a:off x="5712" y="3024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260" name="Group 652"/>
          <p:cNvGrpSpPr>
            <a:grpSpLocks/>
          </p:cNvGrpSpPr>
          <p:nvPr/>
        </p:nvGrpSpPr>
        <p:grpSpPr bwMode="auto">
          <a:xfrm>
            <a:off x="3810000" y="5105400"/>
            <a:ext cx="1828800" cy="304800"/>
            <a:chOff x="5184" y="3216"/>
            <a:chExt cx="1152" cy="192"/>
          </a:xfrm>
        </p:grpSpPr>
        <p:sp>
          <p:nvSpPr>
            <p:cNvPr id="69261" name="Rectangle 653"/>
            <p:cNvSpPr>
              <a:spLocks noChangeArrowheads="1"/>
            </p:cNvSpPr>
            <p:nvPr/>
          </p:nvSpPr>
          <p:spPr bwMode="auto">
            <a:xfrm>
              <a:off x="5184" y="3216"/>
              <a:ext cx="192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62" name="Rectangle 654"/>
            <p:cNvSpPr>
              <a:spLocks noChangeArrowheads="1"/>
            </p:cNvSpPr>
            <p:nvPr/>
          </p:nvSpPr>
          <p:spPr bwMode="auto">
            <a:xfrm>
              <a:off x="5376" y="3216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63" name="Rectangle 655"/>
            <p:cNvSpPr>
              <a:spLocks noChangeArrowheads="1"/>
            </p:cNvSpPr>
            <p:nvPr/>
          </p:nvSpPr>
          <p:spPr bwMode="auto">
            <a:xfrm>
              <a:off x="5568" y="3216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64" name="Rectangle 656"/>
            <p:cNvSpPr>
              <a:spLocks noChangeArrowheads="1"/>
            </p:cNvSpPr>
            <p:nvPr/>
          </p:nvSpPr>
          <p:spPr bwMode="auto">
            <a:xfrm>
              <a:off x="5760" y="3216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65" name="Rectangle 657"/>
            <p:cNvSpPr>
              <a:spLocks noChangeArrowheads="1"/>
            </p:cNvSpPr>
            <p:nvPr/>
          </p:nvSpPr>
          <p:spPr bwMode="auto">
            <a:xfrm>
              <a:off x="5952" y="3216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66" name="Rectangle 658"/>
            <p:cNvSpPr>
              <a:spLocks noChangeArrowheads="1"/>
            </p:cNvSpPr>
            <p:nvPr/>
          </p:nvSpPr>
          <p:spPr bwMode="auto">
            <a:xfrm>
              <a:off x="6144" y="3216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267" name="Group 659"/>
          <p:cNvGrpSpPr>
            <a:grpSpLocks/>
          </p:cNvGrpSpPr>
          <p:nvPr/>
        </p:nvGrpSpPr>
        <p:grpSpPr bwMode="auto">
          <a:xfrm>
            <a:off x="2590800" y="5410200"/>
            <a:ext cx="1219200" cy="304800"/>
            <a:chOff x="4368" y="3408"/>
            <a:chExt cx="768" cy="192"/>
          </a:xfrm>
        </p:grpSpPr>
        <p:sp>
          <p:nvSpPr>
            <p:cNvPr id="69268" name="Rectangle 660"/>
            <p:cNvSpPr>
              <a:spLocks noChangeArrowheads="1"/>
            </p:cNvSpPr>
            <p:nvPr/>
          </p:nvSpPr>
          <p:spPr bwMode="auto">
            <a:xfrm>
              <a:off x="4368" y="3408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69" name="Rectangle 661"/>
            <p:cNvSpPr>
              <a:spLocks noChangeArrowheads="1"/>
            </p:cNvSpPr>
            <p:nvPr/>
          </p:nvSpPr>
          <p:spPr bwMode="auto">
            <a:xfrm>
              <a:off x="4560" y="3408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70" name="Rectangle 662"/>
            <p:cNvSpPr>
              <a:spLocks noChangeArrowheads="1"/>
            </p:cNvSpPr>
            <p:nvPr/>
          </p:nvSpPr>
          <p:spPr bwMode="auto">
            <a:xfrm>
              <a:off x="4752" y="3408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71" name="Rectangle 663"/>
            <p:cNvSpPr>
              <a:spLocks noChangeArrowheads="1"/>
            </p:cNvSpPr>
            <p:nvPr/>
          </p:nvSpPr>
          <p:spPr bwMode="auto">
            <a:xfrm>
              <a:off x="4944" y="3408"/>
              <a:ext cx="192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272" name="Group 664"/>
          <p:cNvGrpSpPr>
            <a:grpSpLocks/>
          </p:cNvGrpSpPr>
          <p:nvPr/>
        </p:nvGrpSpPr>
        <p:grpSpPr bwMode="auto">
          <a:xfrm>
            <a:off x="2895600" y="3276600"/>
            <a:ext cx="2133600" cy="304800"/>
            <a:chOff x="1824" y="2064"/>
            <a:chExt cx="1344" cy="192"/>
          </a:xfrm>
        </p:grpSpPr>
        <p:sp>
          <p:nvSpPr>
            <p:cNvPr id="69273" name="Rectangle 665"/>
            <p:cNvSpPr>
              <a:spLocks noChangeArrowheads="1"/>
            </p:cNvSpPr>
            <p:nvPr/>
          </p:nvSpPr>
          <p:spPr bwMode="auto">
            <a:xfrm>
              <a:off x="1824" y="2064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74" name="Rectangle 666"/>
            <p:cNvSpPr>
              <a:spLocks noChangeArrowheads="1"/>
            </p:cNvSpPr>
            <p:nvPr/>
          </p:nvSpPr>
          <p:spPr bwMode="auto">
            <a:xfrm>
              <a:off x="2016" y="2064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75" name="Rectangle 667"/>
            <p:cNvSpPr>
              <a:spLocks noChangeArrowheads="1"/>
            </p:cNvSpPr>
            <p:nvPr/>
          </p:nvSpPr>
          <p:spPr bwMode="auto">
            <a:xfrm>
              <a:off x="2208" y="2064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76" name="Rectangle 668"/>
            <p:cNvSpPr>
              <a:spLocks noChangeArrowheads="1"/>
            </p:cNvSpPr>
            <p:nvPr/>
          </p:nvSpPr>
          <p:spPr bwMode="auto">
            <a:xfrm>
              <a:off x="2400" y="2064"/>
              <a:ext cx="192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77" name="Rectangle 669"/>
            <p:cNvSpPr>
              <a:spLocks noChangeArrowheads="1"/>
            </p:cNvSpPr>
            <p:nvPr/>
          </p:nvSpPr>
          <p:spPr bwMode="auto">
            <a:xfrm>
              <a:off x="2592" y="2064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78" name="Rectangle 670"/>
            <p:cNvSpPr>
              <a:spLocks noChangeArrowheads="1"/>
            </p:cNvSpPr>
            <p:nvPr/>
          </p:nvSpPr>
          <p:spPr bwMode="auto">
            <a:xfrm>
              <a:off x="2784" y="2064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79" name="Rectangle 671"/>
            <p:cNvSpPr>
              <a:spLocks noChangeArrowheads="1"/>
            </p:cNvSpPr>
            <p:nvPr/>
          </p:nvSpPr>
          <p:spPr bwMode="auto">
            <a:xfrm>
              <a:off x="2976" y="2064"/>
              <a:ext cx="192" cy="192"/>
            </a:xfrm>
            <a:prstGeom prst="rect">
              <a:avLst/>
            </a:prstGeom>
            <a:solidFill>
              <a:srgbClr val="E9F73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843" name="Group 235"/>
          <p:cNvGrpSpPr>
            <a:grpSpLocks/>
          </p:cNvGrpSpPr>
          <p:nvPr/>
        </p:nvGrpSpPr>
        <p:grpSpPr bwMode="auto">
          <a:xfrm>
            <a:off x="3200400" y="5715000"/>
            <a:ext cx="2438400" cy="304800"/>
            <a:chOff x="4752" y="3600"/>
            <a:chExt cx="1536" cy="192"/>
          </a:xfrm>
        </p:grpSpPr>
        <p:sp>
          <p:nvSpPr>
            <p:cNvPr id="68844" name="Rectangle 236"/>
            <p:cNvSpPr>
              <a:spLocks noChangeArrowheads="1"/>
            </p:cNvSpPr>
            <p:nvPr/>
          </p:nvSpPr>
          <p:spPr bwMode="auto">
            <a:xfrm>
              <a:off x="4752" y="3600"/>
              <a:ext cx="192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45" name="Rectangle 237"/>
            <p:cNvSpPr>
              <a:spLocks noChangeArrowheads="1"/>
            </p:cNvSpPr>
            <p:nvPr/>
          </p:nvSpPr>
          <p:spPr bwMode="auto">
            <a:xfrm>
              <a:off x="4944" y="3600"/>
              <a:ext cx="192" cy="192"/>
            </a:xfrm>
            <a:prstGeom prst="rect">
              <a:avLst/>
            </a:prstGeom>
            <a:solidFill>
              <a:srgbClr val="F9FD4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46" name="Rectangle 238"/>
            <p:cNvSpPr>
              <a:spLocks noChangeArrowheads="1"/>
            </p:cNvSpPr>
            <p:nvPr/>
          </p:nvSpPr>
          <p:spPr bwMode="auto">
            <a:xfrm>
              <a:off x="5136" y="3600"/>
              <a:ext cx="192" cy="192"/>
            </a:xfrm>
            <a:prstGeom prst="rect">
              <a:avLst/>
            </a:prstGeom>
            <a:solidFill>
              <a:srgbClr val="F9FD4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47" name="Rectangle 239"/>
            <p:cNvSpPr>
              <a:spLocks noChangeArrowheads="1"/>
            </p:cNvSpPr>
            <p:nvPr/>
          </p:nvSpPr>
          <p:spPr bwMode="auto">
            <a:xfrm>
              <a:off x="5328" y="3600"/>
              <a:ext cx="192" cy="192"/>
            </a:xfrm>
            <a:prstGeom prst="rect">
              <a:avLst/>
            </a:prstGeom>
            <a:solidFill>
              <a:srgbClr val="F9FD4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48" name="Rectangle 240"/>
            <p:cNvSpPr>
              <a:spLocks noChangeArrowheads="1"/>
            </p:cNvSpPr>
            <p:nvPr/>
          </p:nvSpPr>
          <p:spPr bwMode="auto">
            <a:xfrm>
              <a:off x="5520" y="3600"/>
              <a:ext cx="192" cy="192"/>
            </a:xfrm>
            <a:prstGeom prst="rect">
              <a:avLst/>
            </a:prstGeom>
            <a:solidFill>
              <a:srgbClr val="F9FD4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49" name="Rectangle 241"/>
            <p:cNvSpPr>
              <a:spLocks noChangeArrowheads="1"/>
            </p:cNvSpPr>
            <p:nvPr/>
          </p:nvSpPr>
          <p:spPr bwMode="auto">
            <a:xfrm>
              <a:off x="5712" y="3600"/>
              <a:ext cx="192" cy="192"/>
            </a:xfrm>
            <a:prstGeom prst="rect">
              <a:avLst/>
            </a:prstGeom>
            <a:solidFill>
              <a:srgbClr val="F9FD4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50" name="Rectangle 242"/>
            <p:cNvSpPr>
              <a:spLocks noChangeArrowheads="1"/>
            </p:cNvSpPr>
            <p:nvPr/>
          </p:nvSpPr>
          <p:spPr bwMode="auto">
            <a:xfrm>
              <a:off x="5904" y="3600"/>
              <a:ext cx="192" cy="192"/>
            </a:xfrm>
            <a:prstGeom prst="rect">
              <a:avLst/>
            </a:prstGeom>
            <a:solidFill>
              <a:srgbClr val="F9FD4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51" name="Rectangle 243"/>
            <p:cNvSpPr>
              <a:spLocks noChangeArrowheads="1"/>
            </p:cNvSpPr>
            <p:nvPr/>
          </p:nvSpPr>
          <p:spPr bwMode="auto">
            <a:xfrm>
              <a:off x="6096" y="3600"/>
              <a:ext cx="192" cy="192"/>
            </a:xfrm>
            <a:prstGeom prst="rect">
              <a:avLst/>
            </a:prstGeom>
            <a:solidFill>
              <a:srgbClr val="F9FD4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280" name="Rectangle 672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1066800" y="1143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dirty="0"/>
              <a:t>1</a:t>
            </a:r>
          </a:p>
        </p:txBody>
      </p:sp>
      <p:sp>
        <p:nvSpPr>
          <p:cNvPr id="69297" name="AutoShape 689">
            <a:hlinkClick r:id="rId20" action="ppaction://hlinkpres?slideindex=23&amp;slidetitle=  Th? n?m ngày 27 tháng 3 n?m 2008 Luy?n t? và câu:  M? r..."/>
          </p:cNvPr>
          <p:cNvSpPr>
            <a:spLocks noChangeArrowheads="1"/>
          </p:cNvSpPr>
          <p:nvPr/>
        </p:nvSpPr>
        <p:spPr bwMode="auto">
          <a:xfrm>
            <a:off x="8686800" y="6248400"/>
            <a:ext cx="304800" cy="457200"/>
          </a:xfrm>
          <a:custGeom>
            <a:avLst/>
            <a:gdLst>
              <a:gd name="G0" fmla="+- 6480 0 0"/>
              <a:gd name="G1" fmla="+- 8640 0 0"/>
              <a:gd name="G2" fmla="+- 4320 0 0"/>
              <a:gd name="G3" fmla="+- 21600 0 6480"/>
              <a:gd name="G4" fmla="+- 21600 0 8640"/>
              <a:gd name="G5" fmla="+- 21600 0 4320"/>
              <a:gd name="G6" fmla="+- 6480 0 10800"/>
              <a:gd name="G7" fmla="+- 8640 0 10800"/>
              <a:gd name="G8" fmla="*/ G7 4320 G6"/>
              <a:gd name="G9" fmla="+- 21600 0 G8"/>
              <a:gd name="T0" fmla="*/ G8 w 21600"/>
              <a:gd name="T1" fmla="*/ G1 h 21600"/>
              <a:gd name="T2" fmla="*/ G9 w 21600"/>
              <a:gd name="T3" fmla="*/ G4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10800" y="0"/>
                </a:moveTo>
                <a:lnTo>
                  <a:pt x="6480" y="4320"/>
                </a:lnTo>
                <a:lnTo>
                  <a:pt x="8640" y="4320"/>
                </a:lnTo>
                <a:lnTo>
                  <a:pt x="8640" y="8640"/>
                </a:lnTo>
                <a:lnTo>
                  <a:pt x="4320" y="8640"/>
                </a:lnTo>
                <a:lnTo>
                  <a:pt x="4320" y="6480"/>
                </a:lnTo>
                <a:lnTo>
                  <a:pt x="0" y="10800"/>
                </a:lnTo>
                <a:lnTo>
                  <a:pt x="4320" y="15120"/>
                </a:lnTo>
                <a:lnTo>
                  <a:pt x="4320" y="12960"/>
                </a:lnTo>
                <a:lnTo>
                  <a:pt x="8640" y="12960"/>
                </a:lnTo>
                <a:lnTo>
                  <a:pt x="8640" y="17280"/>
                </a:lnTo>
                <a:lnTo>
                  <a:pt x="6480" y="17280"/>
                </a:lnTo>
                <a:lnTo>
                  <a:pt x="10800" y="21600"/>
                </a:lnTo>
                <a:lnTo>
                  <a:pt x="15120" y="17280"/>
                </a:lnTo>
                <a:lnTo>
                  <a:pt x="12960" y="17280"/>
                </a:lnTo>
                <a:lnTo>
                  <a:pt x="12960" y="12960"/>
                </a:lnTo>
                <a:lnTo>
                  <a:pt x="17280" y="12960"/>
                </a:lnTo>
                <a:lnTo>
                  <a:pt x="17280" y="15120"/>
                </a:lnTo>
                <a:lnTo>
                  <a:pt x="21600" y="10800"/>
                </a:lnTo>
                <a:lnTo>
                  <a:pt x="17280" y="6480"/>
                </a:lnTo>
                <a:lnTo>
                  <a:pt x="17280" y="8640"/>
                </a:lnTo>
                <a:lnTo>
                  <a:pt x="12960" y="8640"/>
                </a:lnTo>
                <a:lnTo>
                  <a:pt x="12960" y="4320"/>
                </a:lnTo>
                <a:lnTo>
                  <a:pt x="15120" y="432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9336" name="Group 728"/>
          <p:cNvGraphicFramePr>
            <a:graphicFrameLocks noGrp="1"/>
          </p:cNvGraphicFramePr>
          <p:nvPr/>
        </p:nvGraphicFramePr>
        <p:xfrm>
          <a:off x="1219200" y="6188075"/>
          <a:ext cx="6934200" cy="518160"/>
        </p:xfrm>
        <a:graphic>
          <a:graphicData uri="http://schemas.openxmlformats.org/drawingml/2006/table">
            <a:tbl>
              <a:tblPr/>
              <a:tblGrid>
                <a:gridCol w="433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9337" name="Group 729"/>
          <p:cNvGraphicFramePr>
            <a:graphicFrameLocks noGrp="1"/>
          </p:cNvGraphicFramePr>
          <p:nvPr/>
        </p:nvGraphicFramePr>
        <p:xfrm>
          <a:off x="1219200" y="6188075"/>
          <a:ext cx="6934200" cy="518160"/>
        </p:xfrm>
        <a:graphic>
          <a:graphicData uri="http://schemas.openxmlformats.org/drawingml/2006/table">
            <a:tbl>
              <a:tblPr/>
              <a:tblGrid>
                <a:gridCol w="433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9374" name="AutoShape 766"/>
          <p:cNvSpPr>
            <a:spLocks noChangeArrowheads="1"/>
          </p:cNvSpPr>
          <p:nvPr/>
        </p:nvSpPr>
        <p:spPr bwMode="auto">
          <a:xfrm>
            <a:off x="152400" y="6096000"/>
            <a:ext cx="457200" cy="4572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2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9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28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87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69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73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87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69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73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87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69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73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87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69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73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87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69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73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87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9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73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8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69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73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687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69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73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687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69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73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687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69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74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87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69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74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687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69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74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687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69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74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87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69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74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87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688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74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89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2" dur="500"/>
                                        <p:tgtEl>
                                          <p:spTgt spid="687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9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689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8" dur="500"/>
                                        <p:tgtEl>
                                          <p:spTgt spid="688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9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689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4" dur="500"/>
                                        <p:tgtEl>
                                          <p:spTgt spid="688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918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689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0" dur="500"/>
                                        <p:tgtEl>
                                          <p:spTgt spid="689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91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689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6" dur="500"/>
                                        <p:tgtEl>
                                          <p:spTgt spid="689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9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89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2" dur="500"/>
                                        <p:tgtEl>
                                          <p:spTgt spid="68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92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689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8" dur="500"/>
                                        <p:tgtEl>
                                          <p:spTgt spid="689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922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689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4" dur="500"/>
                                        <p:tgtEl>
                                          <p:spTgt spid="690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92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689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0" dur="500"/>
                                        <p:tgtEl>
                                          <p:spTgt spid="689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924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689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6" dur="500"/>
                                        <p:tgtEl>
                                          <p:spTgt spid="68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925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689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2" dur="500"/>
                                        <p:tgtEl>
                                          <p:spTgt spid="689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926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689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8" dur="500"/>
                                        <p:tgtEl>
                                          <p:spTgt spid="689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927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689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4" dur="500"/>
                                        <p:tgtEl>
                                          <p:spTgt spid="689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928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689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0" dur="500"/>
                                        <p:tgtEl>
                                          <p:spTgt spid="690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929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689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6" dur="500"/>
                                        <p:tgtEl>
                                          <p:spTgt spid="690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930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689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2" dur="500"/>
                                        <p:tgtEl>
                                          <p:spTgt spid="690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931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693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9" dur="500"/>
                                        <p:tgtEl>
                                          <p:spTgt spid="6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37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</TotalTime>
  <Words>1055</Words>
  <Application>Microsoft Office PowerPoint</Application>
  <PresentationFormat>On-screen Show (4:3)</PresentationFormat>
  <Paragraphs>258</Paragraphs>
  <Slides>28</Slides>
  <Notes>22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Times New Roman</vt:lpstr>
      <vt:lpstr>VNI-Broad</vt:lpstr>
      <vt:lpstr>VNI-Cooper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</vt:lpstr>
      <vt:lpstr>PowerPoint Presentation</vt:lpstr>
      <vt:lpstr>Câu1:                 Muốn sang thì bắc ...                    Muốn con hay chữ thì yêu lấy thầy.</vt:lpstr>
      <vt:lpstr>   Câu 2:           Bầu ơi thương lấy bí cùng                   Tuy rằng ... nhưng chung một giàn. </vt:lpstr>
      <vt:lpstr>Câu 3            Núi cao bởi có đất bồi                    Núi chê đất thấp... ở đâu.</vt:lpstr>
      <vt:lpstr>Câu 4 :    Nực cười châu chấu đá xe            Tưởng rằng chấu ngã, ai dè ... </vt:lpstr>
      <vt:lpstr>Câu 5 :       Nhiễu điều phủ lấy giá gương         Người trong một nước phải ... cùng.</vt:lpstr>
      <vt:lpstr>Câu 6 :    Cá  không ăn muối ...   Con cưỡng cha mẹ trăm đường con hư.</vt:lpstr>
      <vt:lpstr>Câu 7:     Ăn quả nhớ kẻ trồng cây            Ăn khoai   ...   dây mà trồng.</vt:lpstr>
      <vt:lpstr>Câu 8:                 Muôn dòng sông đổ biển sâu   Biển chê sông nhỏ, biển đâu...  </vt:lpstr>
      <vt:lpstr>Câu 9:    Lên non mới biết non cao    Lội sông mới biết ... cạn sâu.</vt:lpstr>
      <vt:lpstr>  Câu 10:     Dù ai nói đông nói tây         Lòng ta vẫn   ...   giữa rừng.</vt:lpstr>
      <vt:lpstr>PowerPoint Presentation</vt:lpstr>
      <vt:lpstr>PowerPoint Presentation</vt:lpstr>
      <vt:lpstr>PowerPoint Presentation</vt:lpstr>
      <vt:lpstr>PowerPoint Presentation</vt:lpstr>
      <vt:lpstr>Câu 15:    Nước lã mà vã nên hồ      Tay không mà nổi ... mới ngoan.</vt:lpstr>
      <vt:lpstr>Câu 16 :   Con có cha như ...   Con không cha như nòng nọc đứt đuôi.</vt:lpstr>
      <vt:lpstr>   Luyện từ và câu:  Mở rộng vốn từ: Truyền thống 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96</cp:revision>
  <dcterms:created xsi:type="dcterms:W3CDTF">2008-03-03T13:19:59Z</dcterms:created>
  <dcterms:modified xsi:type="dcterms:W3CDTF">2024-03-18T14:47:43Z</dcterms:modified>
</cp:coreProperties>
</file>