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5" r:id="rId2"/>
    <p:sldId id="314" r:id="rId3"/>
    <p:sldId id="264" r:id="rId4"/>
    <p:sldId id="299" r:id="rId5"/>
    <p:sldId id="300" r:id="rId6"/>
    <p:sldId id="301" r:id="rId7"/>
    <p:sldId id="272" r:id="rId8"/>
    <p:sldId id="313" r:id="rId9"/>
    <p:sldId id="276" r:id="rId10"/>
    <p:sldId id="303" r:id="rId11"/>
    <p:sldId id="307" r:id="rId12"/>
    <p:sldId id="306" r:id="rId13"/>
    <p:sldId id="311" r:id="rId14"/>
    <p:sldId id="296" r:id="rId15"/>
    <p:sldId id="288" r:id="rId16"/>
    <p:sldId id="290" r:id="rId17"/>
    <p:sldId id="287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FFFF99"/>
    <a:srgbClr val="E8E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5D0F-BBF6-4888-9F02-D828CD57C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B4B64-7CA8-36CB-6768-4113CA55C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F70DA-5550-7309-16F3-6E422EF2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D4BAD-5005-020A-B206-A430A150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314F-A582-E5FC-C79B-AF771452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C27-FB57-489A-9C68-74036F2F13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2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122E-11E7-D807-2161-C1136BBF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B1809-E818-EF43-238B-487EA74B7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8B67-5733-83DF-3579-9C9330C1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EB6E6-6E01-C6B3-4558-7A5885E7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67F42-8538-5DD8-B8EF-55C7008A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7030-7163-4E10-989D-71F296AD94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38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8D328-83E5-8CDE-771E-DAC985297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CBC6C-016C-B12D-B28A-8751D4EE2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2184C-ECA7-6123-2104-B654348B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886E-D69E-A0D6-D055-722406E0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5E4DA-4928-ADEF-D26C-7153AFAA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FFB9-B222-4FA6-9D34-BF0190D518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24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96E6-EC84-3502-AC74-23B3699B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5D9D-1DDB-98BB-29A4-ECF6CE0F1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D54F-2076-52A6-588D-41DD0C2C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2993-95C1-84B1-8CBC-04773E17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878B7-E815-B10C-64A3-DCC26FE2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6E75-7DBB-4B23-8A42-AB502D5A7C2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39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AD19-0780-9BB3-B8B6-2B3D5DAD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480BC-005C-BFC5-F0DC-A78B1E33B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A0F9C-7D35-3B77-4A8F-152E0209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F2F79-5EEE-9F2C-4999-CB29FE04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D9A85-8132-D60D-4C27-94F78858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8F43-6FD7-42D4-B90A-B872489383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60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DC07-84E1-4F8F-D03D-29FDEF29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C1BDD-D6B2-46A1-E6AC-03C893887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F4702-AC22-758C-0662-B2466EC8D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B6BC0-A448-6A81-7568-A0F27535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70E15-0A35-9954-56B0-E790F45D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E3601-919F-E592-0F6F-1301A067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34CC-67A3-4523-B126-8B271FB288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75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E5A1-678C-7F28-F064-FECE3387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AA077-11EC-05BE-8EFC-43F8C98BE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0CB80-1C43-8EC0-C46B-CBA2C467A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50A9C-DDFC-1043-A4F9-F556A12F2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3641E-B24D-3B06-6044-745FB6B23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054D4-EB14-16E3-3629-585ED9244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00C8A-C54B-2970-DDDD-EE508A34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BA0D7-86F4-615B-CA93-B5D1F5DD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4E1-DFD5-40C5-B26C-19133D9D87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83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689B-024B-6206-2F1F-93817F44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A00E0-9910-FDEC-DB8C-EFBBD87B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798F6-9462-CAB9-8D8F-66386B46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C5C05-A696-6355-AA2C-89702B6F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6380-9E51-4B0C-BCCD-E003037BE9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63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3BD6E7-4576-6D1B-98AF-CC076436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B3CDB-6C7E-96BB-CFCB-DD571099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E1C04-BD5A-0047-5C72-426EED3B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3A0E-9DD4-4A85-A1F9-5975DB4490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49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CE74-C761-CDF7-2D6E-59BC05D4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FC05B-03C3-13AF-F5F5-F6CFE5DB0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8F666-1B30-F19D-0793-C0E787135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23760-8816-3B3D-0990-EF7E95AF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9058A-D998-3888-AC31-3A71E93D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515BC-8E09-3912-E1CA-A1D78216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8E0-464A-4261-9691-0BCE6DBA42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49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FE71-E157-D355-B94D-2B73D519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DEF28-9BC0-84AE-290A-790375BDA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294EF-5EA3-01AE-EA1B-DCAA08F4D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05557-8B03-5628-D327-5E7AF21E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8E175-B148-E813-28B9-27C459EA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F2049-7AE3-455D-8EDC-42E485D7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40F6-BA27-47EE-8CA7-472D9DABDE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29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9A713-932E-61BB-2BF0-A452EB2E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42838-1077-C9CF-ABB9-0D26479C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6F9B-A7CE-94AA-1C26-108B2D296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AD509-7209-F5A2-FA02-112124762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32ABF-CE22-F1A4-C31C-584DE0F73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6E20-17A0-493A-A36D-D6B63C99C0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My%20Documents\GA%20&#273;I&#7878;N%20T&#7916;%20D&#7920;%20THI%20k5\Noi%20lua%20len%20em.wav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3">
            <a:extLst>
              <a:ext uri="{FF2B5EF4-FFF2-40B4-BE49-F238E27FC236}">
                <a16:creationId xmlns:a16="http://schemas.microsoft.com/office/drawing/2014/main" id="{19E1C84F-44C3-C2CE-2FCD-E0EFE126B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PinkFlowers">
            <a:extLst>
              <a:ext uri="{FF2B5EF4-FFF2-40B4-BE49-F238E27FC236}">
                <a16:creationId xmlns:a16="http://schemas.microsoft.com/office/drawing/2014/main" id="{74C4A4EF-672B-46D4-6E02-377E3B1B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6045200"/>
            <a:ext cx="12192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Flower7">
            <a:extLst>
              <a:ext uri="{FF2B5EF4-FFF2-40B4-BE49-F238E27FC236}">
                <a16:creationId xmlns:a16="http://schemas.microsoft.com/office/drawing/2014/main" id="{92A2EF86-AA5E-E142-7971-5F57CC31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0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FloralCorner3">
            <a:extLst>
              <a:ext uri="{FF2B5EF4-FFF2-40B4-BE49-F238E27FC236}">
                <a16:creationId xmlns:a16="http://schemas.microsoft.com/office/drawing/2014/main" id="{1BE4B8E5-267F-8DA0-D1BE-F84B88EA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5080000"/>
            <a:ext cx="14446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FloralCorner3">
            <a:extLst>
              <a:ext uri="{FF2B5EF4-FFF2-40B4-BE49-F238E27FC236}">
                <a16:creationId xmlns:a16="http://schemas.microsoft.com/office/drawing/2014/main" id="{800197B4-51B5-C58B-59A4-FACB7EF90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4300"/>
            <a:ext cx="17684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 descr="Flower7">
            <a:extLst>
              <a:ext uri="{FF2B5EF4-FFF2-40B4-BE49-F238E27FC236}">
                <a16:creationId xmlns:a16="http://schemas.microsoft.com/office/drawing/2014/main" id="{0132C2D1-CE6C-D615-20D7-6C0BBCA6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17500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 descr="Flower7">
            <a:extLst>
              <a:ext uri="{FF2B5EF4-FFF2-40B4-BE49-F238E27FC236}">
                <a16:creationId xmlns:a16="http://schemas.microsoft.com/office/drawing/2014/main" id="{055FF501-DE83-E7C7-0635-6B166C12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931863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WordArt 16">
            <a:extLst>
              <a:ext uri="{FF2B5EF4-FFF2-40B4-BE49-F238E27FC236}">
                <a16:creationId xmlns:a16="http://schemas.microsoft.com/office/drawing/2014/main" id="{D9623957-897F-E8AB-F910-42B8904E41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62300" y="1828800"/>
            <a:ext cx="2552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178" name="WordArt 17">
            <a:extLst>
              <a:ext uri="{FF2B5EF4-FFF2-40B4-BE49-F238E27FC236}">
                <a16:creationId xmlns:a16="http://schemas.microsoft.com/office/drawing/2014/main" id="{51A01FCB-E987-26EA-62C5-FF782A9A7D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0013" y="3017838"/>
            <a:ext cx="4162425" cy="811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4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 trên đường</a:t>
            </a:r>
            <a:endParaRPr lang="en-US" sz="4400" b="1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5">
            <a:extLst>
              <a:ext uri="{FF2B5EF4-FFF2-40B4-BE49-F238E27FC236}">
                <a16:creationId xmlns:a16="http://schemas.microsoft.com/office/drawing/2014/main" id="{293484AE-487F-3FBD-A5C8-C99F439676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24100" y="1025525"/>
            <a:ext cx="4984204" cy="45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ĐỒNG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328300-9A2B-E3CC-3BB9-31A1DE169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692150"/>
            <a:ext cx="83296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Tìm những chi tiết cho thấy Rê-mi là một cậu bé rất hiếu học?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922309-F94D-AA90-F4DD-A3A31305E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79575"/>
            <a:ext cx="8620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Lúc nào trong </a:t>
            </a:r>
            <a:r>
              <a:rPr lang="en-GB" altLang="en-US" sz="2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Rê- mi cũng đầy những miếng gỗ dẹp</a:t>
            </a:r>
            <a:r>
              <a:rPr lang="en-GB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chẳng bao lâu Rê- mi đã </a:t>
            </a:r>
            <a:r>
              <a:rPr lang="en-GB" altLang="en-US" sz="2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tất cả các chữ cái</a:t>
            </a:r>
            <a:r>
              <a:rPr lang="en-GB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GB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Bị thầy chê trách: “Ca- pi sẽ biết đọc trước Rê- mi”, Rê- mi </a:t>
            </a:r>
            <a:r>
              <a:rPr lang="en-GB" altLang="en-US" sz="2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dám sao nhãng một phút nào</a:t>
            </a:r>
            <a:r>
              <a:rPr lang="en-GB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ít lâu sau đã đọc được.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GB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Khi thầy hỏi có thích học hát không, Rê- mi trả lời: </a:t>
            </a:r>
            <a:r>
              <a:rPr lang="en-GB" altLang="en-US" sz="2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 là điều con thích nhất</a:t>
            </a:r>
            <a:r>
              <a:rPr lang="en-GB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Ảnh 8" descr="Hình ảnh">
            <a:extLst>
              <a:ext uri="{FF2B5EF4-FFF2-40B4-BE49-F238E27FC236}">
                <a16:creationId xmlns:a16="http://schemas.microsoft.com/office/drawing/2014/main" id="{33AF0BE4-3544-8525-CBFC-C3DCBC292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Ảnh 9" descr="Hình ảnh">
            <a:extLst>
              <a:ext uri="{FF2B5EF4-FFF2-40B4-BE49-F238E27FC236}">
                <a16:creationId xmlns:a16="http://schemas.microsoft.com/office/drawing/2014/main" id="{853C78D3-6099-C7B3-55E5-7B0F896A0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Ảnh 10" descr="BARRE JP59">
            <a:extLst>
              <a:ext uri="{FF2B5EF4-FFF2-40B4-BE49-F238E27FC236}">
                <a16:creationId xmlns:a16="http://schemas.microsoft.com/office/drawing/2014/main" id="{8ED733E8-5AC5-D05E-E6E9-F8477F69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66900" y="43815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Ảnh 11" descr="BARRE JP59">
            <a:extLst>
              <a:ext uri="{FF2B5EF4-FFF2-40B4-BE49-F238E27FC236}">
                <a16:creationId xmlns:a16="http://schemas.microsoft.com/office/drawing/2014/main" id="{B42CA6EC-2353-AA03-CC24-3DCA1D0D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96100" y="43815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Ảnh 12" descr="bar37.gif">
            <a:extLst>
              <a:ext uri="{FF2B5EF4-FFF2-40B4-BE49-F238E27FC236}">
                <a16:creationId xmlns:a16="http://schemas.microsoft.com/office/drawing/2014/main" id="{E693D271-69FF-0004-0D12-EFBE6D3B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08750"/>
            <a:ext cx="899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Nổ 1 16">
            <a:extLst>
              <a:ext uri="{FF2B5EF4-FFF2-40B4-BE49-F238E27FC236}">
                <a16:creationId xmlns:a16="http://schemas.microsoft.com/office/drawing/2014/main" id="{4123901B-ED58-83CA-5CEC-D4EC607077E2}"/>
              </a:ext>
            </a:extLst>
          </p:cNvPr>
          <p:cNvSpPr/>
          <p:nvPr/>
        </p:nvSpPr>
        <p:spPr>
          <a:xfrm>
            <a:off x="685800" y="2924175"/>
            <a:ext cx="7848600" cy="3048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>
                <a:latin typeface="Times New Roman" pitchFamily="18" charset="0"/>
                <a:cs typeface="Times New Roman" pitchFamily="18" charset="0"/>
              </a:rPr>
              <a:t>Qua câu chuyện này, em có suy nghĩ gì về quyền học tập của trẻ em?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Box 1">
            <a:extLst>
              <a:ext uri="{FF2B5EF4-FFF2-40B4-BE49-F238E27FC236}">
                <a16:creationId xmlns:a16="http://schemas.microsoft.com/office/drawing/2014/main" id="{083DE75D-E81E-D205-AFF2-B8DF854CB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-26988"/>
            <a:ext cx="9001125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 trên đường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n-US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TO - MA – LÔ</a:t>
            </a:r>
          </a:p>
          <a:p>
            <a:pPr eaLnBrk="1" hangingPunct="1"/>
            <a:r>
              <a:rPr lang="en-US" altLang="en-US" sz="1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(Hà Mai Anh dịch)</a:t>
            </a:r>
            <a:endParaRPr lang="en-US" alt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̉nh 8" descr="Hình ảnh">
            <a:extLst>
              <a:ext uri="{FF2B5EF4-FFF2-40B4-BE49-F238E27FC236}">
                <a16:creationId xmlns:a16="http://schemas.microsoft.com/office/drawing/2014/main" id="{E20ED2E9-CED5-6306-8C63-406246F8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Ảnh 9" descr="Hình ảnh">
            <a:extLst>
              <a:ext uri="{FF2B5EF4-FFF2-40B4-BE49-F238E27FC236}">
                <a16:creationId xmlns:a16="http://schemas.microsoft.com/office/drawing/2014/main" id="{841B170F-88A3-B6BD-B8D3-806562616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̉nh 10" descr="BARRE JP59">
            <a:extLst>
              <a:ext uri="{FF2B5EF4-FFF2-40B4-BE49-F238E27FC236}">
                <a16:creationId xmlns:a16="http://schemas.microsoft.com/office/drawing/2014/main" id="{A578A96A-0434-90BE-6EDE-3CDD28C9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66900" y="43815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Ảnh 11" descr="BARRE JP59">
            <a:extLst>
              <a:ext uri="{FF2B5EF4-FFF2-40B4-BE49-F238E27FC236}">
                <a16:creationId xmlns:a16="http://schemas.microsoft.com/office/drawing/2014/main" id="{B0D73607-D4A6-370E-25CE-A65EF905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96100" y="43815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Ảnh 12" descr="bar37.gif">
            <a:extLst>
              <a:ext uri="{FF2B5EF4-FFF2-40B4-BE49-F238E27FC236}">
                <a16:creationId xmlns:a16="http://schemas.microsoft.com/office/drawing/2014/main" id="{B2B5D604-41A3-008F-6373-9A29B8C43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53200"/>
            <a:ext cx="899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Khung Chú Thích Hình Đám Mây 14">
            <a:extLst>
              <a:ext uri="{FF2B5EF4-FFF2-40B4-BE49-F238E27FC236}">
                <a16:creationId xmlns:a16="http://schemas.microsoft.com/office/drawing/2014/main" id="{FC3C3DF0-FE96-93DD-2769-A2933DFF7915}"/>
              </a:ext>
            </a:extLst>
          </p:cNvPr>
          <p:cNvSpPr/>
          <p:nvPr/>
        </p:nvSpPr>
        <p:spPr>
          <a:xfrm>
            <a:off x="685800" y="1628775"/>
            <a:ext cx="8153400" cy="3886200"/>
          </a:xfrm>
          <a:prstGeom prst="cloudCallout">
            <a:avLst>
              <a:gd name="adj1" fmla="val -6379"/>
              <a:gd name="adj2" fmla="val -79847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4800" b="1">
                <a:latin typeface="Times New Roman" pitchFamily="18" charset="0"/>
                <a:cs typeface="Times New Roman" pitchFamily="18" charset="0"/>
              </a:rPr>
              <a:t>Trẻ em cần được dạy dỗ, học hành.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Khung Chú Thích Hình Đám Mây 13">
            <a:extLst>
              <a:ext uri="{FF2B5EF4-FFF2-40B4-BE49-F238E27FC236}">
                <a16:creationId xmlns:a16="http://schemas.microsoft.com/office/drawing/2014/main" id="{86885152-9342-3C0E-3571-B06096786400}"/>
              </a:ext>
            </a:extLst>
          </p:cNvPr>
          <p:cNvSpPr/>
          <p:nvPr/>
        </p:nvSpPr>
        <p:spPr>
          <a:xfrm>
            <a:off x="323850" y="1125538"/>
            <a:ext cx="8534400" cy="4495800"/>
          </a:xfrm>
          <a:prstGeom prst="cloudCallout">
            <a:avLst>
              <a:gd name="adj1" fmla="val 153"/>
              <a:gd name="adj2" fmla="val -68033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̉nh 8" descr="Hình ảnh">
            <a:extLst>
              <a:ext uri="{FF2B5EF4-FFF2-40B4-BE49-F238E27FC236}">
                <a16:creationId xmlns:a16="http://schemas.microsoft.com/office/drawing/2014/main" id="{2E31F137-5C4E-D7D3-1D6C-8920295C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Ảnh 9" descr="Hình ảnh">
            <a:extLst>
              <a:ext uri="{FF2B5EF4-FFF2-40B4-BE49-F238E27FC236}">
                <a16:creationId xmlns:a16="http://schemas.microsoft.com/office/drawing/2014/main" id="{05D02643-2074-E69E-6DD4-D5F1E7B90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Ảnh 10" descr="BARRE JP59">
            <a:extLst>
              <a:ext uri="{FF2B5EF4-FFF2-40B4-BE49-F238E27FC236}">
                <a16:creationId xmlns:a16="http://schemas.microsoft.com/office/drawing/2014/main" id="{235DA4E0-CE5A-0813-0AB3-04D6D8ADE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66900" y="43815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̉nh 11" descr="BARRE JP59">
            <a:extLst>
              <a:ext uri="{FF2B5EF4-FFF2-40B4-BE49-F238E27FC236}">
                <a16:creationId xmlns:a16="http://schemas.microsoft.com/office/drawing/2014/main" id="{B184106A-523B-6A9C-5027-FE548C8BA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96100" y="43815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Ảnh 12" descr="bar37.gif">
            <a:extLst>
              <a:ext uri="{FF2B5EF4-FFF2-40B4-BE49-F238E27FC236}">
                <a16:creationId xmlns:a16="http://schemas.microsoft.com/office/drawing/2014/main" id="{E49E2BF2-D42C-3287-C011-588D79139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08750"/>
            <a:ext cx="899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Nổ 1 16">
            <a:extLst>
              <a:ext uri="{FF2B5EF4-FFF2-40B4-BE49-F238E27FC236}">
                <a16:creationId xmlns:a16="http://schemas.microsoft.com/office/drawing/2014/main" id="{F6F6FB53-60C3-0850-AFBC-E80B1C3655D2}"/>
              </a:ext>
            </a:extLst>
          </p:cNvPr>
          <p:cNvSpPr/>
          <p:nvPr/>
        </p:nvSpPr>
        <p:spPr>
          <a:xfrm>
            <a:off x="685800" y="2420938"/>
            <a:ext cx="7848600" cy="3048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Vi-ta-li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-mi.</a:t>
            </a:r>
          </a:p>
        </p:txBody>
      </p:sp>
      <p:sp>
        <p:nvSpPr>
          <p:cNvPr id="21512" name="TextBox 1">
            <a:extLst>
              <a:ext uri="{FF2B5EF4-FFF2-40B4-BE49-F238E27FC236}">
                <a16:creationId xmlns:a16="http://schemas.microsoft.com/office/drawing/2014/main" id="{6DA897A5-FC25-0F7F-089C-36A6F65CC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-26988"/>
            <a:ext cx="9001125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 trên đường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n-US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TO - MA – LÔ</a:t>
            </a:r>
          </a:p>
          <a:p>
            <a:pPr eaLnBrk="1" hangingPunct="1"/>
            <a:r>
              <a:rPr lang="en-US" altLang="en-US" sz="1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(Hà Mai Anh dịch)</a:t>
            </a:r>
            <a:endParaRPr lang="en-US" alt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1" descr="103">
            <a:extLst>
              <a:ext uri="{FF2B5EF4-FFF2-40B4-BE49-F238E27FC236}">
                <a16:creationId xmlns:a16="http://schemas.microsoft.com/office/drawing/2014/main" id="{59CEA537-64F6-0C80-A2AE-52C2480D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53">
            <a:extLst>
              <a:ext uri="{FF2B5EF4-FFF2-40B4-BE49-F238E27FC236}">
                <a16:creationId xmlns:a16="http://schemas.microsoft.com/office/drawing/2014/main" id="{E12C9CDD-E9DA-790A-18EF-4340911D07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8001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DDDDDD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58CE4-17D8-3876-ECCF-1A11E41CA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127000" cap="rnd" algn="ctr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>
            <a:extLst>
              <a:ext uri="{FF2B5EF4-FFF2-40B4-BE49-F238E27FC236}">
                <a16:creationId xmlns:a16="http://schemas.microsoft.com/office/drawing/2014/main" id="{394E1F00-7A0B-3380-014C-BDD58E4FA0D7}"/>
              </a:ext>
            </a:extLst>
          </p:cNvPr>
          <p:cNvSpPr>
            <a:spLocks/>
          </p:cNvSpPr>
          <p:nvPr/>
        </p:nvSpPr>
        <p:spPr bwMode="auto">
          <a:xfrm>
            <a:off x="228600" y="333375"/>
            <a:ext cx="87630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 Vi-ta-li hỏi tôi: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Bây giờ con có muốn học nhạc không?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Đấy là điều con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nhất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Nghe thầy hát, có lúc con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cười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lúc lại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khóc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lúc tự nhiên con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đến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con  và tưởng như đang trông thấy mẹ con ở nhà.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Bằng một giọng cảm động, thầy bảo tôi: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Con thật là một đứa trẻ có tâm hồn.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36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altLang="en-US" sz="36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endParaRPr lang="en-US" altLang="en-US" sz="36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FAF9DF-980F-34CA-FFF8-3E582E9F228B}"/>
              </a:ext>
            </a:extLst>
          </p:cNvPr>
          <p:cNvCxnSpPr/>
          <p:nvPr/>
        </p:nvCxnSpPr>
        <p:spPr>
          <a:xfrm flipH="1">
            <a:off x="8902700" y="3263900"/>
            <a:ext cx="144463" cy="2889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4648B45-BB6E-1550-398B-3EBFAB9ADFCA}"/>
              </a:ext>
            </a:extLst>
          </p:cNvPr>
          <p:cNvSpPr>
            <a:spLocks/>
          </p:cNvSpPr>
          <p:nvPr/>
        </p:nvSpPr>
        <p:spPr bwMode="auto">
          <a:xfrm>
            <a:off x="222250" y="328613"/>
            <a:ext cx="876300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 Vi-ta-li hỏi tôi: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Bây giờ con có muốn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nhạc </a:t>
            </a: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Đấy là điều con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nhất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Nghe thầy hát, có lúc con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cười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lúc lại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khóc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lúc tự nhiên con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đến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con  và tưởng như đang trông thấy mẹ con ở nhà.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Bằng một giọng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động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thầy bảo tôi: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Con thật là một đứa trẻ có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hồn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36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altLang="en-US" sz="36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endParaRPr lang="en-US" altLang="en-US" sz="36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8" descr="WhitecornerFlower">
            <a:extLst>
              <a:ext uri="{FF2B5EF4-FFF2-40B4-BE49-F238E27FC236}">
                <a16:creationId xmlns:a16="http://schemas.microsoft.com/office/drawing/2014/main" id="{49752C0D-FC4C-7C80-FCBA-391C7F91E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8" descr="WhitecornerFlower">
            <a:extLst>
              <a:ext uri="{FF2B5EF4-FFF2-40B4-BE49-F238E27FC236}">
                <a16:creationId xmlns:a16="http://schemas.microsoft.com/office/drawing/2014/main" id="{AD44526A-45DA-AFEA-4D3F-1C81DB05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90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lide Number Placeholder 7">
            <a:extLst>
              <a:ext uri="{FF2B5EF4-FFF2-40B4-BE49-F238E27FC236}">
                <a16:creationId xmlns:a16="http://schemas.microsoft.com/office/drawing/2014/main" id="{DCC37DF7-8488-0088-3FFB-F44C8F05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FF3895-E35B-40EC-B7FA-BF342EAE016F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pic>
        <p:nvPicPr>
          <p:cNvPr id="27" name="Picture 9" descr="Xoan9">
            <a:extLst>
              <a:ext uri="{FF2B5EF4-FFF2-40B4-BE49-F238E27FC236}">
                <a16:creationId xmlns:a16="http://schemas.microsoft.com/office/drawing/2014/main" id="{3FA75719-C6C9-3869-3EBF-95218DB13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 l="17513"/>
          <a:stretch>
            <a:fillRect/>
          </a:stretch>
        </p:blipFill>
        <p:spPr bwMode="auto">
          <a:xfrm>
            <a:off x="4067175" y="2200275"/>
            <a:ext cx="4914900" cy="45529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4582" name="Text Box 11">
            <a:extLst>
              <a:ext uri="{FF2B5EF4-FFF2-40B4-BE49-F238E27FC236}">
                <a16:creationId xmlns:a16="http://schemas.microsoft.com/office/drawing/2014/main" id="{17E34DCD-3938-C64D-18B5-65BBDA88C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2349500"/>
            <a:ext cx="3200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Đọc lại bài và trả lời câu hỏi.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Chuẩn bị bài </a:t>
            </a: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“Nếu trái đất thiếu trẻ con”.</a:t>
            </a:r>
          </a:p>
        </p:txBody>
      </p:sp>
      <p:sp>
        <p:nvSpPr>
          <p:cNvPr id="24583" name="TextBox 1">
            <a:extLst>
              <a:ext uri="{FF2B5EF4-FFF2-40B4-BE49-F238E27FC236}">
                <a16:creationId xmlns:a16="http://schemas.microsoft.com/office/drawing/2014/main" id="{9E0F0AAA-0AEF-BC1F-270C-6EC1187FC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-100013"/>
            <a:ext cx="9001125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Lớp học trên đường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n-US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TO - MA – LÔ</a:t>
            </a:r>
          </a:p>
          <a:p>
            <a:pPr eaLnBrk="1" hangingPunct="1"/>
            <a:r>
              <a:rPr lang="en-US" altLang="en-US" sz="1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(Hà Mai Anh dịch)</a:t>
            </a:r>
            <a:endParaRPr lang="en-US" alt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TextBox 1">
            <a:extLst>
              <a:ext uri="{FF2B5EF4-FFF2-40B4-BE49-F238E27FC236}">
                <a16:creationId xmlns:a16="http://schemas.microsoft.com/office/drawing/2014/main" id="{D2BED900-18B2-7236-8360-C077A3DE7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44675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13">
            <a:extLst>
              <a:ext uri="{FF2B5EF4-FFF2-40B4-BE49-F238E27FC236}">
                <a16:creationId xmlns:a16="http://schemas.microsoft.com/office/drawing/2014/main" id="{C7D3B98B-3EEC-8B2E-642E-8029AF3F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39688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85C192EB-1508-368F-3718-6E46CF685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528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6600"/>
                </a:solidFill>
              </a:rPr>
              <a:t>      </a:t>
            </a:r>
          </a:p>
        </p:txBody>
      </p:sp>
      <p:sp>
        <p:nvSpPr>
          <p:cNvPr id="25604" name="WordArt 4">
            <a:extLst>
              <a:ext uri="{FF2B5EF4-FFF2-40B4-BE49-F238E27FC236}">
                <a16:creationId xmlns:a16="http://schemas.microsoft.com/office/drawing/2014/main" id="{8E292ABE-7850-B7F9-1FE3-BB29DA0359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0563" y="2003425"/>
            <a:ext cx="5607050" cy="195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kern="10" spc="-32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  <a:endParaRPr lang="en-US" sz="3200" b="1" kern="10" spc="-32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5" name="Picture 5" descr="PinkFlowers">
            <a:extLst>
              <a:ext uri="{FF2B5EF4-FFF2-40B4-BE49-F238E27FC236}">
                <a16:creationId xmlns:a16="http://schemas.microsoft.com/office/drawing/2014/main" id="{81675A7B-9A1D-1B65-914C-DA1DBC79E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6045200"/>
            <a:ext cx="12192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Flower7">
            <a:extLst>
              <a:ext uri="{FF2B5EF4-FFF2-40B4-BE49-F238E27FC236}">
                <a16:creationId xmlns:a16="http://schemas.microsoft.com/office/drawing/2014/main" id="{AB6624E3-3D58-F664-ABD6-A270F8F3F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0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FloralCorner3">
            <a:extLst>
              <a:ext uri="{FF2B5EF4-FFF2-40B4-BE49-F238E27FC236}">
                <a16:creationId xmlns:a16="http://schemas.microsoft.com/office/drawing/2014/main" id="{41A7FEEA-7359-9DD0-BBA2-05DF9C6A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80000"/>
            <a:ext cx="14446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FloralCorner3">
            <a:extLst>
              <a:ext uri="{FF2B5EF4-FFF2-40B4-BE49-F238E27FC236}">
                <a16:creationId xmlns:a16="http://schemas.microsoft.com/office/drawing/2014/main" id="{AB83E663-36A7-EC64-F76E-28AE07CAB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7475" y="125413"/>
            <a:ext cx="18049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Flower7">
            <a:extLst>
              <a:ext uri="{FF2B5EF4-FFF2-40B4-BE49-F238E27FC236}">
                <a16:creationId xmlns:a16="http://schemas.microsoft.com/office/drawing/2014/main" id="{ED47ABE4-7FCA-EF86-A7E1-2B5E54C5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17500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Flower7">
            <a:extLst>
              <a:ext uri="{FF2B5EF4-FFF2-40B4-BE49-F238E27FC236}">
                <a16:creationId xmlns:a16="http://schemas.microsoft.com/office/drawing/2014/main" id="{2FDEFE05-87B5-E02B-B8D3-EC92057C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931863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Noi lua len em.wav">
            <a:hlinkClick r:id="" action="ppaction://media"/>
            <a:extLst>
              <a:ext uri="{FF2B5EF4-FFF2-40B4-BE49-F238E27FC236}">
                <a16:creationId xmlns:a16="http://schemas.microsoft.com/office/drawing/2014/main" id="{F4712EE7-CD44-6ED1-8536-5EB922ECD5F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54" fill="hold"/>
                                        <p:tgtEl>
                                          <p:spTgt spid="184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̉nh 8" descr="Hình ảnh">
            <a:extLst>
              <a:ext uri="{FF2B5EF4-FFF2-40B4-BE49-F238E27FC236}">
                <a16:creationId xmlns:a16="http://schemas.microsoft.com/office/drawing/2014/main" id="{0180D60A-B7A4-9D76-3B57-34D07F417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Ảnh 9" descr="Hình ảnh">
            <a:extLst>
              <a:ext uri="{FF2B5EF4-FFF2-40B4-BE49-F238E27FC236}">
                <a16:creationId xmlns:a16="http://schemas.microsoft.com/office/drawing/2014/main" id="{25FC49E4-8FC9-D904-E96C-7172D840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Ảnh 10" descr="BARRE JP59">
            <a:extLst>
              <a:ext uri="{FF2B5EF4-FFF2-40B4-BE49-F238E27FC236}">
                <a16:creationId xmlns:a16="http://schemas.microsoft.com/office/drawing/2014/main" id="{0218C6A7-B062-3F26-4CF8-3BE388C8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66900" y="43815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Ảnh 11" descr="BARRE JP59">
            <a:extLst>
              <a:ext uri="{FF2B5EF4-FFF2-40B4-BE49-F238E27FC236}">
                <a16:creationId xmlns:a16="http://schemas.microsoft.com/office/drawing/2014/main" id="{87DD1784-98C7-19DB-EB72-8368EAA96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96100" y="43815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Ảnh 12" descr="bar37.gif">
            <a:extLst>
              <a:ext uri="{FF2B5EF4-FFF2-40B4-BE49-F238E27FC236}">
                <a16:creationId xmlns:a16="http://schemas.microsoft.com/office/drawing/2014/main" id="{46C92D20-F82E-DB9B-2B05-783FFDB6A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53200"/>
            <a:ext cx="899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B1715FBB-D5CF-346B-87B1-DD4698800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46050"/>
            <a:ext cx="90011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hai, ngày   tháng 5 năm 2022</a:t>
            </a:r>
          </a:p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 eaLnBrk="1" hangingPunct="1"/>
            <a:endParaRPr lang="en-US" altLang="en-US" sz="28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  <a:p>
            <a:pPr algn="ctr" eaLnBrk="1" hangingPunct="1"/>
            <a:endParaRPr lang="en-US" altLang="en-US" sz="28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những điều luật nói về quyền lợi và những điều luật nói về bổn phận của trẻ em?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en-US" alt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2352FDBB-774F-F788-7B8F-B061D5DB4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88"/>
            <a:ext cx="609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hai, ngày tháng 5 năm 2022</a:t>
            </a:r>
          </a:p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pic>
        <p:nvPicPr>
          <p:cNvPr id="11267" name="Picture 2" descr="C:\Users\UTP\Desktop\B3-2-1.gif">
            <a:extLst>
              <a:ext uri="{FF2B5EF4-FFF2-40B4-BE49-F238E27FC236}">
                <a16:creationId xmlns:a16="http://schemas.microsoft.com/office/drawing/2014/main" id="{84939CDE-0415-976B-580B-9EC6008C4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547">
            <a:off x="2936875" y="4868863"/>
            <a:ext cx="31591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MG0020A">
            <a:extLst>
              <a:ext uri="{FF2B5EF4-FFF2-40B4-BE49-F238E27FC236}">
                <a16:creationId xmlns:a16="http://schemas.microsoft.com/office/drawing/2014/main" id="{20F681A8-3BBB-467F-CFBB-E7C7C66BD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70000"/>
            <a:ext cx="90360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̉nh 8" descr="Hình ảnh">
            <a:extLst>
              <a:ext uri="{FF2B5EF4-FFF2-40B4-BE49-F238E27FC236}">
                <a16:creationId xmlns:a16="http://schemas.microsoft.com/office/drawing/2014/main" id="{2B589E96-7FA8-9657-E48A-0331647C9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Ảnh 9" descr="Hình ảnh">
            <a:extLst>
              <a:ext uri="{FF2B5EF4-FFF2-40B4-BE49-F238E27FC236}">
                <a16:creationId xmlns:a16="http://schemas.microsoft.com/office/drawing/2014/main" id="{99B1D7F8-F4D4-4140-47FD-590A6E68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Ảnh 10" descr="BARRE JP59">
            <a:extLst>
              <a:ext uri="{FF2B5EF4-FFF2-40B4-BE49-F238E27FC236}">
                <a16:creationId xmlns:a16="http://schemas.microsoft.com/office/drawing/2014/main" id="{DE5D6FE1-AC87-05BD-0754-A730F37C2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66900" y="43815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Ảnh 11" descr="BARRE JP59">
            <a:extLst>
              <a:ext uri="{FF2B5EF4-FFF2-40B4-BE49-F238E27FC236}">
                <a16:creationId xmlns:a16="http://schemas.microsoft.com/office/drawing/2014/main" id="{53287303-F41D-E61B-E4DB-F4DE0613D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96100" y="43815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Ảnh 12" descr="bar37.gif">
            <a:extLst>
              <a:ext uri="{FF2B5EF4-FFF2-40B4-BE49-F238E27FC236}">
                <a16:creationId xmlns:a16="http://schemas.microsoft.com/office/drawing/2014/main" id="{32A4CACE-A0BF-8BFB-A4E9-E9B2048D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53200"/>
            <a:ext cx="899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Khung Chú Thích Hình Đám Mây 13">
            <a:extLst>
              <a:ext uri="{FF2B5EF4-FFF2-40B4-BE49-F238E27FC236}">
                <a16:creationId xmlns:a16="http://schemas.microsoft.com/office/drawing/2014/main" id="{6D7A3111-EEED-E670-0AA6-D5E3A1387EF3}"/>
              </a:ext>
            </a:extLst>
          </p:cNvPr>
          <p:cNvSpPr/>
          <p:nvPr/>
        </p:nvSpPr>
        <p:spPr>
          <a:xfrm>
            <a:off x="419100" y="1120775"/>
            <a:ext cx="7810500" cy="5286375"/>
          </a:xfrm>
          <a:prstGeom prst="cloudCallout">
            <a:avLst>
              <a:gd name="adj1" fmla="val 153"/>
              <a:gd name="adj2" fmla="val -680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may,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-mi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Vi-ta-li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̉nh 8" descr="Hình ảnh">
            <a:extLst>
              <a:ext uri="{FF2B5EF4-FFF2-40B4-BE49-F238E27FC236}">
                <a16:creationId xmlns:a16="http://schemas.microsoft.com/office/drawing/2014/main" id="{25241E36-167F-0555-C0B5-94DF499C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Ảnh 9" descr="Hình ảnh">
            <a:extLst>
              <a:ext uri="{FF2B5EF4-FFF2-40B4-BE49-F238E27FC236}">
                <a16:creationId xmlns:a16="http://schemas.microsoft.com/office/drawing/2014/main" id="{0FC92FD7-957E-6E60-9559-E07379789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Ảnh 10" descr="BARRE JP59">
            <a:extLst>
              <a:ext uri="{FF2B5EF4-FFF2-40B4-BE49-F238E27FC236}">
                <a16:creationId xmlns:a16="http://schemas.microsoft.com/office/drawing/2014/main" id="{CB7478E6-84C5-8B22-6560-CFC0DFF2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66900" y="43815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Ảnh 11" descr="BARRE JP59">
            <a:extLst>
              <a:ext uri="{FF2B5EF4-FFF2-40B4-BE49-F238E27FC236}">
                <a16:creationId xmlns:a16="http://schemas.microsoft.com/office/drawing/2014/main" id="{A2979FBF-0EF3-4687-315C-58BDE9971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96100" y="43815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Ảnh 12" descr="bar37.gif">
            <a:extLst>
              <a:ext uri="{FF2B5EF4-FFF2-40B4-BE49-F238E27FC236}">
                <a16:creationId xmlns:a16="http://schemas.microsoft.com/office/drawing/2014/main" id="{2249E2EA-3064-89EB-3692-8D3CA4F8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53200"/>
            <a:ext cx="899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C44B3BDF-2098-9F5E-2DD7-D0D40E06F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46050"/>
            <a:ext cx="90011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14 tháng 5 năm 2021</a:t>
            </a:r>
          </a:p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 trên đường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n-US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TO - MA – LÔ</a:t>
            </a:r>
          </a:p>
          <a:p>
            <a:pPr eaLnBrk="1" hangingPunct="1"/>
            <a:r>
              <a:rPr lang="en-US" altLang="en-US" sz="1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(Hà Mai Anh dịch)</a:t>
            </a:r>
            <a:endParaRPr lang="en-US" alt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agesCAT0LNIT">
            <a:extLst>
              <a:ext uri="{FF2B5EF4-FFF2-40B4-BE49-F238E27FC236}">
                <a16:creationId xmlns:a16="http://schemas.microsoft.com/office/drawing/2014/main" id="{D556CE5A-C581-BB58-4587-D8AD8AE21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Không gia đình tập 1">
            <a:extLst>
              <a:ext uri="{FF2B5EF4-FFF2-40B4-BE49-F238E27FC236}">
                <a16:creationId xmlns:a16="http://schemas.microsoft.com/office/drawing/2014/main" id="{0B39984C-DA11-99B2-E5EF-EED1F408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500438"/>
            <a:ext cx="16573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Văn hao Hector Malot (1830- 1907)">
            <a:extLst>
              <a:ext uri="{FF2B5EF4-FFF2-40B4-BE49-F238E27FC236}">
                <a16:creationId xmlns:a16="http://schemas.microsoft.com/office/drawing/2014/main" id="{2206A077-3711-C926-C0A5-95B1A1CE5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4813"/>
            <a:ext cx="3810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bìa Tiểu thuyết Không gia đình ấn bản tiếng Pháp">
            <a:extLst>
              <a:ext uri="{FF2B5EF4-FFF2-40B4-BE49-F238E27FC236}">
                <a16:creationId xmlns:a16="http://schemas.microsoft.com/office/drawing/2014/main" id="{8D8EFBB7-473D-DF1F-28BE-6FD72BC0C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Bìa Tiểu thuyết Không gia đình ấn bản tiếng Việt">
            <a:extLst>
              <a:ext uri="{FF2B5EF4-FFF2-40B4-BE49-F238E27FC236}">
                <a16:creationId xmlns:a16="http://schemas.microsoft.com/office/drawing/2014/main" id="{DF8B12A8-7249-E067-7412-ADDCFA4C3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1584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phim truyên hinh phap Khong gia dinh">
            <a:extLst>
              <a:ext uri="{FF2B5EF4-FFF2-40B4-BE49-F238E27FC236}">
                <a16:creationId xmlns:a16="http://schemas.microsoft.com/office/drawing/2014/main" id="{8185EDD9-27D2-4175-26F0-1C67F370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17637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0">
            <a:extLst>
              <a:ext uri="{FF2B5EF4-FFF2-40B4-BE49-F238E27FC236}">
                <a16:creationId xmlns:a16="http://schemas.microsoft.com/office/drawing/2014/main" id="{F4A51F36-1968-A0DD-F24C-197EC49B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734050"/>
            <a:ext cx="3527425" cy="336550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solidFill>
                  <a:srgbClr val="FFFFFF"/>
                </a:solidFill>
              </a:rPr>
              <a:t>Văn hào Hector Malot (1830- 1907)</a:t>
            </a:r>
          </a:p>
        </p:txBody>
      </p:sp>
      <p:sp>
        <p:nvSpPr>
          <p:cNvPr id="14345" name="Text Box 11">
            <a:extLst>
              <a:ext uri="{FF2B5EF4-FFF2-40B4-BE49-F238E27FC236}">
                <a16:creationId xmlns:a16="http://schemas.microsoft.com/office/drawing/2014/main" id="{177FE6B2-AE80-C6C8-7D80-9DEEEBADC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41663"/>
            <a:ext cx="2484438" cy="51752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FFFF"/>
                </a:solidFill>
              </a:rPr>
              <a:t>Tiểu thuyết </a:t>
            </a:r>
            <a:r>
              <a:rPr lang="en-GB" altLang="en-US" sz="1400" b="1" i="1">
                <a:solidFill>
                  <a:srgbClr val="FFFFFF"/>
                </a:solidFill>
              </a:rPr>
              <a:t>Không gia đình</a:t>
            </a:r>
            <a:r>
              <a:rPr lang="en-GB" altLang="en-US" sz="1400" b="1">
                <a:solidFill>
                  <a:srgbClr val="FFFFFF"/>
                </a:solidFill>
              </a:rPr>
              <a:t> ấn bản tiếng Pháp</a:t>
            </a:r>
          </a:p>
        </p:txBody>
      </p:sp>
      <p:sp>
        <p:nvSpPr>
          <p:cNvPr id="14346" name="Text Box 12">
            <a:extLst>
              <a:ext uri="{FF2B5EF4-FFF2-40B4-BE49-F238E27FC236}">
                <a16:creationId xmlns:a16="http://schemas.microsoft.com/office/drawing/2014/main" id="{7EAAD2BC-EA2A-F1E1-316D-B64DC4369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1288"/>
            <a:ext cx="2484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7" name="Text Box 13">
            <a:extLst>
              <a:ext uri="{FF2B5EF4-FFF2-40B4-BE49-F238E27FC236}">
                <a16:creationId xmlns:a16="http://schemas.microsoft.com/office/drawing/2014/main" id="{0A58149F-F5C0-E8F2-4573-B19455754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1750"/>
            <a:ext cx="3059113" cy="304800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FFFF"/>
                </a:solidFill>
              </a:rPr>
              <a:t>Phim truyền hình Pháp năm 1981</a:t>
            </a:r>
          </a:p>
        </p:txBody>
      </p:sp>
      <p:sp>
        <p:nvSpPr>
          <p:cNvPr id="14348" name="AutoShape 1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BF4536E-08EB-EF0D-591A-0B5FA812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6B2151B7-36C2-5532-59A8-1EDCBF15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87638"/>
            <a:ext cx="871378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altLang="en-US" sz="28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văn gồm 3 đoạn:</a:t>
            </a:r>
          </a:p>
          <a:p>
            <a:pPr algn="just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</a:t>
            </a: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 Vi-ta-li nhặt trên đường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đọc được.</a:t>
            </a:r>
          </a:p>
          <a:p>
            <a:pPr algn="just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id-ID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dạy tôi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 vẫy cái đuôi.</a:t>
            </a:r>
          </a:p>
          <a:p>
            <a:pPr algn="just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</a:t>
            </a: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lại.</a:t>
            </a:r>
          </a:p>
        </p:txBody>
      </p:sp>
      <p:sp>
        <p:nvSpPr>
          <p:cNvPr id="15363" name="TextBox 1">
            <a:extLst>
              <a:ext uri="{FF2B5EF4-FFF2-40B4-BE49-F238E27FC236}">
                <a16:creationId xmlns:a16="http://schemas.microsoft.com/office/drawing/2014/main" id="{3C9FD2DE-F1EB-DB8A-DE62-1209704E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-26988"/>
            <a:ext cx="9001125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 trên đường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n-US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TO - MA – LÔ</a:t>
            </a:r>
          </a:p>
          <a:p>
            <a:pPr eaLnBrk="1" hangingPunct="1"/>
            <a:r>
              <a:rPr lang="en-US" altLang="en-US" sz="1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(Hà Mai Anh dịch)</a:t>
            </a:r>
            <a:endParaRPr lang="en-US" alt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CD016324-8CE8-C86A-3449-27CB7CE77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87638"/>
            <a:ext cx="871378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altLang="en-US" sz="28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Học sinh đọc chú thích:</a:t>
            </a:r>
          </a:p>
          <a:p>
            <a:pPr algn="just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Ngày một ngày hai: nhanh chóng có kết quả ngay</a:t>
            </a:r>
          </a:p>
          <a:p>
            <a:pPr algn="just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Tấn tới: tiến bộ, đạt nhiều kết quả cao</a:t>
            </a:r>
          </a:p>
          <a:p>
            <a:pPr algn="just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Đắc chí: tỏ ra thích thú vì đạt được mục đích mong muốn</a:t>
            </a:r>
          </a:p>
          <a:p>
            <a:pPr algn="just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Sao nhãng: quên đi, không để tâm vào việc mình làm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Box 1">
            <a:extLst>
              <a:ext uri="{FF2B5EF4-FFF2-40B4-BE49-F238E27FC236}">
                <a16:creationId xmlns:a16="http://schemas.microsoft.com/office/drawing/2014/main" id="{9E605EFC-E739-F0B1-60EC-D7ED59E9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-26988"/>
            <a:ext cx="9001125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 trên đường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n-US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TO - MA – LÔ</a:t>
            </a:r>
          </a:p>
          <a:p>
            <a:pPr eaLnBrk="1" hangingPunct="1"/>
            <a:r>
              <a:rPr lang="en-US" altLang="en-US" sz="1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(Hà Mai Anh dịch)</a:t>
            </a:r>
            <a:endParaRPr lang="en-US" alt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36FCD6-D3AC-6E2C-A955-B0626E7D8881}"/>
              </a:ext>
            </a:extLst>
          </p:cNvPr>
          <p:cNvSpPr/>
          <p:nvPr/>
        </p:nvSpPr>
        <p:spPr>
          <a:xfrm>
            <a:off x="605205" y="1916832"/>
            <a:ext cx="324671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67C5B-6EC8-CB47-B93A-483C5BF5B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863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 Rê - mi học chữ trong hoàn cảnh như thế nào?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14CA4C20-5296-BFA1-24D9-78C50D862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3232150"/>
            <a:ext cx="864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Rê-mi học chữ trên đường hai thầy trò đi hát rong kiếm sống.</a:t>
            </a:r>
          </a:p>
        </p:txBody>
      </p:sp>
      <p:sp>
        <p:nvSpPr>
          <p:cNvPr id="17413" name="TextBox 1">
            <a:extLst>
              <a:ext uri="{FF2B5EF4-FFF2-40B4-BE49-F238E27FC236}">
                <a16:creationId xmlns:a16="http://schemas.microsoft.com/office/drawing/2014/main" id="{639CF3AB-F854-494E-BA27-069CB31F3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-26988"/>
            <a:ext cx="9001125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Lớp học trên đường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n-US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TO - MA – LÔ</a:t>
            </a:r>
          </a:p>
          <a:p>
            <a:pPr eaLnBrk="1" hangingPunct="1"/>
            <a:r>
              <a:rPr lang="en-US" altLang="en-US" sz="1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(Hà Mai Anh dịch)</a:t>
            </a:r>
            <a:endParaRPr lang="en-US" alt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6BD8D-5C50-BE43-E310-215824B68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21163"/>
            <a:ext cx="863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2. Lớp học của Rê - mi có gì ngộ nghĩnh?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8291593-C02D-2159-FC6F-EC76E51F6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960938"/>
            <a:ext cx="8642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Lớp học rất đặc biệt: Học trò là Rê-mi và chú chó Ca-pi, sách là những miếng gỗ mỏng khắc chữ được cắt từ mảnh gỗ nhặt trên đường.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208&quot;&gt;&lt;object type=&quot;3&quot; unique_id=&quot;10209&quot;&gt;&lt;property id=&quot;20148&quot; value=&quot;5&quot;/&gt;&lt;property id=&quot;20300&quot; value=&quot;Slide 3&quot;/&gt;&lt;property id=&quot;20307&quot; value=&quot;256&quot;/&gt;&lt;/object&gt;&lt;object type=&quot;3&quot; unique_id=&quot;10210&quot;&gt;&lt;property id=&quot;20148&quot; value=&quot;5&quot;/&gt;&lt;property id=&quot;20300&quot; value=&quot;Slide 4&quot;/&gt;&lt;property id=&quot;20307&quot; value=&quot;258&quot;/&gt;&lt;/object&gt;&lt;object type=&quot;3&quot; unique_id=&quot;10211&quot;&gt;&lt;property id=&quot;20148&quot; value=&quot;5&quot;/&gt;&lt;property id=&quot;20300&quot; value=&quot;Slide 5&quot;/&gt;&lt;property id=&quot;20307&quot; value=&quot;257&quot;/&gt;&lt;/object&gt;&lt;object type=&quot;3&quot; unique_id=&quot;10212&quot;&gt;&lt;property id=&quot;20148&quot; value=&quot;5&quot;/&gt;&lt;property id=&quot;20300&quot; value=&quot;Slide 6&quot;/&gt;&lt;property id=&quot;20307&quot; value=&quot;259&quot;/&gt;&lt;/object&gt;&lt;object type=&quot;3&quot; unique_id=&quot;10213&quot;&gt;&lt;property id=&quot;20148&quot; value=&quot;5&quot;/&gt;&lt;property id=&quot;20300&quot; value=&quot;Slide 7&quot;/&gt;&lt;property id=&quot;20307&quot; value=&quot;260&quot;/&gt;&lt;/object&gt;&lt;object type=&quot;3&quot; unique_id=&quot;10214&quot;&gt;&lt;property id=&quot;20148&quot; value=&quot;5&quot;/&gt;&lt;property id=&quot;20300&quot; value=&quot;Slide 8&quot;/&gt;&lt;property id=&quot;20307&quot; value=&quot;261&quot;/&gt;&lt;/object&gt;&lt;object type=&quot;3&quot; unique_id=&quot;10215&quot;&gt;&lt;property id=&quot;20148&quot; value=&quot;5&quot;/&gt;&lt;property id=&quot;20300&quot; value=&quot;Slide 9&quot;/&gt;&lt;property id=&quot;20307&quot; value=&quot;262&quot;/&gt;&lt;/object&gt;&lt;object type=&quot;3&quot; unique_id=&quot;10270&quot;&gt;&lt;property id=&quot;20148&quot; value=&quot;5&quot;/&gt;&lt;property id=&quot;20300&quot; value=&quot;Slide 1&quot;/&gt;&lt;property id=&quot;20307&quot; value=&quot;263&quot;/&gt;&lt;/object&gt;&lt;object type=&quot;3&quot; unique_id=&quot;10321&quot;&gt;&lt;property id=&quot;20148&quot; value=&quot;5&quot;/&gt;&lt;property id=&quot;20300&quot; value=&quot;Slide 2&quot;/&gt;&lt;property id=&quot;20307&quot; value=&quot;264&quot;/&gt;&lt;/object&gt;&lt;/object&gt;&lt;object type=&quot;8&quot; unique_id=&quot;1022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897</Words>
  <Application>Microsoft Office PowerPoint</Application>
  <PresentationFormat>On-screen Show (4:3)</PresentationFormat>
  <Paragraphs>89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Admin</cp:lastModifiedBy>
  <cp:revision>90</cp:revision>
  <dcterms:created xsi:type="dcterms:W3CDTF">2016-03-28T07:41:11Z</dcterms:created>
  <dcterms:modified xsi:type="dcterms:W3CDTF">2024-05-06T02:15:22Z</dcterms:modified>
</cp:coreProperties>
</file>