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comments/comment1.xml" ContentType="application/vnd.openxmlformats-officedocument.presentationml.comments+xml"/>
  <Override PartName="/ppt/tags/tag7.xml" ContentType="application/vnd.openxmlformats-officedocument.presentationml.tags+xml"/>
  <Override PartName="/ppt/comments/comment2.xml" ContentType="application/vnd.openxmlformats-officedocument.presentationml.comments+xml"/>
  <Override PartName="/ppt/comments/comment3.xml" ContentType="application/vnd.openxmlformats-officedocument.presentationml.comments+xml"/>
  <Override PartName="/ppt/tags/tag8.xml" ContentType="application/vnd.openxmlformats-officedocument.presentationml.tags+xml"/>
  <Override PartName="/ppt/comments/comment4.xml" ContentType="application/vnd.openxmlformats-officedocument.presentationml.comment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5" r:id="rId1"/>
    <p:sldMasterId id="2147484792" r:id="rId2"/>
  </p:sldMasterIdLst>
  <p:notesMasterIdLst>
    <p:notesMasterId r:id="rId31"/>
  </p:notesMasterIdLst>
  <p:sldIdLst>
    <p:sldId id="270" r:id="rId3"/>
    <p:sldId id="308" r:id="rId4"/>
    <p:sldId id="359" r:id="rId5"/>
    <p:sldId id="291" r:id="rId6"/>
    <p:sldId id="313" r:id="rId7"/>
    <p:sldId id="419" r:id="rId8"/>
    <p:sldId id="258" r:id="rId9"/>
    <p:sldId id="564" r:id="rId10"/>
    <p:sldId id="551" r:id="rId11"/>
    <p:sldId id="300" r:id="rId12"/>
    <p:sldId id="552" r:id="rId13"/>
    <p:sldId id="553" r:id="rId14"/>
    <p:sldId id="262" r:id="rId15"/>
    <p:sldId id="565" r:id="rId16"/>
    <p:sldId id="554" r:id="rId17"/>
    <p:sldId id="337" r:id="rId18"/>
    <p:sldId id="555" r:id="rId19"/>
    <p:sldId id="557" r:id="rId20"/>
    <p:sldId id="556" r:id="rId21"/>
    <p:sldId id="558" r:id="rId22"/>
    <p:sldId id="559" r:id="rId23"/>
    <p:sldId id="568" r:id="rId24"/>
    <p:sldId id="569" r:id="rId25"/>
    <p:sldId id="571" r:id="rId26"/>
    <p:sldId id="566" r:id="rId27"/>
    <p:sldId id="274" r:id="rId28"/>
    <p:sldId id="567" r:id="rId29"/>
    <p:sldId id="287" r:id="rId30"/>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Minh Quan" initials="TMQ"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BAFE"/>
    <a:srgbClr val="C1F7F7"/>
    <a:srgbClr val="FF3300"/>
    <a:srgbClr val="00FFFF"/>
    <a:srgbClr val="66FFFF"/>
    <a:srgbClr val="00FF00"/>
    <a:srgbClr val="FFFF00"/>
    <a:srgbClr val="71E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1" autoAdjust="0"/>
    <p:restoredTop sz="90799" autoAdjust="0"/>
  </p:normalViewPr>
  <p:slideViewPr>
    <p:cSldViewPr>
      <p:cViewPr varScale="1">
        <p:scale>
          <a:sx n="65" d="100"/>
          <a:sy n="65" d="100"/>
        </p:scale>
        <p:origin x="59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07T17:57:16.451" idx="1">
    <p:pos x="7538" y="1886"/>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07T17:57:16.451" idx="6">
    <p:pos x="7538" y="1886"/>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04-07T17:57:16.451" idx="7">
    <p:pos x="7538" y="1886"/>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2-04-07T17:57:16.451" idx="30">
    <p:pos x="7538" y="188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BF851F-E7D2-4DB4-88EC-35982EBFC5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47ECF81-4DF3-4C5A-9B9F-16039250F33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530C750-CF89-4EAF-B35A-E592775BB322}" type="datetimeFigureOut">
              <a:rPr lang="en-US"/>
              <a:pPr>
                <a:defRPr/>
              </a:pPr>
              <a:t>15/4/2024</a:t>
            </a:fld>
            <a:endParaRPr lang="en-US"/>
          </a:p>
        </p:txBody>
      </p:sp>
      <p:sp>
        <p:nvSpPr>
          <p:cNvPr id="4" name="Slide Image Placeholder 3">
            <a:extLst>
              <a:ext uri="{FF2B5EF4-FFF2-40B4-BE49-F238E27FC236}">
                <a16:creationId xmlns:a16="http://schemas.microsoft.com/office/drawing/2014/main" id="{41775685-A58D-4522-BA01-72C482FD60C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C118BD5-934F-4664-B05F-953F72C6D67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2471A6-0F21-4308-8088-D131620D09B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28D3A75-0E6E-4577-A2FD-F46C0FB1EC8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DBFF7DA-8D3A-4C5A-857D-E7A20DA2B9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794F4DE5-B7E3-4A5F-B80F-7AE578919A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C201FD34-4091-4637-91ED-5F7CA1F954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0484" name="灯片编号占位符 3">
            <a:extLst>
              <a:ext uri="{FF2B5EF4-FFF2-40B4-BE49-F238E27FC236}">
                <a16:creationId xmlns:a16="http://schemas.microsoft.com/office/drawing/2014/main" id="{F009FD2B-F44E-4ED5-9DF0-50D1237ADB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E89C78-010C-4FFD-9002-E1F2DC442473}" type="slidenum">
              <a:rPr lang="zh-CN" altLang="en-US"/>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B61D866-B701-4A7E-945C-5B4313AB24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014063-41A1-437D-993D-95525F0314C0}" type="slidenum">
              <a:rPr lang="en-US" altLang="en-US"/>
              <a:pPr/>
              <a:t>26</a:t>
            </a:fld>
            <a:endParaRPr lang="en-US" altLang="en-US"/>
          </a:p>
        </p:txBody>
      </p:sp>
      <p:sp>
        <p:nvSpPr>
          <p:cNvPr id="46083" name="Rectangle 2">
            <a:extLst>
              <a:ext uri="{FF2B5EF4-FFF2-40B4-BE49-F238E27FC236}">
                <a16:creationId xmlns:a16="http://schemas.microsoft.com/office/drawing/2014/main" id="{5AC9C7EA-9872-4C9A-938F-9EAF7CBCF2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EEB2DA44-2DCC-4BD8-B006-B6E86F150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2CF8DE3-62F1-4897-A75F-50EB72DB6C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3767D5-B0E5-40CE-B938-0066BA0CF026}" type="slidenum">
              <a:rPr lang="en-US" altLang="en-US"/>
              <a:pPr/>
              <a:t>28</a:t>
            </a:fld>
            <a:endParaRPr lang="en-US" altLang="en-US"/>
          </a:p>
        </p:txBody>
      </p:sp>
      <p:sp>
        <p:nvSpPr>
          <p:cNvPr id="49155" name="Rectangle 2">
            <a:extLst>
              <a:ext uri="{FF2B5EF4-FFF2-40B4-BE49-F238E27FC236}">
                <a16:creationId xmlns:a16="http://schemas.microsoft.com/office/drawing/2014/main" id="{9C335BA9-FEBB-4C69-AA77-64E39C6F41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8C71AD87-2E74-4129-AB4B-536B26008F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4BEAEE-29C2-4A8F-AE4A-81454A75F853}"/>
              </a:ext>
            </a:extLst>
          </p:cNvPr>
          <p:cNvSpPr>
            <a:spLocks noGrp="1"/>
          </p:cNvSpPr>
          <p:nvPr>
            <p:ph type="dt" sz="half" idx="10"/>
          </p:nvPr>
        </p:nvSpPr>
        <p:spPr/>
        <p:txBody>
          <a:bodyPr/>
          <a:lstStyle>
            <a:lvl1pPr>
              <a:defRPr/>
            </a:lvl1pPr>
          </a:lstStyle>
          <a:p>
            <a:pPr>
              <a:defRPr/>
            </a:pPr>
            <a:fld id="{0FBD7C86-A592-43AD-AB5D-12075E91FA62}" type="datetime1">
              <a:rPr lang="en-US"/>
              <a:pPr>
                <a:defRPr/>
              </a:pPr>
              <a:t>15/4/2024</a:t>
            </a:fld>
            <a:endParaRPr lang="en-US"/>
          </a:p>
        </p:txBody>
      </p:sp>
      <p:sp>
        <p:nvSpPr>
          <p:cNvPr id="5" name="Footer Placeholder 4">
            <a:extLst>
              <a:ext uri="{FF2B5EF4-FFF2-40B4-BE49-F238E27FC236}">
                <a16:creationId xmlns:a16="http://schemas.microsoft.com/office/drawing/2014/main" id="{F454B424-207F-4FCF-9DDF-2F761097FAF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31AC038-E4FE-4150-967B-2E6A578CAEA9}"/>
              </a:ext>
            </a:extLst>
          </p:cNvPr>
          <p:cNvSpPr>
            <a:spLocks noGrp="1"/>
          </p:cNvSpPr>
          <p:nvPr>
            <p:ph type="sldNum" sz="quarter" idx="12"/>
          </p:nvPr>
        </p:nvSpPr>
        <p:spPr/>
        <p:txBody>
          <a:bodyPr/>
          <a:lstStyle>
            <a:lvl1pPr>
              <a:defRPr/>
            </a:lvl1pPr>
          </a:lstStyle>
          <a:p>
            <a:pPr>
              <a:defRPr/>
            </a:pPr>
            <a:fld id="{A6108DEF-2FDB-45AA-A469-5BFAB14055A2}" type="slidenum">
              <a:rPr lang="en-US" altLang="en-US"/>
              <a:pPr>
                <a:defRPr/>
              </a:pPr>
              <a:t>‹#›</a:t>
            </a:fld>
            <a:endParaRPr lang="en-US" altLang="en-US"/>
          </a:p>
        </p:txBody>
      </p:sp>
    </p:spTree>
    <p:extLst>
      <p:ext uri="{BB962C8B-B14F-4D97-AF65-F5344CB8AC3E}">
        <p14:creationId xmlns:p14="http://schemas.microsoft.com/office/powerpoint/2010/main" val="423750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EC583E-9082-41BF-A7F5-B64433441BF1}"/>
              </a:ext>
            </a:extLst>
          </p:cNvPr>
          <p:cNvSpPr>
            <a:spLocks noGrp="1"/>
          </p:cNvSpPr>
          <p:nvPr>
            <p:ph type="dt" sz="half" idx="10"/>
          </p:nvPr>
        </p:nvSpPr>
        <p:spPr/>
        <p:txBody>
          <a:bodyPr/>
          <a:lstStyle>
            <a:lvl1pPr>
              <a:defRPr/>
            </a:lvl1pPr>
          </a:lstStyle>
          <a:p>
            <a:pPr>
              <a:defRPr/>
            </a:pPr>
            <a:fld id="{78CCBB22-5AE9-4BA7-B93B-11321BBF10C2}" type="datetime1">
              <a:rPr lang="en-US"/>
              <a:pPr>
                <a:defRPr/>
              </a:pPr>
              <a:t>15/4/2024</a:t>
            </a:fld>
            <a:endParaRPr lang="en-US"/>
          </a:p>
        </p:txBody>
      </p:sp>
      <p:sp>
        <p:nvSpPr>
          <p:cNvPr id="5" name="Footer Placeholder 4">
            <a:extLst>
              <a:ext uri="{FF2B5EF4-FFF2-40B4-BE49-F238E27FC236}">
                <a16:creationId xmlns:a16="http://schemas.microsoft.com/office/drawing/2014/main" id="{04D937F8-FCD9-47E3-83DE-A247C66AF1B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78FCA51-CE16-43F9-903A-8E6D39A5F02F}"/>
              </a:ext>
            </a:extLst>
          </p:cNvPr>
          <p:cNvSpPr>
            <a:spLocks noGrp="1"/>
          </p:cNvSpPr>
          <p:nvPr>
            <p:ph type="sldNum" sz="quarter" idx="12"/>
          </p:nvPr>
        </p:nvSpPr>
        <p:spPr/>
        <p:txBody>
          <a:bodyPr/>
          <a:lstStyle>
            <a:lvl1pPr>
              <a:defRPr/>
            </a:lvl1pPr>
          </a:lstStyle>
          <a:p>
            <a:pPr>
              <a:defRPr/>
            </a:pPr>
            <a:fld id="{36D4990B-21A6-4C5A-8679-30E896337ADC}" type="slidenum">
              <a:rPr lang="en-US" altLang="en-US"/>
              <a:pPr>
                <a:defRPr/>
              </a:pPr>
              <a:t>‹#›</a:t>
            </a:fld>
            <a:endParaRPr lang="en-US" altLang="en-US"/>
          </a:p>
        </p:txBody>
      </p:sp>
    </p:spTree>
    <p:extLst>
      <p:ext uri="{BB962C8B-B14F-4D97-AF65-F5344CB8AC3E}">
        <p14:creationId xmlns:p14="http://schemas.microsoft.com/office/powerpoint/2010/main" val="19462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0AB8F-5E34-41FB-A113-463DB784A9C5}"/>
              </a:ext>
            </a:extLst>
          </p:cNvPr>
          <p:cNvSpPr>
            <a:spLocks noGrp="1"/>
          </p:cNvSpPr>
          <p:nvPr>
            <p:ph type="dt" sz="half" idx="10"/>
          </p:nvPr>
        </p:nvSpPr>
        <p:spPr/>
        <p:txBody>
          <a:bodyPr/>
          <a:lstStyle>
            <a:lvl1pPr>
              <a:defRPr/>
            </a:lvl1pPr>
          </a:lstStyle>
          <a:p>
            <a:pPr>
              <a:defRPr/>
            </a:pPr>
            <a:fld id="{BC734EC8-4D6D-4C26-A70D-BFDACC01FC05}" type="datetime1">
              <a:rPr lang="en-US"/>
              <a:pPr>
                <a:defRPr/>
              </a:pPr>
              <a:t>15/4/2024</a:t>
            </a:fld>
            <a:endParaRPr lang="en-US"/>
          </a:p>
        </p:txBody>
      </p:sp>
      <p:sp>
        <p:nvSpPr>
          <p:cNvPr id="5" name="Footer Placeholder 4">
            <a:extLst>
              <a:ext uri="{FF2B5EF4-FFF2-40B4-BE49-F238E27FC236}">
                <a16:creationId xmlns:a16="http://schemas.microsoft.com/office/drawing/2014/main" id="{349FB0ED-6ADE-4402-8E6A-E089EC5DC34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A808C43-8513-4077-86B3-832BF1DA4ED8}"/>
              </a:ext>
            </a:extLst>
          </p:cNvPr>
          <p:cNvSpPr>
            <a:spLocks noGrp="1"/>
          </p:cNvSpPr>
          <p:nvPr>
            <p:ph type="sldNum" sz="quarter" idx="12"/>
          </p:nvPr>
        </p:nvSpPr>
        <p:spPr/>
        <p:txBody>
          <a:bodyPr/>
          <a:lstStyle>
            <a:lvl1pPr>
              <a:defRPr/>
            </a:lvl1pPr>
          </a:lstStyle>
          <a:p>
            <a:pPr>
              <a:defRPr/>
            </a:pPr>
            <a:fld id="{261B902A-5077-4DB6-AB44-9CC45B20C257}" type="slidenum">
              <a:rPr lang="en-US" altLang="en-US"/>
              <a:pPr>
                <a:defRPr/>
              </a:pPr>
              <a:t>‹#›</a:t>
            </a:fld>
            <a:endParaRPr lang="en-US" altLang="en-US"/>
          </a:p>
        </p:txBody>
      </p:sp>
    </p:spTree>
    <p:extLst>
      <p:ext uri="{BB962C8B-B14F-4D97-AF65-F5344CB8AC3E}">
        <p14:creationId xmlns:p14="http://schemas.microsoft.com/office/powerpoint/2010/main" val="90258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11A233-1CFE-41EB-80DB-8DEF36821A39}"/>
              </a:ext>
            </a:extLst>
          </p:cNvPr>
          <p:cNvSpPr>
            <a:spLocks noGrp="1"/>
          </p:cNvSpPr>
          <p:nvPr>
            <p:ph type="dt" sz="half" idx="10"/>
          </p:nvPr>
        </p:nvSpPr>
        <p:spPr/>
        <p:txBody>
          <a:bodyPr/>
          <a:lstStyle>
            <a:lvl1pPr>
              <a:defRPr/>
            </a:lvl1pPr>
          </a:lstStyle>
          <a:p>
            <a:pPr>
              <a:defRPr/>
            </a:pPr>
            <a:fld id="{023B27E9-F8D3-46D5-8FB3-72303BBED633}" type="datetime1">
              <a:rPr lang="en-US"/>
              <a:pPr>
                <a:defRPr/>
              </a:pPr>
              <a:t>15/4/2024</a:t>
            </a:fld>
            <a:endParaRPr lang="en-US"/>
          </a:p>
        </p:txBody>
      </p:sp>
      <p:sp>
        <p:nvSpPr>
          <p:cNvPr id="5" name="Footer Placeholder 4">
            <a:extLst>
              <a:ext uri="{FF2B5EF4-FFF2-40B4-BE49-F238E27FC236}">
                <a16:creationId xmlns:a16="http://schemas.microsoft.com/office/drawing/2014/main" id="{CA3879BD-3F5D-4A46-B9A4-D041292EF36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2189765-DF10-4175-921F-5F14FE5828EA}"/>
              </a:ext>
            </a:extLst>
          </p:cNvPr>
          <p:cNvSpPr>
            <a:spLocks noGrp="1"/>
          </p:cNvSpPr>
          <p:nvPr>
            <p:ph type="sldNum" sz="quarter" idx="12"/>
          </p:nvPr>
        </p:nvSpPr>
        <p:spPr/>
        <p:txBody>
          <a:bodyPr/>
          <a:lstStyle>
            <a:lvl1pPr>
              <a:defRPr/>
            </a:lvl1pPr>
          </a:lstStyle>
          <a:p>
            <a:pPr>
              <a:defRPr/>
            </a:pPr>
            <a:fld id="{E5CDF46C-89E8-48B2-B184-7568DDA5E7E8}" type="slidenum">
              <a:rPr lang="en-US" altLang="en-US"/>
              <a:pPr>
                <a:defRPr/>
              </a:pPr>
              <a:t>‹#›</a:t>
            </a:fld>
            <a:endParaRPr lang="en-US" altLang="en-US"/>
          </a:p>
        </p:txBody>
      </p:sp>
    </p:spTree>
    <p:extLst>
      <p:ext uri="{BB962C8B-B14F-4D97-AF65-F5344CB8AC3E}">
        <p14:creationId xmlns:p14="http://schemas.microsoft.com/office/powerpoint/2010/main" val="60742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EAE3A-4727-4F34-BCF2-1136180ED954}"/>
              </a:ext>
            </a:extLst>
          </p:cNvPr>
          <p:cNvSpPr>
            <a:spLocks noGrp="1"/>
          </p:cNvSpPr>
          <p:nvPr>
            <p:ph type="dt" sz="half" idx="10"/>
          </p:nvPr>
        </p:nvSpPr>
        <p:spPr/>
        <p:txBody>
          <a:bodyPr/>
          <a:lstStyle>
            <a:lvl1pPr>
              <a:defRPr/>
            </a:lvl1pPr>
          </a:lstStyle>
          <a:p>
            <a:pPr>
              <a:defRPr/>
            </a:pPr>
            <a:fld id="{7DD47EA3-3B32-45E6-A4E2-BE9626078CFB}" type="datetime1">
              <a:rPr lang="en-US"/>
              <a:pPr>
                <a:defRPr/>
              </a:pPr>
              <a:t>15/4/2024</a:t>
            </a:fld>
            <a:endParaRPr lang="en-US"/>
          </a:p>
        </p:txBody>
      </p:sp>
      <p:sp>
        <p:nvSpPr>
          <p:cNvPr id="5" name="Footer Placeholder 4">
            <a:extLst>
              <a:ext uri="{FF2B5EF4-FFF2-40B4-BE49-F238E27FC236}">
                <a16:creationId xmlns:a16="http://schemas.microsoft.com/office/drawing/2014/main" id="{D9A6360A-974A-4BDD-93F7-19F25BC6C93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A2D992-C922-4E81-9904-AF5E26A4D4F3}"/>
              </a:ext>
            </a:extLst>
          </p:cNvPr>
          <p:cNvSpPr>
            <a:spLocks noGrp="1"/>
          </p:cNvSpPr>
          <p:nvPr>
            <p:ph type="sldNum" sz="quarter" idx="12"/>
          </p:nvPr>
        </p:nvSpPr>
        <p:spPr/>
        <p:txBody>
          <a:bodyPr/>
          <a:lstStyle>
            <a:lvl1pPr>
              <a:defRPr/>
            </a:lvl1pPr>
          </a:lstStyle>
          <a:p>
            <a:pPr>
              <a:defRPr/>
            </a:pPr>
            <a:fld id="{73D0FFB9-D94D-4BDF-95A8-C9E3D6877AF1}" type="slidenum">
              <a:rPr lang="en-US" altLang="en-US"/>
              <a:pPr>
                <a:defRPr/>
              </a:pPr>
              <a:t>‹#›</a:t>
            </a:fld>
            <a:endParaRPr lang="en-US" altLang="en-US"/>
          </a:p>
        </p:txBody>
      </p:sp>
    </p:spTree>
    <p:extLst>
      <p:ext uri="{BB962C8B-B14F-4D97-AF65-F5344CB8AC3E}">
        <p14:creationId xmlns:p14="http://schemas.microsoft.com/office/powerpoint/2010/main" val="40120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4BF8C-ED3B-475D-886D-C70901DC5E6A}"/>
              </a:ext>
            </a:extLst>
          </p:cNvPr>
          <p:cNvSpPr>
            <a:spLocks noGrp="1"/>
          </p:cNvSpPr>
          <p:nvPr>
            <p:ph type="dt" sz="half" idx="10"/>
          </p:nvPr>
        </p:nvSpPr>
        <p:spPr/>
        <p:txBody>
          <a:bodyPr/>
          <a:lstStyle>
            <a:lvl1pPr>
              <a:defRPr/>
            </a:lvl1pPr>
          </a:lstStyle>
          <a:p>
            <a:pPr>
              <a:defRPr/>
            </a:pPr>
            <a:fld id="{91AA2E76-BEFA-4709-8F17-39C75E4CFDD5}" type="datetime1">
              <a:rPr lang="en-US"/>
              <a:pPr>
                <a:defRPr/>
              </a:pPr>
              <a:t>15/4/2024</a:t>
            </a:fld>
            <a:endParaRPr lang="en-US"/>
          </a:p>
        </p:txBody>
      </p:sp>
      <p:sp>
        <p:nvSpPr>
          <p:cNvPr id="5" name="Footer Placeholder 4">
            <a:extLst>
              <a:ext uri="{FF2B5EF4-FFF2-40B4-BE49-F238E27FC236}">
                <a16:creationId xmlns:a16="http://schemas.microsoft.com/office/drawing/2014/main" id="{4D00F191-B6A2-41EA-861C-7048B6D7655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2EED249-5FD9-4734-9A6B-243A02012884}"/>
              </a:ext>
            </a:extLst>
          </p:cNvPr>
          <p:cNvSpPr>
            <a:spLocks noGrp="1"/>
          </p:cNvSpPr>
          <p:nvPr>
            <p:ph type="sldNum" sz="quarter" idx="12"/>
          </p:nvPr>
        </p:nvSpPr>
        <p:spPr/>
        <p:txBody>
          <a:bodyPr/>
          <a:lstStyle>
            <a:lvl1pPr>
              <a:defRPr/>
            </a:lvl1pPr>
          </a:lstStyle>
          <a:p>
            <a:pPr>
              <a:defRPr/>
            </a:pPr>
            <a:fld id="{CC63A56E-CE63-4FF1-B031-1334475C1B7D}" type="slidenum">
              <a:rPr lang="en-US" altLang="en-US"/>
              <a:pPr>
                <a:defRPr/>
              </a:pPr>
              <a:t>‹#›</a:t>
            </a:fld>
            <a:endParaRPr lang="en-US" altLang="en-US"/>
          </a:p>
        </p:txBody>
      </p:sp>
    </p:spTree>
    <p:extLst>
      <p:ext uri="{BB962C8B-B14F-4D97-AF65-F5344CB8AC3E}">
        <p14:creationId xmlns:p14="http://schemas.microsoft.com/office/powerpoint/2010/main" val="148767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09F6E0E-3D6D-435C-BEDB-C82583547745}"/>
              </a:ext>
            </a:extLst>
          </p:cNvPr>
          <p:cNvSpPr>
            <a:spLocks noGrp="1"/>
          </p:cNvSpPr>
          <p:nvPr>
            <p:ph type="dt" sz="half" idx="10"/>
          </p:nvPr>
        </p:nvSpPr>
        <p:spPr/>
        <p:txBody>
          <a:bodyPr/>
          <a:lstStyle>
            <a:lvl1pPr>
              <a:defRPr/>
            </a:lvl1pPr>
          </a:lstStyle>
          <a:p>
            <a:pPr>
              <a:defRPr/>
            </a:pPr>
            <a:fld id="{430D9B0B-8F07-48E3-8121-8990C7814B38}" type="datetime1">
              <a:rPr lang="en-US"/>
              <a:pPr>
                <a:defRPr/>
              </a:pPr>
              <a:t>15/4/2024</a:t>
            </a:fld>
            <a:endParaRPr lang="en-US"/>
          </a:p>
        </p:txBody>
      </p:sp>
      <p:sp>
        <p:nvSpPr>
          <p:cNvPr id="6" name="Footer Placeholder 4">
            <a:extLst>
              <a:ext uri="{FF2B5EF4-FFF2-40B4-BE49-F238E27FC236}">
                <a16:creationId xmlns:a16="http://schemas.microsoft.com/office/drawing/2014/main" id="{B93A9569-8913-4700-B6D8-D03018CDCC5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E1DB336-786B-4423-AC00-45C472592AB3}"/>
              </a:ext>
            </a:extLst>
          </p:cNvPr>
          <p:cNvSpPr>
            <a:spLocks noGrp="1"/>
          </p:cNvSpPr>
          <p:nvPr>
            <p:ph type="sldNum" sz="quarter" idx="12"/>
          </p:nvPr>
        </p:nvSpPr>
        <p:spPr/>
        <p:txBody>
          <a:bodyPr/>
          <a:lstStyle>
            <a:lvl1pPr>
              <a:defRPr/>
            </a:lvl1pPr>
          </a:lstStyle>
          <a:p>
            <a:pPr>
              <a:defRPr/>
            </a:pPr>
            <a:fld id="{76D8AB2D-D814-459C-B955-4EF6FE021072}" type="slidenum">
              <a:rPr lang="en-US" altLang="en-US"/>
              <a:pPr>
                <a:defRPr/>
              </a:pPr>
              <a:t>‹#›</a:t>
            </a:fld>
            <a:endParaRPr lang="en-US" altLang="en-US"/>
          </a:p>
        </p:txBody>
      </p:sp>
    </p:spTree>
    <p:extLst>
      <p:ext uri="{BB962C8B-B14F-4D97-AF65-F5344CB8AC3E}">
        <p14:creationId xmlns:p14="http://schemas.microsoft.com/office/powerpoint/2010/main" val="302661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993358-8AB2-4095-840E-640CA01D9FC0}"/>
              </a:ext>
            </a:extLst>
          </p:cNvPr>
          <p:cNvSpPr>
            <a:spLocks noGrp="1"/>
          </p:cNvSpPr>
          <p:nvPr>
            <p:ph type="dt" sz="half" idx="10"/>
          </p:nvPr>
        </p:nvSpPr>
        <p:spPr/>
        <p:txBody>
          <a:bodyPr/>
          <a:lstStyle>
            <a:lvl1pPr>
              <a:defRPr/>
            </a:lvl1pPr>
          </a:lstStyle>
          <a:p>
            <a:pPr>
              <a:defRPr/>
            </a:pPr>
            <a:fld id="{55FCF5E4-138A-471B-9926-0B54FA1119A4}" type="datetime1">
              <a:rPr lang="en-US"/>
              <a:pPr>
                <a:defRPr/>
              </a:pPr>
              <a:t>15/4/2024</a:t>
            </a:fld>
            <a:endParaRPr lang="en-US"/>
          </a:p>
        </p:txBody>
      </p:sp>
      <p:sp>
        <p:nvSpPr>
          <p:cNvPr id="8" name="Footer Placeholder 4">
            <a:extLst>
              <a:ext uri="{FF2B5EF4-FFF2-40B4-BE49-F238E27FC236}">
                <a16:creationId xmlns:a16="http://schemas.microsoft.com/office/drawing/2014/main" id="{6D9D7481-10F6-40E2-B1BC-4EED78932B9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61E2CD98-97BC-4A79-A264-C39CF9BDD2D5}"/>
              </a:ext>
            </a:extLst>
          </p:cNvPr>
          <p:cNvSpPr>
            <a:spLocks noGrp="1"/>
          </p:cNvSpPr>
          <p:nvPr>
            <p:ph type="sldNum" sz="quarter" idx="12"/>
          </p:nvPr>
        </p:nvSpPr>
        <p:spPr/>
        <p:txBody>
          <a:bodyPr/>
          <a:lstStyle>
            <a:lvl1pPr>
              <a:defRPr/>
            </a:lvl1pPr>
          </a:lstStyle>
          <a:p>
            <a:pPr>
              <a:defRPr/>
            </a:pPr>
            <a:fld id="{BADD6844-304D-4972-83B1-E66BF4BAA3CA}" type="slidenum">
              <a:rPr lang="en-US" altLang="en-US"/>
              <a:pPr>
                <a:defRPr/>
              </a:pPr>
              <a:t>‹#›</a:t>
            </a:fld>
            <a:endParaRPr lang="en-US" altLang="en-US"/>
          </a:p>
        </p:txBody>
      </p:sp>
    </p:spTree>
    <p:extLst>
      <p:ext uri="{BB962C8B-B14F-4D97-AF65-F5344CB8AC3E}">
        <p14:creationId xmlns:p14="http://schemas.microsoft.com/office/powerpoint/2010/main" val="2396871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7DF2424-CFA2-448C-94B7-00713B557437}"/>
              </a:ext>
            </a:extLst>
          </p:cNvPr>
          <p:cNvSpPr>
            <a:spLocks noGrp="1"/>
          </p:cNvSpPr>
          <p:nvPr>
            <p:ph type="dt" sz="half" idx="10"/>
          </p:nvPr>
        </p:nvSpPr>
        <p:spPr/>
        <p:txBody>
          <a:bodyPr/>
          <a:lstStyle>
            <a:lvl1pPr>
              <a:defRPr/>
            </a:lvl1pPr>
          </a:lstStyle>
          <a:p>
            <a:pPr>
              <a:defRPr/>
            </a:pPr>
            <a:fld id="{DBD9DF52-C8B2-4BD2-87D0-A1DD98D0A41C}" type="datetime1">
              <a:rPr lang="en-US"/>
              <a:pPr>
                <a:defRPr/>
              </a:pPr>
              <a:t>15/4/2024</a:t>
            </a:fld>
            <a:endParaRPr lang="en-US"/>
          </a:p>
        </p:txBody>
      </p:sp>
      <p:sp>
        <p:nvSpPr>
          <p:cNvPr id="4" name="Footer Placeholder 4">
            <a:extLst>
              <a:ext uri="{FF2B5EF4-FFF2-40B4-BE49-F238E27FC236}">
                <a16:creationId xmlns:a16="http://schemas.microsoft.com/office/drawing/2014/main" id="{0FCB1181-7F23-413B-A6AC-F8D97A70200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3222F3C-F445-48A4-ACA5-050A687DEC2F}"/>
              </a:ext>
            </a:extLst>
          </p:cNvPr>
          <p:cNvSpPr>
            <a:spLocks noGrp="1"/>
          </p:cNvSpPr>
          <p:nvPr>
            <p:ph type="sldNum" sz="quarter" idx="12"/>
          </p:nvPr>
        </p:nvSpPr>
        <p:spPr/>
        <p:txBody>
          <a:bodyPr/>
          <a:lstStyle>
            <a:lvl1pPr>
              <a:defRPr/>
            </a:lvl1pPr>
          </a:lstStyle>
          <a:p>
            <a:pPr>
              <a:defRPr/>
            </a:pPr>
            <a:fld id="{3DA4D066-4FA8-47A4-9CCD-D3B7F26D9E24}" type="slidenum">
              <a:rPr lang="en-US" altLang="en-US"/>
              <a:pPr>
                <a:defRPr/>
              </a:pPr>
              <a:t>‹#›</a:t>
            </a:fld>
            <a:endParaRPr lang="en-US" altLang="en-US"/>
          </a:p>
        </p:txBody>
      </p:sp>
    </p:spTree>
    <p:extLst>
      <p:ext uri="{BB962C8B-B14F-4D97-AF65-F5344CB8AC3E}">
        <p14:creationId xmlns:p14="http://schemas.microsoft.com/office/powerpoint/2010/main" val="381066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EB9B3B-5539-4A14-9CC9-5FD255AFFD4A}"/>
              </a:ext>
            </a:extLst>
          </p:cNvPr>
          <p:cNvSpPr>
            <a:spLocks noGrp="1"/>
          </p:cNvSpPr>
          <p:nvPr>
            <p:ph type="dt" sz="half" idx="10"/>
          </p:nvPr>
        </p:nvSpPr>
        <p:spPr/>
        <p:txBody>
          <a:bodyPr/>
          <a:lstStyle>
            <a:lvl1pPr>
              <a:defRPr/>
            </a:lvl1pPr>
          </a:lstStyle>
          <a:p>
            <a:pPr>
              <a:defRPr/>
            </a:pPr>
            <a:fld id="{38C07751-AA45-4AAC-A2F7-FA650D1A3149}" type="datetime1">
              <a:rPr lang="en-US"/>
              <a:pPr>
                <a:defRPr/>
              </a:pPr>
              <a:t>15/4/2024</a:t>
            </a:fld>
            <a:endParaRPr lang="en-US"/>
          </a:p>
        </p:txBody>
      </p:sp>
      <p:sp>
        <p:nvSpPr>
          <p:cNvPr id="4" name="Footer Placeholder 4">
            <a:extLst>
              <a:ext uri="{FF2B5EF4-FFF2-40B4-BE49-F238E27FC236}">
                <a16:creationId xmlns:a16="http://schemas.microsoft.com/office/drawing/2014/main" id="{7B431EF1-7074-4366-A9D8-73A0AF4EA7B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6108F1B-1856-4CF1-8742-93554938862A}"/>
              </a:ext>
            </a:extLst>
          </p:cNvPr>
          <p:cNvSpPr>
            <a:spLocks noGrp="1"/>
          </p:cNvSpPr>
          <p:nvPr>
            <p:ph type="sldNum" sz="quarter" idx="12"/>
          </p:nvPr>
        </p:nvSpPr>
        <p:spPr/>
        <p:txBody>
          <a:bodyPr/>
          <a:lstStyle>
            <a:lvl1pPr>
              <a:defRPr/>
            </a:lvl1pPr>
          </a:lstStyle>
          <a:p>
            <a:pPr>
              <a:defRPr/>
            </a:pPr>
            <a:fld id="{DF9EBF36-8800-4F48-9BB3-3D8F20A88E9B}" type="slidenum">
              <a:rPr lang="en-US" altLang="en-US"/>
              <a:pPr>
                <a:defRPr/>
              </a:pPr>
              <a:t>‹#›</a:t>
            </a:fld>
            <a:endParaRPr lang="en-US" altLang="en-US"/>
          </a:p>
        </p:txBody>
      </p:sp>
    </p:spTree>
    <p:extLst>
      <p:ext uri="{BB962C8B-B14F-4D97-AF65-F5344CB8AC3E}">
        <p14:creationId xmlns:p14="http://schemas.microsoft.com/office/powerpoint/2010/main" val="3703247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E2F1CC-3F0D-4E00-A278-B3222F4E2C15}"/>
              </a:ext>
            </a:extLst>
          </p:cNvPr>
          <p:cNvSpPr>
            <a:spLocks noGrp="1"/>
          </p:cNvSpPr>
          <p:nvPr>
            <p:ph type="dt" sz="half" idx="10"/>
          </p:nvPr>
        </p:nvSpPr>
        <p:spPr/>
        <p:txBody>
          <a:bodyPr/>
          <a:lstStyle>
            <a:lvl1pPr>
              <a:defRPr/>
            </a:lvl1pPr>
          </a:lstStyle>
          <a:p>
            <a:pPr>
              <a:defRPr/>
            </a:pPr>
            <a:fld id="{FDE5A97C-E97E-4833-848E-0EFFEEC44523}" type="datetime1">
              <a:rPr lang="en-US"/>
              <a:pPr>
                <a:defRPr/>
              </a:pPr>
              <a:t>15/4/2024</a:t>
            </a:fld>
            <a:endParaRPr lang="en-US"/>
          </a:p>
        </p:txBody>
      </p:sp>
      <p:sp>
        <p:nvSpPr>
          <p:cNvPr id="4" name="Footer Placeholder 4">
            <a:extLst>
              <a:ext uri="{FF2B5EF4-FFF2-40B4-BE49-F238E27FC236}">
                <a16:creationId xmlns:a16="http://schemas.microsoft.com/office/drawing/2014/main" id="{17BB7D9E-7BCE-4779-9683-3CC0D6BE557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390ED9A9-116B-47C3-ADE1-75AA4E16831B}"/>
              </a:ext>
            </a:extLst>
          </p:cNvPr>
          <p:cNvSpPr>
            <a:spLocks noGrp="1"/>
          </p:cNvSpPr>
          <p:nvPr>
            <p:ph type="sldNum" sz="quarter" idx="12"/>
          </p:nvPr>
        </p:nvSpPr>
        <p:spPr/>
        <p:txBody>
          <a:bodyPr/>
          <a:lstStyle>
            <a:lvl1pPr>
              <a:defRPr/>
            </a:lvl1pPr>
          </a:lstStyle>
          <a:p>
            <a:pPr>
              <a:defRPr/>
            </a:pPr>
            <a:fld id="{AB6CCFB8-BF8F-44D5-941D-B093939A1702}" type="slidenum">
              <a:rPr lang="en-US" altLang="en-US"/>
              <a:pPr>
                <a:defRPr/>
              </a:pPr>
              <a:t>‹#›</a:t>
            </a:fld>
            <a:endParaRPr lang="en-US" altLang="en-US"/>
          </a:p>
        </p:txBody>
      </p:sp>
    </p:spTree>
    <p:extLst>
      <p:ext uri="{BB962C8B-B14F-4D97-AF65-F5344CB8AC3E}">
        <p14:creationId xmlns:p14="http://schemas.microsoft.com/office/powerpoint/2010/main" val="320555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2E9715-44A4-4227-9D43-DCF795111766}"/>
              </a:ext>
            </a:extLst>
          </p:cNvPr>
          <p:cNvSpPr>
            <a:spLocks noGrp="1"/>
          </p:cNvSpPr>
          <p:nvPr>
            <p:ph type="dt" sz="half" idx="10"/>
          </p:nvPr>
        </p:nvSpPr>
        <p:spPr/>
        <p:txBody>
          <a:bodyPr/>
          <a:lstStyle>
            <a:lvl1pPr>
              <a:defRPr/>
            </a:lvl1pPr>
          </a:lstStyle>
          <a:p>
            <a:pPr>
              <a:defRPr/>
            </a:pPr>
            <a:fld id="{7CFF2D08-CB79-44E3-8342-9B0C25AE0C2D}" type="datetime1">
              <a:rPr lang="en-US"/>
              <a:pPr>
                <a:defRPr/>
              </a:pPr>
              <a:t>15/4/2024</a:t>
            </a:fld>
            <a:endParaRPr lang="en-US"/>
          </a:p>
        </p:txBody>
      </p:sp>
      <p:sp>
        <p:nvSpPr>
          <p:cNvPr id="5" name="Footer Placeholder 4">
            <a:extLst>
              <a:ext uri="{FF2B5EF4-FFF2-40B4-BE49-F238E27FC236}">
                <a16:creationId xmlns:a16="http://schemas.microsoft.com/office/drawing/2014/main" id="{7BD24E96-D5D6-4868-BDD7-61C95F9083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B686AC7-296F-4628-A411-6C161DA56344}"/>
              </a:ext>
            </a:extLst>
          </p:cNvPr>
          <p:cNvSpPr>
            <a:spLocks noGrp="1"/>
          </p:cNvSpPr>
          <p:nvPr>
            <p:ph type="sldNum" sz="quarter" idx="12"/>
          </p:nvPr>
        </p:nvSpPr>
        <p:spPr/>
        <p:txBody>
          <a:bodyPr/>
          <a:lstStyle>
            <a:lvl1pPr>
              <a:defRPr/>
            </a:lvl1pPr>
          </a:lstStyle>
          <a:p>
            <a:pPr>
              <a:defRPr/>
            </a:pPr>
            <a:fld id="{6AF14982-3F6D-4362-B6CE-DB089048F160}" type="slidenum">
              <a:rPr lang="en-US" altLang="en-US"/>
              <a:pPr>
                <a:defRPr/>
              </a:pPr>
              <a:t>‹#›</a:t>
            </a:fld>
            <a:endParaRPr lang="en-US" altLang="en-US"/>
          </a:p>
        </p:txBody>
      </p:sp>
    </p:spTree>
    <p:extLst>
      <p:ext uri="{BB962C8B-B14F-4D97-AF65-F5344CB8AC3E}">
        <p14:creationId xmlns:p14="http://schemas.microsoft.com/office/powerpoint/2010/main" val="2002187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C78FABF-2819-4CE8-B6B7-34D6E76D09FE}"/>
              </a:ext>
            </a:extLst>
          </p:cNvPr>
          <p:cNvSpPr>
            <a:spLocks noGrp="1"/>
          </p:cNvSpPr>
          <p:nvPr>
            <p:ph type="dt" sz="half" idx="10"/>
          </p:nvPr>
        </p:nvSpPr>
        <p:spPr/>
        <p:txBody>
          <a:bodyPr/>
          <a:lstStyle>
            <a:lvl1pPr>
              <a:defRPr/>
            </a:lvl1pPr>
          </a:lstStyle>
          <a:p>
            <a:pPr>
              <a:defRPr/>
            </a:pPr>
            <a:fld id="{ACC33143-FB2A-4A58-AACA-EC1CA79F50B5}" type="datetime1">
              <a:rPr lang="en-US"/>
              <a:pPr>
                <a:defRPr/>
              </a:pPr>
              <a:t>15/4/2024</a:t>
            </a:fld>
            <a:endParaRPr lang="en-US"/>
          </a:p>
        </p:txBody>
      </p:sp>
      <p:sp>
        <p:nvSpPr>
          <p:cNvPr id="4" name="Footer Placeholder 4">
            <a:extLst>
              <a:ext uri="{FF2B5EF4-FFF2-40B4-BE49-F238E27FC236}">
                <a16:creationId xmlns:a16="http://schemas.microsoft.com/office/drawing/2014/main" id="{F4397A3E-4020-4457-A302-95CD178CE2D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1D8A199-C3FF-4381-A1A5-E56BE2D48D08}"/>
              </a:ext>
            </a:extLst>
          </p:cNvPr>
          <p:cNvSpPr>
            <a:spLocks noGrp="1"/>
          </p:cNvSpPr>
          <p:nvPr>
            <p:ph type="sldNum" sz="quarter" idx="12"/>
          </p:nvPr>
        </p:nvSpPr>
        <p:spPr/>
        <p:txBody>
          <a:bodyPr/>
          <a:lstStyle>
            <a:lvl1pPr>
              <a:defRPr/>
            </a:lvl1pPr>
          </a:lstStyle>
          <a:p>
            <a:pPr>
              <a:defRPr/>
            </a:pPr>
            <a:fld id="{46C06688-FC79-467A-BC40-86CC234FB669}" type="slidenum">
              <a:rPr lang="en-US" altLang="en-US"/>
              <a:pPr>
                <a:defRPr/>
              </a:pPr>
              <a:t>‹#›</a:t>
            </a:fld>
            <a:endParaRPr lang="en-US" altLang="en-US"/>
          </a:p>
        </p:txBody>
      </p:sp>
    </p:spTree>
    <p:extLst>
      <p:ext uri="{BB962C8B-B14F-4D97-AF65-F5344CB8AC3E}">
        <p14:creationId xmlns:p14="http://schemas.microsoft.com/office/powerpoint/2010/main" val="2354129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80A7F09-24CC-4A20-B33D-DA5D25EA853A}"/>
              </a:ext>
            </a:extLst>
          </p:cNvPr>
          <p:cNvSpPr>
            <a:spLocks noGrp="1"/>
          </p:cNvSpPr>
          <p:nvPr>
            <p:ph type="dt" sz="half" idx="10"/>
          </p:nvPr>
        </p:nvSpPr>
        <p:spPr/>
        <p:txBody>
          <a:bodyPr/>
          <a:lstStyle>
            <a:lvl1pPr>
              <a:defRPr/>
            </a:lvl1pPr>
          </a:lstStyle>
          <a:p>
            <a:pPr>
              <a:defRPr/>
            </a:pPr>
            <a:fld id="{40066A56-0222-4DC4-B08E-FB3C31B9AFF6}" type="datetime1">
              <a:rPr lang="en-US"/>
              <a:pPr>
                <a:defRPr/>
              </a:pPr>
              <a:t>15/4/2024</a:t>
            </a:fld>
            <a:endParaRPr lang="en-US"/>
          </a:p>
        </p:txBody>
      </p:sp>
      <p:sp>
        <p:nvSpPr>
          <p:cNvPr id="4" name="Footer Placeholder 4">
            <a:extLst>
              <a:ext uri="{FF2B5EF4-FFF2-40B4-BE49-F238E27FC236}">
                <a16:creationId xmlns:a16="http://schemas.microsoft.com/office/drawing/2014/main" id="{836A9DA8-3EE0-4632-946D-4754D6E436B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5F9AD4A-D24D-4196-9BF9-E1C7FDACD400}"/>
              </a:ext>
            </a:extLst>
          </p:cNvPr>
          <p:cNvSpPr>
            <a:spLocks noGrp="1"/>
          </p:cNvSpPr>
          <p:nvPr>
            <p:ph type="sldNum" sz="quarter" idx="12"/>
          </p:nvPr>
        </p:nvSpPr>
        <p:spPr/>
        <p:txBody>
          <a:bodyPr/>
          <a:lstStyle>
            <a:lvl1pPr>
              <a:defRPr/>
            </a:lvl1pPr>
          </a:lstStyle>
          <a:p>
            <a:pPr>
              <a:defRPr/>
            </a:pPr>
            <a:fld id="{BC6A6113-0F62-4E5A-8663-9B18017E3B95}" type="slidenum">
              <a:rPr lang="en-US" altLang="en-US"/>
              <a:pPr>
                <a:defRPr/>
              </a:pPr>
              <a:t>‹#›</a:t>
            </a:fld>
            <a:endParaRPr lang="en-US" altLang="en-US"/>
          </a:p>
        </p:txBody>
      </p:sp>
    </p:spTree>
    <p:extLst>
      <p:ext uri="{BB962C8B-B14F-4D97-AF65-F5344CB8AC3E}">
        <p14:creationId xmlns:p14="http://schemas.microsoft.com/office/powerpoint/2010/main" val="1870100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BB7A115-DD69-4054-A1C6-31EA069AD6B3}"/>
              </a:ext>
            </a:extLst>
          </p:cNvPr>
          <p:cNvSpPr>
            <a:spLocks noGrp="1"/>
          </p:cNvSpPr>
          <p:nvPr>
            <p:ph type="dt" sz="half" idx="10"/>
          </p:nvPr>
        </p:nvSpPr>
        <p:spPr/>
        <p:txBody>
          <a:bodyPr/>
          <a:lstStyle>
            <a:lvl1pPr>
              <a:defRPr/>
            </a:lvl1pPr>
          </a:lstStyle>
          <a:p>
            <a:pPr>
              <a:defRPr/>
            </a:pPr>
            <a:fld id="{891A19DE-4AAB-47DE-924C-56D45E363E9D}" type="datetime1">
              <a:rPr lang="en-US"/>
              <a:pPr>
                <a:defRPr/>
              </a:pPr>
              <a:t>15/4/2024</a:t>
            </a:fld>
            <a:endParaRPr lang="en-US"/>
          </a:p>
        </p:txBody>
      </p:sp>
      <p:sp>
        <p:nvSpPr>
          <p:cNvPr id="4" name="Footer Placeholder 4">
            <a:extLst>
              <a:ext uri="{FF2B5EF4-FFF2-40B4-BE49-F238E27FC236}">
                <a16:creationId xmlns:a16="http://schemas.microsoft.com/office/drawing/2014/main" id="{1002765D-A912-49D8-9419-BBEA0135433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BC11ABA-1B75-4616-87F4-179317E33AD6}"/>
              </a:ext>
            </a:extLst>
          </p:cNvPr>
          <p:cNvSpPr>
            <a:spLocks noGrp="1"/>
          </p:cNvSpPr>
          <p:nvPr>
            <p:ph type="sldNum" sz="quarter" idx="12"/>
          </p:nvPr>
        </p:nvSpPr>
        <p:spPr/>
        <p:txBody>
          <a:bodyPr/>
          <a:lstStyle>
            <a:lvl1pPr>
              <a:defRPr/>
            </a:lvl1pPr>
          </a:lstStyle>
          <a:p>
            <a:pPr>
              <a:defRPr/>
            </a:pPr>
            <a:fld id="{2F0AC0DD-6053-494E-BF0F-8F6176EBC7C8}" type="slidenum">
              <a:rPr lang="en-US" altLang="en-US"/>
              <a:pPr>
                <a:defRPr/>
              </a:pPr>
              <a:t>‹#›</a:t>
            </a:fld>
            <a:endParaRPr lang="en-US" altLang="en-US"/>
          </a:p>
        </p:txBody>
      </p:sp>
    </p:spTree>
    <p:extLst>
      <p:ext uri="{BB962C8B-B14F-4D97-AF65-F5344CB8AC3E}">
        <p14:creationId xmlns:p14="http://schemas.microsoft.com/office/powerpoint/2010/main" val="802447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1029B16-392C-4400-9BB7-B811C7455B4E}"/>
              </a:ext>
            </a:extLst>
          </p:cNvPr>
          <p:cNvSpPr>
            <a:spLocks noGrp="1"/>
          </p:cNvSpPr>
          <p:nvPr>
            <p:ph type="dt" sz="half" idx="10"/>
          </p:nvPr>
        </p:nvSpPr>
        <p:spPr/>
        <p:txBody>
          <a:bodyPr/>
          <a:lstStyle>
            <a:lvl1pPr>
              <a:defRPr/>
            </a:lvl1pPr>
          </a:lstStyle>
          <a:p>
            <a:pPr>
              <a:defRPr/>
            </a:pPr>
            <a:fld id="{406F8652-EF90-4C21-AF6C-61094D50ED05}" type="datetime1">
              <a:rPr lang="en-US"/>
              <a:pPr>
                <a:defRPr/>
              </a:pPr>
              <a:t>15/4/2024</a:t>
            </a:fld>
            <a:endParaRPr lang="en-US"/>
          </a:p>
        </p:txBody>
      </p:sp>
      <p:sp>
        <p:nvSpPr>
          <p:cNvPr id="4" name="Footer Placeholder 4">
            <a:extLst>
              <a:ext uri="{FF2B5EF4-FFF2-40B4-BE49-F238E27FC236}">
                <a16:creationId xmlns:a16="http://schemas.microsoft.com/office/drawing/2014/main" id="{6059CD2A-63DB-4A36-87D1-40091F0B7EB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A754355-FB59-4E6A-8077-D1BFE3025DF6}"/>
              </a:ext>
            </a:extLst>
          </p:cNvPr>
          <p:cNvSpPr>
            <a:spLocks noGrp="1"/>
          </p:cNvSpPr>
          <p:nvPr>
            <p:ph type="sldNum" sz="quarter" idx="12"/>
          </p:nvPr>
        </p:nvSpPr>
        <p:spPr/>
        <p:txBody>
          <a:bodyPr/>
          <a:lstStyle>
            <a:lvl1pPr>
              <a:defRPr/>
            </a:lvl1pPr>
          </a:lstStyle>
          <a:p>
            <a:pPr>
              <a:defRPr/>
            </a:pPr>
            <a:fld id="{4F3624E4-9DEF-44AC-8709-A45961FB649B}" type="slidenum">
              <a:rPr lang="en-US" altLang="en-US"/>
              <a:pPr>
                <a:defRPr/>
              </a:pPr>
              <a:t>‹#›</a:t>
            </a:fld>
            <a:endParaRPr lang="en-US" altLang="en-US"/>
          </a:p>
        </p:txBody>
      </p:sp>
    </p:spTree>
    <p:extLst>
      <p:ext uri="{BB962C8B-B14F-4D97-AF65-F5344CB8AC3E}">
        <p14:creationId xmlns:p14="http://schemas.microsoft.com/office/powerpoint/2010/main" val="2854369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D0724B6-5BA7-4F98-BE66-6C4B9FB0FA15}"/>
              </a:ext>
            </a:extLst>
          </p:cNvPr>
          <p:cNvSpPr>
            <a:spLocks noGrp="1"/>
          </p:cNvSpPr>
          <p:nvPr>
            <p:ph type="dt" sz="half" idx="10"/>
          </p:nvPr>
        </p:nvSpPr>
        <p:spPr/>
        <p:txBody>
          <a:bodyPr/>
          <a:lstStyle>
            <a:lvl1pPr>
              <a:defRPr/>
            </a:lvl1pPr>
          </a:lstStyle>
          <a:p>
            <a:pPr>
              <a:defRPr/>
            </a:pPr>
            <a:fld id="{33F9FE6D-1B20-47C2-899F-2D46FA38BE06}" type="datetime1">
              <a:rPr lang="en-US"/>
              <a:pPr>
                <a:defRPr/>
              </a:pPr>
              <a:t>15/4/2024</a:t>
            </a:fld>
            <a:endParaRPr lang="en-US"/>
          </a:p>
        </p:txBody>
      </p:sp>
      <p:sp>
        <p:nvSpPr>
          <p:cNvPr id="4" name="Footer Placeholder 4">
            <a:extLst>
              <a:ext uri="{FF2B5EF4-FFF2-40B4-BE49-F238E27FC236}">
                <a16:creationId xmlns:a16="http://schemas.microsoft.com/office/drawing/2014/main" id="{AC0F3A7B-B5A1-4E75-A9A1-EA86E3F7AE4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45DFB9C-97A4-4FE8-8E44-3A4CC520F73E}"/>
              </a:ext>
            </a:extLst>
          </p:cNvPr>
          <p:cNvSpPr>
            <a:spLocks noGrp="1"/>
          </p:cNvSpPr>
          <p:nvPr>
            <p:ph type="sldNum" sz="quarter" idx="12"/>
          </p:nvPr>
        </p:nvSpPr>
        <p:spPr/>
        <p:txBody>
          <a:bodyPr/>
          <a:lstStyle>
            <a:lvl1pPr>
              <a:defRPr/>
            </a:lvl1pPr>
          </a:lstStyle>
          <a:p>
            <a:pPr>
              <a:defRPr/>
            </a:pPr>
            <a:fld id="{E8A5766C-7D6D-4018-A2DB-5FFE436B3674}" type="slidenum">
              <a:rPr lang="en-US" altLang="en-US"/>
              <a:pPr>
                <a:defRPr/>
              </a:pPr>
              <a:t>‹#›</a:t>
            </a:fld>
            <a:endParaRPr lang="en-US" altLang="en-US"/>
          </a:p>
        </p:txBody>
      </p:sp>
    </p:spTree>
    <p:extLst>
      <p:ext uri="{BB962C8B-B14F-4D97-AF65-F5344CB8AC3E}">
        <p14:creationId xmlns:p14="http://schemas.microsoft.com/office/powerpoint/2010/main" val="3272130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5C28A21-DD06-4434-A4F5-A3CD48A95595}"/>
              </a:ext>
            </a:extLst>
          </p:cNvPr>
          <p:cNvSpPr>
            <a:spLocks noGrp="1"/>
          </p:cNvSpPr>
          <p:nvPr>
            <p:ph type="dt" sz="half" idx="10"/>
          </p:nvPr>
        </p:nvSpPr>
        <p:spPr/>
        <p:txBody>
          <a:bodyPr/>
          <a:lstStyle>
            <a:lvl1pPr>
              <a:defRPr/>
            </a:lvl1pPr>
          </a:lstStyle>
          <a:p>
            <a:pPr>
              <a:defRPr/>
            </a:pPr>
            <a:fld id="{D1461AA8-8BD2-442A-B747-D08665F326C8}" type="datetime1">
              <a:rPr lang="en-US"/>
              <a:pPr>
                <a:defRPr/>
              </a:pPr>
              <a:t>15/4/2024</a:t>
            </a:fld>
            <a:endParaRPr lang="en-US"/>
          </a:p>
        </p:txBody>
      </p:sp>
      <p:sp>
        <p:nvSpPr>
          <p:cNvPr id="4" name="Footer Placeholder 4">
            <a:extLst>
              <a:ext uri="{FF2B5EF4-FFF2-40B4-BE49-F238E27FC236}">
                <a16:creationId xmlns:a16="http://schemas.microsoft.com/office/drawing/2014/main" id="{34FA4F9A-193C-4C02-AE19-1E65A553680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4BD27BB-A52C-4C0E-B1E1-06D09FABC677}"/>
              </a:ext>
            </a:extLst>
          </p:cNvPr>
          <p:cNvSpPr>
            <a:spLocks noGrp="1"/>
          </p:cNvSpPr>
          <p:nvPr>
            <p:ph type="sldNum" sz="quarter" idx="12"/>
          </p:nvPr>
        </p:nvSpPr>
        <p:spPr/>
        <p:txBody>
          <a:bodyPr/>
          <a:lstStyle>
            <a:lvl1pPr>
              <a:defRPr/>
            </a:lvl1pPr>
          </a:lstStyle>
          <a:p>
            <a:pPr>
              <a:defRPr/>
            </a:pPr>
            <a:fld id="{CFAA8100-1267-469E-A95B-F49ED4365204}" type="slidenum">
              <a:rPr lang="en-US" altLang="en-US"/>
              <a:pPr>
                <a:defRPr/>
              </a:pPr>
              <a:t>‹#›</a:t>
            </a:fld>
            <a:endParaRPr lang="en-US" altLang="en-US"/>
          </a:p>
        </p:txBody>
      </p:sp>
    </p:spTree>
    <p:extLst>
      <p:ext uri="{BB962C8B-B14F-4D97-AF65-F5344CB8AC3E}">
        <p14:creationId xmlns:p14="http://schemas.microsoft.com/office/powerpoint/2010/main" val="33586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D1E88F8-4368-4CC4-826E-D01D42F8459F}"/>
              </a:ext>
            </a:extLst>
          </p:cNvPr>
          <p:cNvSpPr>
            <a:spLocks noGrp="1"/>
          </p:cNvSpPr>
          <p:nvPr>
            <p:ph type="dt" sz="half" idx="10"/>
          </p:nvPr>
        </p:nvSpPr>
        <p:spPr/>
        <p:txBody>
          <a:bodyPr/>
          <a:lstStyle>
            <a:lvl1pPr>
              <a:defRPr/>
            </a:lvl1pPr>
          </a:lstStyle>
          <a:p>
            <a:pPr>
              <a:defRPr/>
            </a:pPr>
            <a:fld id="{936492AA-6679-49BA-BE5F-011A181E3795}" type="datetime1">
              <a:rPr lang="en-US"/>
              <a:pPr>
                <a:defRPr/>
              </a:pPr>
              <a:t>15/4/2024</a:t>
            </a:fld>
            <a:endParaRPr lang="en-US"/>
          </a:p>
        </p:txBody>
      </p:sp>
      <p:sp>
        <p:nvSpPr>
          <p:cNvPr id="4" name="Footer Placeholder 4">
            <a:extLst>
              <a:ext uri="{FF2B5EF4-FFF2-40B4-BE49-F238E27FC236}">
                <a16:creationId xmlns:a16="http://schemas.microsoft.com/office/drawing/2014/main" id="{846C75A7-9D8A-4545-AD4E-DBCBDD45CC8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99213B6-7AB4-4782-9E16-F6778D932922}"/>
              </a:ext>
            </a:extLst>
          </p:cNvPr>
          <p:cNvSpPr>
            <a:spLocks noGrp="1"/>
          </p:cNvSpPr>
          <p:nvPr>
            <p:ph type="sldNum" sz="quarter" idx="12"/>
          </p:nvPr>
        </p:nvSpPr>
        <p:spPr/>
        <p:txBody>
          <a:bodyPr/>
          <a:lstStyle>
            <a:lvl1pPr>
              <a:defRPr/>
            </a:lvl1pPr>
          </a:lstStyle>
          <a:p>
            <a:pPr>
              <a:defRPr/>
            </a:pPr>
            <a:fld id="{C923C469-F0BA-4871-9564-A22940C40372}" type="slidenum">
              <a:rPr lang="en-US" altLang="en-US"/>
              <a:pPr>
                <a:defRPr/>
              </a:pPr>
              <a:t>‹#›</a:t>
            </a:fld>
            <a:endParaRPr lang="en-US" altLang="en-US"/>
          </a:p>
        </p:txBody>
      </p:sp>
    </p:spTree>
    <p:extLst>
      <p:ext uri="{BB962C8B-B14F-4D97-AF65-F5344CB8AC3E}">
        <p14:creationId xmlns:p14="http://schemas.microsoft.com/office/powerpoint/2010/main" val="1348498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C5B11FF-992E-4AD2-91CB-D742CB57DD1D}"/>
              </a:ext>
            </a:extLst>
          </p:cNvPr>
          <p:cNvSpPr>
            <a:spLocks noGrp="1"/>
          </p:cNvSpPr>
          <p:nvPr>
            <p:ph type="dt" sz="half" idx="10"/>
          </p:nvPr>
        </p:nvSpPr>
        <p:spPr/>
        <p:txBody>
          <a:bodyPr/>
          <a:lstStyle>
            <a:lvl1pPr>
              <a:defRPr/>
            </a:lvl1pPr>
          </a:lstStyle>
          <a:p>
            <a:pPr>
              <a:defRPr/>
            </a:pPr>
            <a:fld id="{B23E9ABD-8B28-4A2B-8324-2E065E316917}" type="datetime1">
              <a:rPr lang="en-US"/>
              <a:pPr>
                <a:defRPr/>
              </a:pPr>
              <a:t>15/4/2024</a:t>
            </a:fld>
            <a:endParaRPr lang="en-US"/>
          </a:p>
        </p:txBody>
      </p:sp>
      <p:sp>
        <p:nvSpPr>
          <p:cNvPr id="4" name="Footer Placeholder 4">
            <a:extLst>
              <a:ext uri="{FF2B5EF4-FFF2-40B4-BE49-F238E27FC236}">
                <a16:creationId xmlns:a16="http://schemas.microsoft.com/office/drawing/2014/main" id="{ED7272BA-8B4D-48E2-9C76-78B65FB445B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A1AF3FC-CE9B-4167-B5C5-8A3659FAEED9}"/>
              </a:ext>
            </a:extLst>
          </p:cNvPr>
          <p:cNvSpPr>
            <a:spLocks noGrp="1"/>
          </p:cNvSpPr>
          <p:nvPr>
            <p:ph type="sldNum" sz="quarter" idx="12"/>
          </p:nvPr>
        </p:nvSpPr>
        <p:spPr/>
        <p:txBody>
          <a:bodyPr/>
          <a:lstStyle>
            <a:lvl1pPr>
              <a:defRPr/>
            </a:lvl1pPr>
          </a:lstStyle>
          <a:p>
            <a:pPr>
              <a:defRPr/>
            </a:pPr>
            <a:fld id="{934AF8A4-94A9-4D42-8092-F5494D0F161B}" type="slidenum">
              <a:rPr lang="en-US" altLang="en-US"/>
              <a:pPr>
                <a:defRPr/>
              </a:pPr>
              <a:t>‹#›</a:t>
            </a:fld>
            <a:endParaRPr lang="en-US" altLang="en-US"/>
          </a:p>
        </p:txBody>
      </p:sp>
    </p:spTree>
    <p:extLst>
      <p:ext uri="{BB962C8B-B14F-4D97-AF65-F5344CB8AC3E}">
        <p14:creationId xmlns:p14="http://schemas.microsoft.com/office/powerpoint/2010/main" val="750963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EB760F7-D383-47CC-89E6-2BB4E5B76552}"/>
              </a:ext>
            </a:extLst>
          </p:cNvPr>
          <p:cNvSpPr>
            <a:spLocks noGrp="1"/>
          </p:cNvSpPr>
          <p:nvPr>
            <p:ph type="dt" sz="half" idx="10"/>
          </p:nvPr>
        </p:nvSpPr>
        <p:spPr/>
        <p:txBody>
          <a:bodyPr/>
          <a:lstStyle>
            <a:lvl1pPr>
              <a:defRPr/>
            </a:lvl1pPr>
          </a:lstStyle>
          <a:p>
            <a:pPr>
              <a:defRPr/>
            </a:pPr>
            <a:fld id="{2F0CA5CF-878A-4C27-BA02-867DF103085F}" type="datetime1">
              <a:rPr lang="en-US"/>
              <a:pPr>
                <a:defRPr/>
              </a:pPr>
              <a:t>15/4/2024</a:t>
            </a:fld>
            <a:endParaRPr lang="en-US"/>
          </a:p>
        </p:txBody>
      </p:sp>
      <p:sp>
        <p:nvSpPr>
          <p:cNvPr id="4" name="Footer Placeholder 4">
            <a:extLst>
              <a:ext uri="{FF2B5EF4-FFF2-40B4-BE49-F238E27FC236}">
                <a16:creationId xmlns:a16="http://schemas.microsoft.com/office/drawing/2014/main" id="{B9A80169-5C89-4AD3-882B-097D54E1042E}"/>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323C55EE-32B9-499C-9D7F-E690A6635BCD}"/>
              </a:ext>
            </a:extLst>
          </p:cNvPr>
          <p:cNvSpPr>
            <a:spLocks noGrp="1"/>
          </p:cNvSpPr>
          <p:nvPr>
            <p:ph type="sldNum" sz="quarter" idx="12"/>
          </p:nvPr>
        </p:nvSpPr>
        <p:spPr/>
        <p:txBody>
          <a:bodyPr/>
          <a:lstStyle>
            <a:lvl1pPr>
              <a:defRPr/>
            </a:lvl1pPr>
          </a:lstStyle>
          <a:p>
            <a:pPr>
              <a:defRPr/>
            </a:pPr>
            <a:fld id="{BFFAB4D9-06F3-4310-B60F-F1E20B89D588}" type="slidenum">
              <a:rPr lang="en-US" altLang="en-US"/>
              <a:pPr>
                <a:defRPr/>
              </a:pPr>
              <a:t>‹#›</a:t>
            </a:fld>
            <a:endParaRPr lang="en-US" altLang="en-US"/>
          </a:p>
        </p:txBody>
      </p:sp>
    </p:spTree>
    <p:extLst>
      <p:ext uri="{BB962C8B-B14F-4D97-AF65-F5344CB8AC3E}">
        <p14:creationId xmlns:p14="http://schemas.microsoft.com/office/powerpoint/2010/main" val="1311745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9DB013C-79C6-4FB3-90A0-84353643FF20}"/>
              </a:ext>
            </a:extLst>
          </p:cNvPr>
          <p:cNvSpPr>
            <a:spLocks noGrp="1"/>
          </p:cNvSpPr>
          <p:nvPr>
            <p:ph type="dt" sz="half" idx="10"/>
          </p:nvPr>
        </p:nvSpPr>
        <p:spPr/>
        <p:txBody>
          <a:bodyPr/>
          <a:lstStyle>
            <a:lvl1pPr>
              <a:defRPr/>
            </a:lvl1pPr>
          </a:lstStyle>
          <a:p>
            <a:pPr>
              <a:defRPr/>
            </a:pPr>
            <a:fld id="{359E6EB2-D17B-4A4F-87E3-74FF0472F5A8}" type="datetime1">
              <a:rPr lang="en-US"/>
              <a:pPr>
                <a:defRPr/>
              </a:pPr>
              <a:t>15/4/2024</a:t>
            </a:fld>
            <a:endParaRPr lang="en-US"/>
          </a:p>
        </p:txBody>
      </p:sp>
      <p:sp>
        <p:nvSpPr>
          <p:cNvPr id="4" name="Footer Placeholder 4">
            <a:extLst>
              <a:ext uri="{FF2B5EF4-FFF2-40B4-BE49-F238E27FC236}">
                <a16:creationId xmlns:a16="http://schemas.microsoft.com/office/drawing/2014/main" id="{A271C290-5FBC-4391-BCC2-5B27F7E763B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17C4279-5182-4DFF-AD26-C18F01F9BE9F}"/>
              </a:ext>
            </a:extLst>
          </p:cNvPr>
          <p:cNvSpPr>
            <a:spLocks noGrp="1"/>
          </p:cNvSpPr>
          <p:nvPr>
            <p:ph type="sldNum" sz="quarter" idx="12"/>
          </p:nvPr>
        </p:nvSpPr>
        <p:spPr/>
        <p:txBody>
          <a:bodyPr/>
          <a:lstStyle>
            <a:lvl1pPr>
              <a:defRPr/>
            </a:lvl1pPr>
          </a:lstStyle>
          <a:p>
            <a:pPr>
              <a:defRPr/>
            </a:pPr>
            <a:fld id="{1AB7D2D7-F4E6-4166-8483-D266826B6BA9}" type="slidenum">
              <a:rPr lang="en-US" altLang="en-US"/>
              <a:pPr>
                <a:defRPr/>
              </a:pPr>
              <a:t>‹#›</a:t>
            </a:fld>
            <a:endParaRPr lang="en-US" altLang="en-US"/>
          </a:p>
        </p:txBody>
      </p:sp>
    </p:spTree>
    <p:extLst>
      <p:ext uri="{BB962C8B-B14F-4D97-AF65-F5344CB8AC3E}">
        <p14:creationId xmlns:p14="http://schemas.microsoft.com/office/powerpoint/2010/main" val="105633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E2E111-21F3-49EB-B729-E6C6D9528614}"/>
              </a:ext>
            </a:extLst>
          </p:cNvPr>
          <p:cNvSpPr>
            <a:spLocks noGrp="1"/>
          </p:cNvSpPr>
          <p:nvPr>
            <p:ph type="dt" sz="half" idx="10"/>
          </p:nvPr>
        </p:nvSpPr>
        <p:spPr/>
        <p:txBody>
          <a:bodyPr/>
          <a:lstStyle>
            <a:lvl1pPr>
              <a:defRPr/>
            </a:lvl1pPr>
          </a:lstStyle>
          <a:p>
            <a:pPr>
              <a:defRPr/>
            </a:pPr>
            <a:fld id="{FADB94DA-6357-4D3B-94C4-D2555DAB18E7}" type="datetime1">
              <a:rPr lang="en-US"/>
              <a:pPr>
                <a:defRPr/>
              </a:pPr>
              <a:t>15/4/2024</a:t>
            </a:fld>
            <a:endParaRPr lang="en-US"/>
          </a:p>
        </p:txBody>
      </p:sp>
      <p:sp>
        <p:nvSpPr>
          <p:cNvPr id="5" name="Footer Placeholder 4">
            <a:extLst>
              <a:ext uri="{FF2B5EF4-FFF2-40B4-BE49-F238E27FC236}">
                <a16:creationId xmlns:a16="http://schemas.microsoft.com/office/drawing/2014/main" id="{1CB92DF4-4E33-4482-89C2-381050EA117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8F45FEA-8FE9-454A-A2CF-C124814D011C}"/>
              </a:ext>
            </a:extLst>
          </p:cNvPr>
          <p:cNvSpPr>
            <a:spLocks noGrp="1"/>
          </p:cNvSpPr>
          <p:nvPr>
            <p:ph type="sldNum" sz="quarter" idx="12"/>
          </p:nvPr>
        </p:nvSpPr>
        <p:spPr/>
        <p:txBody>
          <a:bodyPr/>
          <a:lstStyle>
            <a:lvl1pPr>
              <a:defRPr/>
            </a:lvl1pPr>
          </a:lstStyle>
          <a:p>
            <a:pPr>
              <a:defRPr/>
            </a:pPr>
            <a:fld id="{ADCE4366-9485-4DD6-94B3-3C28F7344FA8}" type="slidenum">
              <a:rPr lang="en-US" altLang="en-US"/>
              <a:pPr>
                <a:defRPr/>
              </a:pPr>
              <a:t>‹#›</a:t>
            </a:fld>
            <a:endParaRPr lang="en-US" altLang="en-US"/>
          </a:p>
        </p:txBody>
      </p:sp>
    </p:spTree>
    <p:extLst>
      <p:ext uri="{BB962C8B-B14F-4D97-AF65-F5344CB8AC3E}">
        <p14:creationId xmlns:p14="http://schemas.microsoft.com/office/powerpoint/2010/main" val="1798855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C590CFC-276D-4D12-AE47-7045FCEB22CF}"/>
              </a:ext>
            </a:extLst>
          </p:cNvPr>
          <p:cNvSpPr>
            <a:spLocks noGrp="1"/>
          </p:cNvSpPr>
          <p:nvPr>
            <p:ph type="dt" sz="half" idx="10"/>
          </p:nvPr>
        </p:nvSpPr>
        <p:spPr/>
        <p:txBody>
          <a:bodyPr/>
          <a:lstStyle>
            <a:lvl1pPr>
              <a:defRPr/>
            </a:lvl1pPr>
          </a:lstStyle>
          <a:p>
            <a:pPr>
              <a:defRPr/>
            </a:pPr>
            <a:fld id="{D8AF5688-3AD2-40BC-B771-5A0EB57B569D}" type="datetime1">
              <a:rPr lang="en-US"/>
              <a:pPr>
                <a:defRPr/>
              </a:pPr>
              <a:t>15/4/2024</a:t>
            </a:fld>
            <a:endParaRPr lang="en-US"/>
          </a:p>
        </p:txBody>
      </p:sp>
      <p:sp>
        <p:nvSpPr>
          <p:cNvPr id="4" name="Footer Placeholder 4">
            <a:extLst>
              <a:ext uri="{FF2B5EF4-FFF2-40B4-BE49-F238E27FC236}">
                <a16:creationId xmlns:a16="http://schemas.microsoft.com/office/drawing/2014/main" id="{2A22C79D-53B0-4BC2-AB2D-45EC6AE023A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5FF8762-2B40-472D-B9A6-5FEAE390AF39}"/>
              </a:ext>
            </a:extLst>
          </p:cNvPr>
          <p:cNvSpPr>
            <a:spLocks noGrp="1"/>
          </p:cNvSpPr>
          <p:nvPr>
            <p:ph type="sldNum" sz="quarter" idx="12"/>
          </p:nvPr>
        </p:nvSpPr>
        <p:spPr/>
        <p:txBody>
          <a:bodyPr/>
          <a:lstStyle>
            <a:lvl1pPr>
              <a:defRPr/>
            </a:lvl1pPr>
          </a:lstStyle>
          <a:p>
            <a:pPr>
              <a:defRPr/>
            </a:pPr>
            <a:fld id="{D7DBC53B-FAD6-4AB1-A4BA-566504759E91}" type="slidenum">
              <a:rPr lang="en-US" altLang="en-US"/>
              <a:pPr>
                <a:defRPr/>
              </a:pPr>
              <a:t>‹#›</a:t>
            </a:fld>
            <a:endParaRPr lang="en-US" altLang="en-US"/>
          </a:p>
        </p:txBody>
      </p:sp>
    </p:spTree>
    <p:extLst>
      <p:ext uri="{BB962C8B-B14F-4D97-AF65-F5344CB8AC3E}">
        <p14:creationId xmlns:p14="http://schemas.microsoft.com/office/powerpoint/2010/main" val="2512540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18D3132-6699-48D3-8370-6F90B4F01FD9}"/>
              </a:ext>
            </a:extLst>
          </p:cNvPr>
          <p:cNvSpPr>
            <a:spLocks noGrp="1"/>
          </p:cNvSpPr>
          <p:nvPr>
            <p:ph type="dt" sz="half" idx="10"/>
          </p:nvPr>
        </p:nvSpPr>
        <p:spPr/>
        <p:txBody>
          <a:bodyPr/>
          <a:lstStyle>
            <a:lvl1pPr>
              <a:defRPr/>
            </a:lvl1pPr>
          </a:lstStyle>
          <a:p>
            <a:pPr>
              <a:defRPr/>
            </a:pPr>
            <a:fld id="{7AA2739F-2310-4893-8C79-4BD6B76D8BB6}" type="datetime1">
              <a:rPr lang="en-US"/>
              <a:pPr>
                <a:defRPr/>
              </a:pPr>
              <a:t>15/4/2024</a:t>
            </a:fld>
            <a:endParaRPr lang="en-US"/>
          </a:p>
        </p:txBody>
      </p:sp>
      <p:sp>
        <p:nvSpPr>
          <p:cNvPr id="4" name="Footer Placeholder 4">
            <a:extLst>
              <a:ext uri="{FF2B5EF4-FFF2-40B4-BE49-F238E27FC236}">
                <a16:creationId xmlns:a16="http://schemas.microsoft.com/office/drawing/2014/main" id="{9F8B5653-17CA-4FDB-8F24-5774E018662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034BD5B-F827-4575-84BC-0A1FC0CADA5B}"/>
              </a:ext>
            </a:extLst>
          </p:cNvPr>
          <p:cNvSpPr>
            <a:spLocks noGrp="1"/>
          </p:cNvSpPr>
          <p:nvPr>
            <p:ph type="sldNum" sz="quarter" idx="12"/>
          </p:nvPr>
        </p:nvSpPr>
        <p:spPr/>
        <p:txBody>
          <a:bodyPr/>
          <a:lstStyle>
            <a:lvl1pPr>
              <a:defRPr/>
            </a:lvl1pPr>
          </a:lstStyle>
          <a:p>
            <a:pPr>
              <a:defRPr/>
            </a:pPr>
            <a:fld id="{167D5C0A-A5F6-4167-B70B-9AD5E41FC6C8}" type="slidenum">
              <a:rPr lang="en-US" altLang="en-US"/>
              <a:pPr>
                <a:defRPr/>
              </a:pPr>
              <a:t>‹#›</a:t>
            </a:fld>
            <a:endParaRPr lang="en-US" altLang="en-US"/>
          </a:p>
        </p:txBody>
      </p:sp>
    </p:spTree>
    <p:extLst>
      <p:ext uri="{BB962C8B-B14F-4D97-AF65-F5344CB8AC3E}">
        <p14:creationId xmlns:p14="http://schemas.microsoft.com/office/powerpoint/2010/main" val="1273622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48D96F-1EB0-4825-A53D-D6F864FB4242}"/>
              </a:ext>
            </a:extLst>
          </p:cNvPr>
          <p:cNvSpPr>
            <a:spLocks noGrp="1"/>
          </p:cNvSpPr>
          <p:nvPr>
            <p:ph type="dt" sz="half" idx="10"/>
          </p:nvPr>
        </p:nvSpPr>
        <p:spPr/>
        <p:txBody>
          <a:bodyPr/>
          <a:lstStyle>
            <a:lvl1pPr>
              <a:defRPr/>
            </a:lvl1pPr>
          </a:lstStyle>
          <a:p>
            <a:pPr>
              <a:defRPr/>
            </a:pPr>
            <a:fld id="{745E7FF3-2B41-4823-AD16-A6D648098E97}" type="datetime1">
              <a:rPr lang="en-US"/>
              <a:pPr>
                <a:defRPr/>
              </a:pPr>
              <a:t>15/4/2024</a:t>
            </a:fld>
            <a:endParaRPr lang="en-US"/>
          </a:p>
        </p:txBody>
      </p:sp>
      <p:sp>
        <p:nvSpPr>
          <p:cNvPr id="4" name="Footer Placeholder 4">
            <a:extLst>
              <a:ext uri="{FF2B5EF4-FFF2-40B4-BE49-F238E27FC236}">
                <a16:creationId xmlns:a16="http://schemas.microsoft.com/office/drawing/2014/main" id="{85F9ABA0-F74D-4F1B-A47A-234E7D91BAE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EAE45A9-4A15-4979-85A5-D4851C91CA86}"/>
              </a:ext>
            </a:extLst>
          </p:cNvPr>
          <p:cNvSpPr>
            <a:spLocks noGrp="1"/>
          </p:cNvSpPr>
          <p:nvPr>
            <p:ph type="sldNum" sz="quarter" idx="12"/>
          </p:nvPr>
        </p:nvSpPr>
        <p:spPr/>
        <p:txBody>
          <a:bodyPr/>
          <a:lstStyle>
            <a:lvl1pPr>
              <a:defRPr/>
            </a:lvl1pPr>
          </a:lstStyle>
          <a:p>
            <a:pPr>
              <a:defRPr/>
            </a:pPr>
            <a:fld id="{A3A49450-B1F5-453B-883A-EAC1990F050A}" type="slidenum">
              <a:rPr lang="en-US" altLang="en-US"/>
              <a:pPr>
                <a:defRPr/>
              </a:pPr>
              <a:t>‹#›</a:t>
            </a:fld>
            <a:endParaRPr lang="en-US" altLang="en-US"/>
          </a:p>
        </p:txBody>
      </p:sp>
    </p:spTree>
    <p:extLst>
      <p:ext uri="{BB962C8B-B14F-4D97-AF65-F5344CB8AC3E}">
        <p14:creationId xmlns:p14="http://schemas.microsoft.com/office/powerpoint/2010/main" val="94185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D6D48FA-B9FA-4CE6-840A-3A9F026701B7}"/>
              </a:ext>
            </a:extLst>
          </p:cNvPr>
          <p:cNvSpPr>
            <a:spLocks noGrp="1"/>
          </p:cNvSpPr>
          <p:nvPr>
            <p:ph type="dt" sz="half" idx="10"/>
          </p:nvPr>
        </p:nvSpPr>
        <p:spPr/>
        <p:txBody>
          <a:bodyPr/>
          <a:lstStyle>
            <a:lvl1pPr>
              <a:defRPr/>
            </a:lvl1pPr>
          </a:lstStyle>
          <a:p>
            <a:pPr>
              <a:defRPr/>
            </a:pPr>
            <a:fld id="{5E21AC9C-3822-4C11-BE36-2871E463C64D}" type="datetime1">
              <a:rPr lang="en-US"/>
              <a:pPr>
                <a:defRPr/>
              </a:pPr>
              <a:t>15/4/2024</a:t>
            </a:fld>
            <a:endParaRPr lang="en-US"/>
          </a:p>
        </p:txBody>
      </p:sp>
      <p:sp>
        <p:nvSpPr>
          <p:cNvPr id="4" name="Footer Placeholder 4">
            <a:extLst>
              <a:ext uri="{FF2B5EF4-FFF2-40B4-BE49-F238E27FC236}">
                <a16:creationId xmlns:a16="http://schemas.microsoft.com/office/drawing/2014/main" id="{0BBA9FD0-88B2-48C6-B97E-1B53A5EBCB3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A385E24-FB1B-443D-987D-6F4D46F7D8BC}"/>
              </a:ext>
            </a:extLst>
          </p:cNvPr>
          <p:cNvSpPr>
            <a:spLocks noGrp="1"/>
          </p:cNvSpPr>
          <p:nvPr>
            <p:ph type="sldNum" sz="quarter" idx="12"/>
          </p:nvPr>
        </p:nvSpPr>
        <p:spPr/>
        <p:txBody>
          <a:bodyPr/>
          <a:lstStyle>
            <a:lvl1pPr>
              <a:defRPr/>
            </a:lvl1pPr>
          </a:lstStyle>
          <a:p>
            <a:pPr>
              <a:defRPr/>
            </a:pPr>
            <a:fld id="{682D1468-30A4-4FC6-99F0-5867587FD23F}" type="slidenum">
              <a:rPr lang="en-US" altLang="en-US"/>
              <a:pPr>
                <a:defRPr/>
              </a:pPr>
              <a:t>‹#›</a:t>
            </a:fld>
            <a:endParaRPr lang="en-US" altLang="en-US"/>
          </a:p>
        </p:txBody>
      </p:sp>
    </p:spTree>
    <p:extLst>
      <p:ext uri="{BB962C8B-B14F-4D97-AF65-F5344CB8AC3E}">
        <p14:creationId xmlns:p14="http://schemas.microsoft.com/office/powerpoint/2010/main" val="3063648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C48EF75-71D7-4707-A51F-CB19DA39D495}"/>
              </a:ext>
            </a:extLst>
          </p:cNvPr>
          <p:cNvSpPr>
            <a:spLocks noGrp="1"/>
          </p:cNvSpPr>
          <p:nvPr>
            <p:ph type="dt" sz="half" idx="10"/>
          </p:nvPr>
        </p:nvSpPr>
        <p:spPr/>
        <p:txBody>
          <a:bodyPr/>
          <a:lstStyle>
            <a:lvl1pPr>
              <a:defRPr/>
            </a:lvl1pPr>
          </a:lstStyle>
          <a:p>
            <a:pPr>
              <a:defRPr/>
            </a:pPr>
            <a:fld id="{184605F6-453D-4B01-BFBF-0463CFA64707}" type="datetime1">
              <a:rPr lang="en-US"/>
              <a:pPr>
                <a:defRPr/>
              </a:pPr>
              <a:t>15/4/2024</a:t>
            </a:fld>
            <a:endParaRPr lang="en-US"/>
          </a:p>
        </p:txBody>
      </p:sp>
      <p:sp>
        <p:nvSpPr>
          <p:cNvPr id="4" name="Footer Placeholder 4">
            <a:extLst>
              <a:ext uri="{FF2B5EF4-FFF2-40B4-BE49-F238E27FC236}">
                <a16:creationId xmlns:a16="http://schemas.microsoft.com/office/drawing/2014/main" id="{1AEE91A0-98D6-4BB2-918F-8FDF6F3F3C2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7607A2A-FBAB-44DB-A29E-A2D4565670D1}"/>
              </a:ext>
            </a:extLst>
          </p:cNvPr>
          <p:cNvSpPr>
            <a:spLocks noGrp="1"/>
          </p:cNvSpPr>
          <p:nvPr>
            <p:ph type="sldNum" sz="quarter" idx="12"/>
          </p:nvPr>
        </p:nvSpPr>
        <p:spPr/>
        <p:txBody>
          <a:bodyPr/>
          <a:lstStyle>
            <a:lvl1pPr>
              <a:defRPr/>
            </a:lvl1pPr>
          </a:lstStyle>
          <a:p>
            <a:pPr>
              <a:defRPr/>
            </a:pPr>
            <a:fld id="{2D1E07B1-8C88-409F-8155-86DAF74C4F2B}" type="slidenum">
              <a:rPr lang="en-US" altLang="en-US"/>
              <a:pPr>
                <a:defRPr/>
              </a:pPr>
              <a:t>‹#›</a:t>
            </a:fld>
            <a:endParaRPr lang="en-US" altLang="en-US"/>
          </a:p>
        </p:txBody>
      </p:sp>
    </p:spTree>
    <p:extLst>
      <p:ext uri="{BB962C8B-B14F-4D97-AF65-F5344CB8AC3E}">
        <p14:creationId xmlns:p14="http://schemas.microsoft.com/office/powerpoint/2010/main" val="2198449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5715138-79EC-4390-BE38-330BE00481DD}"/>
              </a:ext>
            </a:extLst>
          </p:cNvPr>
          <p:cNvSpPr>
            <a:spLocks noGrp="1"/>
          </p:cNvSpPr>
          <p:nvPr>
            <p:ph type="dt" sz="half" idx="10"/>
          </p:nvPr>
        </p:nvSpPr>
        <p:spPr/>
        <p:txBody>
          <a:bodyPr/>
          <a:lstStyle>
            <a:lvl1pPr>
              <a:defRPr/>
            </a:lvl1pPr>
          </a:lstStyle>
          <a:p>
            <a:pPr>
              <a:defRPr/>
            </a:pPr>
            <a:fld id="{6EA45067-B1EE-4C4C-A1A6-F60F4622549E}" type="datetime1">
              <a:rPr lang="en-US"/>
              <a:pPr>
                <a:defRPr/>
              </a:pPr>
              <a:t>15/4/2024</a:t>
            </a:fld>
            <a:endParaRPr lang="en-US"/>
          </a:p>
        </p:txBody>
      </p:sp>
      <p:sp>
        <p:nvSpPr>
          <p:cNvPr id="4" name="Footer Placeholder 4">
            <a:extLst>
              <a:ext uri="{FF2B5EF4-FFF2-40B4-BE49-F238E27FC236}">
                <a16:creationId xmlns:a16="http://schemas.microsoft.com/office/drawing/2014/main" id="{962B6D5E-8151-458E-95E6-18CC2B29A58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0DDE21B-F0C3-4C51-9937-F76852EBF4E2}"/>
              </a:ext>
            </a:extLst>
          </p:cNvPr>
          <p:cNvSpPr>
            <a:spLocks noGrp="1"/>
          </p:cNvSpPr>
          <p:nvPr>
            <p:ph type="sldNum" sz="quarter" idx="12"/>
          </p:nvPr>
        </p:nvSpPr>
        <p:spPr/>
        <p:txBody>
          <a:bodyPr/>
          <a:lstStyle>
            <a:lvl1pPr>
              <a:defRPr/>
            </a:lvl1pPr>
          </a:lstStyle>
          <a:p>
            <a:pPr>
              <a:defRPr/>
            </a:pPr>
            <a:fld id="{239BCDE7-983B-4865-9F1B-08D4F3041A69}" type="slidenum">
              <a:rPr lang="en-US" altLang="en-US"/>
              <a:pPr>
                <a:defRPr/>
              </a:pPr>
              <a:t>‹#›</a:t>
            </a:fld>
            <a:endParaRPr lang="en-US" altLang="en-US"/>
          </a:p>
        </p:txBody>
      </p:sp>
    </p:spTree>
    <p:extLst>
      <p:ext uri="{BB962C8B-B14F-4D97-AF65-F5344CB8AC3E}">
        <p14:creationId xmlns:p14="http://schemas.microsoft.com/office/powerpoint/2010/main" val="104897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DF76F17-1AF5-405B-A68C-F46E6CD22CF8}"/>
              </a:ext>
            </a:extLst>
          </p:cNvPr>
          <p:cNvSpPr>
            <a:spLocks noGrp="1"/>
          </p:cNvSpPr>
          <p:nvPr>
            <p:ph type="dt" sz="half" idx="10"/>
          </p:nvPr>
        </p:nvSpPr>
        <p:spPr/>
        <p:txBody>
          <a:bodyPr/>
          <a:lstStyle>
            <a:lvl1pPr>
              <a:defRPr/>
            </a:lvl1pPr>
          </a:lstStyle>
          <a:p>
            <a:pPr>
              <a:defRPr/>
            </a:pPr>
            <a:fld id="{AE995FEB-FB87-47D9-ACD5-A0E9752ABE8B}" type="datetime1">
              <a:rPr lang="en-US"/>
              <a:pPr>
                <a:defRPr/>
              </a:pPr>
              <a:t>15/4/2024</a:t>
            </a:fld>
            <a:endParaRPr lang="en-US"/>
          </a:p>
        </p:txBody>
      </p:sp>
      <p:sp>
        <p:nvSpPr>
          <p:cNvPr id="4" name="Footer Placeholder 4">
            <a:extLst>
              <a:ext uri="{FF2B5EF4-FFF2-40B4-BE49-F238E27FC236}">
                <a16:creationId xmlns:a16="http://schemas.microsoft.com/office/drawing/2014/main" id="{756AB951-FBCE-466D-A7ED-18DFCA70225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310E4210-C6CF-42CA-8099-638DA3AFF20B}"/>
              </a:ext>
            </a:extLst>
          </p:cNvPr>
          <p:cNvSpPr>
            <a:spLocks noGrp="1"/>
          </p:cNvSpPr>
          <p:nvPr>
            <p:ph type="sldNum" sz="quarter" idx="12"/>
          </p:nvPr>
        </p:nvSpPr>
        <p:spPr/>
        <p:txBody>
          <a:bodyPr/>
          <a:lstStyle>
            <a:lvl1pPr>
              <a:defRPr/>
            </a:lvl1pPr>
          </a:lstStyle>
          <a:p>
            <a:pPr>
              <a:defRPr/>
            </a:pPr>
            <a:fld id="{8841FA7E-ECE9-43C0-98AE-D4A9A4813453}" type="slidenum">
              <a:rPr lang="en-US" altLang="en-US"/>
              <a:pPr>
                <a:defRPr/>
              </a:pPr>
              <a:t>‹#›</a:t>
            </a:fld>
            <a:endParaRPr lang="en-US" altLang="en-US"/>
          </a:p>
        </p:txBody>
      </p:sp>
    </p:spTree>
    <p:extLst>
      <p:ext uri="{BB962C8B-B14F-4D97-AF65-F5344CB8AC3E}">
        <p14:creationId xmlns:p14="http://schemas.microsoft.com/office/powerpoint/2010/main" val="405957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105EB4E-766A-41E2-8341-64238135A639}"/>
              </a:ext>
            </a:extLst>
          </p:cNvPr>
          <p:cNvSpPr>
            <a:spLocks noGrp="1"/>
          </p:cNvSpPr>
          <p:nvPr>
            <p:ph type="dt" sz="half" idx="10"/>
          </p:nvPr>
        </p:nvSpPr>
        <p:spPr/>
        <p:txBody>
          <a:bodyPr/>
          <a:lstStyle>
            <a:lvl1pPr>
              <a:defRPr/>
            </a:lvl1pPr>
          </a:lstStyle>
          <a:p>
            <a:pPr>
              <a:defRPr/>
            </a:pPr>
            <a:fld id="{0D41DED2-4CA0-42F2-8BCB-B0D6DE31CD76}" type="datetime1">
              <a:rPr lang="en-US"/>
              <a:pPr>
                <a:defRPr/>
              </a:pPr>
              <a:t>15/4/2024</a:t>
            </a:fld>
            <a:endParaRPr lang="en-US"/>
          </a:p>
        </p:txBody>
      </p:sp>
      <p:sp>
        <p:nvSpPr>
          <p:cNvPr id="4" name="Footer Placeholder 4">
            <a:extLst>
              <a:ext uri="{FF2B5EF4-FFF2-40B4-BE49-F238E27FC236}">
                <a16:creationId xmlns:a16="http://schemas.microsoft.com/office/drawing/2014/main" id="{E066871E-F0D5-45BA-A11D-0A51CD5C4D9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77AF2D8-DB16-4F50-85AF-8B1815F58885}"/>
              </a:ext>
            </a:extLst>
          </p:cNvPr>
          <p:cNvSpPr>
            <a:spLocks noGrp="1"/>
          </p:cNvSpPr>
          <p:nvPr>
            <p:ph type="sldNum" sz="quarter" idx="12"/>
          </p:nvPr>
        </p:nvSpPr>
        <p:spPr/>
        <p:txBody>
          <a:bodyPr/>
          <a:lstStyle>
            <a:lvl1pPr>
              <a:defRPr/>
            </a:lvl1pPr>
          </a:lstStyle>
          <a:p>
            <a:pPr>
              <a:defRPr/>
            </a:pPr>
            <a:fld id="{4FFBAE83-E226-40BA-BB06-F214C88884B9}" type="slidenum">
              <a:rPr lang="en-US" altLang="en-US"/>
              <a:pPr>
                <a:defRPr/>
              </a:pPr>
              <a:t>‹#›</a:t>
            </a:fld>
            <a:endParaRPr lang="en-US" altLang="en-US"/>
          </a:p>
        </p:txBody>
      </p:sp>
    </p:spTree>
    <p:extLst>
      <p:ext uri="{BB962C8B-B14F-4D97-AF65-F5344CB8AC3E}">
        <p14:creationId xmlns:p14="http://schemas.microsoft.com/office/powerpoint/2010/main" val="2964130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34BE3C9-60DF-4A13-B70A-AD0765EFD2FD}"/>
              </a:ext>
            </a:extLst>
          </p:cNvPr>
          <p:cNvSpPr>
            <a:spLocks noGrp="1"/>
          </p:cNvSpPr>
          <p:nvPr>
            <p:ph type="dt" sz="half" idx="10"/>
          </p:nvPr>
        </p:nvSpPr>
        <p:spPr/>
        <p:txBody>
          <a:bodyPr/>
          <a:lstStyle>
            <a:lvl1pPr>
              <a:defRPr/>
            </a:lvl1pPr>
          </a:lstStyle>
          <a:p>
            <a:pPr>
              <a:defRPr/>
            </a:pPr>
            <a:fld id="{9EBBD84C-663A-404E-ACD8-9B5A6F8BBD9F}" type="datetime1">
              <a:rPr lang="en-US"/>
              <a:pPr>
                <a:defRPr/>
              </a:pPr>
              <a:t>15/4/2024</a:t>
            </a:fld>
            <a:endParaRPr lang="en-US"/>
          </a:p>
        </p:txBody>
      </p:sp>
      <p:sp>
        <p:nvSpPr>
          <p:cNvPr id="4" name="Footer Placeholder 4">
            <a:extLst>
              <a:ext uri="{FF2B5EF4-FFF2-40B4-BE49-F238E27FC236}">
                <a16:creationId xmlns:a16="http://schemas.microsoft.com/office/drawing/2014/main" id="{0B0DFE8E-0B97-4E7F-9C53-408B6F8611E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6030027-AB8E-414C-B4B3-3417A3111683}"/>
              </a:ext>
            </a:extLst>
          </p:cNvPr>
          <p:cNvSpPr>
            <a:spLocks noGrp="1"/>
          </p:cNvSpPr>
          <p:nvPr>
            <p:ph type="sldNum" sz="quarter" idx="12"/>
          </p:nvPr>
        </p:nvSpPr>
        <p:spPr/>
        <p:txBody>
          <a:bodyPr/>
          <a:lstStyle>
            <a:lvl1pPr>
              <a:defRPr/>
            </a:lvl1pPr>
          </a:lstStyle>
          <a:p>
            <a:pPr>
              <a:defRPr/>
            </a:pPr>
            <a:fld id="{3068DE28-580C-41D9-8518-36E2A691ABF2}" type="slidenum">
              <a:rPr lang="en-US" altLang="en-US"/>
              <a:pPr>
                <a:defRPr/>
              </a:pPr>
              <a:t>‹#›</a:t>
            </a:fld>
            <a:endParaRPr lang="en-US" altLang="en-US"/>
          </a:p>
        </p:txBody>
      </p:sp>
    </p:spTree>
    <p:extLst>
      <p:ext uri="{BB962C8B-B14F-4D97-AF65-F5344CB8AC3E}">
        <p14:creationId xmlns:p14="http://schemas.microsoft.com/office/powerpoint/2010/main" val="2511748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1F0C7AA-4416-40BE-AF92-EC2CEABDC236}"/>
              </a:ext>
            </a:extLst>
          </p:cNvPr>
          <p:cNvSpPr>
            <a:spLocks noGrp="1"/>
          </p:cNvSpPr>
          <p:nvPr>
            <p:ph type="dt" sz="half" idx="10"/>
          </p:nvPr>
        </p:nvSpPr>
        <p:spPr/>
        <p:txBody>
          <a:bodyPr/>
          <a:lstStyle>
            <a:lvl1pPr>
              <a:defRPr/>
            </a:lvl1pPr>
          </a:lstStyle>
          <a:p>
            <a:pPr>
              <a:defRPr/>
            </a:pPr>
            <a:fld id="{F9B44FE3-D3E4-43C8-8A8A-5912E904CDA0}" type="datetime1">
              <a:rPr lang="en-US"/>
              <a:pPr>
                <a:defRPr/>
              </a:pPr>
              <a:t>15/4/2024</a:t>
            </a:fld>
            <a:endParaRPr lang="en-US"/>
          </a:p>
        </p:txBody>
      </p:sp>
      <p:sp>
        <p:nvSpPr>
          <p:cNvPr id="4" name="Footer Placeholder 4">
            <a:extLst>
              <a:ext uri="{FF2B5EF4-FFF2-40B4-BE49-F238E27FC236}">
                <a16:creationId xmlns:a16="http://schemas.microsoft.com/office/drawing/2014/main" id="{1D6B76DC-D018-4E52-AC93-75A34663FD7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693E03EE-910D-4DA7-A910-B0679E53046F}"/>
              </a:ext>
            </a:extLst>
          </p:cNvPr>
          <p:cNvSpPr>
            <a:spLocks noGrp="1"/>
          </p:cNvSpPr>
          <p:nvPr>
            <p:ph type="sldNum" sz="quarter" idx="12"/>
          </p:nvPr>
        </p:nvSpPr>
        <p:spPr/>
        <p:txBody>
          <a:bodyPr/>
          <a:lstStyle>
            <a:lvl1pPr>
              <a:defRPr/>
            </a:lvl1pPr>
          </a:lstStyle>
          <a:p>
            <a:pPr>
              <a:defRPr/>
            </a:pPr>
            <a:fld id="{C7EA8D7F-D60F-420E-8160-6BF952B26FF8}" type="slidenum">
              <a:rPr lang="en-US" altLang="en-US"/>
              <a:pPr>
                <a:defRPr/>
              </a:pPr>
              <a:t>‹#›</a:t>
            </a:fld>
            <a:endParaRPr lang="en-US" altLang="en-US"/>
          </a:p>
        </p:txBody>
      </p:sp>
    </p:spTree>
    <p:extLst>
      <p:ext uri="{BB962C8B-B14F-4D97-AF65-F5344CB8AC3E}">
        <p14:creationId xmlns:p14="http://schemas.microsoft.com/office/powerpoint/2010/main" val="12037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65BF61-4735-4150-B61B-399C5C679D3E}"/>
              </a:ext>
            </a:extLst>
          </p:cNvPr>
          <p:cNvSpPr>
            <a:spLocks noGrp="1"/>
          </p:cNvSpPr>
          <p:nvPr>
            <p:ph type="dt" sz="half" idx="10"/>
          </p:nvPr>
        </p:nvSpPr>
        <p:spPr/>
        <p:txBody>
          <a:bodyPr/>
          <a:lstStyle>
            <a:lvl1pPr>
              <a:defRPr/>
            </a:lvl1pPr>
          </a:lstStyle>
          <a:p>
            <a:pPr>
              <a:defRPr/>
            </a:pPr>
            <a:fld id="{8DA660A1-BB99-42CE-92A7-C3A88BC4DEC8}" type="datetime1">
              <a:rPr lang="en-US"/>
              <a:pPr>
                <a:defRPr/>
              </a:pPr>
              <a:t>15/4/2024</a:t>
            </a:fld>
            <a:endParaRPr lang="en-US"/>
          </a:p>
        </p:txBody>
      </p:sp>
      <p:sp>
        <p:nvSpPr>
          <p:cNvPr id="5" name="Footer Placeholder 4">
            <a:extLst>
              <a:ext uri="{FF2B5EF4-FFF2-40B4-BE49-F238E27FC236}">
                <a16:creationId xmlns:a16="http://schemas.microsoft.com/office/drawing/2014/main" id="{E443A8F8-9C20-4B4B-AF59-4B30059DCE1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77FB272-6BF8-41DB-9595-C755AF0DC514}"/>
              </a:ext>
            </a:extLst>
          </p:cNvPr>
          <p:cNvSpPr>
            <a:spLocks noGrp="1"/>
          </p:cNvSpPr>
          <p:nvPr>
            <p:ph type="sldNum" sz="quarter" idx="12"/>
          </p:nvPr>
        </p:nvSpPr>
        <p:spPr/>
        <p:txBody>
          <a:bodyPr/>
          <a:lstStyle>
            <a:lvl1pPr>
              <a:defRPr/>
            </a:lvl1pPr>
          </a:lstStyle>
          <a:p>
            <a:pPr>
              <a:defRPr/>
            </a:pPr>
            <a:fld id="{D988704C-A5B0-4002-9E43-874D24A4FCD3}" type="slidenum">
              <a:rPr lang="en-US" altLang="en-US"/>
              <a:pPr>
                <a:defRPr/>
              </a:pPr>
              <a:t>‹#›</a:t>
            </a:fld>
            <a:endParaRPr lang="en-US" altLang="en-US"/>
          </a:p>
        </p:txBody>
      </p:sp>
    </p:spTree>
    <p:extLst>
      <p:ext uri="{BB962C8B-B14F-4D97-AF65-F5344CB8AC3E}">
        <p14:creationId xmlns:p14="http://schemas.microsoft.com/office/powerpoint/2010/main" val="395661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E683E5-8DCB-457E-BEBE-0F11806EE2F1}"/>
              </a:ext>
            </a:extLst>
          </p:cNvPr>
          <p:cNvSpPr>
            <a:spLocks noGrp="1"/>
          </p:cNvSpPr>
          <p:nvPr>
            <p:ph type="dt" sz="half" idx="10"/>
          </p:nvPr>
        </p:nvSpPr>
        <p:spPr/>
        <p:txBody>
          <a:bodyPr/>
          <a:lstStyle>
            <a:lvl1pPr>
              <a:defRPr/>
            </a:lvl1pPr>
          </a:lstStyle>
          <a:p>
            <a:pPr>
              <a:defRPr/>
            </a:pPr>
            <a:fld id="{46DC68E6-E0CE-4F83-8525-F0422E6204B6}" type="datetime1">
              <a:rPr lang="en-US"/>
              <a:pPr>
                <a:defRPr/>
              </a:pPr>
              <a:t>15/4/2024</a:t>
            </a:fld>
            <a:endParaRPr lang="en-US"/>
          </a:p>
        </p:txBody>
      </p:sp>
      <p:sp>
        <p:nvSpPr>
          <p:cNvPr id="4" name="Footer Placeholder 4">
            <a:extLst>
              <a:ext uri="{FF2B5EF4-FFF2-40B4-BE49-F238E27FC236}">
                <a16:creationId xmlns:a16="http://schemas.microsoft.com/office/drawing/2014/main" id="{540CFA28-5BBF-476E-8C6E-55ECBA3BC45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149154B-9331-4AAA-8FAD-B15A6D809A43}"/>
              </a:ext>
            </a:extLst>
          </p:cNvPr>
          <p:cNvSpPr>
            <a:spLocks noGrp="1"/>
          </p:cNvSpPr>
          <p:nvPr>
            <p:ph type="sldNum" sz="quarter" idx="12"/>
          </p:nvPr>
        </p:nvSpPr>
        <p:spPr/>
        <p:txBody>
          <a:bodyPr/>
          <a:lstStyle>
            <a:lvl1pPr>
              <a:defRPr/>
            </a:lvl1pPr>
          </a:lstStyle>
          <a:p>
            <a:pPr>
              <a:defRPr/>
            </a:pPr>
            <a:fld id="{138545DC-6A14-4B3F-A607-617EA8CC9476}" type="slidenum">
              <a:rPr lang="en-US" altLang="en-US"/>
              <a:pPr>
                <a:defRPr/>
              </a:pPr>
              <a:t>‹#›</a:t>
            </a:fld>
            <a:endParaRPr lang="en-US" altLang="en-US"/>
          </a:p>
        </p:txBody>
      </p:sp>
    </p:spTree>
    <p:extLst>
      <p:ext uri="{BB962C8B-B14F-4D97-AF65-F5344CB8AC3E}">
        <p14:creationId xmlns:p14="http://schemas.microsoft.com/office/powerpoint/2010/main" val="3135941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95737F6-5195-40E4-9378-B0A5A573F48C}"/>
              </a:ext>
            </a:extLst>
          </p:cNvPr>
          <p:cNvSpPr>
            <a:spLocks noGrp="1"/>
          </p:cNvSpPr>
          <p:nvPr>
            <p:ph type="dt" sz="half" idx="10"/>
          </p:nvPr>
        </p:nvSpPr>
        <p:spPr/>
        <p:txBody>
          <a:bodyPr/>
          <a:lstStyle>
            <a:lvl1pPr>
              <a:defRPr/>
            </a:lvl1pPr>
          </a:lstStyle>
          <a:p>
            <a:pPr>
              <a:defRPr/>
            </a:pPr>
            <a:fld id="{F853BBC8-CC67-47E8-B3B7-B99FC85A81BA}" type="datetime1">
              <a:rPr lang="en-US"/>
              <a:pPr>
                <a:defRPr/>
              </a:pPr>
              <a:t>15/4/2024</a:t>
            </a:fld>
            <a:endParaRPr lang="en-US"/>
          </a:p>
        </p:txBody>
      </p:sp>
      <p:sp>
        <p:nvSpPr>
          <p:cNvPr id="4" name="Footer Placeholder 4">
            <a:extLst>
              <a:ext uri="{FF2B5EF4-FFF2-40B4-BE49-F238E27FC236}">
                <a16:creationId xmlns:a16="http://schemas.microsoft.com/office/drawing/2014/main" id="{A167943B-4465-4217-8B2D-60E360DA28D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CA0277F-FF3B-47E6-85BE-E786CE13572B}"/>
              </a:ext>
            </a:extLst>
          </p:cNvPr>
          <p:cNvSpPr>
            <a:spLocks noGrp="1"/>
          </p:cNvSpPr>
          <p:nvPr>
            <p:ph type="sldNum" sz="quarter" idx="12"/>
          </p:nvPr>
        </p:nvSpPr>
        <p:spPr/>
        <p:txBody>
          <a:bodyPr/>
          <a:lstStyle>
            <a:lvl1pPr>
              <a:defRPr/>
            </a:lvl1pPr>
          </a:lstStyle>
          <a:p>
            <a:pPr>
              <a:defRPr/>
            </a:pPr>
            <a:fld id="{B131B090-DD9C-4DDF-8AA3-14136D2C9376}" type="slidenum">
              <a:rPr lang="en-US" altLang="en-US"/>
              <a:pPr>
                <a:defRPr/>
              </a:pPr>
              <a:t>‹#›</a:t>
            </a:fld>
            <a:endParaRPr lang="en-US" altLang="en-US"/>
          </a:p>
        </p:txBody>
      </p:sp>
    </p:spTree>
    <p:extLst>
      <p:ext uri="{BB962C8B-B14F-4D97-AF65-F5344CB8AC3E}">
        <p14:creationId xmlns:p14="http://schemas.microsoft.com/office/powerpoint/2010/main" val="24155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A72589-5BFC-4A8D-9730-8CDCCF61F70A}"/>
              </a:ext>
            </a:extLst>
          </p:cNvPr>
          <p:cNvSpPr>
            <a:spLocks noGrp="1"/>
          </p:cNvSpPr>
          <p:nvPr>
            <p:ph type="dt" sz="half" idx="10"/>
          </p:nvPr>
        </p:nvSpPr>
        <p:spPr/>
        <p:txBody>
          <a:bodyPr/>
          <a:lstStyle>
            <a:lvl1pPr>
              <a:defRPr/>
            </a:lvl1pPr>
          </a:lstStyle>
          <a:p>
            <a:pPr>
              <a:defRPr/>
            </a:pPr>
            <a:fld id="{EE28BF6C-3B68-43C1-899D-9D9EAE77F5D2}" type="datetime1">
              <a:rPr lang="en-US"/>
              <a:pPr>
                <a:defRPr/>
              </a:pPr>
              <a:t>15/4/2024</a:t>
            </a:fld>
            <a:endParaRPr lang="en-US"/>
          </a:p>
        </p:txBody>
      </p:sp>
      <p:sp>
        <p:nvSpPr>
          <p:cNvPr id="3" name="Footer Placeholder 4">
            <a:extLst>
              <a:ext uri="{FF2B5EF4-FFF2-40B4-BE49-F238E27FC236}">
                <a16:creationId xmlns:a16="http://schemas.microsoft.com/office/drawing/2014/main" id="{D1253451-CBA5-4642-961E-DB32DF5BD753}"/>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8ADBEA72-8314-428D-9B4D-3AD73BD30308}"/>
              </a:ext>
            </a:extLst>
          </p:cNvPr>
          <p:cNvSpPr>
            <a:spLocks noGrp="1"/>
          </p:cNvSpPr>
          <p:nvPr>
            <p:ph type="sldNum" sz="quarter" idx="12"/>
          </p:nvPr>
        </p:nvSpPr>
        <p:spPr/>
        <p:txBody>
          <a:bodyPr/>
          <a:lstStyle>
            <a:lvl1pPr>
              <a:defRPr/>
            </a:lvl1pPr>
          </a:lstStyle>
          <a:p>
            <a:pPr>
              <a:defRPr/>
            </a:pPr>
            <a:fld id="{6A69802F-4773-4896-84F7-C122935F1B40}" type="slidenum">
              <a:rPr lang="en-US" altLang="en-US"/>
              <a:pPr>
                <a:defRPr/>
              </a:pPr>
              <a:t>‹#›</a:t>
            </a:fld>
            <a:endParaRPr lang="en-US" altLang="en-US"/>
          </a:p>
        </p:txBody>
      </p:sp>
    </p:spTree>
    <p:extLst>
      <p:ext uri="{BB962C8B-B14F-4D97-AF65-F5344CB8AC3E}">
        <p14:creationId xmlns:p14="http://schemas.microsoft.com/office/powerpoint/2010/main" val="3140704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4D5727-83E6-4146-AF7B-FD4ED30510B5}"/>
              </a:ext>
            </a:extLst>
          </p:cNvPr>
          <p:cNvSpPr>
            <a:spLocks noGrp="1"/>
          </p:cNvSpPr>
          <p:nvPr>
            <p:ph type="dt" sz="half" idx="10"/>
          </p:nvPr>
        </p:nvSpPr>
        <p:spPr/>
        <p:txBody>
          <a:bodyPr/>
          <a:lstStyle>
            <a:lvl1pPr>
              <a:defRPr/>
            </a:lvl1pPr>
          </a:lstStyle>
          <a:p>
            <a:pPr>
              <a:defRPr/>
            </a:pPr>
            <a:fld id="{CB1E637D-6322-45FE-9BC0-B8FE553DE3DE}" type="datetime1">
              <a:rPr lang="en-US"/>
              <a:pPr>
                <a:defRPr/>
              </a:pPr>
              <a:t>15/4/2024</a:t>
            </a:fld>
            <a:endParaRPr lang="en-US"/>
          </a:p>
        </p:txBody>
      </p:sp>
      <p:sp>
        <p:nvSpPr>
          <p:cNvPr id="3" name="Footer Placeholder 4">
            <a:extLst>
              <a:ext uri="{FF2B5EF4-FFF2-40B4-BE49-F238E27FC236}">
                <a16:creationId xmlns:a16="http://schemas.microsoft.com/office/drawing/2014/main" id="{CED1D7FE-086C-44C9-AF2D-D7A87C2B547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F8661ED5-AEAE-4887-8AE8-5D33DC7C28F2}"/>
              </a:ext>
            </a:extLst>
          </p:cNvPr>
          <p:cNvSpPr>
            <a:spLocks noGrp="1"/>
          </p:cNvSpPr>
          <p:nvPr>
            <p:ph type="sldNum" sz="quarter" idx="12"/>
          </p:nvPr>
        </p:nvSpPr>
        <p:spPr/>
        <p:txBody>
          <a:bodyPr/>
          <a:lstStyle>
            <a:lvl1pPr>
              <a:defRPr/>
            </a:lvl1pPr>
          </a:lstStyle>
          <a:p>
            <a:pPr>
              <a:defRPr/>
            </a:pPr>
            <a:fld id="{E5A4204C-E8DB-4591-B6E2-2D59B4DB0F43}" type="slidenum">
              <a:rPr lang="en-US" altLang="en-US"/>
              <a:pPr>
                <a:defRPr/>
              </a:pPr>
              <a:t>‹#›</a:t>
            </a:fld>
            <a:endParaRPr lang="en-US" altLang="en-US"/>
          </a:p>
        </p:txBody>
      </p:sp>
    </p:spTree>
    <p:extLst>
      <p:ext uri="{BB962C8B-B14F-4D97-AF65-F5344CB8AC3E}">
        <p14:creationId xmlns:p14="http://schemas.microsoft.com/office/powerpoint/2010/main" val="3236621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28CC47-7F50-41A1-A049-E29F99B6CB78}"/>
              </a:ext>
            </a:extLst>
          </p:cNvPr>
          <p:cNvSpPr>
            <a:spLocks noGrp="1"/>
          </p:cNvSpPr>
          <p:nvPr>
            <p:ph type="dt" sz="half" idx="10"/>
          </p:nvPr>
        </p:nvSpPr>
        <p:spPr/>
        <p:txBody>
          <a:bodyPr/>
          <a:lstStyle>
            <a:lvl1pPr>
              <a:defRPr/>
            </a:lvl1pPr>
          </a:lstStyle>
          <a:p>
            <a:pPr>
              <a:defRPr/>
            </a:pPr>
            <a:fld id="{5E6AF2C7-563B-48CA-9CA6-EFB256898E8A}" type="datetime1">
              <a:rPr lang="en-US"/>
              <a:pPr>
                <a:defRPr/>
              </a:pPr>
              <a:t>15/4/2024</a:t>
            </a:fld>
            <a:endParaRPr lang="en-US"/>
          </a:p>
        </p:txBody>
      </p:sp>
      <p:sp>
        <p:nvSpPr>
          <p:cNvPr id="3" name="Footer Placeholder 4">
            <a:extLst>
              <a:ext uri="{FF2B5EF4-FFF2-40B4-BE49-F238E27FC236}">
                <a16:creationId xmlns:a16="http://schemas.microsoft.com/office/drawing/2014/main" id="{7454D3D8-5DD0-482D-A88C-D27417A177F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92AE43F-FFBB-475A-9B58-727284DFAC01}"/>
              </a:ext>
            </a:extLst>
          </p:cNvPr>
          <p:cNvSpPr>
            <a:spLocks noGrp="1"/>
          </p:cNvSpPr>
          <p:nvPr>
            <p:ph type="sldNum" sz="quarter" idx="12"/>
          </p:nvPr>
        </p:nvSpPr>
        <p:spPr/>
        <p:txBody>
          <a:bodyPr/>
          <a:lstStyle>
            <a:lvl1pPr>
              <a:defRPr/>
            </a:lvl1pPr>
          </a:lstStyle>
          <a:p>
            <a:pPr>
              <a:defRPr/>
            </a:pPr>
            <a:fld id="{696A7855-57C2-4D26-8020-5F89983A841B}" type="slidenum">
              <a:rPr lang="en-US" altLang="en-US"/>
              <a:pPr>
                <a:defRPr/>
              </a:pPr>
              <a:t>‹#›</a:t>
            </a:fld>
            <a:endParaRPr lang="en-US" altLang="en-US"/>
          </a:p>
        </p:txBody>
      </p:sp>
    </p:spTree>
    <p:extLst>
      <p:ext uri="{BB962C8B-B14F-4D97-AF65-F5344CB8AC3E}">
        <p14:creationId xmlns:p14="http://schemas.microsoft.com/office/powerpoint/2010/main" val="1139405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3CAF40-59CE-4059-BF95-362BD1620655}"/>
              </a:ext>
            </a:extLst>
          </p:cNvPr>
          <p:cNvSpPr>
            <a:spLocks noGrp="1"/>
          </p:cNvSpPr>
          <p:nvPr>
            <p:ph type="dt" sz="half" idx="10"/>
          </p:nvPr>
        </p:nvSpPr>
        <p:spPr/>
        <p:txBody>
          <a:bodyPr/>
          <a:lstStyle>
            <a:lvl1pPr>
              <a:defRPr/>
            </a:lvl1pPr>
          </a:lstStyle>
          <a:p>
            <a:pPr>
              <a:defRPr/>
            </a:pPr>
            <a:fld id="{78C025C1-534A-4AA2-AA3B-E76FE9E0D021}" type="datetime1">
              <a:rPr lang="en-US"/>
              <a:pPr>
                <a:defRPr/>
              </a:pPr>
              <a:t>15/4/2024</a:t>
            </a:fld>
            <a:endParaRPr lang="en-US"/>
          </a:p>
        </p:txBody>
      </p:sp>
      <p:sp>
        <p:nvSpPr>
          <p:cNvPr id="3" name="Footer Placeholder 4">
            <a:extLst>
              <a:ext uri="{FF2B5EF4-FFF2-40B4-BE49-F238E27FC236}">
                <a16:creationId xmlns:a16="http://schemas.microsoft.com/office/drawing/2014/main" id="{AEFC936A-551E-4AC6-AADF-8D795E7D3C87}"/>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85C07FB-E1C3-4B64-BAA4-BF0AADC06246}"/>
              </a:ext>
            </a:extLst>
          </p:cNvPr>
          <p:cNvSpPr>
            <a:spLocks noGrp="1"/>
          </p:cNvSpPr>
          <p:nvPr>
            <p:ph type="sldNum" sz="quarter" idx="12"/>
          </p:nvPr>
        </p:nvSpPr>
        <p:spPr/>
        <p:txBody>
          <a:bodyPr/>
          <a:lstStyle>
            <a:lvl1pPr>
              <a:defRPr/>
            </a:lvl1pPr>
          </a:lstStyle>
          <a:p>
            <a:pPr>
              <a:defRPr/>
            </a:pPr>
            <a:fld id="{0B94F433-9F92-4A77-A45D-8E4E3626E45D}" type="slidenum">
              <a:rPr lang="en-US" altLang="en-US"/>
              <a:pPr>
                <a:defRPr/>
              </a:pPr>
              <a:t>‹#›</a:t>
            </a:fld>
            <a:endParaRPr lang="en-US" altLang="en-US"/>
          </a:p>
        </p:txBody>
      </p:sp>
    </p:spTree>
    <p:extLst>
      <p:ext uri="{BB962C8B-B14F-4D97-AF65-F5344CB8AC3E}">
        <p14:creationId xmlns:p14="http://schemas.microsoft.com/office/powerpoint/2010/main" val="3516455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5044DC-BD77-4046-80E0-AA5D934F09E2}"/>
              </a:ext>
            </a:extLst>
          </p:cNvPr>
          <p:cNvSpPr>
            <a:spLocks noGrp="1"/>
          </p:cNvSpPr>
          <p:nvPr>
            <p:ph type="dt" sz="half" idx="10"/>
          </p:nvPr>
        </p:nvSpPr>
        <p:spPr/>
        <p:txBody>
          <a:bodyPr/>
          <a:lstStyle>
            <a:lvl1pPr>
              <a:defRPr/>
            </a:lvl1pPr>
          </a:lstStyle>
          <a:p>
            <a:pPr>
              <a:defRPr/>
            </a:pPr>
            <a:fld id="{ED70823C-7647-47DB-954D-75B6102F60DA}" type="datetime1">
              <a:rPr lang="en-US"/>
              <a:pPr>
                <a:defRPr/>
              </a:pPr>
              <a:t>15/4/2024</a:t>
            </a:fld>
            <a:endParaRPr lang="en-US"/>
          </a:p>
        </p:txBody>
      </p:sp>
      <p:sp>
        <p:nvSpPr>
          <p:cNvPr id="3" name="Footer Placeholder 4">
            <a:extLst>
              <a:ext uri="{FF2B5EF4-FFF2-40B4-BE49-F238E27FC236}">
                <a16:creationId xmlns:a16="http://schemas.microsoft.com/office/drawing/2014/main" id="{B42FA7C4-98F7-44D3-ADD3-97625822270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18F44A5-1322-4828-8B9E-9CCCB7AB8139}"/>
              </a:ext>
            </a:extLst>
          </p:cNvPr>
          <p:cNvSpPr>
            <a:spLocks noGrp="1"/>
          </p:cNvSpPr>
          <p:nvPr>
            <p:ph type="sldNum" sz="quarter" idx="12"/>
          </p:nvPr>
        </p:nvSpPr>
        <p:spPr/>
        <p:txBody>
          <a:bodyPr/>
          <a:lstStyle>
            <a:lvl1pPr>
              <a:defRPr/>
            </a:lvl1pPr>
          </a:lstStyle>
          <a:p>
            <a:pPr>
              <a:defRPr/>
            </a:pPr>
            <a:fld id="{07447F28-E160-463F-9EE1-BA96F446DDE2}" type="slidenum">
              <a:rPr lang="en-US" altLang="en-US"/>
              <a:pPr>
                <a:defRPr/>
              </a:pPr>
              <a:t>‹#›</a:t>
            </a:fld>
            <a:endParaRPr lang="en-US" altLang="en-US"/>
          </a:p>
        </p:txBody>
      </p:sp>
    </p:spTree>
    <p:extLst>
      <p:ext uri="{BB962C8B-B14F-4D97-AF65-F5344CB8AC3E}">
        <p14:creationId xmlns:p14="http://schemas.microsoft.com/office/powerpoint/2010/main" val="1006113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91832D-24E0-449A-8284-C327FE19B46A}"/>
              </a:ext>
            </a:extLst>
          </p:cNvPr>
          <p:cNvSpPr>
            <a:spLocks noGrp="1"/>
          </p:cNvSpPr>
          <p:nvPr>
            <p:ph type="dt" sz="half" idx="10"/>
          </p:nvPr>
        </p:nvSpPr>
        <p:spPr/>
        <p:txBody>
          <a:bodyPr/>
          <a:lstStyle>
            <a:lvl1pPr>
              <a:defRPr/>
            </a:lvl1pPr>
          </a:lstStyle>
          <a:p>
            <a:pPr>
              <a:defRPr/>
            </a:pPr>
            <a:fld id="{DD8EA56D-ADE6-4C78-8745-C6C8D27A3F00}" type="datetime1">
              <a:rPr lang="en-US"/>
              <a:pPr>
                <a:defRPr/>
              </a:pPr>
              <a:t>15/4/2024</a:t>
            </a:fld>
            <a:endParaRPr lang="en-US"/>
          </a:p>
        </p:txBody>
      </p:sp>
      <p:sp>
        <p:nvSpPr>
          <p:cNvPr id="3" name="Footer Placeholder 4">
            <a:extLst>
              <a:ext uri="{FF2B5EF4-FFF2-40B4-BE49-F238E27FC236}">
                <a16:creationId xmlns:a16="http://schemas.microsoft.com/office/drawing/2014/main" id="{D488931A-823E-4619-8861-B970B2CFE7D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5A72E981-8D46-4D5A-99E0-1C8952384C28}"/>
              </a:ext>
            </a:extLst>
          </p:cNvPr>
          <p:cNvSpPr>
            <a:spLocks noGrp="1"/>
          </p:cNvSpPr>
          <p:nvPr>
            <p:ph type="sldNum" sz="quarter" idx="12"/>
          </p:nvPr>
        </p:nvSpPr>
        <p:spPr/>
        <p:txBody>
          <a:bodyPr/>
          <a:lstStyle>
            <a:lvl1pPr>
              <a:defRPr/>
            </a:lvl1pPr>
          </a:lstStyle>
          <a:p>
            <a:pPr>
              <a:defRPr/>
            </a:pPr>
            <a:fld id="{0311B751-7D54-4060-BD0D-45953F50AFC1}" type="slidenum">
              <a:rPr lang="en-US" altLang="en-US"/>
              <a:pPr>
                <a:defRPr/>
              </a:pPr>
              <a:t>‹#›</a:t>
            </a:fld>
            <a:endParaRPr lang="en-US" altLang="en-US"/>
          </a:p>
        </p:txBody>
      </p:sp>
    </p:spTree>
    <p:extLst>
      <p:ext uri="{BB962C8B-B14F-4D97-AF65-F5344CB8AC3E}">
        <p14:creationId xmlns:p14="http://schemas.microsoft.com/office/powerpoint/2010/main" val="2540089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A4DFC1D-3365-4D71-BD2E-B19F6EA54A60}"/>
              </a:ext>
            </a:extLst>
          </p:cNvPr>
          <p:cNvSpPr>
            <a:spLocks noGrp="1"/>
          </p:cNvSpPr>
          <p:nvPr>
            <p:ph type="dt" sz="half" idx="10"/>
          </p:nvPr>
        </p:nvSpPr>
        <p:spPr/>
        <p:txBody>
          <a:bodyPr/>
          <a:lstStyle>
            <a:lvl1pPr>
              <a:defRPr/>
            </a:lvl1pPr>
          </a:lstStyle>
          <a:p>
            <a:pPr>
              <a:defRPr/>
            </a:pPr>
            <a:fld id="{1EFD99B4-E38C-4698-A5FE-7332C31BC420}" type="datetime1">
              <a:rPr lang="en-US"/>
              <a:pPr>
                <a:defRPr/>
              </a:pPr>
              <a:t>15/4/2024</a:t>
            </a:fld>
            <a:endParaRPr lang="en-US"/>
          </a:p>
        </p:txBody>
      </p:sp>
      <p:sp>
        <p:nvSpPr>
          <p:cNvPr id="3" name="Footer Placeholder 4">
            <a:extLst>
              <a:ext uri="{FF2B5EF4-FFF2-40B4-BE49-F238E27FC236}">
                <a16:creationId xmlns:a16="http://schemas.microsoft.com/office/drawing/2014/main" id="{06527151-645E-4C49-AD90-BBD75876852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1C5BA21-4F2C-4511-B7DE-7E0341052B8D}"/>
              </a:ext>
            </a:extLst>
          </p:cNvPr>
          <p:cNvSpPr>
            <a:spLocks noGrp="1"/>
          </p:cNvSpPr>
          <p:nvPr>
            <p:ph type="sldNum" sz="quarter" idx="12"/>
          </p:nvPr>
        </p:nvSpPr>
        <p:spPr/>
        <p:txBody>
          <a:bodyPr/>
          <a:lstStyle>
            <a:lvl1pPr>
              <a:defRPr/>
            </a:lvl1pPr>
          </a:lstStyle>
          <a:p>
            <a:pPr>
              <a:defRPr/>
            </a:pPr>
            <a:fld id="{546598F7-6A8C-451F-A199-6DEE00E47A5D}" type="slidenum">
              <a:rPr lang="en-US" altLang="en-US"/>
              <a:pPr>
                <a:defRPr/>
              </a:pPr>
              <a:t>‹#›</a:t>
            </a:fld>
            <a:endParaRPr lang="en-US" altLang="en-US"/>
          </a:p>
        </p:txBody>
      </p:sp>
    </p:spTree>
    <p:extLst>
      <p:ext uri="{BB962C8B-B14F-4D97-AF65-F5344CB8AC3E}">
        <p14:creationId xmlns:p14="http://schemas.microsoft.com/office/powerpoint/2010/main" val="2066598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6635DC-D7E9-467B-83A6-5F76579E3FC9}"/>
              </a:ext>
            </a:extLst>
          </p:cNvPr>
          <p:cNvSpPr>
            <a:spLocks noGrp="1"/>
          </p:cNvSpPr>
          <p:nvPr>
            <p:ph type="dt" sz="half" idx="10"/>
          </p:nvPr>
        </p:nvSpPr>
        <p:spPr/>
        <p:txBody>
          <a:bodyPr/>
          <a:lstStyle>
            <a:lvl1pPr>
              <a:defRPr/>
            </a:lvl1pPr>
          </a:lstStyle>
          <a:p>
            <a:pPr>
              <a:defRPr/>
            </a:pPr>
            <a:fld id="{0B1011A1-6CE0-42B4-BF14-59DCEC517764}" type="datetime1">
              <a:rPr lang="en-US"/>
              <a:pPr>
                <a:defRPr/>
              </a:pPr>
              <a:t>15/4/2024</a:t>
            </a:fld>
            <a:endParaRPr lang="en-US"/>
          </a:p>
        </p:txBody>
      </p:sp>
      <p:sp>
        <p:nvSpPr>
          <p:cNvPr id="3" name="Footer Placeholder 4">
            <a:extLst>
              <a:ext uri="{FF2B5EF4-FFF2-40B4-BE49-F238E27FC236}">
                <a16:creationId xmlns:a16="http://schemas.microsoft.com/office/drawing/2014/main" id="{6B85B340-F349-45B3-A9C6-99B826EDFDE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D6DA86F-200E-43C2-8403-0E8A89A31C93}"/>
              </a:ext>
            </a:extLst>
          </p:cNvPr>
          <p:cNvSpPr>
            <a:spLocks noGrp="1"/>
          </p:cNvSpPr>
          <p:nvPr>
            <p:ph type="sldNum" sz="quarter" idx="12"/>
          </p:nvPr>
        </p:nvSpPr>
        <p:spPr/>
        <p:txBody>
          <a:bodyPr/>
          <a:lstStyle>
            <a:lvl1pPr>
              <a:defRPr/>
            </a:lvl1pPr>
          </a:lstStyle>
          <a:p>
            <a:pPr>
              <a:defRPr/>
            </a:pPr>
            <a:fld id="{AA3E5065-24C3-453F-ACB5-4A60197D3F0C}" type="slidenum">
              <a:rPr lang="en-US" altLang="en-US"/>
              <a:pPr>
                <a:defRPr/>
              </a:pPr>
              <a:t>‹#›</a:t>
            </a:fld>
            <a:endParaRPr lang="en-US" altLang="en-US"/>
          </a:p>
        </p:txBody>
      </p:sp>
    </p:spTree>
    <p:extLst>
      <p:ext uri="{BB962C8B-B14F-4D97-AF65-F5344CB8AC3E}">
        <p14:creationId xmlns:p14="http://schemas.microsoft.com/office/powerpoint/2010/main" val="387768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9AF6B8-38AC-416C-895E-953A5A5C6EF0}"/>
              </a:ext>
            </a:extLst>
          </p:cNvPr>
          <p:cNvSpPr>
            <a:spLocks noGrp="1"/>
          </p:cNvSpPr>
          <p:nvPr>
            <p:ph type="dt" sz="half" idx="10"/>
          </p:nvPr>
        </p:nvSpPr>
        <p:spPr/>
        <p:txBody>
          <a:bodyPr/>
          <a:lstStyle>
            <a:lvl1pPr>
              <a:defRPr/>
            </a:lvl1pPr>
          </a:lstStyle>
          <a:p>
            <a:pPr>
              <a:defRPr/>
            </a:pPr>
            <a:fld id="{6E318D03-4C78-4F2D-AEFB-98EE99830D0C}" type="datetime1">
              <a:rPr lang="en-US"/>
              <a:pPr>
                <a:defRPr/>
              </a:pPr>
              <a:t>15/4/2024</a:t>
            </a:fld>
            <a:endParaRPr lang="en-US"/>
          </a:p>
        </p:txBody>
      </p:sp>
      <p:sp>
        <p:nvSpPr>
          <p:cNvPr id="5" name="Footer Placeholder 4">
            <a:extLst>
              <a:ext uri="{FF2B5EF4-FFF2-40B4-BE49-F238E27FC236}">
                <a16:creationId xmlns:a16="http://schemas.microsoft.com/office/drawing/2014/main" id="{0C12424C-71C2-42FA-B001-602E36EB6F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D575A5B-A32B-458C-831D-FC000408B1AD}"/>
              </a:ext>
            </a:extLst>
          </p:cNvPr>
          <p:cNvSpPr>
            <a:spLocks noGrp="1"/>
          </p:cNvSpPr>
          <p:nvPr>
            <p:ph type="sldNum" sz="quarter" idx="12"/>
          </p:nvPr>
        </p:nvSpPr>
        <p:spPr/>
        <p:txBody>
          <a:bodyPr/>
          <a:lstStyle>
            <a:lvl1pPr>
              <a:defRPr/>
            </a:lvl1pPr>
          </a:lstStyle>
          <a:p>
            <a:pPr>
              <a:defRPr/>
            </a:pPr>
            <a:fld id="{540894B8-F4F5-43C9-85D8-892F5B6D59C0}" type="slidenum">
              <a:rPr lang="en-US" altLang="en-US"/>
              <a:pPr>
                <a:defRPr/>
              </a:pPr>
              <a:t>‹#›</a:t>
            </a:fld>
            <a:endParaRPr lang="en-US" altLang="en-US"/>
          </a:p>
        </p:txBody>
      </p:sp>
    </p:spTree>
    <p:extLst>
      <p:ext uri="{BB962C8B-B14F-4D97-AF65-F5344CB8AC3E}">
        <p14:creationId xmlns:p14="http://schemas.microsoft.com/office/powerpoint/2010/main" val="2539332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2A956EE-964C-4D7A-806A-B7EA949FB1D6}"/>
              </a:ext>
            </a:extLst>
          </p:cNvPr>
          <p:cNvSpPr>
            <a:spLocks noGrp="1"/>
          </p:cNvSpPr>
          <p:nvPr>
            <p:ph type="dt" sz="half" idx="10"/>
          </p:nvPr>
        </p:nvSpPr>
        <p:spPr/>
        <p:txBody>
          <a:bodyPr/>
          <a:lstStyle>
            <a:lvl1pPr>
              <a:defRPr/>
            </a:lvl1pPr>
          </a:lstStyle>
          <a:p>
            <a:pPr>
              <a:defRPr/>
            </a:pPr>
            <a:fld id="{0702C07A-34F7-4687-ABBF-5BCF946EEFB8}" type="datetime1">
              <a:rPr lang="en-US"/>
              <a:pPr>
                <a:defRPr/>
              </a:pPr>
              <a:t>15/4/2024</a:t>
            </a:fld>
            <a:endParaRPr lang="en-US"/>
          </a:p>
        </p:txBody>
      </p:sp>
      <p:sp>
        <p:nvSpPr>
          <p:cNvPr id="3" name="Footer Placeholder 4">
            <a:extLst>
              <a:ext uri="{FF2B5EF4-FFF2-40B4-BE49-F238E27FC236}">
                <a16:creationId xmlns:a16="http://schemas.microsoft.com/office/drawing/2014/main" id="{53692B34-8F44-459C-8A9A-EBAD8568EA0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9A199EC-B6C5-4085-B19D-AE9FA3183080}"/>
              </a:ext>
            </a:extLst>
          </p:cNvPr>
          <p:cNvSpPr>
            <a:spLocks noGrp="1"/>
          </p:cNvSpPr>
          <p:nvPr>
            <p:ph type="sldNum" sz="quarter" idx="12"/>
          </p:nvPr>
        </p:nvSpPr>
        <p:spPr/>
        <p:txBody>
          <a:bodyPr/>
          <a:lstStyle>
            <a:lvl1pPr>
              <a:defRPr/>
            </a:lvl1pPr>
          </a:lstStyle>
          <a:p>
            <a:pPr>
              <a:defRPr/>
            </a:pPr>
            <a:fld id="{666F0C79-153D-4D9C-BDE1-F70A72420752}" type="slidenum">
              <a:rPr lang="en-US" altLang="en-US"/>
              <a:pPr>
                <a:defRPr/>
              </a:pPr>
              <a:t>‹#›</a:t>
            </a:fld>
            <a:endParaRPr lang="en-US" altLang="en-US"/>
          </a:p>
        </p:txBody>
      </p:sp>
    </p:spTree>
    <p:extLst>
      <p:ext uri="{BB962C8B-B14F-4D97-AF65-F5344CB8AC3E}">
        <p14:creationId xmlns:p14="http://schemas.microsoft.com/office/powerpoint/2010/main" val="4025331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50EF13-9085-45AA-987D-A840E9F8FB9E}"/>
              </a:ext>
            </a:extLst>
          </p:cNvPr>
          <p:cNvSpPr>
            <a:spLocks noGrp="1"/>
          </p:cNvSpPr>
          <p:nvPr>
            <p:ph type="dt" sz="half" idx="10"/>
          </p:nvPr>
        </p:nvSpPr>
        <p:spPr/>
        <p:txBody>
          <a:bodyPr/>
          <a:lstStyle>
            <a:lvl1pPr>
              <a:defRPr/>
            </a:lvl1pPr>
          </a:lstStyle>
          <a:p>
            <a:pPr>
              <a:defRPr/>
            </a:pPr>
            <a:fld id="{3B4350D2-6064-4751-AF5F-44CD740EBAA5}" type="datetime1">
              <a:rPr lang="en-US"/>
              <a:pPr>
                <a:defRPr/>
              </a:pPr>
              <a:t>15/4/2024</a:t>
            </a:fld>
            <a:endParaRPr lang="en-US"/>
          </a:p>
        </p:txBody>
      </p:sp>
      <p:sp>
        <p:nvSpPr>
          <p:cNvPr id="3" name="Footer Placeholder 4">
            <a:extLst>
              <a:ext uri="{FF2B5EF4-FFF2-40B4-BE49-F238E27FC236}">
                <a16:creationId xmlns:a16="http://schemas.microsoft.com/office/drawing/2014/main" id="{53C9554A-5210-4F91-BD36-E8D507675E7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B8B3B6C-E946-42F6-A216-E8C205BC8B8B}"/>
              </a:ext>
            </a:extLst>
          </p:cNvPr>
          <p:cNvSpPr>
            <a:spLocks noGrp="1"/>
          </p:cNvSpPr>
          <p:nvPr>
            <p:ph type="sldNum" sz="quarter" idx="12"/>
          </p:nvPr>
        </p:nvSpPr>
        <p:spPr/>
        <p:txBody>
          <a:bodyPr/>
          <a:lstStyle>
            <a:lvl1pPr>
              <a:defRPr/>
            </a:lvl1pPr>
          </a:lstStyle>
          <a:p>
            <a:pPr>
              <a:defRPr/>
            </a:pPr>
            <a:fld id="{C2AFE151-2384-47EC-BBED-795C490AA78B}" type="slidenum">
              <a:rPr lang="en-US" altLang="en-US"/>
              <a:pPr>
                <a:defRPr/>
              </a:pPr>
              <a:t>‹#›</a:t>
            </a:fld>
            <a:endParaRPr lang="en-US" altLang="en-US"/>
          </a:p>
        </p:txBody>
      </p:sp>
    </p:spTree>
    <p:extLst>
      <p:ext uri="{BB962C8B-B14F-4D97-AF65-F5344CB8AC3E}">
        <p14:creationId xmlns:p14="http://schemas.microsoft.com/office/powerpoint/2010/main" val="2060319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F459C7-F7AE-4A1F-8D33-3A5DB4FE5091}"/>
              </a:ext>
            </a:extLst>
          </p:cNvPr>
          <p:cNvSpPr>
            <a:spLocks noGrp="1"/>
          </p:cNvSpPr>
          <p:nvPr>
            <p:ph type="dt" sz="half" idx="10"/>
          </p:nvPr>
        </p:nvSpPr>
        <p:spPr/>
        <p:txBody>
          <a:bodyPr/>
          <a:lstStyle>
            <a:lvl1pPr>
              <a:defRPr/>
            </a:lvl1pPr>
          </a:lstStyle>
          <a:p>
            <a:pPr>
              <a:defRPr/>
            </a:pPr>
            <a:fld id="{E6889917-354D-4F4A-AD6E-231167E01300}" type="datetime1">
              <a:rPr lang="en-US"/>
              <a:pPr>
                <a:defRPr/>
              </a:pPr>
              <a:t>15/4/2024</a:t>
            </a:fld>
            <a:endParaRPr lang="en-US"/>
          </a:p>
        </p:txBody>
      </p:sp>
      <p:sp>
        <p:nvSpPr>
          <p:cNvPr id="6" name="Footer Placeholder 4">
            <a:extLst>
              <a:ext uri="{FF2B5EF4-FFF2-40B4-BE49-F238E27FC236}">
                <a16:creationId xmlns:a16="http://schemas.microsoft.com/office/drawing/2014/main" id="{ADD11993-7712-4DD1-87F2-51C02E9CE5A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5DE0DFD-BCA7-4569-BF82-709894505E0C}"/>
              </a:ext>
            </a:extLst>
          </p:cNvPr>
          <p:cNvSpPr>
            <a:spLocks noGrp="1"/>
          </p:cNvSpPr>
          <p:nvPr>
            <p:ph type="sldNum" sz="quarter" idx="12"/>
          </p:nvPr>
        </p:nvSpPr>
        <p:spPr/>
        <p:txBody>
          <a:bodyPr/>
          <a:lstStyle>
            <a:lvl1pPr>
              <a:defRPr/>
            </a:lvl1pPr>
          </a:lstStyle>
          <a:p>
            <a:pPr>
              <a:defRPr/>
            </a:pPr>
            <a:fld id="{8D58F093-4F9E-4AB2-B65D-75986936559A}" type="slidenum">
              <a:rPr lang="en-US" altLang="en-US"/>
              <a:pPr>
                <a:defRPr/>
              </a:pPr>
              <a:t>‹#›</a:t>
            </a:fld>
            <a:endParaRPr lang="en-US" altLang="en-US"/>
          </a:p>
        </p:txBody>
      </p:sp>
    </p:spTree>
    <p:extLst>
      <p:ext uri="{BB962C8B-B14F-4D97-AF65-F5344CB8AC3E}">
        <p14:creationId xmlns:p14="http://schemas.microsoft.com/office/powerpoint/2010/main" val="3825314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B1E9FF3-B71D-43E2-802E-49F02B073E99}"/>
              </a:ext>
            </a:extLst>
          </p:cNvPr>
          <p:cNvSpPr>
            <a:spLocks noGrp="1"/>
          </p:cNvSpPr>
          <p:nvPr>
            <p:ph type="dt" sz="half" idx="10"/>
          </p:nvPr>
        </p:nvSpPr>
        <p:spPr/>
        <p:txBody>
          <a:bodyPr/>
          <a:lstStyle>
            <a:lvl1pPr>
              <a:defRPr/>
            </a:lvl1pPr>
          </a:lstStyle>
          <a:p>
            <a:pPr>
              <a:defRPr/>
            </a:pPr>
            <a:fld id="{8832BBC7-8D82-4D01-9347-A0FAA65ACB48}" type="datetime1">
              <a:rPr lang="en-US"/>
              <a:pPr>
                <a:defRPr/>
              </a:pPr>
              <a:t>15/4/2024</a:t>
            </a:fld>
            <a:endParaRPr lang="en-US"/>
          </a:p>
        </p:txBody>
      </p:sp>
      <p:sp>
        <p:nvSpPr>
          <p:cNvPr id="6" name="Footer Placeholder 4">
            <a:extLst>
              <a:ext uri="{FF2B5EF4-FFF2-40B4-BE49-F238E27FC236}">
                <a16:creationId xmlns:a16="http://schemas.microsoft.com/office/drawing/2014/main" id="{2864F12B-A59D-47B6-AE85-D6DBA6CDD3F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441672D-7D13-459D-A46F-C19F3C837EE8}"/>
              </a:ext>
            </a:extLst>
          </p:cNvPr>
          <p:cNvSpPr>
            <a:spLocks noGrp="1"/>
          </p:cNvSpPr>
          <p:nvPr>
            <p:ph type="sldNum" sz="quarter" idx="12"/>
          </p:nvPr>
        </p:nvSpPr>
        <p:spPr/>
        <p:txBody>
          <a:bodyPr/>
          <a:lstStyle>
            <a:lvl1pPr>
              <a:defRPr/>
            </a:lvl1pPr>
          </a:lstStyle>
          <a:p>
            <a:pPr>
              <a:defRPr/>
            </a:pPr>
            <a:fld id="{BD04A103-0F19-4708-8D55-17B8F79FA6EE}" type="slidenum">
              <a:rPr lang="en-US" altLang="en-US"/>
              <a:pPr>
                <a:defRPr/>
              </a:pPr>
              <a:t>‹#›</a:t>
            </a:fld>
            <a:endParaRPr lang="en-US" altLang="en-US"/>
          </a:p>
        </p:txBody>
      </p:sp>
    </p:spTree>
    <p:extLst>
      <p:ext uri="{BB962C8B-B14F-4D97-AF65-F5344CB8AC3E}">
        <p14:creationId xmlns:p14="http://schemas.microsoft.com/office/powerpoint/2010/main" val="1697628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3525F-B800-4B98-88E7-AC94C6A64057}"/>
              </a:ext>
            </a:extLst>
          </p:cNvPr>
          <p:cNvSpPr>
            <a:spLocks noGrp="1"/>
          </p:cNvSpPr>
          <p:nvPr>
            <p:ph type="dt" sz="half" idx="10"/>
          </p:nvPr>
        </p:nvSpPr>
        <p:spPr/>
        <p:txBody>
          <a:bodyPr/>
          <a:lstStyle>
            <a:lvl1pPr>
              <a:defRPr/>
            </a:lvl1pPr>
          </a:lstStyle>
          <a:p>
            <a:pPr>
              <a:defRPr/>
            </a:pPr>
            <a:fld id="{E621DD83-A9D9-441D-83AB-1CFDE418EC66}" type="datetime1">
              <a:rPr lang="en-US"/>
              <a:pPr>
                <a:defRPr/>
              </a:pPr>
              <a:t>15/4/2024</a:t>
            </a:fld>
            <a:endParaRPr lang="en-US"/>
          </a:p>
        </p:txBody>
      </p:sp>
      <p:sp>
        <p:nvSpPr>
          <p:cNvPr id="5" name="Footer Placeholder 4">
            <a:extLst>
              <a:ext uri="{FF2B5EF4-FFF2-40B4-BE49-F238E27FC236}">
                <a16:creationId xmlns:a16="http://schemas.microsoft.com/office/drawing/2014/main" id="{C7B1509F-D06A-4C95-AAD3-76AD0C4ABB4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9B72875-858A-44CD-B4FD-CC947587C3CE}"/>
              </a:ext>
            </a:extLst>
          </p:cNvPr>
          <p:cNvSpPr>
            <a:spLocks noGrp="1"/>
          </p:cNvSpPr>
          <p:nvPr>
            <p:ph type="sldNum" sz="quarter" idx="12"/>
          </p:nvPr>
        </p:nvSpPr>
        <p:spPr/>
        <p:txBody>
          <a:bodyPr/>
          <a:lstStyle>
            <a:lvl1pPr>
              <a:defRPr/>
            </a:lvl1pPr>
          </a:lstStyle>
          <a:p>
            <a:pPr>
              <a:defRPr/>
            </a:pPr>
            <a:fld id="{DD82E565-E5C5-4755-AF9E-A79713FB468B}" type="slidenum">
              <a:rPr lang="en-US" altLang="en-US"/>
              <a:pPr>
                <a:defRPr/>
              </a:pPr>
              <a:t>‹#›</a:t>
            </a:fld>
            <a:endParaRPr lang="en-US" altLang="en-US"/>
          </a:p>
        </p:txBody>
      </p:sp>
    </p:spTree>
    <p:extLst>
      <p:ext uri="{BB962C8B-B14F-4D97-AF65-F5344CB8AC3E}">
        <p14:creationId xmlns:p14="http://schemas.microsoft.com/office/powerpoint/2010/main" val="1498838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A0693-23A2-43B4-A926-695726F4E681}"/>
              </a:ext>
            </a:extLst>
          </p:cNvPr>
          <p:cNvSpPr>
            <a:spLocks noGrp="1"/>
          </p:cNvSpPr>
          <p:nvPr>
            <p:ph type="dt" sz="half" idx="10"/>
          </p:nvPr>
        </p:nvSpPr>
        <p:spPr/>
        <p:txBody>
          <a:bodyPr/>
          <a:lstStyle>
            <a:lvl1pPr>
              <a:defRPr/>
            </a:lvl1pPr>
          </a:lstStyle>
          <a:p>
            <a:pPr>
              <a:defRPr/>
            </a:pPr>
            <a:fld id="{31710854-78DA-4B8C-9927-2104ADB07551}" type="datetime1">
              <a:rPr lang="en-US"/>
              <a:pPr>
                <a:defRPr/>
              </a:pPr>
              <a:t>15/4/2024</a:t>
            </a:fld>
            <a:endParaRPr lang="en-US"/>
          </a:p>
        </p:txBody>
      </p:sp>
      <p:sp>
        <p:nvSpPr>
          <p:cNvPr id="5" name="Footer Placeholder 4">
            <a:extLst>
              <a:ext uri="{FF2B5EF4-FFF2-40B4-BE49-F238E27FC236}">
                <a16:creationId xmlns:a16="http://schemas.microsoft.com/office/drawing/2014/main" id="{69588357-CCA3-46F9-A197-50AAA3B9985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0609DCA-B875-42C9-AD0E-E9EDF8985C26}"/>
              </a:ext>
            </a:extLst>
          </p:cNvPr>
          <p:cNvSpPr>
            <a:spLocks noGrp="1"/>
          </p:cNvSpPr>
          <p:nvPr>
            <p:ph type="sldNum" sz="quarter" idx="12"/>
          </p:nvPr>
        </p:nvSpPr>
        <p:spPr/>
        <p:txBody>
          <a:bodyPr/>
          <a:lstStyle>
            <a:lvl1pPr>
              <a:defRPr/>
            </a:lvl1pPr>
          </a:lstStyle>
          <a:p>
            <a:pPr>
              <a:defRPr/>
            </a:pPr>
            <a:fld id="{3FF63530-BFD9-4458-BC81-AAFA6744A0C1}" type="slidenum">
              <a:rPr lang="en-US" altLang="en-US"/>
              <a:pPr>
                <a:defRPr/>
              </a:pPr>
              <a:t>‹#›</a:t>
            </a:fld>
            <a:endParaRPr lang="en-US" altLang="en-US"/>
          </a:p>
        </p:txBody>
      </p:sp>
    </p:spTree>
    <p:extLst>
      <p:ext uri="{BB962C8B-B14F-4D97-AF65-F5344CB8AC3E}">
        <p14:creationId xmlns:p14="http://schemas.microsoft.com/office/powerpoint/2010/main" val="380138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2" name="Picture 4" descr="F:\0PPT素材\背景及图片\白麻子.jpg">
            <a:extLst>
              <a:ext uri="{FF2B5EF4-FFF2-40B4-BE49-F238E27FC236}">
                <a16:creationId xmlns:a16="http://schemas.microsoft.com/office/drawing/2014/main" id="{CFDF49DA-E400-420E-8C5A-AF17004CA7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r="2347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11">
            <a:extLst>
              <a:ext uri="{FF2B5EF4-FFF2-40B4-BE49-F238E27FC236}">
                <a16:creationId xmlns:a16="http://schemas.microsoft.com/office/drawing/2014/main" id="{8981ED83-8048-45EF-AF0F-C0955EE11B55}"/>
              </a:ext>
            </a:extLst>
          </p:cNvPr>
          <p:cNvSpPr/>
          <p:nvPr userDrawn="1"/>
        </p:nvSpPr>
        <p:spPr>
          <a:xfrm>
            <a:off x="1056563" y="376993"/>
            <a:ext cx="10608056" cy="74232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 name="组合 12">
            <a:extLst>
              <a:ext uri="{FF2B5EF4-FFF2-40B4-BE49-F238E27FC236}">
                <a16:creationId xmlns:a16="http://schemas.microsoft.com/office/drawing/2014/main" id="{EF2CC21B-10E2-433C-9DA4-C7D596EB111B}"/>
              </a:ext>
            </a:extLst>
          </p:cNvPr>
          <p:cNvGrpSpPr>
            <a:grpSpLocks/>
          </p:cNvGrpSpPr>
          <p:nvPr userDrawn="1"/>
        </p:nvGrpSpPr>
        <p:grpSpPr bwMode="auto">
          <a:xfrm>
            <a:off x="431800" y="201613"/>
            <a:ext cx="919163" cy="919162"/>
            <a:chOff x="4229236" y="3968984"/>
            <a:chExt cx="792000" cy="792000"/>
          </a:xfrm>
        </p:grpSpPr>
        <p:sp>
          <p:nvSpPr>
            <p:cNvPr id="5" name="MH_Other_2">
              <a:extLst>
                <a:ext uri="{FF2B5EF4-FFF2-40B4-BE49-F238E27FC236}">
                  <a16:creationId xmlns:a16="http://schemas.microsoft.com/office/drawing/2014/main" id="{E62F8605-6481-4EDA-900D-7EF64F6E607E}"/>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cs typeface="+mn-ea"/>
                <a:sym typeface="+mn-lt"/>
              </a:endParaRPr>
            </a:p>
          </p:txBody>
        </p:sp>
        <p:sp>
          <p:nvSpPr>
            <p:cNvPr id="6" name="MH_Title_1">
              <a:extLst>
                <a:ext uri="{FF2B5EF4-FFF2-40B4-BE49-F238E27FC236}">
                  <a16:creationId xmlns:a16="http://schemas.microsoft.com/office/drawing/2014/main" id="{6C12B4DE-AC3C-493E-B14A-57C37A896B9D}"/>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CN" sz="32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7" name="组合 15">
            <a:extLst>
              <a:ext uri="{FF2B5EF4-FFF2-40B4-BE49-F238E27FC236}">
                <a16:creationId xmlns:a16="http://schemas.microsoft.com/office/drawing/2014/main" id="{A1B9DFE4-CEA0-4ADF-9BC2-3A7AA5874895}"/>
              </a:ext>
            </a:extLst>
          </p:cNvPr>
          <p:cNvGrpSpPr>
            <a:grpSpLocks/>
          </p:cNvGrpSpPr>
          <p:nvPr userDrawn="1"/>
        </p:nvGrpSpPr>
        <p:grpSpPr bwMode="auto">
          <a:xfrm>
            <a:off x="4568825" y="3621088"/>
            <a:ext cx="7623175" cy="3240087"/>
            <a:chOff x="3426849" y="2715766"/>
            <a:chExt cx="5717151" cy="2430016"/>
          </a:xfrm>
        </p:grpSpPr>
        <p:pic>
          <p:nvPicPr>
            <p:cNvPr id="8" name="图片 16">
              <a:extLst>
                <a:ext uri="{FF2B5EF4-FFF2-40B4-BE49-F238E27FC236}">
                  <a16:creationId xmlns:a16="http://schemas.microsoft.com/office/drawing/2014/main" id="{DDA84E53-EA4B-4824-88F0-BC48D5146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7539"/>
            <a:stretch>
              <a:fillRect/>
            </a:stretch>
          </p:blipFill>
          <p:spPr bwMode="auto">
            <a:xfrm rot="-5400000">
              <a:off x="7317728" y="3319510"/>
              <a:ext cx="2430016" cy="122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7">
              <a:extLst>
                <a:ext uri="{FF2B5EF4-FFF2-40B4-BE49-F238E27FC236}">
                  <a16:creationId xmlns:a16="http://schemas.microsoft.com/office/drawing/2014/main" id="{EE2A6AFB-10B0-414C-BD4A-7F4F5E72AA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12634" y="1712134"/>
              <a:ext cx="1145581" cy="571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63867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教学分析">
    <p:spTree>
      <p:nvGrpSpPr>
        <p:cNvPr id="1" name=""/>
        <p:cNvGrpSpPr/>
        <p:nvPr/>
      </p:nvGrpSpPr>
      <p:grpSpPr>
        <a:xfrm>
          <a:off x="0" y="0"/>
          <a:ext cx="0" cy="0"/>
          <a:chOff x="0" y="0"/>
          <a:chExt cx="0" cy="0"/>
        </a:xfrm>
      </p:grpSpPr>
      <p:pic>
        <p:nvPicPr>
          <p:cNvPr id="2" name="Picture 4" descr="F:\0PPT素材\背景及图片\白麻子.jpg">
            <a:extLst>
              <a:ext uri="{FF2B5EF4-FFF2-40B4-BE49-F238E27FC236}">
                <a16:creationId xmlns:a16="http://schemas.microsoft.com/office/drawing/2014/main" id="{F44E609B-9E2C-439C-B6B2-CCEF1D2E60E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r="2347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11">
            <a:extLst>
              <a:ext uri="{FF2B5EF4-FFF2-40B4-BE49-F238E27FC236}">
                <a16:creationId xmlns:a16="http://schemas.microsoft.com/office/drawing/2014/main" id="{797F10A8-14C4-4E2F-A636-20FED314C50C}"/>
              </a:ext>
            </a:extLst>
          </p:cNvPr>
          <p:cNvSpPr/>
          <p:nvPr userDrawn="1"/>
        </p:nvSpPr>
        <p:spPr>
          <a:xfrm>
            <a:off x="1056563" y="376993"/>
            <a:ext cx="10608056" cy="74232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 name="组合 12">
            <a:extLst>
              <a:ext uri="{FF2B5EF4-FFF2-40B4-BE49-F238E27FC236}">
                <a16:creationId xmlns:a16="http://schemas.microsoft.com/office/drawing/2014/main" id="{6F4662F6-1DB3-4CA0-BC02-3ED66CEDEC8A}"/>
              </a:ext>
            </a:extLst>
          </p:cNvPr>
          <p:cNvGrpSpPr>
            <a:grpSpLocks/>
          </p:cNvGrpSpPr>
          <p:nvPr userDrawn="1"/>
        </p:nvGrpSpPr>
        <p:grpSpPr bwMode="auto">
          <a:xfrm>
            <a:off x="431800" y="201613"/>
            <a:ext cx="919163" cy="919162"/>
            <a:chOff x="4229236" y="3968984"/>
            <a:chExt cx="792000" cy="792000"/>
          </a:xfrm>
        </p:grpSpPr>
        <p:sp>
          <p:nvSpPr>
            <p:cNvPr id="5" name="MH_Other_2">
              <a:extLst>
                <a:ext uri="{FF2B5EF4-FFF2-40B4-BE49-F238E27FC236}">
                  <a16:creationId xmlns:a16="http://schemas.microsoft.com/office/drawing/2014/main" id="{935F18FC-77C9-476F-92B0-3682CD23F0B4}"/>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cs typeface="+mn-ea"/>
                <a:sym typeface="+mn-lt"/>
              </a:endParaRPr>
            </a:p>
          </p:txBody>
        </p:sp>
        <p:sp>
          <p:nvSpPr>
            <p:cNvPr id="6" name="MH_Title_1">
              <a:extLst>
                <a:ext uri="{FF2B5EF4-FFF2-40B4-BE49-F238E27FC236}">
                  <a16:creationId xmlns:a16="http://schemas.microsoft.com/office/drawing/2014/main" id="{DB7B2587-397B-4CED-A664-E967E5CCC9C4}"/>
                </a:ext>
              </a:extLst>
            </p:cNvPr>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zh-CN" sz="32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7" name="组合 15">
            <a:extLst>
              <a:ext uri="{FF2B5EF4-FFF2-40B4-BE49-F238E27FC236}">
                <a16:creationId xmlns:a16="http://schemas.microsoft.com/office/drawing/2014/main" id="{65445293-F071-4195-AE51-195D006A0F17}"/>
              </a:ext>
            </a:extLst>
          </p:cNvPr>
          <p:cNvGrpSpPr>
            <a:grpSpLocks/>
          </p:cNvGrpSpPr>
          <p:nvPr userDrawn="1"/>
        </p:nvGrpSpPr>
        <p:grpSpPr bwMode="auto">
          <a:xfrm>
            <a:off x="4568825" y="3621088"/>
            <a:ext cx="7623175" cy="3240087"/>
            <a:chOff x="3426849" y="2715766"/>
            <a:chExt cx="5717151" cy="2430016"/>
          </a:xfrm>
        </p:grpSpPr>
        <p:pic>
          <p:nvPicPr>
            <p:cNvPr id="8" name="图片 16">
              <a:extLst>
                <a:ext uri="{FF2B5EF4-FFF2-40B4-BE49-F238E27FC236}">
                  <a16:creationId xmlns:a16="http://schemas.microsoft.com/office/drawing/2014/main" id="{9B3BBED2-67F1-4633-9FDF-9904CF849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7539"/>
            <a:stretch>
              <a:fillRect/>
            </a:stretch>
          </p:blipFill>
          <p:spPr bwMode="auto">
            <a:xfrm rot="-5400000">
              <a:off x="7317728" y="3319510"/>
              <a:ext cx="2430016" cy="122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7">
              <a:extLst>
                <a:ext uri="{FF2B5EF4-FFF2-40B4-BE49-F238E27FC236}">
                  <a16:creationId xmlns:a16="http://schemas.microsoft.com/office/drawing/2014/main" id="{EA40E875-9317-4614-A0E6-D40B9564D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12634" y="1712134"/>
              <a:ext cx="1145581" cy="571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7993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02EC4BE-105F-4B5E-8FB5-A22E156BDA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878E9D70-4105-4F6D-AB3B-EEA68D2D950C}"/>
              </a:ext>
            </a:extLst>
          </p:cNvPr>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BC73798B-11B9-4ADB-9F9E-3142B575637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958296" flipH="1">
            <a:off x="10328275" y="149225"/>
            <a:ext cx="122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352115"/>
      </p:ext>
    </p:extLst>
  </p:cSld>
  <p:clrMapOvr>
    <a:masterClrMapping/>
  </p:clrMapOvr>
  <p:transition spd="slow" advTm="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C6EB722-A870-481A-A4F6-0C8E807030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5DE5DD60-3949-44B7-8896-FC5D4A13A83A}"/>
              </a:ext>
            </a:extLst>
          </p:cNvPr>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5C794BB9-820A-474E-9496-274F90FA0A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958296" flipH="1">
            <a:off x="10328275" y="149225"/>
            <a:ext cx="122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099905"/>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F00ED0-A234-4E9C-BFA7-1E1E6AE457C4}"/>
              </a:ext>
            </a:extLst>
          </p:cNvPr>
          <p:cNvSpPr>
            <a:spLocks noGrp="1"/>
          </p:cNvSpPr>
          <p:nvPr>
            <p:ph type="dt" sz="half" idx="10"/>
          </p:nvPr>
        </p:nvSpPr>
        <p:spPr/>
        <p:txBody>
          <a:bodyPr/>
          <a:lstStyle>
            <a:lvl1pPr>
              <a:defRPr/>
            </a:lvl1pPr>
          </a:lstStyle>
          <a:p>
            <a:pPr>
              <a:defRPr/>
            </a:pPr>
            <a:fld id="{E5F2A20E-3736-4D13-8E44-FBA7A97DCE8B}" type="datetime1">
              <a:rPr lang="en-US"/>
              <a:pPr>
                <a:defRPr/>
              </a:pPr>
              <a:t>15/4/2024</a:t>
            </a:fld>
            <a:endParaRPr lang="en-US"/>
          </a:p>
        </p:txBody>
      </p:sp>
      <p:sp>
        <p:nvSpPr>
          <p:cNvPr id="5" name="Footer Placeholder 4">
            <a:extLst>
              <a:ext uri="{FF2B5EF4-FFF2-40B4-BE49-F238E27FC236}">
                <a16:creationId xmlns:a16="http://schemas.microsoft.com/office/drawing/2014/main" id="{489D8773-4618-4D71-ADDD-733808F5B3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B6FB615-CB0B-468D-856D-37F54ECDDF02}"/>
              </a:ext>
            </a:extLst>
          </p:cNvPr>
          <p:cNvSpPr>
            <a:spLocks noGrp="1"/>
          </p:cNvSpPr>
          <p:nvPr>
            <p:ph type="sldNum" sz="quarter" idx="12"/>
          </p:nvPr>
        </p:nvSpPr>
        <p:spPr/>
        <p:txBody>
          <a:bodyPr/>
          <a:lstStyle>
            <a:lvl1pPr>
              <a:defRPr/>
            </a:lvl1pPr>
          </a:lstStyle>
          <a:p>
            <a:pPr>
              <a:defRPr/>
            </a:pPr>
            <a:fld id="{156CFBCA-F7B4-4E79-8FCF-EF19631EDBF7}" type="slidenum">
              <a:rPr lang="en-US" altLang="en-US"/>
              <a:pPr>
                <a:defRPr/>
              </a:pPr>
              <a:t>‹#›</a:t>
            </a:fld>
            <a:endParaRPr lang="en-US" altLang="en-US"/>
          </a:p>
        </p:txBody>
      </p:sp>
    </p:spTree>
    <p:extLst>
      <p:ext uri="{BB962C8B-B14F-4D97-AF65-F5344CB8AC3E}">
        <p14:creationId xmlns:p14="http://schemas.microsoft.com/office/powerpoint/2010/main" val="1960950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CC1BD05-4E99-4796-96B3-8E173714D5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9A3AECD7-AC94-4CAB-A195-14744FC9598B}"/>
              </a:ext>
            </a:extLst>
          </p:cNvPr>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0DB11D97-1759-49D2-919E-2C87C191BA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958296" flipH="1">
            <a:off x="10328275" y="149225"/>
            <a:ext cx="122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877033"/>
      </p:ext>
    </p:extLst>
  </p:cSld>
  <p:clrMapOvr>
    <a:masterClrMapping/>
  </p:clrMapOvr>
  <p:transition spd="slow" advTm="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45A7D24-B30E-4235-91A1-DFF681D4C0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6AB5A20A-7D78-43AB-BE1C-38B2880A31BE}"/>
              </a:ext>
            </a:extLst>
          </p:cNvPr>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662402FE-8F48-4095-ABA5-FC8249B291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958296" flipH="1">
            <a:off x="10328275" y="149225"/>
            <a:ext cx="122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834386"/>
      </p:ext>
    </p:extLst>
  </p:cSld>
  <p:clrMapOvr>
    <a:masterClrMapping/>
  </p:clrMapOvr>
  <p:transition spd="slow" advTm="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367C064-66CA-4643-8E13-C8A45A62ED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D0F29CC0-2234-4BAC-94FD-EEA63D8D1DED}"/>
              </a:ext>
            </a:extLst>
          </p:cNvPr>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0ED5BE51-11AF-47C7-AA64-984A584B36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958296" flipH="1">
            <a:off x="10328275" y="149225"/>
            <a:ext cx="122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277092"/>
      </p:ext>
    </p:extLst>
  </p:cSld>
  <p:clrMapOvr>
    <a:masterClrMapping/>
  </p:clrMapOvr>
  <p:transition spd="slow" advTm="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0AC27AC-0720-4D10-AF97-13EEF77586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a:extLst>
              <a:ext uri="{FF2B5EF4-FFF2-40B4-BE49-F238E27FC236}">
                <a16:creationId xmlns:a16="http://schemas.microsoft.com/office/drawing/2014/main" id="{F09FC5A8-5F5F-446A-8234-6167EE3D97BF}"/>
              </a:ext>
            </a:extLst>
          </p:cNvPr>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6B49C0E7-D6D8-414E-9555-87379A87F4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958296" flipH="1">
            <a:off x="10328275" y="149225"/>
            <a:ext cx="122396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32383"/>
      </p:ext>
    </p:extLst>
  </p:cSld>
  <p:clrMapOvr>
    <a:masterClrMapping/>
  </p:clrMapOvr>
  <p:transition spd="slow" advTm="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247A66-A6CE-45FF-80CC-E37D9738CC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306837"/>
      </p:ext>
    </p:extLst>
  </p:cSld>
  <p:clrMapOvr>
    <a:masterClrMapping/>
  </p:clrMapOvr>
  <p:transition spd="slow" advTm="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832435"/>
      </p:ext>
    </p:extLst>
  </p:cSld>
  <p:clrMapOvr>
    <a:masterClrMapping/>
  </p:clrMapOvr>
  <p:transition spd="slow" advClick="0" advTm="0">
    <p:blinds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ECF03F2B-E7E0-48DB-8B9A-18183CAB28F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18">
            <a:extLst>
              <a:ext uri="{FF2B5EF4-FFF2-40B4-BE49-F238E27FC236}">
                <a16:creationId xmlns:a16="http://schemas.microsoft.com/office/drawing/2014/main" id="{98016A85-93D7-44E4-A7EC-A487EDBE539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6">
            <a:extLst>
              <a:ext uri="{FF2B5EF4-FFF2-40B4-BE49-F238E27FC236}">
                <a16:creationId xmlns:a16="http://schemas.microsoft.com/office/drawing/2014/main" id="{D08C2D9B-3136-49EA-8827-E12005AD118D}"/>
              </a:ext>
            </a:extLst>
          </p:cNvPr>
          <p:cNvSpPr>
            <a:spLocks noGrp="1"/>
          </p:cNvSpPr>
          <p:nvPr>
            <p:ph type="sldNum" sz="quarter" idx="12"/>
          </p:nvPr>
        </p:nvSpPr>
        <p:spPr/>
        <p:txBody>
          <a:bodyPr/>
          <a:lstStyle>
            <a:lvl1pPr>
              <a:defRPr smtClean="0">
                <a:solidFill>
                  <a:srgbClr val="D1EAEE"/>
                </a:solidFill>
              </a:defRPr>
            </a:lvl1pPr>
          </a:lstStyle>
          <a:p>
            <a:pPr>
              <a:defRPr/>
            </a:pPr>
            <a:fld id="{8F772267-BF40-48AB-99A4-0D393A6E021C}" type="slidenum">
              <a:rPr lang="en-US" altLang="en-US"/>
              <a:pPr>
                <a:defRPr/>
              </a:pPr>
              <a:t>‹#›</a:t>
            </a:fld>
            <a:endParaRPr lang="en-US" altLang="en-US"/>
          </a:p>
        </p:txBody>
      </p:sp>
    </p:spTree>
    <p:extLst>
      <p:ext uri="{BB962C8B-B14F-4D97-AF65-F5344CB8AC3E}">
        <p14:creationId xmlns:p14="http://schemas.microsoft.com/office/powerpoint/2010/main" val="1969591082"/>
      </p:ext>
    </p:extLst>
  </p:cSld>
  <p:clrMapOvr>
    <a:overrideClrMapping bg1="dk1" tx1="lt1" bg2="dk2" tx2="lt2" accent1="accent1" accent2="accent2" accent3="accent3" accent4="accent4" accent5="accent5" accent6="accent6" hlink="hlink" folHlink="folHlink"/>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024E880-2836-4AB2-911A-BA43F149D60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2446440A-1EF4-406E-9FF7-5042B32CA06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81A2117B-023A-4D01-878F-E159C08B9A86}"/>
              </a:ext>
            </a:extLst>
          </p:cNvPr>
          <p:cNvSpPr>
            <a:spLocks noGrp="1"/>
          </p:cNvSpPr>
          <p:nvPr>
            <p:ph type="sldNum" sz="quarter" idx="12"/>
          </p:nvPr>
        </p:nvSpPr>
        <p:spPr/>
        <p:txBody>
          <a:bodyPr/>
          <a:lstStyle>
            <a:lvl1pPr>
              <a:defRPr/>
            </a:lvl1pPr>
          </a:lstStyle>
          <a:p>
            <a:pPr>
              <a:defRPr/>
            </a:pPr>
            <a:fld id="{C3ECB97F-C30A-4B97-A32A-2258D503DFDD}" type="slidenum">
              <a:rPr lang="en-US" altLang="en-US"/>
              <a:pPr>
                <a:defRPr/>
              </a:pPr>
              <a:t>‹#›</a:t>
            </a:fld>
            <a:endParaRPr lang="en-US" altLang="en-US"/>
          </a:p>
        </p:txBody>
      </p:sp>
    </p:spTree>
    <p:extLst>
      <p:ext uri="{BB962C8B-B14F-4D97-AF65-F5344CB8AC3E}">
        <p14:creationId xmlns:p14="http://schemas.microsoft.com/office/powerpoint/2010/main" val="227808955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9F3001B-0DA2-4CDF-8ADF-452942690C5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4AB155C-AF21-4A9C-BC2E-E4B72C242EB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5474AF9-5DF0-4140-9DC7-34424DA9F642}"/>
              </a:ext>
            </a:extLst>
          </p:cNvPr>
          <p:cNvSpPr>
            <a:spLocks noGrp="1"/>
          </p:cNvSpPr>
          <p:nvPr>
            <p:ph type="sldNum" sz="quarter" idx="12"/>
          </p:nvPr>
        </p:nvSpPr>
        <p:spPr/>
        <p:txBody>
          <a:bodyPr/>
          <a:lstStyle>
            <a:lvl1pPr>
              <a:defRPr smtClean="0">
                <a:solidFill>
                  <a:srgbClr val="D1EAEE"/>
                </a:solidFill>
              </a:defRPr>
            </a:lvl1pPr>
          </a:lstStyle>
          <a:p>
            <a:pPr>
              <a:defRPr/>
            </a:pPr>
            <a:fld id="{03D33E62-52E4-4B99-A40A-593BFE689140}" type="slidenum">
              <a:rPr lang="en-US" altLang="en-US"/>
              <a:pPr>
                <a:defRPr/>
              </a:pPr>
              <a:t>‹#›</a:t>
            </a:fld>
            <a:endParaRPr lang="en-US" altLang="en-US"/>
          </a:p>
        </p:txBody>
      </p:sp>
    </p:spTree>
    <p:extLst>
      <p:ext uri="{BB962C8B-B14F-4D97-AF65-F5344CB8AC3E}">
        <p14:creationId xmlns:p14="http://schemas.microsoft.com/office/powerpoint/2010/main" val="4077757851"/>
      </p:ext>
    </p:extLst>
  </p:cSld>
  <p:clrMapOvr>
    <a:overrideClrMapping bg1="dk1" tx1="lt1" bg2="dk2" tx2="lt2" accent1="accent1" accent2="accent2" accent3="accent3" accent4="accent4" accent5="accent5" accent6="accent6" hlink="hlink" folHlink="folHlink"/>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1ED3EE7A-D0BA-4D87-AFA9-70D484AD186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4F073C03-293F-43DE-A143-CAE051465D3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284AC831-6B67-4444-91A4-0B2E6F9CFFE6}"/>
              </a:ext>
            </a:extLst>
          </p:cNvPr>
          <p:cNvSpPr>
            <a:spLocks noGrp="1"/>
          </p:cNvSpPr>
          <p:nvPr>
            <p:ph type="sldNum" sz="quarter" idx="12"/>
          </p:nvPr>
        </p:nvSpPr>
        <p:spPr/>
        <p:txBody>
          <a:bodyPr/>
          <a:lstStyle>
            <a:lvl1pPr>
              <a:defRPr/>
            </a:lvl1pPr>
          </a:lstStyle>
          <a:p>
            <a:pPr>
              <a:defRPr/>
            </a:pPr>
            <a:fld id="{3A578828-BB28-4048-9C88-11D3A9598330}" type="slidenum">
              <a:rPr lang="en-US" altLang="en-US"/>
              <a:pPr>
                <a:defRPr/>
              </a:pPr>
              <a:t>‹#›</a:t>
            </a:fld>
            <a:endParaRPr lang="en-US" altLang="en-US"/>
          </a:p>
        </p:txBody>
      </p:sp>
    </p:spTree>
    <p:extLst>
      <p:ext uri="{BB962C8B-B14F-4D97-AF65-F5344CB8AC3E}">
        <p14:creationId xmlns:p14="http://schemas.microsoft.com/office/powerpoint/2010/main" val="28034007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9A26C7-C34F-4BEE-90B9-70DF90DF4AA6}"/>
              </a:ext>
            </a:extLst>
          </p:cNvPr>
          <p:cNvSpPr>
            <a:spLocks noGrp="1"/>
          </p:cNvSpPr>
          <p:nvPr>
            <p:ph type="dt" sz="half" idx="10"/>
          </p:nvPr>
        </p:nvSpPr>
        <p:spPr/>
        <p:txBody>
          <a:bodyPr/>
          <a:lstStyle>
            <a:lvl1pPr>
              <a:defRPr/>
            </a:lvl1pPr>
          </a:lstStyle>
          <a:p>
            <a:pPr>
              <a:defRPr/>
            </a:pPr>
            <a:fld id="{E75A9B34-4A31-4CFB-A4EC-1753F19E0F13}" type="datetime1">
              <a:rPr lang="en-US"/>
              <a:pPr>
                <a:defRPr/>
              </a:pPr>
              <a:t>15/4/2024</a:t>
            </a:fld>
            <a:endParaRPr lang="en-US"/>
          </a:p>
        </p:txBody>
      </p:sp>
      <p:sp>
        <p:nvSpPr>
          <p:cNvPr id="5" name="Footer Placeholder 4">
            <a:extLst>
              <a:ext uri="{FF2B5EF4-FFF2-40B4-BE49-F238E27FC236}">
                <a16:creationId xmlns:a16="http://schemas.microsoft.com/office/drawing/2014/main" id="{F70E4194-3164-44D1-B0C0-AE5166B1AB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216828E-A2DD-4B65-BDF8-13CB6E61A779}"/>
              </a:ext>
            </a:extLst>
          </p:cNvPr>
          <p:cNvSpPr>
            <a:spLocks noGrp="1"/>
          </p:cNvSpPr>
          <p:nvPr>
            <p:ph type="sldNum" sz="quarter" idx="12"/>
          </p:nvPr>
        </p:nvSpPr>
        <p:spPr/>
        <p:txBody>
          <a:bodyPr/>
          <a:lstStyle>
            <a:lvl1pPr>
              <a:defRPr/>
            </a:lvl1pPr>
          </a:lstStyle>
          <a:p>
            <a:pPr>
              <a:defRPr/>
            </a:pPr>
            <a:fld id="{D0AF416C-A44F-4970-9C4D-988E36E90D12}" type="slidenum">
              <a:rPr lang="en-US" altLang="en-US"/>
              <a:pPr>
                <a:defRPr/>
              </a:pPr>
              <a:t>‹#›</a:t>
            </a:fld>
            <a:endParaRPr lang="en-US" altLang="en-US"/>
          </a:p>
        </p:txBody>
      </p:sp>
    </p:spTree>
    <p:extLst>
      <p:ext uri="{BB962C8B-B14F-4D97-AF65-F5344CB8AC3E}">
        <p14:creationId xmlns:p14="http://schemas.microsoft.com/office/powerpoint/2010/main" val="3607523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B4D2FD8-388E-4A53-BFC2-4CD047BF974A}"/>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21">
            <a:extLst>
              <a:ext uri="{FF2B5EF4-FFF2-40B4-BE49-F238E27FC236}">
                <a16:creationId xmlns:a16="http://schemas.microsoft.com/office/drawing/2014/main" id="{01FBCE6E-4C4F-48B3-8EEA-D1A1B15B868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17">
            <a:extLst>
              <a:ext uri="{FF2B5EF4-FFF2-40B4-BE49-F238E27FC236}">
                <a16:creationId xmlns:a16="http://schemas.microsoft.com/office/drawing/2014/main" id="{13044F37-E0AD-4915-9B13-9D064D526848}"/>
              </a:ext>
            </a:extLst>
          </p:cNvPr>
          <p:cNvSpPr>
            <a:spLocks noGrp="1"/>
          </p:cNvSpPr>
          <p:nvPr>
            <p:ph type="sldNum" sz="quarter" idx="12"/>
          </p:nvPr>
        </p:nvSpPr>
        <p:spPr/>
        <p:txBody>
          <a:bodyPr/>
          <a:lstStyle>
            <a:lvl1pPr>
              <a:defRPr/>
            </a:lvl1pPr>
          </a:lstStyle>
          <a:p>
            <a:pPr>
              <a:defRPr/>
            </a:pPr>
            <a:fld id="{4D775179-F2D3-4A6D-A970-8190C8373EC7}" type="slidenum">
              <a:rPr lang="en-US" altLang="en-US"/>
              <a:pPr>
                <a:defRPr/>
              </a:pPr>
              <a:t>‹#›</a:t>
            </a:fld>
            <a:endParaRPr lang="en-US" altLang="en-US"/>
          </a:p>
        </p:txBody>
      </p:sp>
    </p:spTree>
    <p:extLst>
      <p:ext uri="{BB962C8B-B14F-4D97-AF65-F5344CB8AC3E}">
        <p14:creationId xmlns:p14="http://schemas.microsoft.com/office/powerpoint/2010/main" val="146313829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5E277B94-C590-43FF-A936-16BB48CD60E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1">
            <a:extLst>
              <a:ext uri="{FF2B5EF4-FFF2-40B4-BE49-F238E27FC236}">
                <a16:creationId xmlns:a16="http://schemas.microsoft.com/office/drawing/2014/main" id="{FCB7A6E8-994F-4E6F-A063-CBB05D6F86F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7">
            <a:extLst>
              <a:ext uri="{FF2B5EF4-FFF2-40B4-BE49-F238E27FC236}">
                <a16:creationId xmlns:a16="http://schemas.microsoft.com/office/drawing/2014/main" id="{78F335F8-925B-4D0A-99A5-6FE50CB75133}"/>
              </a:ext>
            </a:extLst>
          </p:cNvPr>
          <p:cNvSpPr>
            <a:spLocks noGrp="1"/>
          </p:cNvSpPr>
          <p:nvPr>
            <p:ph type="sldNum" sz="quarter" idx="12"/>
          </p:nvPr>
        </p:nvSpPr>
        <p:spPr/>
        <p:txBody>
          <a:bodyPr/>
          <a:lstStyle>
            <a:lvl1pPr>
              <a:defRPr/>
            </a:lvl1pPr>
          </a:lstStyle>
          <a:p>
            <a:pPr>
              <a:defRPr/>
            </a:pPr>
            <a:fld id="{73D4BB9D-D250-45F8-BBA7-0F1C63601834}" type="slidenum">
              <a:rPr lang="en-US" altLang="en-US"/>
              <a:pPr>
                <a:defRPr/>
              </a:pPr>
              <a:t>‹#›</a:t>
            </a:fld>
            <a:endParaRPr lang="en-US" altLang="en-US"/>
          </a:p>
        </p:txBody>
      </p:sp>
    </p:spTree>
    <p:extLst>
      <p:ext uri="{BB962C8B-B14F-4D97-AF65-F5344CB8AC3E}">
        <p14:creationId xmlns:p14="http://schemas.microsoft.com/office/powerpoint/2010/main" val="338845157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98DE011C-23E6-4CCE-805B-371DF7B568CF}"/>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1">
            <a:extLst>
              <a:ext uri="{FF2B5EF4-FFF2-40B4-BE49-F238E27FC236}">
                <a16:creationId xmlns:a16="http://schemas.microsoft.com/office/drawing/2014/main" id="{A2D11BF3-A8A7-4583-ABAD-850649C0091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17">
            <a:extLst>
              <a:ext uri="{FF2B5EF4-FFF2-40B4-BE49-F238E27FC236}">
                <a16:creationId xmlns:a16="http://schemas.microsoft.com/office/drawing/2014/main" id="{DE3AED02-0CD5-466A-8947-F26C999B53CF}"/>
              </a:ext>
            </a:extLst>
          </p:cNvPr>
          <p:cNvSpPr>
            <a:spLocks noGrp="1"/>
          </p:cNvSpPr>
          <p:nvPr>
            <p:ph type="sldNum" sz="quarter" idx="12"/>
          </p:nvPr>
        </p:nvSpPr>
        <p:spPr/>
        <p:txBody>
          <a:bodyPr/>
          <a:lstStyle>
            <a:lvl1pPr>
              <a:defRPr/>
            </a:lvl1pPr>
          </a:lstStyle>
          <a:p>
            <a:pPr>
              <a:defRPr/>
            </a:pPr>
            <a:fld id="{E9EE0776-AECC-4E4A-91C1-FE97C808865A}" type="slidenum">
              <a:rPr lang="en-US" altLang="en-US"/>
              <a:pPr>
                <a:defRPr/>
              </a:pPr>
              <a:t>‹#›</a:t>
            </a:fld>
            <a:endParaRPr lang="en-US" altLang="en-US"/>
          </a:p>
        </p:txBody>
      </p:sp>
    </p:spTree>
    <p:extLst>
      <p:ext uri="{BB962C8B-B14F-4D97-AF65-F5344CB8AC3E}">
        <p14:creationId xmlns:p14="http://schemas.microsoft.com/office/powerpoint/2010/main" val="368384877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13BF25B2-2C5E-42DE-BA22-B545767D055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24F95696-941F-4981-A6EE-4757D003881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81CD73EB-C1DF-430A-8807-5D49C9124E8D}"/>
              </a:ext>
            </a:extLst>
          </p:cNvPr>
          <p:cNvSpPr>
            <a:spLocks noGrp="1"/>
          </p:cNvSpPr>
          <p:nvPr>
            <p:ph type="sldNum" sz="quarter" idx="12"/>
          </p:nvPr>
        </p:nvSpPr>
        <p:spPr/>
        <p:txBody>
          <a:bodyPr/>
          <a:lstStyle>
            <a:lvl1pPr>
              <a:defRPr/>
            </a:lvl1pPr>
          </a:lstStyle>
          <a:p>
            <a:pPr>
              <a:defRPr/>
            </a:pPr>
            <a:fld id="{B5538CFF-A80E-4DE2-AD09-20456CD3E31F}" type="slidenum">
              <a:rPr lang="en-US" altLang="en-US"/>
              <a:pPr>
                <a:defRPr/>
              </a:pPr>
              <a:t>‹#›</a:t>
            </a:fld>
            <a:endParaRPr lang="en-US" altLang="en-US"/>
          </a:p>
        </p:txBody>
      </p:sp>
    </p:spTree>
    <p:extLst>
      <p:ext uri="{BB962C8B-B14F-4D97-AF65-F5344CB8AC3E}">
        <p14:creationId xmlns:p14="http://schemas.microsoft.com/office/powerpoint/2010/main" val="407152121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DFE5696F-D6D5-4F8C-813C-98C4FDCD273D}"/>
              </a:ext>
            </a:extLst>
          </p:cNvPr>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C0B23ADB-8DEC-4522-9324-04D5F8892644}"/>
              </a:ext>
            </a:extLst>
          </p:cNvPr>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a:extLst>
              <a:ext uri="{FF2B5EF4-FFF2-40B4-BE49-F238E27FC236}">
                <a16:creationId xmlns:a16="http://schemas.microsoft.com/office/drawing/2014/main" id="{AD8AA61C-4E34-4C8B-89EC-50EB3857A063}"/>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a:extLst>
              <a:ext uri="{FF2B5EF4-FFF2-40B4-BE49-F238E27FC236}">
                <a16:creationId xmlns:a16="http://schemas.microsoft.com/office/drawing/2014/main" id="{052F07EA-E882-484D-B8DF-195212C523F7}"/>
              </a:ext>
            </a:extLst>
          </p:cNvPr>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F7E5496B-9362-4BA1-BFB3-5C72BE7CB444}"/>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C744FE02-E011-4AD9-94BF-B9A0657D7C9F}"/>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92DCC373-6F4D-4475-A8CB-5B016D74DCF9}"/>
              </a:ext>
            </a:extLst>
          </p:cNvPr>
          <p:cNvSpPr>
            <a:spLocks noGrp="1"/>
          </p:cNvSpPr>
          <p:nvPr>
            <p:ph type="sldNum" sz="quarter" idx="12"/>
          </p:nvPr>
        </p:nvSpPr>
        <p:spPr>
          <a:xfrm>
            <a:off x="10769600" y="6356350"/>
            <a:ext cx="812800" cy="365125"/>
          </a:xfrm>
        </p:spPr>
        <p:txBody>
          <a:bodyPr/>
          <a:lstStyle>
            <a:lvl1pPr>
              <a:defRPr smtClean="0"/>
            </a:lvl1pPr>
          </a:lstStyle>
          <a:p>
            <a:pPr>
              <a:defRPr/>
            </a:pPr>
            <a:fld id="{4894FD6C-6705-4A02-BAF0-7EB8B490E12A}" type="slidenum">
              <a:rPr lang="en-US" altLang="en-US"/>
              <a:pPr>
                <a:defRPr/>
              </a:pPr>
              <a:t>‹#›</a:t>
            </a:fld>
            <a:endParaRPr lang="en-US" altLang="en-US"/>
          </a:p>
        </p:txBody>
      </p:sp>
    </p:spTree>
    <p:extLst>
      <p:ext uri="{BB962C8B-B14F-4D97-AF65-F5344CB8AC3E}">
        <p14:creationId xmlns:p14="http://schemas.microsoft.com/office/powerpoint/2010/main" val="269894590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ED185C1-091B-4519-8D66-3A4E35901C5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6B928045-55C6-40F9-9AFD-B953373D721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BBC0E457-2461-4B58-9301-7A1A6F76425A}"/>
              </a:ext>
            </a:extLst>
          </p:cNvPr>
          <p:cNvSpPr>
            <a:spLocks noGrp="1"/>
          </p:cNvSpPr>
          <p:nvPr>
            <p:ph type="sldNum" sz="quarter" idx="12"/>
          </p:nvPr>
        </p:nvSpPr>
        <p:spPr/>
        <p:txBody>
          <a:bodyPr/>
          <a:lstStyle>
            <a:lvl1pPr>
              <a:defRPr/>
            </a:lvl1pPr>
          </a:lstStyle>
          <a:p>
            <a:pPr>
              <a:defRPr/>
            </a:pPr>
            <a:fld id="{75086E21-D5D4-4A10-9EAD-1881287E6B64}" type="slidenum">
              <a:rPr lang="en-US" altLang="en-US"/>
              <a:pPr>
                <a:defRPr/>
              </a:pPr>
              <a:t>‹#›</a:t>
            </a:fld>
            <a:endParaRPr lang="en-US" altLang="en-US"/>
          </a:p>
        </p:txBody>
      </p:sp>
    </p:spTree>
    <p:extLst>
      <p:ext uri="{BB962C8B-B14F-4D97-AF65-F5344CB8AC3E}">
        <p14:creationId xmlns:p14="http://schemas.microsoft.com/office/powerpoint/2010/main" val="182995071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4F09B49-0381-4AEA-B4DA-26C92885B0B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4E71F814-90F4-4685-A7CA-255D3402143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904494AB-A30F-4181-B8F5-2EF6DB58A88C}"/>
              </a:ext>
            </a:extLst>
          </p:cNvPr>
          <p:cNvSpPr>
            <a:spLocks noGrp="1"/>
          </p:cNvSpPr>
          <p:nvPr>
            <p:ph type="sldNum" sz="quarter" idx="12"/>
          </p:nvPr>
        </p:nvSpPr>
        <p:spPr/>
        <p:txBody>
          <a:bodyPr/>
          <a:lstStyle>
            <a:lvl1pPr>
              <a:defRPr/>
            </a:lvl1pPr>
          </a:lstStyle>
          <a:p>
            <a:pPr>
              <a:defRPr/>
            </a:pPr>
            <a:fld id="{2B2CA92B-E569-41DD-9BF9-B33550E97DA5}" type="slidenum">
              <a:rPr lang="en-US" altLang="en-US"/>
              <a:pPr>
                <a:defRPr/>
              </a:pPr>
              <a:t>‹#›</a:t>
            </a:fld>
            <a:endParaRPr lang="en-US" altLang="en-US"/>
          </a:p>
        </p:txBody>
      </p:sp>
    </p:spTree>
    <p:extLst>
      <p:ext uri="{BB962C8B-B14F-4D97-AF65-F5344CB8AC3E}">
        <p14:creationId xmlns:p14="http://schemas.microsoft.com/office/powerpoint/2010/main" val="307576528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B0BAFB7E-20F4-4FC0-B7C9-DD8BAE4C75F3}"/>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21">
            <a:extLst>
              <a:ext uri="{FF2B5EF4-FFF2-40B4-BE49-F238E27FC236}">
                <a16:creationId xmlns:a16="http://schemas.microsoft.com/office/drawing/2014/main" id="{89ADF8CA-A941-4287-8A16-C3292884908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17">
            <a:extLst>
              <a:ext uri="{FF2B5EF4-FFF2-40B4-BE49-F238E27FC236}">
                <a16:creationId xmlns:a16="http://schemas.microsoft.com/office/drawing/2014/main" id="{E4C915EA-D5BE-4405-B2A3-208DDBAFC63C}"/>
              </a:ext>
            </a:extLst>
          </p:cNvPr>
          <p:cNvSpPr>
            <a:spLocks noGrp="1"/>
          </p:cNvSpPr>
          <p:nvPr>
            <p:ph type="sldNum" sz="quarter" idx="12"/>
          </p:nvPr>
        </p:nvSpPr>
        <p:spPr/>
        <p:txBody>
          <a:bodyPr/>
          <a:lstStyle>
            <a:lvl1pPr>
              <a:defRPr/>
            </a:lvl1pPr>
          </a:lstStyle>
          <a:p>
            <a:pPr>
              <a:defRPr/>
            </a:pPr>
            <a:fld id="{05BF346A-2A69-49B0-B1C6-F9FC21020576}" type="slidenum">
              <a:rPr lang="en-US" altLang="en-US"/>
              <a:pPr>
                <a:defRPr/>
              </a:pPr>
              <a:t>‹#›</a:t>
            </a:fld>
            <a:endParaRPr lang="en-US" altLang="en-US"/>
          </a:p>
        </p:txBody>
      </p:sp>
    </p:spTree>
    <p:extLst>
      <p:ext uri="{BB962C8B-B14F-4D97-AF65-F5344CB8AC3E}">
        <p14:creationId xmlns:p14="http://schemas.microsoft.com/office/powerpoint/2010/main" val="37954934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a:extLst>
              <a:ext uri="{FF2B5EF4-FFF2-40B4-BE49-F238E27FC236}">
                <a16:creationId xmlns:a16="http://schemas.microsoft.com/office/drawing/2014/main" id="{C00B63D7-2B80-4F30-BA93-9BEB23EFA09F}"/>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21">
            <a:extLst>
              <a:ext uri="{FF2B5EF4-FFF2-40B4-BE49-F238E27FC236}">
                <a16:creationId xmlns:a16="http://schemas.microsoft.com/office/drawing/2014/main" id="{E309B2F5-D1F9-403C-8076-09B83D1424DF}"/>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17">
            <a:extLst>
              <a:ext uri="{FF2B5EF4-FFF2-40B4-BE49-F238E27FC236}">
                <a16:creationId xmlns:a16="http://schemas.microsoft.com/office/drawing/2014/main" id="{B0C49C6F-2BAF-46D7-9149-AC5192CB217B}"/>
              </a:ext>
            </a:extLst>
          </p:cNvPr>
          <p:cNvSpPr>
            <a:spLocks noGrp="1"/>
          </p:cNvSpPr>
          <p:nvPr>
            <p:ph type="sldNum" sz="quarter" idx="12"/>
          </p:nvPr>
        </p:nvSpPr>
        <p:spPr/>
        <p:txBody>
          <a:bodyPr/>
          <a:lstStyle>
            <a:lvl1pPr>
              <a:defRPr/>
            </a:lvl1pPr>
          </a:lstStyle>
          <a:p>
            <a:pPr>
              <a:defRPr/>
            </a:pPr>
            <a:fld id="{F8984E4D-7B50-4F4F-A595-6B05F13073D8}" type="slidenum">
              <a:rPr lang="en-US" altLang="en-US"/>
              <a:pPr>
                <a:defRPr/>
              </a:pPr>
              <a:t>‹#›</a:t>
            </a:fld>
            <a:endParaRPr lang="en-US" altLang="en-US"/>
          </a:p>
        </p:txBody>
      </p:sp>
    </p:spTree>
    <p:extLst>
      <p:ext uri="{BB962C8B-B14F-4D97-AF65-F5344CB8AC3E}">
        <p14:creationId xmlns:p14="http://schemas.microsoft.com/office/powerpoint/2010/main" val="169686317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FCBF1E37-BDC2-4875-8B9A-13FF7F9CCAF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1">
            <a:extLst>
              <a:ext uri="{FF2B5EF4-FFF2-40B4-BE49-F238E27FC236}">
                <a16:creationId xmlns:a16="http://schemas.microsoft.com/office/drawing/2014/main" id="{A3091B33-92F3-4E0D-B6DF-DDF691681A1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7">
            <a:extLst>
              <a:ext uri="{FF2B5EF4-FFF2-40B4-BE49-F238E27FC236}">
                <a16:creationId xmlns:a16="http://schemas.microsoft.com/office/drawing/2014/main" id="{B3FEE296-8728-4D9C-B7EF-2775B3A19400}"/>
              </a:ext>
            </a:extLst>
          </p:cNvPr>
          <p:cNvSpPr>
            <a:spLocks noGrp="1"/>
          </p:cNvSpPr>
          <p:nvPr>
            <p:ph type="sldNum" sz="quarter" idx="12"/>
          </p:nvPr>
        </p:nvSpPr>
        <p:spPr/>
        <p:txBody>
          <a:bodyPr/>
          <a:lstStyle>
            <a:lvl1pPr>
              <a:defRPr/>
            </a:lvl1pPr>
          </a:lstStyle>
          <a:p>
            <a:pPr>
              <a:defRPr/>
            </a:pPr>
            <a:fld id="{C2821BE5-0DE4-4AD9-BF81-D3EE0676D659}" type="slidenum">
              <a:rPr lang="en-US" altLang="en-US"/>
              <a:pPr>
                <a:defRPr/>
              </a:pPr>
              <a:t>‹#›</a:t>
            </a:fld>
            <a:endParaRPr lang="en-US" altLang="en-US"/>
          </a:p>
        </p:txBody>
      </p:sp>
    </p:spTree>
    <p:extLst>
      <p:ext uri="{BB962C8B-B14F-4D97-AF65-F5344CB8AC3E}">
        <p14:creationId xmlns:p14="http://schemas.microsoft.com/office/powerpoint/2010/main" val="2788579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3D675-6379-4A47-B7D6-AF08CD5FDCEF}"/>
              </a:ext>
            </a:extLst>
          </p:cNvPr>
          <p:cNvSpPr>
            <a:spLocks noGrp="1"/>
          </p:cNvSpPr>
          <p:nvPr>
            <p:ph type="dt" sz="half" idx="10"/>
          </p:nvPr>
        </p:nvSpPr>
        <p:spPr/>
        <p:txBody>
          <a:bodyPr/>
          <a:lstStyle>
            <a:lvl1pPr>
              <a:defRPr/>
            </a:lvl1pPr>
          </a:lstStyle>
          <a:p>
            <a:pPr>
              <a:defRPr/>
            </a:pPr>
            <a:fld id="{C6239FDF-B69B-4BC9-97CD-02B9DF7CA253}" type="datetime1">
              <a:rPr lang="en-US"/>
              <a:pPr>
                <a:defRPr/>
              </a:pPr>
              <a:t>15/4/2024</a:t>
            </a:fld>
            <a:endParaRPr lang="en-US"/>
          </a:p>
        </p:txBody>
      </p:sp>
      <p:sp>
        <p:nvSpPr>
          <p:cNvPr id="5" name="Footer Placeholder 4">
            <a:extLst>
              <a:ext uri="{FF2B5EF4-FFF2-40B4-BE49-F238E27FC236}">
                <a16:creationId xmlns:a16="http://schemas.microsoft.com/office/drawing/2014/main" id="{E9F261C6-6E7A-4FA4-99CE-77751B13D4B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D80F772-BAD1-4B52-ACD5-F0DFA7984323}"/>
              </a:ext>
            </a:extLst>
          </p:cNvPr>
          <p:cNvSpPr>
            <a:spLocks noGrp="1"/>
          </p:cNvSpPr>
          <p:nvPr>
            <p:ph type="sldNum" sz="quarter" idx="12"/>
          </p:nvPr>
        </p:nvSpPr>
        <p:spPr/>
        <p:txBody>
          <a:bodyPr/>
          <a:lstStyle>
            <a:lvl1pPr>
              <a:defRPr/>
            </a:lvl1pPr>
          </a:lstStyle>
          <a:p>
            <a:pPr>
              <a:defRPr/>
            </a:pPr>
            <a:fld id="{757D9857-0E12-4CDA-904C-BB47D7FCFFE2}" type="slidenum">
              <a:rPr lang="en-US" altLang="en-US"/>
              <a:pPr>
                <a:defRPr/>
              </a:pPr>
              <a:t>‹#›</a:t>
            </a:fld>
            <a:endParaRPr lang="en-US" altLang="en-US"/>
          </a:p>
        </p:txBody>
      </p:sp>
    </p:spTree>
    <p:extLst>
      <p:ext uri="{BB962C8B-B14F-4D97-AF65-F5344CB8AC3E}">
        <p14:creationId xmlns:p14="http://schemas.microsoft.com/office/powerpoint/2010/main" val="140167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7BD7B6-532D-43BC-8DA9-C4EBF1D5E7AD}"/>
              </a:ext>
            </a:extLst>
          </p:cNvPr>
          <p:cNvSpPr>
            <a:spLocks noGrp="1"/>
          </p:cNvSpPr>
          <p:nvPr>
            <p:ph type="dt" sz="half" idx="10"/>
          </p:nvPr>
        </p:nvSpPr>
        <p:spPr/>
        <p:txBody>
          <a:bodyPr/>
          <a:lstStyle>
            <a:lvl1pPr>
              <a:defRPr/>
            </a:lvl1pPr>
          </a:lstStyle>
          <a:p>
            <a:pPr>
              <a:defRPr/>
            </a:pPr>
            <a:fld id="{296EBD55-6898-4FB4-ABE1-2D0C05954EA4}" type="datetime1">
              <a:rPr lang="en-US"/>
              <a:pPr>
                <a:defRPr/>
              </a:pPr>
              <a:t>15/4/2024</a:t>
            </a:fld>
            <a:endParaRPr lang="en-US"/>
          </a:p>
        </p:txBody>
      </p:sp>
      <p:sp>
        <p:nvSpPr>
          <p:cNvPr id="5" name="Footer Placeholder 4">
            <a:extLst>
              <a:ext uri="{FF2B5EF4-FFF2-40B4-BE49-F238E27FC236}">
                <a16:creationId xmlns:a16="http://schemas.microsoft.com/office/drawing/2014/main" id="{832A2D40-33B0-420A-8956-E7293529E2A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976D037-D8A3-4AF0-BF61-B18375E6E160}"/>
              </a:ext>
            </a:extLst>
          </p:cNvPr>
          <p:cNvSpPr>
            <a:spLocks noGrp="1"/>
          </p:cNvSpPr>
          <p:nvPr>
            <p:ph type="sldNum" sz="quarter" idx="12"/>
          </p:nvPr>
        </p:nvSpPr>
        <p:spPr/>
        <p:txBody>
          <a:bodyPr/>
          <a:lstStyle>
            <a:lvl1pPr>
              <a:defRPr/>
            </a:lvl1pPr>
          </a:lstStyle>
          <a:p>
            <a:pPr>
              <a:defRPr/>
            </a:pPr>
            <a:fld id="{A71A0F25-B6EC-4783-AB0C-699E73130166}" type="slidenum">
              <a:rPr lang="en-US" altLang="en-US"/>
              <a:pPr>
                <a:defRPr/>
              </a:pPr>
              <a:t>‹#›</a:t>
            </a:fld>
            <a:endParaRPr lang="en-US" altLang="en-US"/>
          </a:p>
        </p:txBody>
      </p:sp>
    </p:spTree>
    <p:extLst>
      <p:ext uri="{BB962C8B-B14F-4D97-AF65-F5344CB8AC3E}">
        <p14:creationId xmlns:p14="http://schemas.microsoft.com/office/powerpoint/2010/main" val="19850959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7.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2.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1561F61-06CD-411A-B964-B0CA5FDFDAF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9F1307D-A62A-4804-8A3D-FAF5B030779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43D1FF-8540-4120-B92E-725A31EA4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2F9F825-F95D-4021-BF2D-373ADB30E22E}" type="datetime1">
              <a:rPr lang="en-US"/>
              <a:pPr>
                <a:defRPr/>
              </a:pPr>
              <a:t>15/4/2024</a:t>
            </a:fld>
            <a:endParaRPr lang="en-US"/>
          </a:p>
        </p:txBody>
      </p:sp>
      <p:sp>
        <p:nvSpPr>
          <p:cNvPr id="5" name="Footer Placeholder 4">
            <a:extLst>
              <a:ext uri="{FF2B5EF4-FFF2-40B4-BE49-F238E27FC236}">
                <a16:creationId xmlns:a16="http://schemas.microsoft.com/office/drawing/2014/main" id="{E9AC77AD-892B-49EF-8A82-153F4F915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B5F0E949-EB38-4E13-9281-568715AC87B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D0AAB700-DC1E-4B41-A32D-407B72B562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 id="2147484832" r:id="rId13"/>
    <p:sldLayoutId id="2147484833" r:id="rId14"/>
    <p:sldLayoutId id="2147484834" r:id="rId15"/>
    <p:sldLayoutId id="2147484835" r:id="rId16"/>
    <p:sldLayoutId id="2147484836" r:id="rId17"/>
    <p:sldLayoutId id="2147484837" r:id="rId18"/>
    <p:sldLayoutId id="2147484838" r:id="rId19"/>
    <p:sldLayoutId id="2147484839" r:id="rId20"/>
    <p:sldLayoutId id="2147484840" r:id="rId21"/>
    <p:sldLayoutId id="2147484841" r:id="rId22"/>
    <p:sldLayoutId id="2147484842" r:id="rId23"/>
    <p:sldLayoutId id="2147484843" r:id="rId24"/>
    <p:sldLayoutId id="2147484844" r:id="rId25"/>
    <p:sldLayoutId id="2147484845" r:id="rId26"/>
    <p:sldLayoutId id="2147484846" r:id="rId27"/>
    <p:sldLayoutId id="2147484847" r:id="rId28"/>
    <p:sldLayoutId id="2147484848" r:id="rId29"/>
    <p:sldLayoutId id="2147484849" r:id="rId30"/>
    <p:sldLayoutId id="2147484850" r:id="rId31"/>
    <p:sldLayoutId id="2147484851" r:id="rId32"/>
    <p:sldLayoutId id="2147484852" r:id="rId33"/>
    <p:sldLayoutId id="2147484853" r:id="rId34"/>
    <p:sldLayoutId id="2147484854" r:id="rId35"/>
    <p:sldLayoutId id="2147484855" r:id="rId36"/>
    <p:sldLayoutId id="2147484856" r:id="rId37"/>
    <p:sldLayoutId id="2147484857" r:id="rId38"/>
    <p:sldLayoutId id="2147484858" r:id="rId39"/>
    <p:sldLayoutId id="2147484859" r:id="rId40"/>
    <p:sldLayoutId id="2147484860" r:id="rId41"/>
    <p:sldLayoutId id="2147484861" r:id="rId42"/>
    <p:sldLayoutId id="2147484862" r:id="rId43"/>
    <p:sldLayoutId id="2147484863" r:id="rId44"/>
    <p:sldLayoutId id="2147484864" r:id="rId45"/>
    <p:sldLayoutId id="2147484865" r:id="rId46"/>
    <p:sldLayoutId id="2147484866" r:id="rId47"/>
    <p:sldLayoutId id="2147484867" r:id="rId48"/>
    <p:sldLayoutId id="2147484868" r:id="rId49"/>
    <p:sldLayoutId id="2147484869" r:id="rId50"/>
    <p:sldLayoutId id="2147484870" r:id="rId51"/>
    <p:sldLayoutId id="2147484871" r:id="rId52"/>
    <p:sldLayoutId id="2147484872" r:id="rId53"/>
    <p:sldLayoutId id="2147484873" r:id="rId54"/>
    <p:sldLayoutId id="2147484874" r:id="rId55"/>
    <p:sldLayoutId id="2147484886" r:id="rId56"/>
    <p:sldLayoutId id="2147484887" r:id="rId57"/>
    <p:sldLayoutId id="2147484888" r:id="rId58"/>
    <p:sldLayoutId id="2147484889" r:id="rId59"/>
    <p:sldLayoutId id="2147484890" r:id="rId60"/>
    <p:sldLayoutId id="2147484891" r:id="rId61"/>
    <p:sldLayoutId id="2147484892" r:id="rId62"/>
    <p:sldLayoutId id="2147484893" r:id="rId63"/>
    <p:sldLayoutId id="2147484894" r:id="rId64"/>
    <p:sldLayoutId id="2147484895" r:id="rId6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2FA61D4-C20D-41E8-A47F-5D57F9287663}"/>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EBEE85F4-CCE1-4E6F-9CA6-F1E37BE34F8F}"/>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052" name="Title Placeholder 8">
            <a:extLst>
              <a:ext uri="{FF2B5EF4-FFF2-40B4-BE49-F238E27FC236}">
                <a16:creationId xmlns:a16="http://schemas.microsoft.com/office/drawing/2014/main" id="{448E5002-1BAA-4191-8071-E713464FACA8}"/>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a:extLst>
              <a:ext uri="{FF2B5EF4-FFF2-40B4-BE49-F238E27FC236}">
                <a16:creationId xmlns:a16="http://schemas.microsoft.com/office/drawing/2014/main" id="{DF4F42B4-840E-4A13-8409-E3CB0DAD2DE8}"/>
              </a:ext>
            </a:extLst>
          </p:cNvPr>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8DD7D1E-6EE7-46EF-93F1-0061A1C9BE0D}"/>
              </a:ext>
            </a:extLst>
          </p:cNvPr>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a:p>
        </p:txBody>
      </p:sp>
      <p:sp>
        <p:nvSpPr>
          <p:cNvPr id="22" name="Footer Placeholder 21">
            <a:extLst>
              <a:ext uri="{FF2B5EF4-FFF2-40B4-BE49-F238E27FC236}">
                <a16:creationId xmlns:a16="http://schemas.microsoft.com/office/drawing/2014/main" id="{67010213-6709-4F97-984D-183E8A1E2F1B}"/>
              </a:ext>
            </a:extLst>
          </p:cNvPr>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a:p>
        </p:txBody>
      </p:sp>
      <p:sp>
        <p:nvSpPr>
          <p:cNvPr id="18" name="Slide Number Placeholder 17">
            <a:extLst>
              <a:ext uri="{FF2B5EF4-FFF2-40B4-BE49-F238E27FC236}">
                <a16:creationId xmlns:a16="http://schemas.microsoft.com/office/drawing/2014/main" id="{F5AFAD12-4098-4BA9-9F0C-85EB477D4827}"/>
              </a:ext>
            </a:extLst>
          </p:cNvPr>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1F24339D-B74F-4A99-9A6E-0DDB30E7EC0C}" type="slidenum">
              <a:rPr lang="en-US" altLang="en-US"/>
              <a:pPr>
                <a:defRPr/>
              </a:pPr>
              <a:t>‹#›</a:t>
            </a:fld>
            <a:endParaRPr lang="en-US" altLang="en-US"/>
          </a:p>
        </p:txBody>
      </p:sp>
      <p:grpSp>
        <p:nvGrpSpPr>
          <p:cNvPr id="2057" name="Group 1">
            <a:extLst>
              <a:ext uri="{FF2B5EF4-FFF2-40B4-BE49-F238E27FC236}">
                <a16:creationId xmlns:a16="http://schemas.microsoft.com/office/drawing/2014/main" id="{8EBC5CD9-6E7A-4C05-A7A5-A95F48E40607}"/>
              </a:ext>
            </a:extLst>
          </p:cNvPr>
          <p:cNvGrpSpPr>
            <a:grpSpLocks/>
          </p:cNvGrpSpPr>
          <p:nvPr/>
        </p:nvGrpSpPr>
        <p:grpSpPr bwMode="auto">
          <a:xfrm>
            <a:off x="-25400" y="203200"/>
            <a:ext cx="12241213" cy="647700"/>
            <a:chOff x="-19045" y="216550"/>
            <a:chExt cx="9180548" cy="649224"/>
          </a:xfrm>
        </p:grpSpPr>
        <p:sp>
          <p:nvSpPr>
            <p:cNvPr id="12" name="Freeform 11">
              <a:extLst>
                <a:ext uri="{FF2B5EF4-FFF2-40B4-BE49-F238E27FC236}">
                  <a16:creationId xmlns:a16="http://schemas.microsoft.com/office/drawing/2014/main" id="{7A3953D4-6B7B-4FF3-9311-B73D58D04502}"/>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DE7CE33B-3676-459D-8122-B9FC146B718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896" r:id="rId1"/>
    <p:sldLayoutId id="2147484875" r:id="rId2"/>
    <p:sldLayoutId id="2147484897" r:id="rId3"/>
    <p:sldLayoutId id="2147484876" r:id="rId4"/>
    <p:sldLayoutId id="2147484877" r:id="rId5"/>
    <p:sldLayoutId id="2147484878" r:id="rId6"/>
    <p:sldLayoutId id="2147484879" r:id="rId7"/>
    <p:sldLayoutId id="2147484880" r:id="rId8"/>
    <p:sldLayoutId id="2147484898" r:id="rId9"/>
    <p:sldLayoutId id="2147484881" r:id="rId10"/>
    <p:sldLayoutId id="2147484882" r:id="rId11"/>
    <p:sldLayoutId id="2147484883" r:id="rId12"/>
    <p:sldLayoutId id="2147484884" r:id="rId13"/>
    <p:sldLayoutId id="2147484885" r:id="rId14"/>
  </p:sldLayoutIdLs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2.xml"/><Relationship Id="rId5" Type="http://schemas.openxmlformats.org/officeDocument/2006/relationships/image" Target="../media/image12.gif"/><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jp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6.xml"/><Relationship Id="rId1" Type="http://schemas.openxmlformats.org/officeDocument/2006/relationships/tags" Target="../tags/tag6.xml"/><Relationship Id="rId4" Type="http://schemas.openxmlformats.org/officeDocument/2006/relationships/image" Target="file:///C:\Program%20Files\Inknoe%20ClassPoint\Images\multiple_choice_without%20result_default_cm.png" TargetMode="Externa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8.xml"/><Relationship Id="rId1" Type="http://schemas.openxmlformats.org/officeDocument/2006/relationships/tags" Target="../tags/tag7.xml"/><Relationship Id="rId4" Type="http://schemas.openxmlformats.org/officeDocument/2006/relationships/image" Target="file:///C:\Program%20Files\Inknoe%20ClassPoint\Images\word_count_without%20result_default.png" TargetMode="Externa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58.xml"/><Relationship Id="rId1" Type="http://schemas.openxmlformats.org/officeDocument/2006/relationships/tags" Target="../tags/tag8.xml"/><Relationship Id="rId4" Type="http://schemas.openxmlformats.org/officeDocument/2006/relationships/image" Target="file:///C:\Program%20Files\Inknoe%20ClassPoint\Images\short_answer_without%20result_default.png" TargetMode="Externa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png"/><Relationship Id="rId9" Type="http://schemas.openxmlformats.org/officeDocument/2006/relationships/image" Target="file:///C:\Program%20Files\Inknoe%20ClassPoint\Images\short_answer_without%20result_default.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58.xml"/><Relationship Id="rId5" Type="http://schemas.openxmlformats.org/officeDocument/2006/relationships/image" Target="../media/image19.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eg"/><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FF"/>
            </a:gs>
            <a:gs pos="50000">
              <a:schemeClr val="bg1"/>
            </a:gs>
            <a:gs pos="100000">
              <a:srgbClr val="0099FF"/>
            </a:gs>
          </a:gsLst>
          <a:lin ang="54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B038216-866D-47EB-806E-1FA556AF8546}"/>
              </a:ext>
            </a:extLst>
          </p:cNvPr>
          <p:cNvSpPr>
            <a:spLocks noChangeArrowheads="1"/>
          </p:cNvSpPr>
          <p:nvPr/>
        </p:nvSpPr>
        <p:spPr bwMode="auto">
          <a:xfrm>
            <a:off x="3124200" y="1219200"/>
            <a:ext cx="4953000" cy="762000"/>
          </a:xfrm>
          <a:prstGeom prst="rect">
            <a:avLst/>
          </a:prstGeom>
          <a:no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en-US" altLang="en-US">
              <a:solidFill>
                <a:prstClr val="black"/>
              </a:solidFill>
              <a:cs typeface="+mn-cs"/>
            </a:endParaRPr>
          </a:p>
        </p:txBody>
      </p:sp>
      <p:pic>
        <p:nvPicPr>
          <p:cNvPr id="17411" name="Picture 3" descr="0015">
            <a:extLst>
              <a:ext uri="{FF2B5EF4-FFF2-40B4-BE49-F238E27FC236}">
                <a16:creationId xmlns:a16="http://schemas.microsoft.com/office/drawing/2014/main" id="{23E78C8B-E987-4AB6-974A-9FCDA4B193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49208">
            <a:off x="8991600" y="3048000"/>
            <a:ext cx="129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Vegitabl">
            <a:extLst>
              <a:ext uri="{FF2B5EF4-FFF2-40B4-BE49-F238E27FC236}">
                <a16:creationId xmlns:a16="http://schemas.microsoft.com/office/drawing/2014/main" id="{79D21410-A683-42E7-B8C2-47D4F1C1F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578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0015">
            <a:extLst>
              <a:ext uri="{FF2B5EF4-FFF2-40B4-BE49-F238E27FC236}">
                <a16:creationId xmlns:a16="http://schemas.microsoft.com/office/drawing/2014/main" id="{CFC74562-C440-4009-B3F8-A2F68BC00AA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49208">
            <a:off x="8153400" y="3581400"/>
            <a:ext cx="129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WordArt 8">
            <a:extLst>
              <a:ext uri="{FF2B5EF4-FFF2-40B4-BE49-F238E27FC236}">
                <a16:creationId xmlns:a16="http://schemas.microsoft.com/office/drawing/2014/main" id="{6D4E2942-60F5-450F-A3B1-2D841D585034}"/>
              </a:ext>
            </a:extLst>
          </p:cNvPr>
          <p:cNvSpPr>
            <a:spLocks noChangeArrowheads="1" noChangeShapeType="1" noTextEdit="1"/>
          </p:cNvSpPr>
          <p:nvPr/>
        </p:nvSpPr>
        <p:spPr bwMode="auto">
          <a:xfrm>
            <a:off x="2343150" y="228600"/>
            <a:ext cx="7486650" cy="771525"/>
          </a:xfrm>
          <a:prstGeom prst="rect">
            <a:avLst/>
          </a:prstGeom>
        </p:spPr>
        <p:txBody>
          <a:bodyPr wrap="none" fromWordArt="1">
            <a:prstTxWarp prst="textPlain">
              <a:avLst>
                <a:gd name="adj" fmla="val 49824"/>
              </a:avLst>
            </a:prstTxWarp>
          </a:bodyPr>
          <a:lstStyle/>
          <a:p>
            <a:pPr algn="ctr"/>
            <a:r>
              <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Bodoni-PosterCompressed"/>
              </a:rPr>
              <a:t>TRƯỜNG TIỂU HỌC </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Bodoni-PosterCompressed"/>
              </a:rPr>
              <a:t>ĐẠI ĐỒNG</a:t>
            </a:r>
          </a:p>
        </p:txBody>
      </p:sp>
      <p:sp>
        <p:nvSpPr>
          <p:cNvPr id="18441" name="Oval 9">
            <a:extLst>
              <a:ext uri="{FF2B5EF4-FFF2-40B4-BE49-F238E27FC236}">
                <a16:creationId xmlns:a16="http://schemas.microsoft.com/office/drawing/2014/main" id="{F53EB9BD-7C89-48C3-A27C-B8F1A5C18411}"/>
              </a:ext>
            </a:extLst>
          </p:cNvPr>
          <p:cNvSpPr>
            <a:spLocks noChangeArrowheads="1"/>
          </p:cNvSpPr>
          <p:nvPr/>
        </p:nvSpPr>
        <p:spPr bwMode="auto">
          <a:xfrm>
            <a:off x="2746664" y="2147455"/>
            <a:ext cx="5867400" cy="762000"/>
          </a:xfrm>
          <a:prstGeom prst="ellipse">
            <a:avLst/>
          </a:prstGeom>
          <a:solidFill>
            <a:schemeClr val="accent1"/>
          </a:solidFill>
          <a:ln w="9525">
            <a:solidFill>
              <a:schemeClr val="bg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006600"/>
                </a:solidFill>
                <a:latin typeface="Times New Roman" panose="02020603050405020304" pitchFamily="18" charset="0"/>
                <a:cs typeface="Times New Roman" panose="02020603050405020304" pitchFamily="18" charset="0"/>
              </a:rPr>
              <a:t>TẬP ĐỌC</a:t>
            </a:r>
          </a:p>
        </p:txBody>
      </p:sp>
      <p:sp>
        <p:nvSpPr>
          <p:cNvPr id="18443" name="Text Box 11">
            <a:extLst>
              <a:ext uri="{FF2B5EF4-FFF2-40B4-BE49-F238E27FC236}">
                <a16:creationId xmlns:a16="http://schemas.microsoft.com/office/drawing/2014/main" id="{938C90B6-C898-4300-9D2C-2774EF521A00}"/>
              </a:ext>
            </a:extLst>
          </p:cNvPr>
          <p:cNvSpPr txBox="1">
            <a:spLocks noChangeArrowheads="1"/>
          </p:cNvSpPr>
          <p:nvPr/>
        </p:nvSpPr>
        <p:spPr bwMode="auto">
          <a:xfrm>
            <a:off x="2888605" y="2909455"/>
            <a:ext cx="5429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i="1" dirty="0">
                <a:solidFill>
                  <a:srgbClr val="800000"/>
                </a:solidFill>
                <a:latin typeface="Times New Roman" panose="02020603050405020304" pitchFamily="18" charset="0"/>
                <a:cs typeface="Times New Roman" panose="02020603050405020304" pitchFamily="18" charset="0"/>
              </a:rPr>
              <a:t>CÔNG VIỆC ĐẦU TIÊN</a:t>
            </a:r>
          </a:p>
        </p:txBody>
      </p:sp>
      <p:pic>
        <p:nvPicPr>
          <p:cNvPr id="17417" name="Picture 14" descr="ong">
            <a:extLst>
              <a:ext uri="{FF2B5EF4-FFF2-40B4-BE49-F238E27FC236}">
                <a16:creationId xmlns:a16="http://schemas.microsoft.com/office/drawing/2014/main" id="{ED0B05B9-A2B1-443D-AEDA-4F35A7D7D7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47800" y="1895475"/>
            <a:ext cx="1562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5" descr="ong">
            <a:extLst>
              <a:ext uri="{FF2B5EF4-FFF2-40B4-BE49-F238E27FC236}">
                <a16:creationId xmlns:a16="http://schemas.microsoft.com/office/drawing/2014/main" id="{1D6E2123-6993-436F-A86B-811CD4EDC5F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24950" y="1624013"/>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6" descr="Hoa hong">
            <a:extLst>
              <a:ext uri="{FF2B5EF4-FFF2-40B4-BE49-F238E27FC236}">
                <a16:creationId xmlns:a16="http://schemas.microsoft.com/office/drawing/2014/main" id="{D1612984-6D4B-47C9-8DA2-32A76E9AACC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267200"/>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18">
            <a:extLst>
              <a:ext uri="{FF2B5EF4-FFF2-40B4-BE49-F238E27FC236}">
                <a16:creationId xmlns:a16="http://schemas.microsoft.com/office/drawing/2014/main" id="{149A6125-1199-4C46-B255-9542D97FCD19}"/>
              </a:ext>
            </a:extLst>
          </p:cNvPr>
          <p:cNvSpPr txBox="1">
            <a:spLocks noChangeArrowheads="1"/>
          </p:cNvSpPr>
          <p:nvPr/>
        </p:nvSpPr>
        <p:spPr bwMode="auto">
          <a:xfrm>
            <a:off x="3117273" y="4186676"/>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i="1" dirty="0" err="1">
                <a:solidFill>
                  <a:srgbClr val="FF0000"/>
                </a:solidFill>
                <a:latin typeface="Times New Roman" panose="02020603050405020304" pitchFamily="18" charset="0"/>
                <a:cs typeface="Times New Roman" panose="02020603050405020304" pitchFamily="18" charset="0"/>
              </a:rPr>
              <a:t>Giáo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viên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Nguyễn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Thị</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Hạnh</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E7E3CF9-5220-4949-A934-76ED6B90D5E9}"/>
              </a:ext>
            </a:extLst>
          </p:cNvPr>
          <p:cNvSpPr txBox="1"/>
          <p:nvPr/>
        </p:nvSpPr>
        <p:spPr>
          <a:xfrm>
            <a:off x="3124200" y="1371600"/>
            <a:ext cx="5638800" cy="523875"/>
          </a:xfrm>
          <a:prstGeom prst="rect">
            <a:avLst/>
          </a:prstGeom>
          <a:noFill/>
        </p:spPr>
        <p:txBody>
          <a:bodyPr>
            <a:spAutoFit/>
          </a:bodyPr>
          <a:lstStyle/>
          <a:p>
            <a:pPr algn="ctr">
              <a:defRPr/>
            </a:pPr>
            <a:r>
              <a:rPr lang="en-US" sz="2800" b="1" dirty="0" err="1">
                <a:solidFill>
                  <a:srgbClr val="FF0000"/>
                </a:solidFill>
                <a:latin typeface="Times New Roman" panose="02020603050405020304" pitchFamily="18" charset="0"/>
                <a:cs typeface="+mn-cs"/>
              </a:rPr>
              <a:t>Thứ</a:t>
            </a:r>
            <a:r>
              <a:rPr lang="en-US" sz="2800" b="1" dirty="0">
                <a:solidFill>
                  <a:srgbClr val="FF0000"/>
                </a:solidFill>
                <a:latin typeface="Times New Roman" panose="02020603050405020304" pitchFamily="18" charset="0"/>
                <a:cs typeface="+mn-cs"/>
              </a:rPr>
              <a:t> </a:t>
            </a:r>
            <a:r>
              <a:rPr lang="en-US" sz="2800" b="1" dirty="0" err="1">
                <a:solidFill>
                  <a:srgbClr val="FF0000"/>
                </a:solidFill>
                <a:latin typeface="Times New Roman" panose="02020603050405020304" pitchFamily="18" charset="0"/>
                <a:cs typeface="+mn-cs"/>
              </a:rPr>
              <a:t>hai</a:t>
            </a:r>
            <a:r>
              <a:rPr lang="en-US" sz="2800" b="1" dirty="0">
                <a:solidFill>
                  <a:srgbClr val="FF0000"/>
                </a:solidFill>
                <a:latin typeface="Times New Roman" panose="02020603050405020304" pitchFamily="18" charset="0"/>
                <a:cs typeface="+mn-cs"/>
              </a:rPr>
              <a:t> </a:t>
            </a:r>
            <a:r>
              <a:rPr lang="en-US" sz="2800" b="1" dirty="0" err="1">
                <a:solidFill>
                  <a:srgbClr val="FF0000"/>
                </a:solidFill>
                <a:latin typeface="Times New Roman" panose="02020603050405020304" pitchFamily="18" charset="0"/>
                <a:cs typeface="+mn-cs"/>
              </a:rPr>
              <a:t>ngày</a:t>
            </a:r>
            <a:r>
              <a:rPr lang="en-US" sz="2800" b="1" dirty="0">
                <a:solidFill>
                  <a:srgbClr val="FF0000"/>
                </a:solidFill>
                <a:latin typeface="Times New Roman" panose="02020603050405020304" pitchFamily="18" charset="0"/>
                <a:cs typeface="+mn-cs"/>
              </a:rPr>
              <a:t> 17 </a:t>
            </a:r>
            <a:r>
              <a:rPr lang="en-US" sz="2800" b="1" dirty="0" err="1">
                <a:solidFill>
                  <a:srgbClr val="FF0000"/>
                </a:solidFill>
                <a:latin typeface="Times New Roman" panose="02020603050405020304" pitchFamily="18" charset="0"/>
                <a:cs typeface="+mn-cs"/>
              </a:rPr>
              <a:t>tháng</a:t>
            </a:r>
            <a:r>
              <a:rPr lang="en-US" sz="2800" b="1" dirty="0">
                <a:solidFill>
                  <a:srgbClr val="FF0000"/>
                </a:solidFill>
                <a:latin typeface="Times New Roman" panose="02020603050405020304" pitchFamily="18" charset="0"/>
                <a:cs typeface="+mn-cs"/>
              </a:rPr>
              <a:t> 4 </a:t>
            </a:r>
            <a:r>
              <a:rPr lang="en-US" sz="2800" b="1" dirty="0" err="1">
                <a:solidFill>
                  <a:srgbClr val="FF0000"/>
                </a:solidFill>
                <a:latin typeface="Times New Roman" panose="02020603050405020304" pitchFamily="18" charset="0"/>
                <a:cs typeface="+mn-cs"/>
              </a:rPr>
              <a:t>năm</a:t>
            </a:r>
            <a:r>
              <a:rPr lang="en-US" sz="2800" b="1" dirty="0">
                <a:solidFill>
                  <a:srgbClr val="FF0000"/>
                </a:solidFill>
                <a:latin typeface="Times New Roman" panose="02020603050405020304" pitchFamily="18" charset="0"/>
                <a:cs typeface="+mn-cs"/>
              </a:rPr>
              <a:t> 2023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decel="50000" fill="hold">
                                          <p:stCondLst>
                                            <p:cond delay="0"/>
                                          </p:stCondLst>
                                        </p:cTn>
                                        <p:tgtEl>
                                          <p:spTgt spid="1844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44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440"/>
                                        </p:tgtEl>
                                        <p:attrNameLst>
                                          <p:attrName>ppt_w</p:attrName>
                                        </p:attrNameLst>
                                      </p:cBhvr>
                                      <p:tavLst>
                                        <p:tav tm="0">
                                          <p:val>
                                            <p:strVal val="#ppt_w*.05"/>
                                          </p:val>
                                        </p:tav>
                                        <p:tav tm="100000">
                                          <p:val>
                                            <p:strVal val="#ppt_w"/>
                                          </p:val>
                                        </p:tav>
                                      </p:tavLst>
                                    </p:anim>
                                    <p:anim calcmode="lin" valueType="num">
                                      <p:cBhvr>
                                        <p:cTn id="10" dur="1000" fill="hold"/>
                                        <p:tgtEl>
                                          <p:spTgt spid="1844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44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44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44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440"/>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8441"/>
                                        </p:tgtEl>
                                        <p:attrNameLst>
                                          <p:attrName>style.visibility</p:attrName>
                                        </p:attrNameLst>
                                      </p:cBhvr>
                                      <p:to>
                                        <p:strVal val="visible"/>
                                      </p:to>
                                    </p:set>
                                    <p:animEffect transition="in" filter="fade">
                                      <p:cBhvr>
                                        <p:cTn id="17" dur="1000"/>
                                        <p:tgtEl>
                                          <p:spTgt spid="18441"/>
                                        </p:tgtEl>
                                      </p:cBhvr>
                                    </p:animEffect>
                                    <p:anim calcmode="lin" valueType="num">
                                      <p:cBhvr>
                                        <p:cTn id="18" dur="1000" fill="hold"/>
                                        <p:tgtEl>
                                          <p:spTgt spid="18441"/>
                                        </p:tgtEl>
                                        <p:attrNameLst>
                                          <p:attrName>ppt_x</p:attrName>
                                        </p:attrNameLst>
                                      </p:cBhvr>
                                      <p:tavLst>
                                        <p:tav tm="0">
                                          <p:val>
                                            <p:strVal val="#ppt_x"/>
                                          </p:val>
                                        </p:tav>
                                        <p:tav tm="100000">
                                          <p:val>
                                            <p:strVal val="#ppt_x"/>
                                          </p:val>
                                        </p:tav>
                                      </p:tavLst>
                                    </p:anim>
                                    <p:anim calcmode="lin" valueType="num">
                                      <p:cBhvr>
                                        <p:cTn id="19" dur="1000" fill="hold"/>
                                        <p:tgtEl>
                                          <p:spTgt spid="1844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0" presetClass="entr" presetSubtype="0" fill="hold" grpId="0" nodeType="afterEffect">
                                  <p:stCondLst>
                                    <p:cond delay="0"/>
                                  </p:stCondLst>
                                  <p:childTnLst>
                                    <p:set>
                                      <p:cBhvr>
                                        <p:cTn id="22" dur="1" fill="hold">
                                          <p:stCondLst>
                                            <p:cond delay="0"/>
                                          </p:stCondLst>
                                        </p:cTn>
                                        <p:tgtEl>
                                          <p:spTgt spid="18443"/>
                                        </p:tgtEl>
                                        <p:attrNameLst>
                                          <p:attrName>style.visibility</p:attrName>
                                        </p:attrNameLst>
                                      </p:cBhvr>
                                      <p:to>
                                        <p:strVal val="visible"/>
                                      </p:to>
                                    </p:set>
                                    <p:animEffect transition="in" filter="wedge">
                                      <p:cBhvr>
                                        <p:cTn id="23" dur="500"/>
                                        <p:tgtEl>
                                          <p:spTgt spid="18443"/>
                                        </p:tgtEl>
                                      </p:cBhvr>
                                    </p:animEffect>
                                  </p:childTnLst>
                                </p:cTn>
                              </p:par>
                            </p:childTnLst>
                          </p:cTn>
                        </p:par>
                        <p:par>
                          <p:cTn id="24" fill="hold" nodeType="afterGroup">
                            <p:stCondLst>
                              <p:cond delay="1500"/>
                            </p:stCondLst>
                            <p:childTnLst>
                              <p:par>
                                <p:cTn id="25" presetID="7" presetClass="entr" presetSubtype="4" fill="hold" grpId="0" nodeType="afterEffect">
                                  <p:stCondLst>
                                    <p:cond delay="0"/>
                                  </p:stCondLst>
                                  <p:childTnLst>
                                    <p:set>
                                      <p:cBhvr>
                                        <p:cTn id="26" dur="1" fill="hold">
                                          <p:stCondLst>
                                            <p:cond delay="0"/>
                                          </p:stCondLst>
                                        </p:cTn>
                                        <p:tgtEl>
                                          <p:spTgt spid="18450"/>
                                        </p:tgtEl>
                                        <p:attrNameLst>
                                          <p:attrName>style.visibility</p:attrName>
                                        </p:attrNameLst>
                                      </p:cBhvr>
                                      <p:to>
                                        <p:strVal val="visible"/>
                                      </p:to>
                                    </p:set>
                                    <p:anim calcmode="lin" valueType="num">
                                      <p:cBhvr additive="base">
                                        <p:cTn id="27" dur="1000" fill="hold"/>
                                        <p:tgtEl>
                                          <p:spTgt spid="18450"/>
                                        </p:tgtEl>
                                        <p:attrNameLst>
                                          <p:attrName>ppt_x</p:attrName>
                                        </p:attrNameLst>
                                      </p:cBhvr>
                                      <p:tavLst>
                                        <p:tav tm="0">
                                          <p:val>
                                            <p:strVal val="#ppt_x"/>
                                          </p:val>
                                        </p:tav>
                                        <p:tav tm="100000">
                                          <p:val>
                                            <p:strVal val="#ppt_x"/>
                                          </p:val>
                                        </p:tav>
                                      </p:tavLst>
                                    </p:anim>
                                    <p:anim calcmode="lin" valueType="num">
                                      <p:cBhvr additive="base">
                                        <p:cTn id="28" dur="1000" fill="hold"/>
                                        <p:tgtEl>
                                          <p:spTgt spid="18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3" grpId="0"/>
      <p:bldP spid="184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6E95A3F8-3C52-421B-8D01-CABA02B79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69">
            <a:extLst>
              <a:ext uri="{FF2B5EF4-FFF2-40B4-BE49-F238E27FC236}">
                <a16:creationId xmlns:a16="http://schemas.microsoft.com/office/drawing/2014/main" id="{D99C3E85-6660-4063-874C-2279C671278D}"/>
              </a:ext>
            </a:extLst>
          </p:cNvPr>
          <p:cNvSpPr>
            <a:spLocks noChangeArrowheads="1"/>
          </p:cNvSpPr>
          <p:nvPr/>
        </p:nvSpPr>
        <p:spPr bwMode="auto">
          <a:xfrm>
            <a:off x="503238" y="2462213"/>
            <a:ext cx="53768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47" name="五角星 46">
            <a:extLst>
              <a:ext uri="{FF2B5EF4-FFF2-40B4-BE49-F238E27FC236}">
                <a16:creationId xmlns:a16="http://schemas.microsoft.com/office/drawing/2014/main" id="{8EF3B34E-DD58-42EC-B977-F4D74C93C560}"/>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ED481AED-A0C4-4DFC-8161-4B3DE65107B0}"/>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7B070955-32AD-4208-B5F1-D6B94C4544F8}"/>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703" name="Text Box 5">
            <a:extLst>
              <a:ext uri="{FF2B5EF4-FFF2-40B4-BE49-F238E27FC236}">
                <a16:creationId xmlns:a16="http://schemas.microsoft.com/office/drawing/2014/main" id="{869A406D-3BF0-4D0F-91A4-A667180FBD5E}"/>
              </a:ext>
            </a:extLst>
          </p:cNvPr>
          <p:cNvSpPr txBox="1">
            <a:spLocks noChangeArrowheads="1"/>
          </p:cNvSpPr>
          <p:nvPr/>
        </p:nvSpPr>
        <p:spPr bwMode="auto">
          <a:xfrm>
            <a:off x="682625" y="1633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19" name="TextBox 18">
            <a:extLst>
              <a:ext uri="{FF2B5EF4-FFF2-40B4-BE49-F238E27FC236}">
                <a16:creationId xmlns:a16="http://schemas.microsoft.com/office/drawing/2014/main" id="{F1BB2B1B-65BB-456E-8B36-2E5CDC2C2BF6}"/>
              </a:ext>
            </a:extLst>
          </p:cNvPr>
          <p:cNvSpPr txBox="1">
            <a:spLocks noChangeArrowheads="1"/>
          </p:cNvSpPr>
          <p:nvPr/>
        </p:nvSpPr>
        <p:spPr bwMode="auto">
          <a:xfrm>
            <a:off x="465138" y="3846513"/>
            <a:ext cx="54149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solidFill>
                  <a:srgbClr val="0000CC"/>
                </a:solidFill>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endParaRPr lang="en-US" altLang="en-US">
              <a:latin typeface="Times New Roman" panose="02020603050405020304" pitchFamily="18" charset="0"/>
              <a:cs typeface="Times New Roman" panose="02020603050405020304" pitchFamily="18" charset="0"/>
            </a:endParaRPr>
          </a:p>
        </p:txBody>
      </p:sp>
      <p:sp>
        <p:nvSpPr>
          <p:cNvPr id="29705" name="TextBox 6">
            <a:extLst>
              <a:ext uri="{FF2B5EF4-FFF2-40B4-BE49-F238E27FC236}">
                <a16:creationId xmlns:a16="http://schemas.microsoft.com/office/drawing/2014/main" id="{AAAB4121-E132-47CF-890C-3A131E237D07}"/>
              </a:ext>
            </a:extLst>
          </p:cNvPr>
          <p:cNvSpPr txBox="1">
            <a:spLocks noChangeArrowheads="1"/>
          </p:cNvSpPr>
          <p:nvPr/>
        </p:nvSpPr>
        <p:spPr bwMode="auto">
          <a:xfrm>
            <a:off x="2819400" y="52388"/>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002060"/>
                </a:solidFill>
                <a:latin typeface="Times New Roman" panose="02020603050405020304" pitchFamily="18" charset="0"/>
                <a:cs typeface="Times New Roman" panose="02020603050405020304" pitchFamily="18" charset="0"/>
              </a:rPr>
              <a:t>Tập</a:t>
            </a:r>
            <a:r>
              <a:rPr lang="en-US" altLang="en-US" b="1" u="sng" dirty="0">
                <a:solidFill>
                  <a:srgbClr val="002060"/>
                </a:solidFill>
                <a:latin typeface="Times New Roman" panose="02020603050405020304" pitchFamily="18" charset="0"/>
                <a:cs typeface="Times New Roman" panose="02020603050405020304" pitchFamily="18" charset="0"/>
              </a:rPr>
              <a:t> </a:t>
            </a:r>
            <a:r>
              <a:rPr lang="en-US" altLang="en-US" b="1" u="sng" dirty="0" err="1">
                <a:solidFill>
                  <a:srgbClr val="002060"/>
                </a:solidFill>
                <a:latin typeface="Times New Roman" panose="02020603050405020304" pitchFamily="18" charset="0"/>
                <a:cs typeface="Times New Roman" panose="02020603050405020304" pitchFamily="18" charset="0"/>
              </a:rPr>
              <a:t>đọc</a:t>
            </a:r>
            <a:r>
              <a:rPr lang="en-US" altLang="en-US" b="1" dirty="0" err="1">
                <a:solidFill>
                  <a:srgbClr val="002060"/>
                </a:solidFill>
                <a:latin typeface="Times New Roman" panose="02020603050405020304" pitchFamily="18" charset="0"/>
                <a:cs typeface="Times New Roman" panose="02020603050405020304" pitchFamily="18" charset="0"/>
              </a:rPr>
              <a:t>:Công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việc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đầu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tiên</a:t>
            </a:r>
            <a:endParaRPr lang="en-US" altLang="en-US" b="1"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US" altLang="en-US" b="1" u="sng" dirty="0">
              <a:solidFill>
                <a:srgbClr val="00206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87F1EDB-1938-4036-992B-42DAF858233D}"/>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312FD359-0A33-4A0C-9804-98E070E1B3B3}"/>
              </a:ext>
            </a:extLst>
          </p:cNvPr>
          <p:cNvCxnSpPr>
            <a:cxnSpLocks/>
          </p:cNvCxnSpPr>
          <p:nvPr/>
        </p:nvCxnSpPr>
        <p:spPr bwMode="auto">
          <a:xfrm flipH="1">
            <a:off x="4419600" y="3846513"/>
            <a:ext cx="152400" cy="47783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8D31F6A-BC11-4E4C-9AB0-BBB4EC3243F2}"/>
              </a:ext>
            </a:extLst>
          </p:cNvPr>
          <p:cNvCxnSpPr>
            <a:cxnSpLocks/>
          </p:cNvCxnSpPr>
          <p:nvPr/>
        </p:nvCxnSpPr>
        <p:spPr bwMode="auto">
          <a:xfrm flipH="1">
            <a:off x="3116263" y="4324350"/>
            <a:ext cx="152400" cy="4111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A2B19E93-67D5-4A7E-A36D-ED898C6A4E12}"/>
              </a:ext>
            </a:extLst>
          </p:cNvPr>
          <p:cNvCxnSpPr>
            <a:cxnSpLocks/>
          </p:cNvCxnSpPr>
          <p:nvPr/>
        </p:nvCxnSpPr>
        <p:spPr bwMode="auto">
          <a:xfrm flipH="1">
            <a:off x="2700338" y="5235575"/>
            <a:ext cx="152400" cy="35718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9710" name="Rectangle 32">
            <a:extLst>
              <a:ext uri="{FF2B5EF4-FFF2-40B4-BE49-F238E27FC236}">
                <a16:creationId xmlns:a16="http://schemas.microsoft.com/office/drawing/2014/main" id="{A7769730-13BE-4D13-9456-E8ACEB5710BA}"/>
              </a:ext>
            </a:extLst>
          </p:cNvPr>
          <p:cNvSpPr>
            <a:spLocks noChangeArrowheads="1"/>
          </p:cNvSpPr>
          <p:nvPr/>
        </p:nvSpPr>
        <p:spPr bwMode="auto">
          <a:xfrm>
            <a:off x="8458200" y="135413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29711" name="Rectangle 14">
            <a:extLst>
              <a:ext uri="{FF2B5EF4-FFF2-40B4-BE49-F238E27FC236}">
                <a16:creationId xmlns:a16="http://schemas.microsoft.com/office/drawing/2014/main" id="{972384B8-DF44-40E0-96A7-E1A20C14314A}"/>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145">
                                          <p:stCondLst>
                                            <p:cond delay="0"/>
                                          </p:stCondLst>
                                        </p:cTn>
                                        <p:tgtEl>
                                          <p:spTgt spid="35"/>
                                        </p:tgtEl>
                                      </p:cBhvr>
                                    </p:animEffect>
                                    <p:anim calcmode="lin" valueType="num">
                                      <p:cBhvr>
                                        <p:cTn id="26" dur="455"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31" dur="6">
                                          <p:stCondLst>
                                            <p:cond delay="162"/>
                                          </p:stCondLst>
                                        </p:cTn>
                                        <p:tgtEl>
                                          <p:spTgt spid="35"/>
                                        </p:tgtEl>
                                      </p:cBhvr>
                                      <p:to x="100000" y="60000"/>
                                    </p:animScale>
                                    <p:animScale>
                                      <p:cBhvr>
                                        <p:cTn id="32" dur="41" decel="50000">
                                          <p:stCondLst>
                                            <p:cond delay="169"/>
                                          </p:stCondLst>
                                        </p:cTn>
                                        <p:tgtEl>
                                          <p:spTgt spid="35"/>
                                        </p:tgtEl>
                                      </p:cBhvr>
                                      <p:to x="100000" y="100000"/>
                                    </p:animScale>
                                    <p:animScale>
                                      <p:cBhvr>
                                        <p:cTn id="33" dur="6">
                                          <p:stCondLst>
                                            <p:cond delay="328"/>
                                          </p:stCondLst>
                                        </p:cTn>
                                        <p:tgtEl>
                                          <p:spTgt spid="35"/>
                                        </p:tgtEl>
                                      </p:cBhvr>
                                      <p:to x="100000" y="80000"/>
                                    </p:animScale>
                                    <p:animScale>
                                      <p:cBhvr>
                                        <p:cTn id="34" dur="41" decel="50000">
                                          <p:stCondLst>
                                            <p:cond delay="334"/>
                                          </p:stCondLst>
                                        </p:cTn>
                                        <p:tgtEl>
                                          <p:spTgt spid="35"/>
                                        </p:tgtEl>
                                      </p:cBhvr>
                                      <p:to x="100000" y="100000"/>
                                    </p:animScale>
                                    <p:animScale>
                                      <p:cBhvr>
                                        <p:cTn id="35" dur="6">
                                          <p:stCondLst>
                                            <p:cond delay="410"/>
                                          </p:stCondLst>
                                        </p:cTn>
                                        <p:tgtEl>
                                          <p:spTgt spid="35"/>
                                        </p:tgtEl>
                                      </p:cBhvr>
                                      <p:to x="100000" y="90000"/>
                                    </p:animScale>
                                    <p:animScale>
                                      <p:cBhvr>
                                        <p:cTn id="36" dur="41" decel="50000">
                                          <p:stCondLst>
                                            <p:cond delay="417"/>
                                          </p:stCondLst>
                                        </p:cTn>
                                        <p:tgtEl>
                                          <p:spTgt spid="35"/>
                                        </p:tgtEl>
                                      </p:cBhvr>
                                      <p:to x="100000" y="100000"/>
                                    </p:animScale>
                                    <p:animScale>
                                      <p:cBhvr>
                                        <p:cTn id="37" dur="6">
                                          <p:stCondLst>
                                            <p:cond delay="452"/>
                                          </p:stCondLst>
                                        </p:cTn>
                                        <p:tgtEl>
                                          <p:spTgt spid="35"/>
                                        </p:tgtEl>
                                      </p:cBhvr>
                                      <p:to x="100000" y="95000"/>
                                    </p:animScale>
                                    <p:animScale>
                                      <p:cBhvr>
                                        <p:cTn id="38" dur="41" decel="50000">
                                          <p:stCondLst>
                                            <p:cond delay="458"/>
                                          </p:stCondLst>
                                        </p:cTn>
                                        <p:tgtEl>
                                          <p:spTgt spid="35"/>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822C6085-2582-44F7-BC4D-908F88516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587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CDB67777-778C-43F7-84DF-6FB1483562C8}"/>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E0D2119C-0261-4456-A064-4A02018B9A4C}"/>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94DB195E-B218-413C-86AA-B5F2B2AD4011}"/>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726" name="Text Box 5">
            <a:extLst>
              <a:ext uri="{FF2B5EF4-FFF2-40B4-BE49-F238E27FC236}">
                <a16:creationId xmlns:a16="http://schemas.microsoft.com/office/drawing/2014/main" id="{F4388A54-281F-402F-8F23-74249A5A6145}"/>
              </a:ext>
            </a:extLst>
          </p:cNvPr>
          <p:cNvSpPr txBox="1">
            <a:spLocks noChangeArrowheads="1"/>
          </p:cNvSpPr>
          <p:nvPr/>
        </p:nvSpPr>
        <p:spPr bwMode="auto">
          <a:xfrm>
            <a:off x="682625" y="1633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30727" name="TextBox 6">
            <a:extLst>
              <a:ext uri="{FF2B5EF4-FFF2-40B4-BE49-F238E27FC236}">
                <a16:creationId xmlns:a16="http://schemas.microsoft.com/office/drawing/2014/main" id="{DF8D9310-A2FB-408A-9866-3455D43527A7}"/>
              </a:ext>
            </a:extLst>
          </p:cNvPr>
          <p:cNvSpPr txBox="1">
            <a:spLocks noChangeArrowheads="1"/>
          </p:cNvSpPr>
          <p:nvPr/>
        </p:nvSpPr>
        <p:spPr bwMode="auto">
          <a:xfrm>
            <a:off x="2819400" y="52388"/>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002060"/>
                </a:solidFill>
                <a:latin typeface="Times New Roman" panose="02020603050405020304" pitchFamily="18" charset="0"/>
                <a:cs typeface="Times New Roman" panose="02020603050405020304" pitchFamily="18" charset="0"/>
              </a:rPr>
              <a:t>Tập</a:t>
            </a:r>
            <a:r>
              <a:rPr lang="en-US" altLang="en-US" b="1" u="sng" dirty="0">
                <a:solidFill>
                  <a:srgbClr val="002060"/>
                </a:solidFill>
                <a:latin typeface="Times New Roman" panose="02020603050405020304" pitchFamily="18" charset="0"/>
                <a:cs typeface="Times New Roman" panose="02020603050405020304" pitchFamily="18" charset="0"/>
              </a:rPr>
              <a:t> </a:t>
            </a:r>
            <a:r>
              <a:rPr lang="en-US" altLang="en-US" b="1" u="sng" dirty="0" err="1">
                <a:solidFill>
                  <a:srgbClr val="002060"/>
                </a:solidFill>
                <a:latin typeface="Times New Roman" panose="02020603050405020304" pitchFamily="18" charset="0"/>
                <a:cs typeface="Times New Roman" panose="02020603050405020304" pitchFamily="18" charset="0"/>
              </a:rPr>
              <a:t>đọc</a:t>
            </a:r>
            <a:r>
              <a:rPr lang="en-US" altLang="en-US" b="1" dirty="0" err="1">
                <a:solidFill>
                  <a:srgbClr val="002060"/>
                </a:solidFill>
                <a:latin typeface="Times New Roman" panose="02020603050405020304" pitchFamily="18" charset="0"/>
                <a:cs typeface="Times New Roman" panose="02020603050405020304" pitchFamily="18" charset="0"/>
              </a:rPr>
              <a:t>:Công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việc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đầu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tiên</a:t>
            </a:r>
            <a:endParaRPr lang="en-US" altLang="en-US" b="1"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US" altLang="en-US" b="1" u="sng" dirty="0">
              <a:solidFill>
                <a:srgbClr val="00206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42A243E0-193D-4099-BFE0-BC93DEDB3426}"/>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ACC85550-BD3E-499C-8204-24E139476DDB}"/>
              </a:ext>
            </a:extLst>
          </p:cNvPr>
          <p:cNvSpPr/>
          <p:nvPr/>
        </p:nvSpPr>
        <p:spPr>
          <a:xfrm>
            <a:off x="150813" y="2887663"/>
            <a:ext cx="3200400" cy="144780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latin typeface="Times New Roman" pitchFamily="18" charset="0"/>
                <a:cs typeface="Times New Roman" pitchFamily="18" charset="0"/>
              </a:rPr>
              <a:t>Đọc nối tiếp đoạn </a:t>
            </a:r>
            <a:r>
              <a:rPr lang="en-US" sz="3200" dirty="0" err="1">
                <a:solidFill>
                  <a:srgbClr val="002060"/>
                </a:solidFill>
                <a:latin typeface="Times New Roman" pitchFamily="18" charset="0"/>
                <a:cs typeface="Times New Roman" pitchFamily="18" charset="0"/>
              </a:rPr>
              <a:t>lần</a:t>
            </a:r>
            <a:r>
              <a:rPr lang="en-US" sz="3200" dirty="0">
                <a:solidFill>
                  <a:srgbClr val="002060"/>
                </a:solidFill>
                <a:latin typeface="Times New Roman" pitchFamily="18" charset="0"/>
                <a:cs typeface="Times New Roman" pitchFamily="18" charset="0"/>
              </a:rPr>
              <a:t> 2.</a:t>
            </a:r>
          </a:p>
        </p:txBody>
      </p:sp>
      <p:sp>
        <p:nvSpPr>
          <p:cNvPr id="30730" name="Rectangle 9">
            <a:extLst>
              <a:ext uri="{FF2B5EF4-FFF2-40B4-BE49-F238E27FC236}">
                <a16:creationId xmlns:a16="http://schemas.microsoft.com/office/drawing/2014/main" id="{1FA0A1EC-8915-4C8A-AA20-C4977084470B}"/>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
        <p:nvSpPr>
          <p:cNvPr id="30731" name="Rectangle 32">
            <a:extLst>
              <a:ext uri="{FF2B5EF4-FFF2-40B4-BE49-F238E27FC236}">
                <a16:creationId xmlns:a16="http://schemas.microsoft.com/office/drawing/2014/main" id="{0EA368D9-4995-450B-94E7-9F768671285F}"/>
              </a:ext>
            </a:extLst>
          </p:cNvPr>
          <p:cNvSpPr>
            <a:spLocks noChangeArrowheads="1"/>
          </p:cNvSpPr>
          <p:nvPr/>
        </p:nvSpPr>
        <p:spPr bwMode="auto">
          <a:xfrm>
            <a:off x="8458200" y="135413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75" descr="5">
            <a:extLst>
              <a:ext uri="{FF2B5EF4-FFF2-40B4-BE49-F238E27FC236}">
                <a16:creationId xmlns:a16="http://schemas.microsoft.com/office/drawing/2014/main" id="{D3DDCC79-353C-4125-A14F-9F6344570F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0"/>
            <a:ext cx="1290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092" descr="PPT素材-13">
            <a:extLst>
              <a:ext uri="{FF2B5EF4-FFF2-40B4-BE49-F238E27FC236}">
                <a16:creationId xmlns:a16="http://schemas.microsoft.com/office/drawing/2014/main" id="{40BA3269-28EF-479F-9BEF-B7899F31FC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8263" y="3705225"/>
            <a:ext cx="3233737"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a:extLst>
              <a:ext uri="{FF2B5EF4-FFF2-40B4-BE49-F238E27FC236}">
                <a16:creationId xmlns:a16="http://schemas.microsoft.com/office/drawing/2014/main" id="{E1FD2A93-752B-4F9F-9E08-A1B39E8C250E}"/>
              </a:ext>
            </a:extLst>
          </p:cNvPr>
          <p:cNvSpPr txBox="1">
            <a:spLocks noChangeArrowheads="1"/>
          </p:cNvSpPr>
          <p:nvPr/>
        </p:nvSpPr>
        <p:spPr bwMode="auto">
          <a:xfrm>
            <a:off x="4152900" y="233363"/>
            <a:ext cx="3886200" cy="639762"/>
          </a:xfrm>
          <a:prstGeom prst="rect">
            <a:avLst/>
          </a:prstGeom>
          <a:noFill/>
          <a:ln>
            <a:noFill/>
          </a:ln>
          <a:effectLst>
            <a:prstShdw prst="shdw17" dist="17961" dir="2700000">
              <a:schemeClr val="accent1">
                <a:gamma/>
                <a:shade val="60000"/>
                <a:invGamma/>
              </a:schemeClr>
            </a:prstShdw>
          </a:effectLst>
        </p:spPr>
        <p:txBody>
          <a:bodyPr>
            <a:spAutoFit/>
          </a:bodyPr>
          <a:lstStyle/>
          <a:p>
            <a:pPr eaLnBrk="1" fontAlgn="auto" hangingPunct="1">
              <a:spcBef>
                <a:spcPct val="50000"/>
              </a:spcBef>
              <a:spcAft>
                <a:spcPts val="0"/>
              </a:spcAft>
              <a:defRPr/>
            </a:pPr>
            <a:r>
              <a:rPr lang="en-US" sz="3555" b="1" dirty="0">
                <a:solidFill>
                  <a:srgbClr val="FF0000"/>
                </a:solidFill>
              </a:rPr>
              <a:t>* </a:t>
            </a:r>
            <a:r>
              <a:rPr lang="en-US" sz="3555" b="1" dirty="0" err="1"/>
              <a:t>Giải</a:t>
            </a:r>
            <a:r>
              <a:rPr lang="en-US" sz="3555" b="1" dirty="0"/>
              <a:t> </a:t>
            </a:r>
            <a:r>
              <a:rPr lang="en-US" sz="3555" b="1" dirty="0" err="1"/>
              <a:t>nghĩa</a:t>
            </a:r>
            <a:r>
              <a:rPr lang="en-US" sz="3555" b="1" dirty="0"/>
              <a:t> </a:t>
            </a:r>
            <a:r>
              <a:rPr lang="en-US" sz="3555" b="1" dirty="0" err="1"/>
              <a:t>từ</a:t>
            </a:r>
            <a:r>
              <a:rPr lang="en-US" sz="3555" b="1" dirty="0"/>
              <a:t>: </a:t>
            </a:r>
          </a:p>
        </p:txBody>
      </p:sp>
      <p:sp>
        <p:nvSpPr>
          <p:cNvPr id="8" name="Text Box 22">
            <a:extLst>
              <a:ext uri="{FF2B5EF4-FFF2-40B4-BE49-F238E27FC236}">
                <a16:creationId xmlns:a16="http://schemas.microsoft.com/office/drawing/2014/main" id="{41B50A28-4FBE-4A89-9BD8-0F3F1C3FF2E5}"/>
              </a:ext>
            </a:extLst>
          </p:cNvPr>
          <p:cNvSpPr txBox="1">
            <a:spLocks noChangeArrowheads="1"/>
          </p:cNvSpPr>
          <p:nvPr/>
        </p:nvSpPr>
        <p:spPr bwMode="auto">
          <a:xfrm>
            <a:off x="595313" y="873125"/>
            <a:ext cx="11264900" cy="1938338"/>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vi-VN" sz="2800" dirty="0">
                <a:solidFill>
                  <a:srgbClr val="000000"/>
                </a:solidFill>
                <a:latin typeface="+mj-lt"/>
              </a:rPr>
              <a:t>-</a:t>
            </a:r>
            <a:r>
              <a:rPr lang="vi-VN" sz="3000" dirty="0">
                <a:solidFill>
                  <a:srgbClr val="000000"/>
                </a:solidFill>
                <a:latin typeface="+mj-lt"/>
              </a:rPr>
              <a:t> </a:t>
            </a:r>
            <a:r>
              <a:rPr lang="vi-VN" sz="3000" b="1" dirty="0">
                <a:solidFill>
                  <a:srgbClr val="FF0000"/>
                </a:solidFill>
                <a:latin typeface="+mj-lt"/>
              </a:rPr>
              <a:t>Nguyễn Thị Định </a:t>
            </a:r>
            <a:r>
              <a:rPr lang="vi-VN" sz="3000" dirty="0">
                <a:solidFill>
                  <a:srgbClr val="000000"/>
                </a:solidFill>
                <a:latin typeface="+mj-lt"/>
              </a:rPr>
              <a:t>(1920 – 1992) Thiếu tướng, Anh hùng Lực lượng vũ trang, Phó Tư lệnh Quân Giải phóng miền Nam Việt Nam, Phó Chủ tịch Hội đồng Nhà nước; tên tuổi bà gắn liền với phong trào đồng khởi và “đội quân tóc dài” được khai sinh từ Bến Tre, quê hương bà.</a:t>
            </a:r>
            <a:endParaRPr lang="en-US" sz="3000" dirty="0">
              <a:solidFill>
                <a:srgbClr val="0033CC"/>
              </a:solidFill>
            </a:endParaRPr>
          </a:p>
        </p:txBody>
      </p:sp>
      <p:sp>
        <p:nvSpPr>
          <p:cNvPr id="9" name="Text Box 23">
            <a:extLst>
              <a:ext uri="{FF2B5EF4-FFF2-40B4-BE49-F238E27FC236}">
                <a16:creationId xmlns:a16="http://schemas.microsoft.com/office/drawing/2014/main" id="{969787ED-3EE5-4D82-81F1-6ADC031A4122}"/>
              </a:ext>
            </a:extLst>
          </p:cNvPr>
          <p:cNvSpPr txBox="1">
            <a:spLocks noChangeArrowheads="1"/>
          </p:cNvSpPr>
          <p:nvPr/>
        </p:nvSpPr>
        <p:spPr bwMode="auto">
          <a:xfrm>
            <a:off x="527050" y="2781300"/>
            <a:ext cx="10691813" cy="554038"/>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sz="3000" b="1" dirty="0">
                <a:solidFill>
                  <a:srgbClr val="FF0000"/>
                </a:solidFill>
                <a:latin typeface="+mj-lt"/>
              </a:rPr>
              <a:t>-</a:t>
            </a:r>
            <a:r>
              <a:rPr lang="vi-VN" sz="3000" b="1" dirty="0">
                <a:solidFill>
                  <a:srgbClr val="FF0000"/>
                </a:solidFill>
                <a:latin typeface="+mj-lt"/>
              </a:rPr>
              <a:t>Truyền đơn</a:t>
            </a:r>
            <a:r>
              <a:rPr lang="vi-VN" sz="3000" dirty="0">
                <a:solidFill>
                  <a:srgbClr val="000000"/>
                </a:solidFill>
                <a:latin typeface="+mj-lt"/>
              </a:rPr>
              <a:t>: tờ giấy nhỏ có nội dung tuyên truyền chính trị</a:t>
            </a:r>
            <a:endParaRPr lang="en-US" sz="3000" b="1" dirty="0">
              <a:solidFill>
                <a:srgbClr val="0033CC"/>
              </a:solidFill>
              <a:latin typeface="+mj-lt"/>
            </a:endParaRPr>
          </a:p>
        </p:txBody>
      </p:sp>
      <p:sp>
        <p:nvSpPr>
          <p:cNvPr id="31751" name="Text Box 24">
            <a:extLst>
              <a:ext uri="{FF2B5EF4-FFF2-40B4-BE49-F238E27FC236}">
                <a16:creationId xmlns:a16="http://schemas.microsoft.com/office/drawing/2014/main" id="{3BAA3761-31C0-4741-A753-CBD9015E8CCE}"/>
              </a:ext>
            </a:extLst>
          </p:cNvPr>
          <p:cNvSpPr txBox="1">
            <a:spLocks noChangeArrowheads="1"/>
          </p:cNvSpPr>
          <p:nvPr/>
        </p:nvSpPr>
        <p:spPr bwMode="auto">
          <a:xfrm>
            <a:off x="568325" y="3429000"/>
            <a:ext cx="8693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-Chớ </a:t>
            </a:r>
            <a:r>
              <a:rPr lang="en-US" altLang="en-US" sz="3000">
                <a:solidFill>
                  <a:srgbClr val="000000"/>
                </a:solidFill>
                <a:latin typeface="Times New Roman" panose="02020603050405020304" pitchFamily="18" charset="0"/>
                <a:cs typeface="Times New Roman" panose="02020603050405020304" pitchFamily="18" charset="0"/>
              </a:rPr>
              <a:t>(tiếng Nam Bộ): chứ</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31752" name="Text Box 25">
            <a:extLst>
              <a:ext uri="{FF2B5EF4-FFF2-40B4-BE49-F238E27FC236}">
                <a16:creationId xmlns:a16="http://schemas.microsoft.com/office/drawing/2014/main" id="{B11DA843-29CA-4A9E-B13C-23D92372772B}"/>
              </a:ext>
            </a:extLst>
          </p:cNvPr>
          <p:cNvSpPr txBox="1">
            <a:spLocks noChangeArrowheads="1"/>
          </p:cNvSpPr>
          <p:nvPr/>
        </p:nvSpPr>
        <p:spPr bwMode="auto">
          <a:xfrm>
            <a:off x="588963" y="4092575"/>
            <a:ext cx="815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-Rủi</a:t>
            </a:r>
            <a:r>
              <a:rPr lang="en-US" altLang="en-US" sz="3000">
                <a:solidFill>
                  <a:srgbClr val="FF0000"/>
                </a:solidFill>
                <a:latin typeface="Times New Roman" panose="02020603050405020304" pitchFamily="18" charset="0"/>
                <a:cs typeface="Times New Roman" panose="02020603050405020304" pitchFamily="18" charset="0"/>
              </a:rPr>
              <a:t>:</a:t>
            </a:r>
            <a:r>
              <a:rPr lang="en-US" altLang="en-US" sz="3000">
                <a:solidFill>
                  <a:srgbClr val="000000"/>
                </a:solidFill>
                <a:latin typeface="Times New Roman" panose="02020603050405020304" pitchFamily="18" charset="0"/>
                <a:cs typeface="Times New Roman" panose="02020603050405020304" pitchFamily="18" charset="0"/>
              </a:rPr>
              <a:t> không may</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31753" name="Text Box 25">
            <a:extLst>
              <a:ext uri="{FF2B5EF4-FFF2-40B4-BE49-F238E27FC236}">
                <a16:creationId xmlns:a16="http://schemas.microsoft.com/office/drawing/2014/main" id="{E146AA83-AB95-408A-8563-8CDAA1BE4764}"/>
              </a:ext>
            </a:extLst>
          </p:cNvPr>
          <p:cNvSpPr txBox="1">
            <a:spLocks noChangeArrowheads="1"/>
          </p:cNvSpPr>
          <p:nvPr/>
        </p:nvSpPr>
        <p:spPr bwMode="auto">
          <a:xfrm>
            <a:off x="568325" y="4765675"/>
            <a:ext cx="10344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-Lính mã tà </a:t>
            </a:r>
            <a:r>
              <a:rPr lang="en-US" altLang="en-US" sz="3000">
                <a:solidFill>
                  <a:srgbClr val="000000"/>
                </a:solidFill>
                <a:latin typeface="Times New Roman" panose="02020603050405020304" pitchFamily="18" charset="0"/>
                <a:cs typeface="Times New Roman" panose="02020603050405020304" pitchFamily="18" charset="0"/>
              </a:rPr>
              <a:t>(tiếng Nam Bộ): cảnh sát thời Pháp thuộc</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31754" name="Text Box 25">
            <a:extLst>
              <a:ext uri="{FF2B5EF4-FFF2-40B4-BE49-F238E27FC236}">
                <a16:creationId xmlns:a16="http://schemas.microsoft.com/office/drawing/2014/main" id="{C9829397-3D29-4F7E-B361-C690A79A4451}"/>
              </a:ext>
            </a:extLst>
          </p:cNvPr>
          <p:cNvSpPr txBox="1">
            <a:spLocks noChangeArrowheads="1"/>
          </p:cNvSpPr>
          <p:nvPr/>
        </p:nvSpPr>
        <p:spPr bwMode="auto">
          <a:xfrm>
            <a:off x="533400" y="5438775"/>
            <a:ext cx="10342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a:t>
            </a:r>
            <a:r>
              <a:rPr lang="en-US" altLang="en-US" sz="3000" b="1">
                <a:solidFill>
                  <a:srgbClr val="FF0000"/>
                </a:solidFill>
                <a:latin typeface="Times New Roman" panose="02020603050405020304" pitchFamily="18" charset="0"/>
                <a:cs typeface="Times New Roman" panose="02020603050405020304" pitchFamily="18" charset="0"/>
              </a:rPr>
              <a:t>Thoát li</a:t>
            </a:r>
            <a:r>
              <a:rPr lang="en-US" altLang="en-US" sz="3000">
                <a:solidFill>
                  <a:srgbClr val="000000"/>
                </a:solidFill>
                <a:latin typeface="Times New Roman" panose="02020603050405020304" pitchFamily="18" charset="0"/>
                <a:cs typeface="Times New Roman" panose="02020603050405020304" pitchFamily="18" charset="0"/>
              </a:rPr>
              <a:t>: rời gia đình để tham gia tổ chức Cách mạng</a:t>
            </a:r>
            <a:endParaRPr lang="en-US" altLang="en-US" sz="3000" b="1">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Ba%20Nguyen%20Thi%20Dinh">
            <a:extLst>
              <a:ext uri="{FF2B5EF4-FFF2-40B4-BE49-F238E27FC236}">
                <a16:creationId xmlns:a16="http://schemas.microsoft.com/office/drawing/2014/main" id="{106A8A92-0758-47B8-BBBC-4B7C110BD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691" y="-383165"/>
            <a:ext cx="537686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a:extLst>
              <a:ext uri="{FF2B5EF4-FFF2-40B4-BE49-F238E27FC236}">
                <a16:creationId xmlns:a16="http://schemas.microsoft.com/office/drawing/2014/main" id="{0E0E814D-A058-4501-8048-84BBDD08A205}"/>
              </a:ext>
            </a:extLst>
          </p:cNvPr>
          <p:cNvSpPr txBox="1">
            <a:spLocks noChangeArrowheads="1"/>
          </p:cNvSpPr>
          <p:nvPr/>
        </p:nvSpPr>
        <p:spPr bwMode="auto">
          <a:xfrm>
            <a:off x="2621756" y="6248805"/>
            <a:ext cx="6948487" cy="523220"/>
          </a:xfrm>
          <a:prstGeom prst="rect">
            <a:avLst/>
          </a:prstGeom>
          <a:solidFill>
            <a:srgbClr val="C2BAFE"/>
          </a:solidFill>
          <a:ln w="9525" algn="ctr">
            <a:solidFill>
              <a:schemeClr val="bg2"/>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dirty="0" err="1">
                <a:solidFill>
                  <a:srgbClr val="FF3300"/>
                </a:solidFill>
                <a:latin typeface="Times New Roman" panose="02020603050405020304" pitchFamily="18" charset="0"/>
              </a:rPr>
              <a:t>Thiếu</a:t>
            </a:r>
            <a:r>
              <a:rPr lang="en-US" altLang="en-US" dirty="0">
                <a:solidFill>
                  <a:srgbClr val="FF3300"/>
                </a:solidFill>
                <a:latin typeface="Times New Roman" panose="02020603050405020304" pitchFamily="18" charset="0"/>
              </a:rPr>
              <a:t> </a:t>
            </a:r>
            <a:r>
              <a:rPr lang="en-US" altLang="en-US" dirty="0" err="1">
                <a:solidFill>
                  <a:srgbClr val="FF3300"/>
                </a:solidFill>
                <a:latin typeface="Times New Roman" panose="02020603050405020304" pitchFamily="18" charset="0"/>
              </a:rPr>
              <a:t>tướng</a:t>
            </a:r>
            <a:r>
              <a:rPr lang="en-US" altLang="en-US" dirty="0">
                <a:solidFill>
                  <a:srgbClr val="FF3300"/>
                </a:solidFill>
                <a:latin typeface="Times New Roman" panose="02020603050405020304" pitchFamily="18" charset="0"/>
              </a:rPr>
              <a:t> </a:t>
            </a:r>
            <a:r>
              <a:rPr lang="en-US" altLang="en-US" dirty="0" err="1">
                <a:solidFill>
                  <a:srgbClr val="FF3300"/>
                </a:solidFill>
                <a:latin typeface="Times New Roman" panose="02020603050405020304" pitchFamily="18" charset="0"/>
              </a:rPr>
              <a:t>Nguyễn</a:t>
            </a:r>
            <a:r>
              <a:rPr lang="en-US" altLang="en-US" dirty="0">
                <a:solidFill>
                  <a:srgbClr val="FF3300"/>
                </a:solidFill>
                <a:latin typeface="Times New Roman" panose="02020603050405020304" pitchFamily="18" charset="0"/>
              </a:rPr>
              <a:t> </a:t>
            </a:r>
            <a:r>
              <a:rPr lang="en-US" altLang="en-US" dirty="0" err="1">
                <a:solidFill>
                  <a:srgbClr val="FF3300"/>
                </a:solidFill>
                <a:latin typeface="Times New Roman" panose="02020603050405020304" pitchFamily="18" charset="0"/>
              </a:rPr>
              <a:t>Thị</a:t>
            </a:r>
            <a:r>
              <a:rPr lang="en-US" altLang="en-US" dirty="0">
                <a:solidFill>
                  <a:srgbClr val="FF3300"/>
                </a:solidFill>
                <a:latin typeface="Times New Roman" panose="02020603050405020304" pitchFamily="18" charset="0"/>
              </a:rPr>
              <a:t> </a:t>
            </a:r>
            <a:r>
              <a:rPr lang="en-US" altLang="en-US" dirty="0" err="1">
                <a:solidFill>
                  <a:srgbClr val="FF3300"/>
                </a:solidFill>
                <a:latin typeface="Times New Roman" panose="02020603050405020304" pitchFamily="18" charset="0"/>
              </a:rPr>
              <a:t>Định</a:t>
            </a:r>
            <a:endParaRPr lang="en-US" altLang="en-US" dirty="0">
              <a:solidFill>
                <a:srgbClr val="FF3300"/>
              </a:solidFill>
              <a:latin typeface="Times New Roman" panose="02020603050405020304" pitchFamily="18" charset="0"/>
            </a:endParaRPr>
          </a:p>
        </p:txBody>
      </p:sp>
      <p:sp>
        <p:nvSpPr>
          <p:cNvPr id="21513" name="Text Box 9">
            <a:extLst>
              <a:ext uri="{FF2B5EF4-FFF2-40B4-BE49-F238E27FC236}">
                <a16:creationId xmlns:a16="http://schemas.microsoft.com/office/drawing/2014/main" id="{01BC2E5C-69E6-4298-AF32-A9E203EA257C}"/>
              </a:ext>
            </a:extLst>
          </p:cNvPr>
          <p:cNvSpPr txBox="1">
            <a:spLocks noChangeArrowheads="1"/>
          </p:cNvSpPr>
          <p:nvPr/>
        </p:nvSpPr>
        <p:spPr bwMode="auto">
          <a:xfrm>
            <a:off x="8870553" y="1797194"/>
            <a:ext cx="3352800" cy="3521075"/>
          </a:xfrm>
          <a:prstGeom prst="rect">
            <a:avLst/>
          </a:prstGeom>
          <a:solidFill>
            <a:srgbClr val="66FFFF"/>
          </a:solidFill>
          <a:ln w="9525" algn="ctr">
            <a:solidFill>
              <a:srgbClr val="FF33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dirty="0" err="1">
                <a:solidFill>
                  <a:srgbClr val="3333CC"/>
                </a:solidFill>
                <a:latin typeface="Times New Roman" panose="02020603050405020304" pitchFamily="18" charset="0"/>
              </a:rPr>
              <a:t>Sinh</a:t>
            </a:r>
            <a:r>
              <a:rPr lang="en-US" altLang="en-US" dirty="0">
                <a:solidFill>
                  <a:srgbClr val="3333CC"/>
                </a:solidFill>
                <a:latin typeface="Times New Roman" panose="02020603050405020304" pitchFamily="18" charset="0"/>
              </a:rPr>
              <a:t> ngày:13/3/1920 </a:t>
            </a:r>
            <a:r>
              <a:rPr lang="en-US" altLang="en-US" dirty="0" err="1">
                <a:solidFill>
                  <a:srgbClr val="3333CC"/>
                </a:solidFill>
                <a:latin typeface="Times New Roman" panose="02020603050405020304" pitchFamily="18" charset="0"/>
              </a:rPr>
              <a:t>Mất</a:t>
            </a:r>
            <a:r>
              <a:rPr lang="en-US" altLang="en-US" dirty="0">
                <a:solidFill>
                  <a:srgbClr val="3333CC"/>
                </a:solidFill>
                <a:latin typeface="Times New Roman" panose="02020603050405020304" pitchFamily="18" charset="0"/>
              </a:rPr>
              <a:t> ngày:26/8/1992</a:t>
            </a:r>
          </a:p>
          <a:p>
            <a:pPr algn="ctr">
              <a:lnSpc>
                <a:spcPct val="100000"/>
              </a:lnSpc>
              <a:spcBef>
                <a:spcPct val="50000"/>
              </a:spcBef>
              <a:buFontTx/>
              <a:buNone/>
            </a:pPr>
            <a:r>
              <a:rPr lang="en-US" altLang="en-US" dirty="0" err="1">
                <a:solidFill>
                  <a:srgbClr val="3333CC"/>
                </a:solidFill>
                <a:latin typeface="Times New Roman" panose="02020603050405020304" pitchFamily="18" charset="0"/>
              </a:rPr>
              <a:t>Quê</a:t>
            </a:r>
            <a:r>
              <a:rPr lang="en-US" altLang="en-US" dirty="0">
                <a:solidFill>
                  <a:srgbClr val="3333CC"/>
                </a:solidFill>
                <a:latin typeface="Times New Roman" panose="02020603050405020304" pitchFamily="18" charset="0"/>
              </a:rPr>
              <a:t> </a:t>
            </a:r>
            <a:r>
              <a:rPr lang="en-US" altLang="en-US" dirty="0" err="1">
                <a:solidFill>
                  <a:srgbClr val="3333CC"/>
                </a:solidFill>
                <a:latin typeface="Times New Roman" panose="02020603050405020304" pitchFamily="18" charset="0"/>
              </a:rPr>
              <a:t>quán</a:t>
            </a:r>
            <a:r>
              <a:rPr lang="en-US" altLang="en-US" dirty="0">
                <a:solidFill>
                  <a:srgbClr val="3333CC"/>
                </a:solidFill>
                <a:latin typeface="Times New Roman" panose="02020603050405020304" pitchFamily="18" charset="0"/>
              </a:rPr>
              <a:t>: </a:t>
            </a:r>
          </a:p>
          <a:p>
            <a:pPr algn="ctr">
              <a:lnSpc>
                <a:spcPct val="100000"/>
              </a:lnSpc>
              <a:spcBef>
                <a:spcPct val="50000"/>
              </a:spcBef>
              <a:buFontTx/>
              <a:buNone/>
            </a:pPr>
            <a:r>
              <a:rPr lang="en-US" altLang="en-US" dirty="0" err="1">
                <a:solidFill>
                  <a:srgbClr val="3333CC"/>
                </a:solidFill>
                <a:latin typeface="Times New Roman" panose="02020603050405020304" pitchFamily="18" charset="0"/>
              </a:rPr>
              <a:t>Xã</a:t>
            </a:r>
            <a:r>
              <a:rPr lang="en-US" altLang="en-US" dirty="0">
                <a:solidFill>
                  <a:srgbClr val="3333CC"/>
                </a:solidFill>
                <a:latin typeface="Times New Roman" panose="02020603050405020304" pitchFamily="18" charset="0"/>
              </a:rPr>
              <a:t> </a:t>
            </a:r>
            <a:r>
              <a:rPr lang="en-US" altLang="en-US" dirty="0" err="1">
                <a:solidFill>
                  <a:srgbClr val="3333CC"/>
                </a:solidFill>
                <a:latin typeface="Times New Roman" panose="02020603050405020304" pitchFamily="18" charset="0"/>
              </a:rPr>
              <a:t>Lương</a:t>
            </a:r>
            <a:r>
              <a:rPr lang="en-US" altLang="en-US" dirty="0">
                <a:solidFill>
                  <a:srgbClr val="3333CC"/>
                </a:solidFill>
                <a:latin typeface="Times New Roman" panose="02020603050405020304" pitchFamily="18" charset="0"/>
              </a:rPr>
              <a:t> </a:t>
            </a:r>
            <a:r>
              <a:rPr lang="en-US" altLang="en-US" dirty="0" err="1">
                <a:solidFill>
                  <a:srgbClr val="3333CC"/>
                </a:solidFill>
                <a:latin typeface="Times New Roman" panose="02020603050405020304" pitchFamily="18" charset="0"/>
              </a:rPr>
              <a:t>Hoà</a:t>
            </a:r>
            <a:r>
              <a:rPr lang="en-US" altLang="en-US" dirty="0">
                <a:solidFill>
                  <a:srgbClr val="3333CC"/>
                </a:solidFill>
                <a:latin typeface="Times New Roman" panose="02020603050405020304" pitchFamily="18" charset="0"/>
              </a:rPr>
              <a:t>, </a:t>
            </a:r>
          </a:p>
          <a:p>
            <a:pPr algn="ctr">
              <a:lnSpc>
                <a:spcPct val="100000"/>
              </a:lnSpc>
              <a:spcBef>
                <a:spcPct val="50000"/>
              </a:spcBef>
              <a:buFontTx/>
              <a:buNone/>
            </a:pPr>
            <a:r>
              <a:rPr lang="en-US" altLang="en-US" dirty="0" err="1">
                <a:solidFill>
                  <a:srgbClr val="3333CC"/>
                </a:solidFill>
                <a:latin typeface="Times New Roman" panose="02020603050405020304" pitchFamily="18" charset="0"/>
              </a:rPr>
              <a:t>huyện</a:t>
            </a:r>
            <a:r>
              <a:rPr lang="en-US" altLang="en-US" dirty="0">
                <a:solidFill>
                  <a:srgbClr val="3333CC"/>
                </a:solidFill>
                <a:latin typeface="Times New Roman" panose="02020603050405020304" pitchFamily="18" charset="0"/>
              </a:rPr>
              <a:t> </a:t>
            </a:r>
            <a:r>
              <a:rPr lang="en-US" altLang="en-US" dirty="0" err="1">
                <a:solidFill>
                  <a:srgbClr val="3333CC"/>
                </a:solidFill>
                <a:latin typeface="Times New Roman" panose="02020603050405020304" pitchFamily="18" charset="0"/>
              </a:rPr>
              <a:t>Giồng</a:t>
            </a:r>
            <a:r>
              <a:rPr lang="en-US" altLang="en-US" dirty="0">
                <a:solidFill>
                  <a:srgbClr val="3333CC"/>
                </a:solidFill>
                <a:latin typeface="Times New Roman" panose="02020603050405020304" pitchFamily="18" charset="0"/>
              </a:rPr>
              <a:t> </a:t>
            </a:r>
            <a:r>
              <a:rPr lang="en-US" altLang="en-US" dirty="0" err="1">
                <a:solidFill>
                  <a:srgbClr val="3333CC"/>
                </a:solidFill>
                <a:latin typeface="Times New Roman" panose="02020603050405020304" pitchFamily="18" charset="0"/>
              </a:rPr>
              <a:t>Trôm</a:t>
            </a:r>
            <a:r>
              <a:rPr lang="en-US" altLang="en-US" dirty="0">
                <a:solidFill>
                  <a:srgbClr val="3333CC"/>
                </a:solidFill>
                <a:latin typeface="Times New Roman" panose="02020603050405020304" pitchFamily="18" charset="0"/>
              </a:rPr>
              <a:t>, </a:t>
            </a:r>
          </a:p>
          <a:p>
            <a:pPr algn="ctr">
              <a:lnSpc>
                <a:spcPct val="100000"/>
              </a:lnSpc>
              <a:spcBef>
                <a:spcPct val="50000"/>
              </a:spcBef>
              <a:buFontTx/>
              <a:buNone/>
            </a:pPr>
            <a:r>
              <a:rPr lang="en-US" altLang="en-US" dirty="0" err="1">
                <a:solidFill>
                  <a:srgbClr val="3333CC"/>
                </a:solidFill>
                <a:latin typeface="Times New Roman" panose="02020603050405020304" pitchFamily="18" charset="0"/>
              </a:rPr>
              <a:t>tỉnh</a:t>
            </a:r>
            <a:r>
              <a:rPr lang="en-US" altLang="en-US" dirty="0">
                <a:solidFill>
                  <a:srgbClr val="3333CC"/>
                </a:solidFill>
                <a:latin typeface="Times New Roman" panose="02020603050405020304" pitchFamily="18" charset="0"/>
              </a:rPr>
              <a:t> </a:t>
            </a:r>
            <a:r>
              <a:rPr lang="en-US" altLang="en-US" dirty="0" err="1">
                <a:solidFill>
                  <a:srgbClr val="3333CC"/>
                </a:solidFill>
                <a:latin typeface="Times New Roman" panose="02020603050405020304" pitchFamily="18" charset="0"/>
              </a:rPr>
              <a:t>Bến</a:t>
            </a:r>
            <a:r>
              <a:rPr lang="en-US" altLang="en-US" dirty="0">
                <a:solidFill>
                  <a:srgbClr val="3333CC"/>
                </a:solidFill>
                <a:latin typeface="Times New Roman" panose="02020603050405020304" pitchFamily="18" charset="0"/>
              </a:rPr>
              <a:t> Tre</a:t>
            </a:r>
          </a:p>
        </p:txBody>
      </p:sp>
      <p:pic>
        <p:nvPicPr>
          <p:cNvPr id="5" name="Picture 1">
            <a:extLst>
              <a:ext uri="{FF2B5EF4-FFF2-40B4-BE49-F238E27FC236}">
                <a16:creationId xmlns:a16="http://schemas.microsoft.com/office/drawing/2014/main" id="{8A65BF65-3654-4BB6-8F8D-3060C3E90F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341471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75B069B7-5C43-4E2A-B758-3C484CC9E6E2}"/>
              </a:ext>
            </a:extLst>
          </p:cNvPr>
          <p:cNvSpPr txBox="1">
            <a:spLocks noChangeArrowheads="1"/>
          </p:cNvSpPr>
          <p:nvPr/>
        </p:nvSpPr>
        <p:spPr bwMode="auto">
          <a:xfrm>
            <a:off x="7467600" y="-80818"/>
            <a:ext cx="48418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Định</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Ba </a:t>
            </a:r>
            <a:r>
              <a:rPr lang="en-US" altLang="en-US" sz="2800" b="1" dirty="0" err="1">
                <a:latin typeface="Times New Roman" panose="02020603050405020304" pitchFamily="18" charset="0"/>
                <a:cs typeface="Times New Roman" panose="02020603050405020304" pitchFamily="18" charset="0"/>
              </a:rPr>
              <a:t>Định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Vân</a:t>
            </a:r>
            <a:r>
              <a:rPr lang="en-US" altLang="en-US" sz="2800" b="1" dirty="0">
                <a:latin typeface="Times New Roman" panose="02020603050405020304" pitchFamily="18" charset="0"/>
                <a:cs typeface="Times New Roman" panose="02020603050405020304" pitchFamily="18" charset="0"/>
              </a:rPr>
              <a:t>, Ba </a:t>
            </a:r>
            <a:r>
              <a:rPr lang="en-US" altLang="en-US" sz="2800" b="1" dirty="0" err="1">
                <a:latin typeface="Times New Roman" panose="02020603050405020304" pitchFamily="18" charset="0"/>
                <a:cs typeface="Times New Roman" panose="02020603050405020304" pitchFamily="18" charset="0"/>
              </a:rPr>
              <a:t>Tấn</a:t>
            </a:r>
            <a:r>
              <a:rPr lang="en-US" altLang="en-US" sz="2800" b="1" dirty="0">
                <a:latin typeface="Times New Roman" panose="02020603050405020304" pitchFamily="18" charset="0"/>
                <a:cs typeface="Times New Roman" panose="02020603050405020304" pitchFamily="18" charset="0"/>
              </a:rPr>
              <a:t>, Ba </a:t>
            </a:r>
            <a:r>
              <a:rPr lang="en-US" altLang="en-US" sz="2800" b="1" dirty="0" err="1">
                <a:latin typeface="Times New Roman" panose="02020603050405020304" pitchFamily="18" charset="0"/>
                <a:cs typeface="Times New Roman" panose="02020603050405020304" pitchFamily="18" charset="0"/>
              </a:rPr>
              <a:t>Nhất</a:t>
            </a:r>
            <a:r>
              <a:rPr lang="en-US" altLang="en-US" sz="2800" b="1" dirty="0">
                <a:latin typeface="Times New Roman" panose="02020603050405020304" pitchFamily="18" charset="0"/>
                <a:cs typeface="Times New Roman" panose="02020603050405020304" pitchFamily="18" charset="0"/>
              </a:rPr>
              <a:t>, Ba </a:t>
            </a:r>
            <a:r>
              <a:rPr lang="en-US" altLang="en-US" sz="2800" b="1" dirty="0" err="1">
                <a:latin typeface="Times New Roman" panose="02020603050405020304" pitchFamily="18" charset="0"/>
                <a:cs typeface="Times New Roman" panose="02020603050405020304" pitchFamily="18" charset="0"/>
              </a:rPr>
              <a:t>Hận</a:t>
            </a:r>
            <a:r>
              <a:rPr lang="en-US" altLang="en-US" sz="2800" b="1" dirty="0">
                <a:latin typeface="Times New Roman" panose="02020603050405020304" pitchFamily="18" charset="0"/>
                <a:cs typeface="Times New Roman" panose="02020603050405020304" pitchFamily="18" charset="0"/>
              </a:rPr>
              <a:t>)</a:t>
            </a:r>
          </a:p>
          <a:p>
            <a:pPr algn="ctr"/>
            <a:r>
              <a:rPr lang="en-US" altLang="en-US" sz="2800" b="1" i="1" dirty="0" err="1">
                <a:solidFill>
                  <a:srgbClr val="FF3300"/>
                </a:solidFill>
                <a:latin typeface="Times New Roman" panose="02020603050405020304" pitchFamily="18" charset="0"/>
                <a:cs typeface="Times New Roman" panose="02020603050405020304" pitchFamily="18" charset="0"/>
              </a:rPr>
              <a:t>Thiếu</a:t>
            </a:r>
            <a:r>
              <a:rPr lang="en-US" altLang="en-US" sz="2800" b="1" i="1" dirty="0">
                <a:solidFill>
                  <a:srgbClr val="FF3300"/>
                </a:solidFill>
                <a:latin typeface="Times New Roman" panose="02020603050405020304" pitchFamily="18" charset="0"/>
                <a:cs typeface="Times New Roman" panose="02020603050405020304" pitchFamily="18" charset="0"/>
              </a:rPr>
              <a:t> </a:t>
            </a:r>
            <a:r>
              <a:rPr lang="en-US" altLang="en-US" sz="2800" b="1" i="1" dirty="0" err="1">
                <a:solidFill>
                  <a:srgbClr val="FF3300"/>
                </a:solidFill>
                <a:latin typeface="Times New Roman" panose="02020603050405020304" pitchFamily="18" charset="0"/>
                <a:cs typeface="Times New Roman" panose="02020603050405020304" pitchFamily="18" charset="0"/>
              </a:rPr>
              <a:t>tướng</a:t>
            </a:r>
            <a:r>
              <a:rPr lang="en-US" altLang="en-US" sz="2800" b="1" i="1" dirty="0">
                <a:solidFill>
                  <a:srgbClr val="FF3300"/>
                </a:solidFill>
                <a:latin typeface="Times New Roman" panose="02020603050405020304" pitchFamily="18" charset="0"/>
                <a:cs typeface="Times New Roman" panose="02020603050405020304" pitchFamily="18" charset="0"/>
              </a:rPr>
              <a:t> </a:t>
            </a:r>
            <a:r>
              <a:rPr lang="en-US" altLang="en-US" sz="2800" b="1" i="1" dirty="0" err="1">
                <a:solidFill>
                  <a:srgbClr val="FF3300"/>
                </a:solidFill>
                <a:latin typeface="Times New Roman" panose="02020603050405020304" pitchFamily="18" charset="0"/>
                <a:cs typeface="Times New Roman" panose="02020603050405020304" pitchFamily="18" charset="0"/>
              </a:rPr>
              <a:t>quân</a:t>
            </a:r>
            <a:r>
              <a:rPr lang="en-US" altLang="en-US" sz="2800" b="1" i="1" dirty="0">
                <a:solidFill>
                  <a:srgbClr val="FF3300"/>
                </a:solidFill>
                <a:latin typeface="Times New Roman" panose="02020603050405020304" pitchFamily="18" charset="0"/>
                <a:cs typeface="Times New Roman" panose="02020603050405020304" pitchFamily="18" charset="0"/>
              </a:rPr>
              <a:t> </a:t>
            </a:r>
            <a:r>
              <a:rPr lang="en-US" altLang="en-US" sz="2800" b="1" i="1" dirty="0" err="1">
                <a:solidFill>
                  <a:srgbClr val="FF3300"/>
                </a:solidFill>
                <a:latin typeface="Times New Roman" panose="02020603050405020304" pitchFamily="18" charset="0"/>
                <a:cs typeface="Times New Roman" panose="02020603050405020304" pitchFamily="18" charset="0"/>
              </a:rPr>
              <a:t>đội</a:t>
            </a:r>
            <a:r>
              <a:rPr lang="en-US" altLang="en-US" sz="2800" b="1" i="1" dirty="0">
                <a:solidFill>
                  <a:srgbClr val="FF3300"/>
                </a:solidFill>
                <a:latin typeface="Times New Roman" panose="02020603050405020304" pitchFamily="18" charset="0"/>
                <a:cs typeface="Times New Roman" panose="02020603050405020304" pitchFamily="18" charset="0"/>
              </a:rPr>
              <a:t> NDVN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13"/>
                                        </p:tgtEl>
                                        <p:attrNameLst>
                                          <p:attrName>style.visibility</p:attrName>
                                        </p:attrNameLst>
                                      </p:cBhvr>
                                      <p:to>
                                        <p:strVal val="visible"/>
                                      </p:to>
                                    </p:set>
                                    <p:anim calcmode="lin" valueType="num">
                                      <p:cBhvr additive="base">
                                        <p:cTn id="11" dur="500" fill="hold"/>
                                        <p:tgtEl>
                                          <p:spTgt spid="21513"/>
                                        </p:tgtEl>
                                        <p:attrNameLst>
                                          <p:attrName>ppt_x</p:attrName>
                                        </p:attrNameLst>
                                      </p:cBhvr>
                                      <p:tavLst>
                                        <p:tav tm="0">
                                          <p:val>
                                            <p:strVal val="#ppt_x"/>
                                          </p:val>
                                        </p:tav>
                                        <p:tav tm="100000">
                                          <p:val>
                                            <p:strVal val="#ppt_x"/>
                                          </p:val>
                                        </p:tav>
                                      </p:tavLst>
                                    </p:anim>
                                    <p:anim calcmode="lin" valueType="num">
                                      <p:cBhvr additive="base">
                                        <p:cTn id="12" dur="500" fill="hold"/>
                                        <p:tgtEl>
                                          <p:spTgt spid="215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6"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D2740DC-C34C-4DF6-902D-C348C3BDB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377B628E-52B3-4A8A-B4FE-FA5170125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96963"/>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3BF1EDF-0B14-4583-BB77-DBCD090C44AD}"/>
              </a:ext>
            </a:extLst>
          </p:cNvPr>
          <p:cNvSpPr txBox="1"/>
          <p:nvPr/>
        </p:nvSpPr>
        <p:spPr>
          <a:xfrm>
            <a:off x="4092575" y="3063875"/>
            <a:ext cx="4051300" cy="831850"/>
          </a:xfrm>
          <a:prstGeom prst="rect">
            <a:avLst/>
          </a:prstGeom>
          <a:noFill/>
        </p:spPr>
        <p:txBody>
          <a:bodyPr wrap="none">
            <a:spAutoFit/>
          </a:bodyPr>
          <a:lstStyle/>
          <a:p>
            <a:pPr algn="ctr">
              <a:defRPr/>
            </a:pP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TÌM</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HIỂU</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BÀI</a:t>
            </a:r>
            <a:endParaRPr lang="zh-CN" altLang="en-US" sz="4800" dirty="0">
              <a:ln w="9525">
                <a:noFill/>
              </a:ln>
              <a:solidFill>
                <a:srgbClr val="FF0000"/>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46E68255-C95A-4EED-8C9F-84A5358F8B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A5B31749-F8CD-495E-98CD-9294F03575D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D839EA4D-444C-4CDB-9E75-E280D3B09D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D1FA37A9-2CBE-48C5-AE80-1A0E9A7328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929D3179-1C51-4D99-A293-7261C8AAE6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五角星 50">
            <a:extLst>
              <a:ext uri="{FF2B5EF4-FFF2-40B4-BE49-F238E27FC236}">
                <a16:creationId xmlns:a16="http://schemas.microsoft.com/office/drawing/2014/main" id="{D9836C31-CC20-45EA-8459-1BDC60BA2CFE}"/>
              </a:ext>
            </a:extLst>
          </p:cNvPr>
          <p:cNvSpPr/>
          <p:nvPr/>
        </p:nvSpPr>
        <p:spPr>
          <a:xfrm rot="19922997">
            <a:off x="10750550" y="4117975"/>
            <a:ext cx="192088" cy="192088"/>
          </a:xfrm>
          <a:prstGeom prst="star5">
            <a:avLst>
              <a:gd name="adj" fmla="val 23926"/>
              <a:gd name="hf" fmla="val 105146"/>
              <a:gd name="vf" fmla="val 110557"/>
            </a:avLst>
          </a:prstGeom>
          <a:blipFill dpi="0" rotWithShape="1">
            <a:blip r:embed="rId7"/>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五角星 50">
            <a:extLst>
              <a:ext uri="{FF2B5EF4-FFF2-40B4-BE49-F238E27FC236}">
                <a16:creationId xmlns:a16="http://schemas.microsoft.com/office/drawing/2014/main" id="{73D58781-93E8-469D-88F0-5E9A97E20FDD}"/>
              </a:ext>
            </a:extLst>
          </p:cNvPr>
          <p:cNvSpPr/>
          <p:nvPr/>
        </p:nvSpPr>
        <p:spPr>
          <a:xfrm rot="19922997">
            <a:off x="9863138" y="4846638"/>
            <a:ext cx="192087" cy="192087"/>
          </a:xfrm>
          <a:prstGeom prst="star5">
            <a:avLst>
              <a:gd name="adj" fmla="val 23926"/>
              <a:gd name="hf" fmla="val 105146"/>
              <a:gd name="vf" fmla="val 110557"/>
            </a:avLst>
          </a:prstGeom>
          <a:blipFill dpi="0" rotWithShape="1">
            <a:blip r:embed="rId7"/>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五角星 50">
            <a:extLst>
              <a:ext uri="{FF2B5EF4-FFF2-40B4-BE49-F238E27FC236}">
                <a16:creationId xmlns:a16="http://schemas.microsoft.com/office/drawing/2014/main" id="{3C7B749A-5F19-4E3C-9228-8F9CF9D5ACAE}"/>
              </a:ext>
            </a:extLst>
          </p:cNvPr>
          <p:cNvSpPr/>
          <p:nvPr/>
        </p:nvSpPr>
        <p:spPr>
          <a:xfrm rot="19922997">
            <a:off x="10620375" y="5145088"/>
            <a:ext cx="192088" cy="192087"/>
          </a:xfrm>
          <a:prstGeom prst="star5">
            <a:avLst>
              <a:gd name="adj" fmla="val 23926"/>
              <a:gd name="hf" fmla="val 105146"/>
              <a:gd name="vf" fmla="val 110557"/>
            </a:avLst>
          </a:prstGeom>
          <a:blipFill dpi="0" rotWithShape="1">
            <a:blip r:embed="rId7"/>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2" presetClass="entr" presetSubtype="1" fill="hold" nodeType="withEffect">
                                  <p:stCondLst>
                                    <p:cond delay="25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0-#ppt_h/2"/>
                                          </p:val>
                                        </p:tav>
                                        <p:tav tm="100000">
                                          <p:val>
                                            <p:strVal val="#ppt_y"/>
                                          </p:val>
                                        </p:tav>
                                      </p:tavLst>
                                    </p:anim>
                                  </p:childTnLst>
                                </p:cTn>
                              </p:par>
                              <p:par>
                                <p:cTn id="47" presetID="6" presetClass="emph" presetSubtype="0" repeatCount="2000" autoRev="1" fill="hold" nodeType="withEffect">
                                  <p:stCondLst>
                                    <p:cond delay="0"/>
                                  </p:stCondLst>
                                  <p:childTnLst>
                                    <p:animScale>
                                      <p:cBhvr>
                                        <p:cTn id="48" dur="2000" fill="hold"/>
                                        <p:tgtEl>
                                          <p:spTgt spid="15"/>
                                        </p:tgtEl>
                                      </p:cBhvr>
                                      <p:by x="150000" y="150000"/>
                                    </p:animScale>
                                  </p:childTnLst>
                                </p:cTn>
                              </p:par>
                              <p:par>
                                <p:cTn id="49" presetID="2" presetClass="entr" presetSubtype="1" fill="hold"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6" presetClass="emph" presetSubtype="0" repeatCount="2000" autoRev="1" fill="hold" nodeType="withEffect">
                                  <p:stCondLst>
                                    <p:cond delay="0"/>
                                  </p:stCondLst>
                                  <p:childTnLst>
                                    <p:animScale>
                                      <p:cBhvr>
                                        <p:cTn id="54" dur="2000" fill="hold"/>
                                        <p:tgtEl>
                                          <p:spTgt spid="16"/>
                                        </p:tgtEl>
                                      </p:cBhvr>
                                      <p:by x="150000" y="150000"/>
                                    </p:animScale>
                                  </p:childTnLst>
                                </p:cTn>
                              </p:par>
                              <p:par>
                                <p:cTn id="55" presetID="2" presetClass="entr" presetSubtype="1" fill="hold" nodeType="withEffect">
                                  <p:stCondLst>
                                    <p:cond delay="25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0-#ppt_h/2"/>
                                          </p:val>
                                        </p:tav>
                                        <p:tav tm="100000">
                                          <p:val>
                                            <p:strVal val="#ppt_y"/>
                                          </p:val>
                                        </p:tav>
                                      </p:tavLst>
                                    </p:anim>
                                  </p:childTnLst>
                                </p:cTn>
                              </p:par>
                              <p:par>
                                <p:cTn id="59" presetID="6" presetClass="emph" presetSubtype="0" repeatCount="2000" autoRev="1" fill="hold" nodeType="withEffect">
                                  <p:stCondLst>
                                    <p:cond delay="0"/>
                                  </p:stCondLst>
                                  <p:childTnLst>
                                    <p:animScale>
                                      <p:cBhvr>
                                        <p:cTn id="60"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29E10C87-2DD2-41C7-8519-A39ACD38D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矩形 69">
            <a:extLst>
              <a:ext uri="{FF2B5EF4-FFF2-40B4-BE49-F238E27FC236}">
                <a16:creationId xmlns:a16="http://schemas.microsoft.com/office/drawing/2014/main" id="{F614897C-8475-42F8-88D6-8D94E28FD4DB}"/>
              </a:ext>
            </a:extLst>
          </p:cNvPr>
          <p:cNvSpPr>
            <a:spLocks noChangeArrowheads="1"/>
          </p:cNvSpPr>
          <p:nvPr/>
        </p:nvSpPr>
        <p:spPr bwMode="auto">
          <a:xfrm>
            <a:off x="509588" y="2141538"/>
            <a:ext cx="5376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2060"/>
                </a:solidFill>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p:txBody>
      </p:sp>
      <p:sp>
        <p:nvSpPr>
          <p:cNvPr id="47" name="五角星 46">
            <a:extLst>
              <a:ext uri="{FF2B5EF4-FFF2-40B4-BE49-F238E27FC236}">
                <a16:creationId xmlns:a16="http://schemas.microsoft.com/office/drawing/2014/main" id="{4CBDB021-882F-4EEC-B75B-6FD09EB1B512}"/>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EF5069EA-BAA8-4C41-B8E5-019E086BABDB}"/>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38BE4695-CD14-4EA4-9FF8-A15CA8C29D5F}"/>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823" name="Text Box 5">
            <a:extLst>
              <a:ext uri="{FF2B5EF4-FFF2-40B4-BE49-F238E27FC236}">
                <a16:creationId xmlns:a16="http://schemas.microsoft.com/office/drawing/2014/main" id="{B92F9D24-D0FC-40F0-A994-B9791B8DDA07}"/>
              </a:ext>
            </a:extLst>
          </p:cNvPr>
          <p:cNvSpPr txBox="1">
            <a:spLocks noChangeArrowheads="1"/>
          </p:cNvSpPr>
          <p:nvPr/>
        </p:nvSpPr>
        <p:spPr bwMode="auto">
          <a:xfrm>
            <a:off x="838200" y="1597025"/>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34824" name="TextBox 18">
            <a:extLst>
              <a:ext uri="{FF2B5EF4-FFF2-40B4-BE49-F238E27FC236}">
                <a16:creationId xmlns:a16="http://schemas.microsoft.com/office/drawing/2014/main" id="{D99C8625-8B4C-4400-A22B-515984B235F7}"/>
              </a:ext>
            </a:extLst>
          </p:cNvPr>
          <p:cNvSpPr txBox="1">
            <a:spLocks noChangeArrowheads="1"/>
          </p:cNvSpPr>
          <p:nvPr/>
        </p:nvSpPr>
        <p:spPr bwMode="auto">
          <a:xfrm>
            <a:off x="465138" y="3344863"/>
            <a:ext cx="54149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solidFill>
                  <a:srgbClr val="0000CC"/>
                </a:solidFill>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endParaRPr lang="en-US" altLang="en-US">
              <a:latin typeface="Times New Roman" panose="02020603050405020304" pitchFamily="18" charset="0"/>
              <a:cs typeface="Times New Roman" panose="02020603050405020304" pitchFamily="18" charset="0"/>
            </a:endParaRPr>
          </a:p>
        </p:txBody>
      </p:sp>
      <p:sp>
        <p:nvSpPr>
          <p:cNvPr id="34825" name="TextBox 6">
            <a:extLst>
              <a:ext uri="{FF2B5EF4-FFF2-40B4-BE49-F238E27FC236}">
                <a16:creationId xmlns:a16="http://schemas.microsoft.com/office/drawing/2014/main" id="{8E41A340-A614-49F4-870F-17CB93B2048E}"/>
              </a:ext>
            </a:extLst>
          </p:cNvPr>
          <p:cNvSpPr txBox="1">
            <a:spLocks noChangeArrowheads="1"/>
          </p:cNvSpPr>
          <p:nvPr/>
        </p:nvSpPr>
        <p:spPr bwMode="auto">
          <a:xfrm>
            <a:off x="2819400" y="52388"/>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Tập</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đọc</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tiên</a:t>
            </a:r>
            <a:endParaRPr lang="en-US" altLang="en-US"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EF8973B5-8C06-4D44-8AF3-FDC0F8E5DAF7}"/>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2FBAEAA4-4F4D-4E4C-A942-6CD85A71C1D8}"/>
              </a:ext>
            </a:extLst>
          </p:cNvPr>
          <p:cNvCxnSpPr>
            <a:cxnSpLocks/>
          </p:cNvCxnSpPr>
          <p:nvPr/>
        </p:nvCxnSpPr>
        <p:spPr bwMode="auto">
          <a:xfrm flipH="1">
            <a:off x="4398963" y="3402013"/>
            <a:ext cx="152400" cy="476250"/>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A527FC17-7CE7-4617-98AF-222B698595C2}"/>
              </a:ext>
            </a:extLst>
          </p:cNvPr>
          <p:cNvCxnSpPr>
            <a:cxnSpLocks/>
          </p:cNvCxnSpPr>
          <p:nvPr/>
        </p:nvCxnSpPr>
        <p:spPr bwMode="auto">
          <a:xfrm flipH="1">
            <a:off x="3122613" y="3852863"/>
            <a:ext cx="152400" cy="411162"/>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2A159072-2F3E-40A1-8491-DBD8C71CAD95}"/>
              </a:ext>
            </a:extLst>
          </p:cNvPr>
          <p:cNvCxnSpPr>
            <a:cxnSpLocks/>
          </p:cNvCxnSpPr>
          <p:nvPr/>
        </p:nvCxnSpPr>
        <p:spPr bwMode="auto">
          <a:xfrm flipH="1">
            <a:off x="2743200" y="4675188"/>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4830" name="Text Box 5">
            <a:extLst>
              <a:ext uri="{FF2B5EF4-FFF2-40B4-BE49-F238E27FC236}">
                <a16:creationId xmlns:a16="http://schemas.microsoft.com/office/drawing/2014/main" id="{E92448D9-CF94-4761-B3D5-E82575C42C90}"/>
              </a:ext>
            </a:extLst>
          </p:cNvPr>
          <p:cNvSpPr txBox="1">
            <a:spLocks noChangeArrowheads="1"/>
          </p:cNvSpPr>
          <p:nvPr/>
        </p:nvSpPr>
        <p:spPr bwMode="auto">
          <a:xfrm>
            <a:off x="7010400" y="1597025"/>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34831" name="Rectangle 32">
            <a:extLst>
              <a:ext uri="{FF2B5EF4-FFF2-40B4-BE49-F238E27FC236}">
                <a16:creationId xmlns:a16="http://schemas.microsoft.com/office/drawing/2014/main" id="{34E33E62-5D3E-4E98-9045-377D6ADC091E}"/>
              </a:ext>
            </a:extLst>
          </p:cNvPr>
          <p:cNvSpPr>
            <a:spLocks noChangeArrowheads="1"/>
          </p:cNvSpPr>
          <p:nvPr/>
        </p:nvSpPr>
        <p:spPr bwMode="auto">
          <a:xfrm>
            <a:off x="8466138" y="1212850"/>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34832" name="Rectangle 15">
            <a:extLst>
              <a:ext uri="{FF2B5EF4-FFF2-40B4-BE49-F238E27FC236}">
                <a16:creationId xmlns:a16="http://schemas.microsoft.com/office/drawing/2014/main" id="{AEA3178B-D268-4FF6-8835-3BE3B92857C5}"/>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0">
            <a:extLst>
              <a:ext uri="{FF2B5EF4-FFF2-40B4-BE49-F238E27FC236}">
                <a16:creationId xmlns:a16="http://schemas.microsoft.com/office/drawing/2014/main" id="{36B9BE7D-AA43-4E89-AC7E-0044F9B27DDA}"/>
              </a:ext>
            </a:extLst>
          </p:cNvPr>
          <p:cNvCxnSpPr>
            <a:cxnSpLocks noChangeShapeType="1"/>
          </p:cNvCxnSpPr>
          <p:nvPr/>
        </p:nvCxnSpPr>
        <p:spPr bwMode="auto">
          <a:xfrm flipV="1">
            <a:off x="2178050" y="2768600"/>
            <a:ext cx="3203575" cy="1255713"/>
          </a:xfrm>
          <a:prstGeom prst="line">
            <a:avLst/>
          </a:prstGeom>
          <a:noFill/>
          <a:ln w="28575">
            <a:solidFill>
              <a:schemeClr val="bg1">
                <a:lumMod val="50000"/>
              </a:schemeClr>
            </a:solidFill>
            <a:prstDash val="sysDot"/>
            <a:miter lim="800000"/>
            <a:headEnd/>
            <a:tailEnd/>
          </a:ln>
        </p:spPr>
      </p:cxnSp>
      <p:cxnSp>
        <p:nvCxnSpPr>
          <p:cNvPr id="5" name="直接连接符 20">
            <a:extLst>
              <a:ext uri="{FF2B5EF4-FFF2-40B4-BE49-F238E27FC236}">
                <a16:creationId xmlns:a16="http://schemas.microsoft.com/office/drawing/2014/main" id="{F815C314-4BCE-497D-AAFB-6FE19902C103}"/>
              </a:ext>
            </a:extLst>
          </p:cNvPr>
          <p:cNvCxnSpPr>
            <a:cxnSpLocks noChangeShapeType="1"/>
          </p:cNvCxnSpPr>
          <p:nvPr/>
        </p:nvCxnSpPr>
        <p:spPr bwMode="auto">
          <a:xfrm flipH="1" flipV="1">
            <a:off x="5954713" y="3011488"/>
            <a:ext cx="22225" cy="1012825"/>
          </a:xfrm>
          <a:prstGeom prst="line">
            <a:avLst/>
          </a:prstGeom>
          <a:noFill/>
          <a:ln w="28575">
            <a:solidFill>
              <a:schemeClr val="bg1">
                <a:lumMod val="50000"/>
              </a:schemeClr>
            </a:solidFill>
            <a:prstDash val="sysDot"/>
            <a:miter lim="800000"/>
            <a:headEnd/>
            <a:tailEnd/>
          </a:ln>
        </p:spPr>
      </p:cxnSp>
      <p:cxnSp>
        <p:nvCxnSpPr>
          <p:cNvPr id="6" name="直接连接符 20">
            <a:extLst>
              <a:ext uri="{FF2B5EF4-FFF2-40B4-BE49-F238E27FC236}">
                <a16:creationId xmlns:a16="http://schemas.microsoft.com/office/drawing/2014/main" id="{AD7F9680-D823-46EC-B576-3E4B7413B8EA}"/>
              </a:ext>
            </a:extLst>
          </p:cNvPr>
          <p:cNvCxnSpPr>
            <a:cxnSpLocks noChangeShapeType="1"/>
            <a:endCxn id="43" idx="5"/>
          </p:cNvCxnSpPr>
          <p:nvPr/>
        </p:nvCxnSpPr>
        <p:spPr bwMode="auto">
          <a:xfrm flipH="1" flipV="1">
            <a:off x="6505575" y="2819400"/>
            <a:ext cx="2781300" cy="1000125"/>
          </a:xfrm>
          <a:prstGeom prst="line">
            <a:avLst/>
          </a:prstGeom>
          <a:noFill/>
          <a:ln w="28575">
            <a:solidFill>
              <a:schemeClr val="bg1">
                <a:lumMod val="50000"/>
              </a:schemeClr>
            </a:solidFill>
            <a:prstDash val="sysDot"/>
            <a:miter lim="800000"/>
            <a:headEnd/>
            <a:tailEnd/>
          </a:ln>
        </p:spPr>
      </p:cxnSp>
      <p:grpSp>
        <p:nvGrpSpPr>
          <p:cNvPr id="16" name="组合 15">
            <a:extLst>
              <a:ext uri="{FF2B5EF4-FFF2-40B4-BE49-F238E27FC236}">
                <a16:creationId xmlns:a16="http://schemas.microsoft.com/office/drawing/2014/main" id="{176E17D9-09BD-4846-BFE7-18BECC8942C6}"/>
              </a:ext>
            </a:extLst>
          </p:cNvPr>
          <p:cNvGrpSpPr/>
          <p:nvPr/>
        </p:nvGrpSpPr>
        <p:grpSpPr>
          <a:xfrm>
            <a:off x="1003300" y="3396456"/>
            <a:ext cx="2142645" cy="1968847"/>
            <a:chOff x="304800" y="673100"/>
            <a:chExt cx="3913187" cy="3913186"/>
          </a:xfrm>
          <a:solidFill>
            <a:schemeClr val="accent2">
              <a:lumMod val="75000"/>
            </a:schemeClr>
          </a:solidFill>
          <a:effectLst>
            <a:outerShdw blurRad="444500" dist="254000" dir="8100000" algn="tr" rotWithShape="0">
              <a:prstClr val="black">
                <a:alpha val="50000"/>
              </a:prstClr>
            </a:outerShdw>
          </a:effectLst>
        </p:grpSpPr>
        <p:sp>
          <p:nvSpPr>
            <p:cNvPr id="17" name="同心圆 16">
              <a:extLst>
                <a:ext uri="{FF2B5EF4-FFF2-40B4-BE49-F238E27FC236}">
                  <a16:creationId xmlns:a16="http://schemas.microsoft.com/office/drawing/2014/main" id="{566C1C5D-B783-406B-BC27-56527068111F}"/>
                </a:ext>
              </a:extLst>
            </p:cNvPr>
            <p:cNvSpPr/>
            <p:nvPr/>
          </p:nvSpPr>
          <p:spPr>
            <a:xfrm>
              <a:off x="304800" y="673100"/>
              <a:ext cx="3822688" cy="3821302"/>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18" name="椭圆 17">
              <a:extLst>
                <a:ext uri="{FF2B5EF4-FFF2-40B4-BE49-F238E27FC236}">
                  <a16:creationId xmlns:a16="http://schemas.microsoft.com/office/drawing/2014/main" id="{15A37C7B-6002-481E-857E-AF382CC2339E}"/>
                </a:ext>
              </a:extLst>
            </p:cNvPr>
            <p:cNvSpPr/>
            <p:nvPr/>
          </p:nvSpPr>
          <p:spPr>
            <a:xfrm>
              <a:off x="392113" y="760413"/>
              <a:ext cx="3825874" cy="3825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00"/>
                  </a:solidFill>
                  <a:cs typeface="+mn-ea"/>
                  <a:sym typeface="+mn-lt"/>
                </a:rPr>
                <a:t>A</a:t>
              </a:r>
              <a:r>
                <a:rPr lang="en-US" altLang="zh-CN" sz="3200" dirty="0">
                  <a:solidFill>
                    <a:schemeClr val="bg1"/>
                  </a:solidFill>
                  <a:cs typeface="+mn-ea"/>
                  <a:sym typeface="+mn-lt"/>
                </a:rPr>
                <a:t>. </a:t>
              </a:r>
            </a:p>
            <a:p>
              <a:pPr algn="ctr">
                <a:defRPr/>
              </a:pPr>
              <a:r>
                <a:rPr lang="en-US" altLang="zh-CN" sz="3200" dirty="0" err="1">
                  <a:solidFill>
                    <a:schemeClr val="bg1"/>
                  </a:solidFill>
                  <a:cs typeface="+mn-ea"/>
                  <a:sym typeface="+mn-lt"/>
                </a:rPr>
                <a:t>Đi</a:t>
              </a:r>
              <a:r>
                <a:rPr lang="en-US" altLang="zh-CN" sz="3200" dirty="0">
                  <a:solidFill>
                    <a:schemeClr val="bg1"/>
                  </a:solidFill>
                  <a:cs typeface="+mn-ea"/>
                  <a:sym typeface="+mn-lt"/>
                </a:rPr>
                <a:t> </a:t>
              </a:r>
              <a:r>
                <a:rPr lang="en-US" altLang="zh-CN" sz="3200" dirty="0" err="1">
                  <a:solidFill>
                    <a:schemeClr val="bg1"/>
                  </a:solidFill>
                  <a:cs typeface="+mn-ea"/>
                  <a:sym typeface="+mn-lt"/>
                </a:rPr>
                <a:t>bán</a:t>
              </a:r>
              <a:r>
                <a:rPr lang="en-US" altLang="zh-CN" sz="3200" dirty="0">
                  <a:solidFill>
                    <a:schemeClr val="bg1"/>
                  </a:solidFill>
                  <a:cs typeface="+mn-ea"/>
                  <a:sym typeface="+mn-lt"/>
                </a:rPr>
                <a:t> </a:t>
              </a:r>
              <a:r>
                <a:rPr lang="en-US" altLang="zh-CN" sz="3200" dirty="0" err="1">
                  <a:solidFill>
                    <a:schemeClr val="bg1"/>
                  </a:solidFill>
                  <a:cs typeface="+mn-ea"/>
                  <a:sym typeface="+mn-lt"/>
                </a:rPr>
                <a:t>thuốc</a:t>
              </a:r>
              <a:endParaRPr lang="zh-CN" altLang="en-US" sz="32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AB8A31DB-8663-4C48-8E02-FDC73D925933}"/>
              </a:ext>
            </a:extLst>
          </p:cNvPr>
          <p:cNvGrpSpPr/>
          <p:nvPr/>
        </p:nvGrpSpPr>
        <p:grpSpPr>
          <a:xfrm>
            <a:off x="4918711" y="4025112"/>
            <a:ext cx="2219546" cy="2241601"/>
            <a:chOff x="97934" y="323520"/>
            <a:chExt cx="4499211" cy="4473851"/>
          </a:xfrm>
          <a:solidFill>
            <a:schemeClr val="accent2">
              <a:lumMod val="50000"/>
            </a:schemeClr>
          </a:solidFill>
          <a:effectLst>
            <a:outerShdw blurRad="444500" dist="254000" dir="8100000" algn="tr" rotWithShape="0">
              <a:prstClr val="black">
                <a:alpha val="50000"/>
              </a:prstClr>
            </a:outerShdw>
          </a:effectLst>
        </p:grpSpPr>
        <p:sp>
          <p:nvSpPr>
            <p:cNvPr id="20" name="同心圆 19">
              <a:extLst>
                <a:ext uri="{FF2B5EF4-FFF2-40B4-BE49-F238E27FC236}">
                  <a16:creationId xmlns:a16="http://schemas.microsoft.com/office/drawing/2014/main" id="{B12BEE19-7562-4757-ABF3-F4E7C9DC425E}"/>
                </a:ext>
              </a:extLst>
            </p:cNvPr>
            <p:cNvSpPr/>
            <p:nvPr/>
          </p:nvSpPr>
          <p:spPr>
            <a:xfrm>
              <a:off x="517873" y="560198"/>
              <a:ext cx="4000499"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21" name="椭圆 20">
              <a:extLst>
                <a:ext uri="{FF2B5EF4-FFF2-40B4-BE49-F238E27FC236}">
                  <a16:creationId xmlns:a16="http://schemas.microsoft.com/office/drawing/2014/main" id="{336B875D-5FFC-43AB-8D80-1375245DCC39}"/>
                </a:ext>
              </a:extLst>
            </p:cNvPr>
            <p:cNvSpPr/>
            <p:nvPr/>
          </p:nvSpPr>
          <p:spPr>
            <a:xfrm>
              <a:off x="97934" y="323520"/>
              <a:ext cx="4499211" cy="44738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00"/>
                  </a:solidFill>
                  <a:cs typeface="+mn-ea"/>
                  <a:sym typeface="+mn-lt"/>
                </a:rPr>
                <a:t>B</a:t>
              </a:r>
              <a:r>
                <a:rPr lang="en-US" altLang="zh-CN" sz="3200" dirty="0">
                  <a:solidFill>
                    <a:schemeClr val="bg1"/>
                  </a:solidFill>
                  <a:cs typeface="+mn-ea"/>
                  <a:sym typeface="+mn-lt"/>
                </a:rPr>
                <a:t>.</a:t>
              </a:r>
            </a:p>
            <a:p>
              <a:pPr algn="ctr">
                <a:defRPr/>
              </a:pPr>
              <a:r>
                <a:rPr lang="en-US" altLang="zh-CN" sz="3200" dirty="0" err="1">
                  <a:solidFill>
                    <a:schemeClr val="bg1"/>
                  </a:solidFill>
                  <a:cs typeface="+mn-ea"/>
                  <a:sym typeface="+mn-lt"/>
                </a:rPr>
                <a:t>Đi</a:t>
              </a:r>
              <a:r>
                <a:rPr lang="en-US" altLang="zh-CN" sz="3200" dirty="0">
                  <a:solidFill>
                    <a:schemeClr val="bg1"/>
                  </a:solidFill>
                  <a:cs typeface="+mn-ea"/>
                  <a:sym typeface="+mn-lt"/>
                </a:rPr>
                <a:t> </a:t>
              </a:r>
              <a:r>
                <a:rPr lang="en-US" altLang="zh-CN" sz="3200" dirty="0" err="1">
                  <a:solidFill>
                    <a:schemeClr val="bg1"/>
                  </a:solidFill>
                  <a:cs typeface="+mn-ea"/>
                  <a:sym typeface="+mn-lt"/>
                </a:rPr>
                <a:t>rải</a:t>
              </a:r>
              <a:r>
                <a:rPr lang="en-US" altLang="zh-CN" sz="3200" dirty="0">
                  <a:solidFill>
                    <a:schemeClr val="bg1"/>
                  </a:solidFill>
                  <a:cs typeface="+mn-ea"/>
                  <a:sym typeface="+mn-lt"/>
                </a:rPr>
                <a:t> </a:t>
              </a:r>
              <a:r>
                <a:rPr lang="en-US" altLang="zh-CN" sz="3200" dirty="0" err="1">
                  <a:solidFill>
                    <a:schemeClr val="bg1"/>
                  </a:solidFill>
                  <a:cs typeface="+mn-ea"/>
                  <a:sym typeface="+mn-lt"/>
                </a:rPr>
                <a:t>truyền</a:t>
              </a:r>
              <a:r>
                <a:rPr lang="en-US" altLang="zh-CN" sz="3200" dirty="0">
                  <a:solidFill>
                    <a:schemeClr val="bg1"/>
                  </a:solidFill>
                  <a:cs typeface="+mn-ea"/>
                  <a:sym typeface="+mn-lt"/>
                </a:rPr>
                <a:t> </a:t>
              </a:r>
              <a:r>
                <a:rPr lang="en-US" altLang="zh-CN" sz="3200" dirty="0" err="1">
                  <a:solidFill>
                    <a:schemeClr val="bg1"/>
                  </a:solidFill>
                  <a:cs typeface="+mn-ea"/>
                  <a:sym typeface="+mn-lt"/>
                </a:rPr>
                <a:t>đơn</a:t>
              </a:r>
              <a:endParaRPr lang="zh-CN" altLang="en-US" sz="32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71B5EDE9-517A-460C-B5A8-416FA85B31D7}"/>
              </a:ext>
            </a:extLst>
          </p:cNvPr>
          <p:cNvGrpSpPr/>
          <p:nvPr/>
        </p:nvGrpSpPr>
        <p:grpSpPr>
          <a:xfrm>
            <a:off x="8610427" y="3481209"/>
            <a:ext cx="2324445" cy="1924915"/>
            <a:chOff x="304800" y="673100"/>
            <a:chExt cx="3913187" cy="3913187"/>
          </a:xfrm>
          <a:solidFill>
            <a:schemeClr val="accent5">
              <a:lumMod val="75000"/>
            </a:schemeClr>
          </a:solidFill>
          <a:effectLst>
            <a:outerShdw blurRad="444500" dist="254000" dir="8100000" algn="tr" rotWithShape="0">
              <a:prstClr val="black">
                <a:alpha val="50000"/>
              </a:prstClr>
            </a:outerShdw>
          </a:effectLst>
        </p:grpSpPr>
        <p:sp>
          <p:nvSpPr>
            <p:cNvPr id="23" name="同心圆 22">
              <a:extLst>
                <a:ext uri="{FF2B5EF4-FFF2-40B4-BE49-F238E27FC236}">
                  <a16:creationId xmlns:a16="http://schemas.microsoft.com/office/drawing/2014/main" id="{3A2F046F-1E6D-4C09-B082-693663BE8162}"/>
                </a:ext>
              </a:extLst>
            </p:cNvPr>
            <p:cNvSpPr/>
            <p:nvPr/>
          </p:nvSpPr>
          <p:spPr>
            <a:xfrm>
              <a:off x="304800" y="673100"/>
              <a:ext cx="3822688" cy="3821302"/>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24" name="椭圆 23">
              <a:extLst>
                <a:ext uri="{FF2B5EF4-FFF2-40B4-BE49-F238E27FC236}">
                  <a16:creationId xmlns:a16="http://schemas.microsoft.com/office/drawing/2014/main" id="{E5E5A21A-438A-4FE9-874F-9F931CFCE92C}"/>
                </a:ext>
              </a:extLst>
            </p:cNvPr>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00"/>
                  </a:solidFill>
                  <a:cs typeface="+mn-ea"/>
                  <a:sym typeface="+mn-lt"/>
                </a:rPr>
                <a:t>C</a:t>
              </a:r>
              <a:r>
                <a:rPr lang="en-US" altLang="zh-CN" sz="3200" dirty="0">
                  <a:solidFill>
                    <a:schemeClr val="bg1"/>
                  </a:solidFill>
                  <a:cs typeface="+mn-ea"/>
                  <a:sym typeface="+mn-lt"/>
                </a:rPr>
                <a:t>. </a:t>
              </a:r>
            </a:p>
            <a:p>
              <a:pPr algn="ctr">
                <a:defRPr/>
              </a:pPr>
              <a:r>
                <a:rPr lang="en-US" altLang="zh-CN" sz="3200" dirty="0" err="1">
                  <a:solidFill>
                    <a:schemeClr val="bg1"/>
                  </a:solidFill>
                  <a:cs typeface="+mn-ea"/>
                  <a:sym typeface="+mn-lt"/>
                </a:rPr>
                <a:t>Đi</a:t>
              </a:r>
              <a:r>
                <a:rPr lang="en-US" altLang="zh-CN" sz="3200" dirty="0">
                  <a:solidFill>
                    <a:schemeClr val="bg1"/>
                  </a:solidFill>
                  <a:cs typeface="+mn-ea"/>
                  <a:sym typeface="+mn-lt"/>
                </a:rPr>
                <a:t> </a:t>
              </a:r>
              <a:r>
                <a:rPr lang="en-US" altLang="zh-CN" sz="3200" dirty="0" err="1">
                  <a:solidFill>
                    <a:schemeClr val="bg1"/>
                  </a:solidFill>
                  <a:cs typeface="+mn-ea"/>
                  <a:sym typeface="+mn-lt"/>
                </a:rPr>
                <a:t>bán</a:t>
              </a:r>
              <a:r>
                <a:rPr lang="en-US" altLang="zh-CN" sz="3200" dirty="0">
                  <a:solidFill>
                    <a:schemeClr val="bg1"/>
                  </a:solidFill>
                  <a:cs typeface="+mn-ea"/>
                  <a:sym typeface="+mn-lt"/>
                </a:rPr>
                <a:t> </a:t>
              </a:r>
              <a:r>
                <a:rPr lang="en-US" altLang="zh-CN" sz="3200" dirty="0" err="1">
                  <a:solidFill>
                    <a:schemeClr val="bg1"/>
                  </a:solidFill>
                  <a:cs typeface="+mn-ea"/>
                  <a:sym typeface="+mn-lt"/>
                </a:rPr>
                <a:t>cá</a:t>
              </a:r>
              <a:endParaRPr lang="zh-CN" altLang="en-US" sz="3200" dirty="0">
                <a:solidFill>
                  <a:schemeClr val="bg1"/>
                </a:solidFill>
                <a:cs typeface="+mn-ea"/>
                <a:sym typeface="+mn-lt"/>
              </a:endParaRPr>
            </a:p>
          </p:txBody>
        </p:sp>
      </p:grpSp>
      <p:grpSp>
        <p:nvGrpSpPr>
          <p:cNvPr id="41" name="组合 40">
            <a:extLst>
              <a:ext uri="{FF2B5EF4-FFF2-40B4-BE49-F238E27FC236}">
                <a16:creationId xmlns:a16="http://schemas.microsoft.com/office/drawing/2014/main" id="{0DADFB90-6C25-4903-B95C-41A33C2E3FEF}"/>
              </a:ext>
            </a:extLst>
          </p:cNvPr>
          <p:cNvGrpSpPr/>
          <p:nvPr/>
        </p:nvGrpSpPr>
        <p:grpSpPr>
          <a:xfrm>
            <a:off x="4918711" y="1231601"/>
            <a:ext cx="1859004" cy="1859677"/>
            <a:chOff x="304800" y="673100"/>
            <a:chExt cx="4000500" cy="4000500"/>
          </a:xfrm>
          <a:solidFill>
            <a:schemeClr val="accent5"/>
          </a:solidFill>
          <a:effectLst>
            <a:outerShdw blurRad="444500" dist="254000" dir="8100000" algn="tr" rotWithShape="0">
              <a:prstClr val="black">
                <a:alpha val="50000"/>
              </a:prstClr>
            </a:outerShdw>
          </a:effectLst>
        </p:grpSpPr>
        <p:sp>
          <p:nvSpPr>
            <p:cNvPr id="43" name="同心圆 42">
              <a:extLst>
                <a:ext uri="{FF2B5EF4-FFF2-40B4-BE49-F238E27FC236}">
                  <a16:creationId xmlns:a16="http://schemas.microsoft.com/office/drawing/2014/main" id="{A196DBB6-F080-414D-AD6C-876C1BDF7143}"/>
                </a:ext>
              </a:extLst>
            </p:cNvPr>
            <p:cNvSpPr/>
            <p:nvPr/>
          </p:nvSpPr>
          <p:spPr>
            <a:xfrm>
              <a:off x="304800" y="673100"/>
              <a:ext cx="4000500" cy="4000500"/>
            </a:xfrm>
            <a:prstGeom prst="donut">
              <a:avLst>
                <a:gd name="adj" fmla="val 4879"/>
              </a:avLst>
            </a:prstGeom>
            <a:grp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solidFill>
                  <a:prstClr val="black"/>
                </a:solidFill>
                <a:cs typeface="+mn-ea"/>
                <a:sym typeface="+mn-lt"/>
              </a:endParaRPr>
            </a:p>
          </p:txBody>
        </p:sp>
        <p:sp>
          <p:nvSpPr>
            <p:cNvPr id="44" name="椭圆 43">
              <a:extLst>
                <a:ext uri="{FF2B5EF4-FFF2-40B4-BE49-F238E27FC236}">
                  <a16:creationId xmlns:a16="http://schemas.microsoft.com/office/drawing/2014/main" id="{C0C5FA0B-F01D-4A33-A6E2-D16639F90F48}"/>
                </a:ext>
              </a:extLst>
            </p:cNvPr>
            <p:cNvSpPr/>
            <p:nvPr/>
          </p:nvSpPr>
          <p:spPr>
            <a:xfrm>
              <a:off x="361551" y="736964"/>
              <a:ext cx="3825875" cy="3825874"/>
            </a:xfrm>
            <a:prstGeom prst="ellipse">
              <a:avLst/>
            </a:prstGeom>
            <a:grp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altLang="zh-CN" sz="6600" dirty="0">
                  <a:solidFill>
                    <a:srgbClr val="C00000"/>
                  </a:solidFill>
                  <a:cs typeface="+mn-ea"/>
                  <a:sym typeface="+mn-lt"/>
                </a:rPr>
                <a:t>?</a:t>
              </a:r>
              <a:endParaRPr lang="zh-CN" altLang="en-US" sz="6600" dirty="0">
                <a:solidFill>
                  <a:srgbClr val="C00000"/>
                </a:solidFill>
                <a:cs typeface="+mn-ea"/>
                <a:sym typeface="+mn-lt"/>
              </a:endParaRPr>
            </a:p>
          </p:txBody>
        </p:sp>
      </p:grpSp>
      <p:sp>
        <p:nvSpPr>
          <p:cNvPr id="45" name="TextBox 44">
            <a:extLst>
              <a:ext uri="{FF2B5EF4-FFF2-40B4-BE49-F238E27FC236}">
                <a16:creationId xmlns:a16="http://schemas.microsoft.com/office/drawing/2014/main" id="{1A41EC78-8A1C-436C-8D3C-11AC245983C8}"/>
              </a:ext>
            </a:extLst>
          </p:cNvPr>
          <p:cNvSpPr txBox="1"/>
          <p:nvPr/>
        </p:nvSpPr>
        <p:spPr>
          <a:xfrm>
            <a:off x="1600200" y="482600"/>
            <a:ext cx="8172450" cy="800100"/>
          </a:xfrm>
          <a:prstGeom prst="rect">
            <a:avLst/>
          </a:prstGeom>
          <a:noFill/>
        </p:spPr>
        <p:txBody>
          <a:bodyPr wrap="none">
            <a:spAutoFit/>
          </a:bodyPr>
          <a:lstStyle/>
          <a:p>
            <a:pPr>
              <a:defRPr/>
            </a:pPr>
            <a:r>
              <a:rPr lang="en-US" altLang="zh-CN" sz="2800" b="1" dirty="0" err="1">
                <a:solidFill>
                  <a:srgbClr val="C00000"/>
                </a:solidFill>
                <a:cs typeface="+mn-ea"/>
                <a:sym typeface="+mn-lt"/>
              </a:rPr>
              <a:t>Công</a:t>
            </a:r>
            <a:r>
              <a:rPr lang="en-US" altLang="zh-CN" sz="2800" b="1" dirty="0">
                <a:solidFill>
                  <a:srgbClr val="C00000"/>
                </a:solidFill>
                <a:cs typeface="+mn-ea"/>
                <a:sym typeface="+mn-lt"/>
              </a:rPr>
              <a:t> </a:t>
            </a:r>
            <a:r>
              <a:rPr lang="en-US" altLang="zh-CN" sz="2800" b="1" dirty="0" err="1">
                <a:solidFill>
                  <a:srgbClr val="C00000"/>
                </a:solidFill>
                <a:cs typeface="+mn-ea"/>
                <a:sym typeface="+mn-lt"/>
              </a:rPr>
              <a:t>việc</a:t>
            </a:r>
            <a:r>
              <a:rPr lang="en-US" altLang="zh-CN" sz="2800" b="1" dirty="0">
                <a:solidFill>
                  <a:srgbClr val="C00000"/>
                </a:solidFill>
                <a:cs typeface="+mn-ea"/>
                <a:sym typeface="+mn-lt"/>
              </a:rPr>
              <a:t> </a:t>
            </a:r>
            <a:r>
              <a:rPr lang="en-US" altLang="zh-CN" sz="2800" b="1" dirty="0" err="1">
                <a:solidFill>
                  <a:srgbClr val="C00000"/>
                </a:solidFill>
                <a:cs typeface="+mn-ea"/>
                <a:sym typeface="+mn-lt"/>
              </a:rPr>
              <a:t>đầu</a:t>
            </a:r>
            <a:r>
              <a:rPr lang="en-US" altLang="zh-CN" sz="2800" b="1" dirty="0">
                <a:solidFill>
                  <a:srgbClr val="C00000"/>
                </a:solidFill>
                <a:cs typeface="+mn-ea"/>
                <a:sym typeface="+mn-lt"/>
              </a:rPr>
              <a:t> </a:t>
            </a:r>
            <a:r>
              <a:rPr lang="en-US" altLang="zh-CN" sz="2800" b="1" dirty="0" err="1">
                <a:solidFill>
                  <a:srgbClr val="C00000"/>
                </a:solidFill>
                <a:cs typeface="+mn-ea"/>
                <a:sym typeface="+mn-lt"/>
              </a:rPr>
              <a:t>tiên</a:t>
            </a:r>
            <a:r>
              <a:rPr lang="en-US" altLang="zh-CN" sz="2800" b="1" dirty="0">
                <a:solidFill>
                  <a:srgbClr val="C00000"/>
                </a:solidFill>
                <a:cs typeface="+mn-ea"/>
                <a:sym typeface="+mn-lt"/>
              </a:rPr>
              <a:t> </a:t>
            </a:r>
            <a:r>
              <a:rPr lang="en-US" altLang="zh-CN" sz="2800" b="1" dirty="0" err="1">
                <a:solidFill>
                  <a:srgbClr val="C00000"/>
                </a:solidFill>
                <a:cs typeface="+mn-ea"/>
                <a:sym typeface="+mn-lt"/>
              </a:rPr>
              <a:t>anh</a:t>
            </a:r>
            <a:r>
              <a:rPr lang="en-US" altLang="zh-CN" sz="2800" b="1" dirty="0">
                <a:solidFill>
                  <a:srgbClr val="C00000"/>
                </a:solidFill>
                <a:cs typeface="+mn-ea"/>
                <a:sym typeface="+mn-lt"/>
              </a:rPr>
              <a:t> Ba </a:t>
            </a:r>
            <a:r>
              <a:rPr lang="en-US" altLang="zh-CN" sz="2800" b="1" dirty="0" err="1">
                <a:solidFill>
                  <a:srgbClr val="C00000"/>
                </a:solidFill>
                <a:cs typeface="+mn-ea"/>
                <a:sym typeface="+mn-lt"/>
              </a:rPr>
              <a:t>giao</a:t>
            </a:r>
            <a:r>
              <a:rPr lang="en-US" altLang="zh-CN" sz="2800" b="1" dirty="0">
                <a:solidFill>
                  <a:srgbClr val="C00000"/>
                </a:solidFill>
                <a:cs typeface="+mn-ea"/>
                <a:sym typeface="+mn-lt"/>
              </a:rPr>
              <a:t> </a:t>
            </a:r>
            <a:r>
              <a:rPr lang="en-US" altLang="zh-CN" sz="2800" b="1" dirty="0" err="1">
                <a:solidFill>
                  <a:srgbClr val="C00000"/>
                </a:solidFill>
                <a:cs typeface="+mn-ea"/>
                <a:sym typeface="+mn-lt"/>
              </a:rPr>
              <a:t>cho</a:t>
            </a:r>
            <a:r>
              <a:rPr lang="en-US" altLang="zh-CN" sz="2800" b="1" dirty="0">
                <a:solidFill>
                  <a:srgbClr val="C00000"/>
                </a:solidFill>
                <a:cs typeface="+mn-ea"/>
                <a:sym typeface="+mn-lt"/>
              </a:rPr>
              <a:t> </a:t>
            </a:r>
            <a:r>
              <a:rPr lang="en-US" altLang="zh-CN" sz="2800" b="1" dirty="0" err="1">
                <a:solidFill>
                  <a:srgbClr val="C00000"/>
                </a:solidFill>
                <a:cs typeface="+mn-ea"/>
                <a:sym typeface="+mn-lt"/>
              </a:rPr>
              <a:t>chị</a:t>
            </a:r>
            <a:r>
              <a:rPr lang="en-US" altLang="zh-CN" sz="2800" b="1" dirty="0">
                <a:solidFill>
                  <a:srgbClr val="C00000"/>
                </a:solidFill>
                <a:cs typeface="+mn-ea"/>
                <a:sym typeface="+mn-lt"/>
              </a:rPr>
              <a:t> </a:t>
            </a:r>
            <a:r>
              <a:rPr lang="en-US" altLang="zh-CN" sz="2800" b="1" dirty="0" err="1">
                <a:solidFill>
                  <a:srgbClr val="C00000"/>
                </a:solidFill>
                <a:cs typeface="+mn-ea"/>
                <a:sym typeface="+mn-lt"/>
              </a:rPr>
              <a:t>Út</a:t>
            </a:r>
            <a:r>
              <a:rPr lang="en-US" altLang="zh-CN" sz="2800" b="1" dirty="0">
                <a:solidFill>
                  <a:srgbClr val="C00000"/>
                </a:solidFill>
                <a:cs typeface="+mn-ea"/>
                <a:sym typeface="+mn-lt"/>
              </a:rPr>
              <a:t> </a:t>
            </a:r>
            <a:r>
              <a:rPr lang="en-US" altLang="zh-CN" sz="2800" b="1" dirty="0" err="1">
                <a:solidFill>
                  <a:srgbClr val="C00000"/>
                </a:solidFill>
                <a:cs typeface="+mn-ea"/>
                <a:sym typeface="+mn-lt"/>
              </a:rPr>
              <a:t>là</a:t>
            </a:r>
            <a:r>
              <a:rPr lang="en-US" altLang="zh-CN" sz="2800" b="1" dirty="0">
                <a:solidFill>
                  <a:srgbClr val="C00000"/>
                </a:solidFill>
                <a:cs typeface="+mn-ea"/>
                <a:sym typeface="+mn-lt"/>
              </a:rPr>
              <a:t> </a:t>
            </a:r>
            <a:r>
              <a:rPr lang="en-US" altLang="zh-CN" sz="2800" b="1" dirty="0" err="1">
                <a:solidFill>
                  <a:srgbClr val="C00000"/>
                </a:solidFill>
                <a:cs typeface="+mn-ea"/>
                <a:sym typeface="+mn-lt"/>
              </a:rPr>
              <a:t>gì</a:t>
            </a:r>
            <a:endParaRPr lang="zh-CN" altLang="en-US" sz="2800" b="1" dirty="0">
              <a:solidFill>
                <a:srgbClr val="C00000"/>
              </a:solidFill>
              <a:cs typeface="+mn-ea"/>
              <a:sym typeface="+mn-lt"/>
            </a:endParaRPr>
          </a:p>
          <a:p>
            <a:pPr>
              <a:defRPr/>
            </a:pPr>
            <a:endParaRPr lang="en-US" dirty="0">
              <a:solidFill>
                <a:srgbClr val="118C3B"/>
              </a:solidFill>
              <a:latin typeface="UVN Bach Dang Nang" pitchFamily="18" charset="0"/>
            </a:endParaRPr>
          </a:p>
        </p:txBody>
      </p:sp>
      <p:sp>
        <p:nvSpPr>
          <p:cNvPr id="35850" name="TextBox 1">
            <a:extLst>
              <a:ext uri="{FF2B5EF4-FFF2-40B4-BE49-F238E27FC236}">
                <a16:creationId xmlns:a16="http://schemas.microsoft.com/office/drawing/2014/main" id="{A0148648-A8C8-4109-A3A4-0DA00B765257}"/>
              </a:ext>
            </a:extLst>
          </p:cNvPr>
          <p:cNvSpPr txBox="1">
            <a:spLocks noChangeArrowheads="1"/>
          </p:cNvSpPr>
          <p:nvPr/>
        </p:nvSpPr>
        <p:spPr bwMode="auto">
          <a:xfrm>
            <a:off x="701675" y="357188"/>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118C3B"/>
                </a:solidFill>
                <a:latin typeface="UVN Bach Dang Nang"/>
              </a:rPr>
              <a:t>1</a:t>
            </a:r>
          </a:p>
        </p:txBody>
      </p:sp>
      <p:pic>
        <p:nvPicPr>
          <p:cNvPr id="35851" name="btnInknoeActivity" descr="C:\Program Files\Inknoe ClassPoint\Images\multiple_choice_without result_default_cm.png">
            <a:extLst>
              <a:ext uri="{FF2B5EF4-FFF2-40B4-BE49-F238E27FC236}">
                <a16:creationId xmlns:a16="http://schemas.microsoft.com/office/drawing/2014/main" id="{8D717811-BF3E-4385-8134-40E8DFD94020}"/>
              </a:ext>
            </a:extLst>
          </p:cNvPr>
          <p:cNvPicPr>
            <a:picLocks noChangeAspect="1" noChangeArrowheads="1"/>
          </p:cNvPicPr>
          <p:nvPr>
            <p:custDataLst>
              <p:tags r:id="rId1"/>
            </p:custDataLst>
          </p:nvPr>
        </p:nvPicPr>
        <p:blipFill>
          <a:blip r:embed="rId3" r:link="rId4">
            <a:extLst>
              <a:ext uri="{28A0092B-C50C-407E-A947-70E740481C1C}">
                <a14:useLocalDpi xmlns:a14="http://schemas.microsoft.com/office/drawing/2010/main" val="0"/>
              </a:ext>
            </a:extLst>
          </a:blip>
          <a:srcRect/>
          <a:stretch>
            <a:fillRect/>
          </a:stretch>
        </p:blipFill>
        <p:spPr bwMode="auto">
          <a:xfrm>
            <a:off x="1828800" y="6089650"/>
            <a:ext cx="2219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EC9551FC-B17B-46B5-A2AD-5BA52A56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矩形 69">
            <a:extLst>
              <a:ext uri="{FF2B5EF4-FFF2-40B4-BE49-F238E27FC236}">
                <a16:creationId xmlns:a16="http://schemas.microsoft.com/office/drawing/2014/main" id="{56443DC2-045A-4D2F-9599-0D7B4E6B2E71}"/>
              </a:ext>
            </a:extLst>
          </p:cNvPr>
          <p:cNvSpPr>
            <a:spLocks noChangeArrowheads="1"/>
          </p:cNvSpPr>
          <p:nvPr/>
        </p:nvSpPr>
        <p:spPr bwMode="auto">
          <a:xfrm>
            <a:off x="196850" y="1465263"/>
            <a:ext cx="5376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36868" name="Text Box 5">
            <a:extLst>
              <a:ext uri="{FF2B5EF4-FFF2-40B4-BE49-F238E27FC236}">
                <a16:creationId xmlns:a16="http://schemas.microsoft.com/office/drawing/2014/main" id="{92FE9C0B-2A67-4B38-B86F-9BC25F415E21}"/>
              </a:ext>
            </a:extLst>
          </p:cNvPr>
          <p:cNvSpPr txBox="1">
            <a:spLocks noChangeArrowheads="1"/>
          </p:cNvSpPr>
          <p:nvPr/>
        </p:nvSpPr>
        <p:spPr bwMode="auto">
          <a:xfrm>
            <a:off x="1905000" y="104775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36869" name="TextBox 18">
            <a:extLst>
              <a:ext uri="{FF2B5EF4-FFF2-40B4-BE49-F238E27FC236}">
                <a16:creationId xmlns:a16="http://schemas.microsoft.com/office/drawing/2014/main" id="{46F795A6-9E6D-449C-851A-B3C847FEF6BA}"/>
              </a:ext>
            </a:extLst>
          </p:cNvPr>
          <p:cNvSpPr txBox="1">
            <a:spLocks noChangeArrowheads="1"/>
          </p:cNvSpPr>
          <p:nvPr/>
        </p:nvSpPr>
        <p:spPr bwMode="auto">
          <a:xfrm>
            <a:off x="219075" y="3243263"/>
            <a:ext cx="54149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p>
        </p:txBody>
      </p:sp>
      <p:sp>
        <p:nvSpPr>
          <p:cNvPr id="36870" name="TextBox 6">
            <a:extLst>
              <a:ext uri="{FF2B5EF4-FFF2-40B4-BE49-F238E27FC236}">
                <a16:creationId xmlns:a16="http://schemas.microsoft.com/office/drawing/2014/main" id="{74E3281C-48F8-4297-960C-BEC132FE423F}"/>
              </a:ext>
            </a:extLst>
          </p:cNvPr>
          <p:cNvSpPr txBox="1">
            <a:spLocks noChangeArrowheads="1"/>
          </p:cNvSpPr>
          <p:nvPr/>
        </p:nvSpPr>
        <p:spPr bwMode="auto">
          <a:xfrm>
            <a:off x="3314700" y="52388"/>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Tập</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đọc</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tiên</a:t>
            </a:r>
            <a:endParaRPr lang="en-US" altLang="en-US"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1A599E38-7625-4991-B454-BC6932E9B77D}"/>
              </a:ext>
            </a:extLst>
          </p:cNvPr>
          <p:cNvCxnSpPr>
            <a:cxnSpLocks/>
          </p:cNvCxnSpPr>
          <p:nvPr/>
        </p:nvCxnSpPr>
        <p:spPr bwMode="auto">
          <a:xfrm>
            <a:off x="5486400" y="1985963"/>
            <a:ext cx="0" cy="3694112"/>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B7D6B8DC-B122-44CD-A997-45F599EE619E}"/>
              </a:ext>
            </a:extLst>
          </p:cNvPr>
          <p:cNvCxnSpPr>
            <a:cxnSpLocks/>
          </p:cNvCxnSpPr>
          <p:nvPr/>
        </p:nvCxnSpPr>
        <p:spPr bwMode="auto">
          <a:xfrm flipH="1">
            <a:off x="4114800" y="32448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59A2364-F2FA-4E84-8F55-44E11846C735}"/>
              </a:ext>
            </a:extLst>
          </p:cNvPr>
          <p:cNvCxnSpPr>
            <a:cxnSpLocks/>
          </p:cNvCxnSpPr>
          <p:nvPr/>
        </p:nvCxnSpPr>
        <p:spPr bwMode="auto">
          <a:xfrm flipH="1">
            <a:off x="2917825" y="3722688"/>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F89F1B5E-D155-4D11-AADB-FE3EA873A346}"/>
              </a:ext>
            </a:extLst>
          </p:cNvPr>
          <p:cNvCxnSpPr>
            <a:cxnSpLocks/>
          </p:cNvCxnSpPr>
          <p:nvPr/>
        </p:nvCxnSpPr>
        <p:spPr bwMode="auto">
          <a:xfrm flipH="1">
            <a:off x="2514600" y="46275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6875" name="Text Box 5">
            <a:extLst>
              <a:ext uri="{FF2B5EF4-FFF2-40B4-BE49-F238E27FC236}">
                <a16:creationId xmlns:a16="http://schemas.microsoft.com/office/drawing/2014/main" id="{6AF0EF8E-ACF2-4C19-BCA1-6FADF8547866}"/>
              </a:ext>
            </a:extLst>
          </p:cNvPr>
          <p:cNvSpPr txBox="1">
            <a:spLocks noChangeArrowheads="1"/>
          </p:cNvSpPr>
          <p:nvPr/>
        </p:nvSpPr>
        <p:spPr bwMode="auto">
          <a:xfrm>
            <a:off x="7694613" y="1038225"/>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15" name="Text Box 5">
            <a:extLst>
              <a:ext uri="{FF2B5EF4-FFF2-40B4-BE49-F238E27FC236}">
                <a16:creationId xmlns:a16="http://schemas.microsoft.com/office/drawing/2014/main" id="{0B4DB1A3-AF2A-4E9F-9E41-91FDE0C96C84}"/>
              </a:ext>
            </a:extLst>
          </p:cNvPr>
          <p:cNvSpPr txBox="1">
            <a:spLocks noChangeArrowheads="1"/>
          </p:cNvSpPr>
          <p:nvPr/>
        </p:nvSpPr>
        <p:spPr bwMode="auto">
          <a:xfrm>
            <a:off x="6678613" y="2322513"/>
            <a:ext cx="216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-truyền đơn</a:t>
            </a:r>
            <a:endParaRPr lang="en-US" altLang="en-US" sz="3200">
              <a:latin typeface="Times New Roman" panose="02020603050405020304" pitchFamily="18" charset="0"/>
            </a:endParaRPr>
          </a:p>
        </p:txBody>
      </p:sp>
      <p:sp>
        <p:nvSpPr>
          <p:cNvPr id="24" name="AutoShape 8">
            <a:extLst>
              <a:ext uri="{FF2B5EF4-FFF2-40B4-BE49-F238E27FC236}">
                <a16:creationId xmlns:a16="http://schemas.microsoft.com/office/drawing/2014/main" id="{3298CC1E-04FE-4D71-910D-B9224E1730B2}"/>
              </a:ext>
            </a:extLst>
          </p:cNvPr>
          <p:cNvSpPr>
            <a:spLocks noChangeArrowheads="1"/>
          </p:cNvSpPr>
          <p:nvPr/>
        </p:nvSpPr>
        <p:spPr bwMode="auto">
          <a:xfrm>
            <a:off x="6548438" y="2994025"/>
            <a:ext cx="5418137" cy="1952625"/>
          </a:xfrm>
          <a:prstGeom prst="cloudCallout">
            <a:avLst>
              <a:gd name="adj1" fmla="val -51194"/>
              <a:gd name="adj2" fmla="val 77731"/>
            </a:avLst>
          </a:prstGeom>
          <a:ln>
            <a:headEnd/>
            <a:tailEnd/>
          </a:ln>
        </p:spPr>
        <p:style>
          <a:lnRef idx="3">
            <a:schemeClr val="lt1"/>
          </a:lnRef>
          <a:fillRef idx="1">
            <a:schemeClr val="accent2"/>
          </a:fillRef>
          <a:effectRef idx="1">
            <a:schemeClr val="accent2"/>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dirty="0">
                <a:latin typeface="Times New Roman" panose="02020603050405020304" pitchFamily="18" charset="0"/>
              </a:rPr>
              <a:t>Khi </a:t>
            </a:r>
            <a:r>
              <a:rPr lang="en-US" altLang="en-US" sz="2800" dirty="0" err="1">
                <a:latin typeface="Times New Roman" panose="02020603050405020304" pitchFamily="18" charset="0"/>
              </a:rPr>
              <a:t>nghe</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anh</a:t>
            </a:r>
            <a:r>
              <a:rPr lang="en-US" altLang="en-US" sz="2800" dirty="0">
                <a:latin typeface="Times New Roman" panose="02020603050405020304" pitchFamily="18" charset="0"/>
              </a:rPr>
              <a:t> Ba </a:t>
            </a:r>
            <a:r>
              <a:rPr lang="en-US" altLang="en-US" sz="2800" dirty="0" err="1">
                <a:latin typeface="Times New Roman" panose="02020603050405020304" pitchFamily="18" charset="0"/>
              </a:rPr>
              <a:t>Chẩn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hỏi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Út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cảm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thấy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thế</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a:t>
            </a:r>
            <a:endParaRPr lang="en-US" altLang="en-US" sz="2800" b="1" dirty="0">
              <a:solidFill>
                <a:prstClr val="white"/>
              </a:solidFill>
              <a:latin typeface="Times New Roman" panose="02020603050405020304" pitchFamily="18" charset="0"/>
            </a:endParaRPr>
          </a:p>
        </p:txBody>
      </p:sp>
      <p:sp>
        <p:nvSpPr>
          <p:cNvPr id="25" name="AutoShape 8">
            <a:extLst>
              <a:ext uri="{FF2B5EF4-FFF2-40B4-BE49-F238E27FC236}">
                <a16:creationId xmlns:a16="http://schemas.microsoft.com/office/drawing/2014/main" id="{77CE84E8-2C3A-4143-BCFE-3FB461709547}"/>
              </a:ext>
            </a:extLst>
          </p:cNvPr>
          <p:cNvSpPr>
            <a:spLocks noChangeArrowheads="1"/>
          </p:cNvSpPr>
          <p:nvPr/>
        </p:nvSpPr>
        <p:spPr bwMode="auto">
          <a:xfrm>
            <a:off x="6548438" y="2978150"/>
            <a:ext cx="5416550" cy="1952625"/>
          </a:xfrm>
          <a:prstGeom prst="cloudCallout">
            <a:avLst>
              <a:gd name="adj1" fmla="val -51194"/>
              <a:gd name="adj2" fmla="val 77731"/>
            </a:avLst>
          </a:prstGeom>
          <a:ln>
            <a:headEnd/>
            <a:tailEnd/>
          </a:ln>
        </p:spPr>
        <p:style>
          <a:lnRef idx="0">
            <a:schemeClr val="accent1"/>
          </a:lnRef>
          <a:fillRef idx="3">
            <a:schemeClr val="accent1"/>
          </a:fillRef>
          <a:effectRef idx="3">
            <a:schemeClr val="accent1"/>
          </a:effectRef>
          <a:fontRef idx="minor">
            <a:schemeClr val="lt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prstClr val="white"/>
                </a:solidFill>
                <a:latin typeface="Times New Roman" panose="02020603050405020304" pitchFamily="18" charset="0"/>
              </a:rPr>
              <a:t>Vậy</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nội</a:t>
            </a:r>
            <a:r>
              <a:rPr lang="en-US" altLang="en-US" sz="2800" b="1" dirty="0">
                <a:solidFill>
                  <a:prstClr val="white"/>
                </a:solidFill>
                <a:latin typeface="Times New Roman" panose="02020603050405020304" pitchFamily="18" charset="0"/>
              </a:rPr>
              <a:t> dung </a:t>
            </a:r>
            <a:r>
              <a:rPr lang="en-US" altLang="en-US" sz="2800" b="1" dirty="0" err="1">
                <a:solidFill>
                  <a:prstClr val="white"/>
                </a:solidFill>
                <a:latin typeface="Times New Roman" panose="02020603050405020304" pitchFamily="18" charset="0"/>
              </a:rPr>
              <a:t>đoạn</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văn</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thứ</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nhất</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cho</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em</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biết</a:t>
            </a:r>
            <a:r>
              <a:rPr lang="en-US" altLang="en-US" sz="2800" b="1" dirty="0">
                <a:solidFill>
                  <a:prstClr val="white"/>
                </a:solidFill>
                <a:latin typeface="Times New Roman" panose="02020603050405020304" pitchFamily="18" charset="0"/>
              </a:rPr>
              <a:t> </a:t>
            </a:r>
            <a:r>
              <a:rPr lang="en-US" altLang="en-US" sz="2800" b="1" dirty="0" err="1">
                <a:solidFill>
                  <a:prstClr val="white"/>
                </a:solidFill>
                <a:latin typeface="Times New Roman" panose="02020603050405020304" pitchFamily="18" charset="0"/>
              </a:rPr>
              <a:t>gì</a:t>
            </a:r>
            <a:r>
              <a:rPr lang="en-US" altLang="en-US" sz="2800" b="1" dirty="0">
                <a:solidFill>
                  <a:prstClr val="white"/>
                </a:solidFill>
                <a:latin typeface="Times New Roman" panose="02020603050405020304" pitchFamily="18" charset="0"/>
              </a:rPr>
              <a:t>?</a:t>
            </a:r>
          </a:p>
        </p:txBody>
      </p:sp>
      <p:sp>
        <p:nvSpPr>
          <p:cNvPr id="26" name="Text Box 5">
            <a:extLst>
              <a:ext uri="{FF2B5EF4-FFF2-40B4-BE49-F238E27FC236}">
                <a16:creationId xmlns:a16="http://schemas.microsoft.com/office/drawing/2014/main" id="{9059058F-6668-4B96-BEF1-20A76DC12B6A}"/>
              </a:ext>
            </a:extLst>
          </p:cNvPr>
          <p:cNvSpPr txBox="1">
            <a:spLocks noChangeArrowheads="1"/>
          </p:cNvSpPr>
          <p:nvPr/>
        </p:nvSpPr>
        <p:spPr bwMode="auto">
          <a:xfrm>
            <a:off x="5522913" y="1465263"/>
            <a:ext cx="6781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dirty="0">
                <a:solidFill>
                  <a:srgbClr val="FF3300"/>
                </a:solidFill>
                <a:latin typeface="Times New Roman" panose="02020603050405020304" pitchFamily="18" charset="0"/>
              </a:rPr>
              <a:t> </a:t>
            </a:r>
            <a:r>
              <a:rPr lang="en-US" altLang="en-US" i="1" dirty="0">
                <a:latin typeface="VNI-Times" pitchFamily="2" charset="0"/>
              </a:rPr>
              <a:t>Ý1: </a:t>
            </a:r>
            <a:r>
              <a:rPr lang="en-US" altLang="en-US" i="1" dirty="0" err="1">
                <a:latin typeface="Times New Roman" panose="02020603050405020304" pitchFamily="18" charset="0"/>
              </a:rPr>
              <a:t>Công</a:t>
            </a:r>
            <a:r>
              <a:rPr lang="en-US" altLang="en-US" i="1" dirty="0">
                <a:latin typeface="Times New Roman" panose="02020603050405020304" pitchFamily="18" charset="0"/>
              </a:rPr>
              <a:t> </a:t>
            </a:r>
            <a:r>
              <a:rPr lang="en-US" altLang="en-US" i="1" dirty="0" err="1">
                <a:latin typeface="Times New Roman" panose="02020603050405020304" pitchFamily="18" charset="0"/>
              </a:rPr>
              <a:t>việc</a:t>
            </a:r>
            <a:r>
              <a:rPr lang="en-US" altLang="en-US" i="1" dirty="0">
                <a:latin typeface="Times New Roman" panose="02020603050405020304" pitchFamily="18" charset="0"/>
              </a:rPr>
              <a:t> </a:t>
            </a:r>
            <a:r>
              <a:rPr lang="en-US" altLang="en-US" i="1" dirty="0" err="1">
                <a:latin typeface="Times New Roman" panose="02020603050405020304" pitchFamily="18" charset="0"/>
              </a:rPr>
              <a:t>đầu</a:t>
            </a:r>
            <a:r>
              <a:rPr lang="en-US" altLang="en-US" i="1" dirty="0">
                <a:latin typeface="Times New Roman" panose="02020603050405020304" pitchFamily="18" charset="0"/>
              </a:rPr>
              <a:t> </a:t>
            </a:r>
            <a:r>
              <a:rPr lang="en-US" altLang="en-US" i="1" dirty="0" err="1">
                <a:latin typeface="Times New Roman" panose="02020603050405020304" pitchFamily="18" charset="0"/>
              </a:rPr>
              <a:t>tiên</a:t>
            </a:r>
            <a:r>
              <a:rPr lang="en-US" altLang="en-US" i="1" dirty="0">
                <a:latin typeface="Times New Roman" panose="02020603050405020304" pitchFamily="18" charset="0"/>
              </a:rPr>
              <a:t> </a:t>
            </a:r>
            <a:r>
              <a:rPr lang="en-US" altLang="en-US" i="1" dirty="0" err="1">
                <a:latin typeface="Times New Roman" panose="02020603050405020304" pitchFamily="18" charset="0"/>
              </a:rPr>
              <a:t>của</a:t>
            </a:r>
            <a:r>
              <a:rPr lang="en-US" altLang="en-US"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a:t>
            </a:r>
            <a:r>
              <a:rPr lang="en-US" altLang="en-US" i="1" dirty="0" err="1">
                <a:latin typeface="Times New Roman" panose="02020603050405020304" pitchFamily="18" charset="0"/>
              </a:rPr>
              <a:t>là</a:t>
            </a:r>
            <a:r>
              <a:rPr lang="en-US" altLang="en-US" i="1" dirty="0">
                <a:latin typeface="Times New Roman" panose="02020603050405020304" pitchFamily="18" charset="0"/>
              </a:rPr>
              <a:t> </a:t>
            </a:r>
            <a:r>
              <a:rPr lang="en-US" altLang="en-US" i="1" dirty="0" err="1">
                <a:latin typeface="Times New Roman" panose="02020603050405020304" pitchFamily="18" charset="0"/>
              </a:rPr>
              <a:t>rải</a:t>
            </a:r>
            <a:r>
              <a:rPr lang="en-US" altLang="en-US" i="1" dirty="0">
                <a:latin typeface="Times New Roman" panose="02020603050405020304" pitchFamily="18" charset="0"/>
              </a:rPr>
              <a:t> </a:t>
            </a:r>
            <a:r>
              <a:rPr lang="en-US" altLang="en-US" i="1" dirty="0" err="1">
                <a:latin typeface="Times New Roman" panose="02020603050405020304" pitchFamily="18" charset="0"/>
              </a:rPr>
              <a:t>truyền</a:t>
            </a:r>
            <a:r>
              <a:rPr lang="en-US" altLang="en-US" i="1" dirty="0">
                <a:latin typeface="Times New Roman" panose="02020603050405020304" pitchFamily="18" charset="0"/>
              </a:rPr>
              <a:t> </a:t>
            </a:r>
            <a:r>
              <a:rPr lang="en-US" altLang="en-US" i="1" dirty="0" err="1">
                <a:latin typeface="Times New Roman" panose="02020603050405020304" pitchFamily="18" charset="0"/>
              </a:rPr>
              <a:t>đơn</a:t>
            </a:r>
            <a:r>
              <a:rPr lang="en-US" altLang="en-US" b="1" i="1" dirty="0">
                <a:latin typeface="Times New Roman" panose="02020603050405020304" pitchFamily="18" charset="0"/>
              </a:rPr>
              <a:t>.</a:t>
            </a:r>
            <a:endParaRPr lang="en-US" altLang="en-US" b="1" i="1" dirty="0">
              <a:latin typeface="VNI-Times"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barn(inVertical)">
                                      <p:cBhvr>
                                        <p:cTn id="35"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4" grpId="1" animBg="1"/>
      <p:bldP spid="25" grpId="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a:extLst>
              <a:ext uri="{FF2B5EF4-FFF2-40B4-BE49-F238E27FC236}">
                <a16:creationId xmlns:a16="http://schemas.microsoft.com/office/drawing/2014/main" id="{79E17CDF-7BB4-4C51-8D5B-663722574FEE}"/>
              </a:ext>
            </a:extLst>
          </p:cNvPr>
          <p:cNvSpPr>
            <a:spLocks noChangeArrowheads="1"/>
          </p:cNvSpPr>
          <p:nvPr/>
        </p:nvSpPr>
        <p:spPr bwMode="auto">
          <a:xfrm>
            <a:off x="3048000" y="1371600"/>
            <a:ext cx="6553200" cy="3124200"/>
          </a:xfrm>
          <a:prstGeom prst="cloudCallout">
            <a:avLst>
              <a:gd name="adj1" fmla="val -51194"/>
              <a:gd name="adj2" fmla="val 77731"/>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latin typeface="Times New Roman" panose="02020603050405020304" pitchFamily="18" charset="0"/>
              </a:rPr>
              <a:t>Khi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việc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đầu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tiên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chị</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Út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cảm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thấy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thế</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Những</a:t>
            </a:r>
            <a:r>
              <a:rPr lang="en-US" altLang="en-US" sz="2800" b="1" dirty="0">
                <a:latin typeface="Times New Roman" panose="02020603050405020304" pitchFamily="18" charset="0"/>
              </a:rPr>
              <a:t> chi </a:t>
            </a:r>
            <a:r>
              <a:rPr lang="en-US" altLang="en-US" sz="2800" b="1" dirty="0" err="1">
                <a:latin typeface="Times New Roman" panose="02020603050405020304" pitchFamily="18" charset="0"/>
              </a:rPr>
              <a:t>tiết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thấy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đó</a:t>
            </a:r>
            <a:r>
              <a:rPr lang="en-US" altLang="en-US" sz="2800" b="1" dirty="0">
                <a:latin typeface="Times New Roman" panose="02020603050405020304" pitchFamily="18" charset="0"/>
              </a:rPr>
              <a:t>?</a:t>
            </a:r>
          </a:p>
        </p:txBody>
      </p:sp>
      <p:pic>
        <p:nvPicPr>
          <p:cNvPr id="37891" name="btnInknoeActivity" descr="C:\Program Files\Inknoe ClassPoint\Images\word_count_without result_default.png">
            <a:extLst>
              <a:ext uri="{FF2B5EF4-FFF2-40B4-BE49-F238E27FC236}">
                <a16:creationId xmlns:a16="http://schemas.microsoft.com/office/drawing/2014/main" id="{63A22F02-6561-44B1-9243-C59DDEE70154}"/>
              </a:ext>
            </a:extLst>
          </p:cNvPr>
          <p:cNvPicPr>
            <a:picLocks noChangeAspect="1" noChangeArrowheads="1"/>
          </p:cNvPicPr>
          <p:nvPr>
            <p:custDataLst>
              <p:tags r:id="rId1"/>
            </p:custDataLst>
          </p:nvPr>
        </p:nvPicPr>
        <p:blipFill>
          <a:blip r:embed="rId3" r:link="rId4">
            <a:extLst>
              <a:ext uri="{28A0092B-C50C-407E-A947-70E740481C1C}">
                <a14:useLocalDpi xmlns:a14="http://schemas.microsoft.com/office/drawing/2010/main" val="0"/>
              </a:ext>
            </a:extLst>
          </a:blip>
          <a:srcRect/>
          <a:stretch>
            <a:fillRect/>
          </a:stretch>
        </p:blipFill>
        <p:spPr bwMode="auto">
          <a:xfrm>
            <a:off x="4986338" y="5429250"/>
            <a:ext cx="2219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74CCE80C-7D32-4082-84E8-ACC852038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矩形 69">
            <a:extLst>
              <a:ext uri="{FF2B5EF4-FFF2-40B4-BE49-F238E27FC236}">
                <a16:creationId xmlns:a16="http://schemas.microsoft.com/office/drawing/2014/main" id="{895D6F53-24AD-40E7-8C3D-3E6AD751AF06}"/>
              </a:ext>
            </a:extLst>
          </p:cNvPr>
          <p:cNvSpPr>
            <a:spLocks noChangeArrowheads="1"/>
          </p:cNvSpPr>
          <p:nvPr/>
        </p:nvSpPr>
        <p:spPr bwMode="auto">
          <a:xfrm>
            <a:off x="184150" y="2247900"/>
            <a:ext cx="3946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38916" name="Text Box 5">
            <a:extLst>
              <a:ext uri="{FF2B5EF4-FFF2-40B4-BE49-F238E27FC236}">
                <a16:creationId xmlns:a16="http://schemas.microsoft.com/office/drawing/2014/main" id="{19525B2A-3321-41E9-8182-622A65CDF314}"/>
              </a:ext>
            </a:extLst>
          </p:cNvPr>
          <p:cNvSpPr txBox="1">
            <a:spLocks noChangeArrowheads="1"/>
          </p:cNvSpPr>
          <p:nvPr/>
        </p:nvSpPr>
        <p:spPr bwMode="auto">
          <a:xfrm>
            <a:off x="790575" y="1125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38917" name="TextBox 18">
            <a:extLst>
              <a:ext uri="{FF2B5EF4-FFF2-40B4-BE49-F238E27FC236}">
                <a16:creationId xmlns:a16="http://schemas.microsoft.com/office/drawing/2014/main" id="{2D5E2BC9-6543-4809-9842-D0A9883C1B8E}"/>
              </a:ext>
            </a:extLst>
          </p:cNvPr>
          <p:cNvSpPr txBox="1">
            <a:spLocks noChangeArrowheads="1"/>
          </p:cNvSpPr>
          <p:nvPr/>
        </p:nvSpPr>
        <p:spPr bwMode="auto">
          <a:xfrm>
            <a:off x="163513" y="3854450"/>
            <a:ext cx="39417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p>
        </p:txBody>
      </p:sp>
      <p:sp>
        <p:nvSpPr>
          <p:cNvPr id="38918" name="TextBox 6">
            <a:extLst>
              <a:ext uri="{FF2B5EF4-FFF2-40B4-BE49-F238E27FC236}">
                <a16:creationId xmlns:a16="http://schemas.microsoft.com/office/drawing/2014/main" id="{2F98DEC7-D4FD-4FA8-8C95-35C12C646FF0}"/>
              </a:ext>
            </a:extLst>
          </p:cNvPr>
          <p:cNvSpPr txBox="1">
            <a:spLocks noChangeArrowheads="1"/>
          </p:cNvSpPr>
          <p:nvPr/>
        </p:nvSpPr>
        <p:spPr bwMode="auto">
          <a:xfrm>
            <a:off x="3314700" y="52388"/>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Tập</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đọc</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tiên</a:t>
            </a:r>
            <a:endParaRPr lang="en-US" altLang="en-US"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E275839-C565-426C-B61F-35CDC785BA8F}"/>
              </a:ext>
            </a:extLst>
          </p:cNvPr>
          <p:cNvCxnSpPr>
            <a:cxnSpLocks/>
          </p:cNvCxnSpPr>
          <p:nvPr/>
        </p:nvCxnSpPr>
        <p:spPr bwMode="auto">
          <a:xfrm flipH="1">
            <a:off x="4071938" y="2136775"/>
            <a:ext cx="19050" cy="41830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F0A2823F-042A-42D9-AFF9-D48775B662BD}"/>
              </a:ext>
            </a:extLst>
          </p:cNvPr>
          <p:cNvCxnSpPr>
            <a:cxnSpLocks/>
          </p:cNvCxnSpPr>
          <p:nvPr/>
        </p:nvCxnSpPr>
        <p:spPr bwMode="auto">
          <a:xfrm flipH="1">
            <a:off x="879475" y="47561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B7AEC372-FFD7-4D2A-842D-644C19AFCB2B}"/>
              </a:ext>
            </a:extLst>
          </p:cNvPr>
          <p:cNvCxnSpPr>
            <a:cxnSpLocks/>
          </p:cNvCxnSpPr>
          <p:nvPr/>
        </p:nvCxnSpPr>
        <p:spPr bwMode="auto">
          <a:xfrm flipH="1">
            <a:off x="679450" y="4335463"/>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9247DCD4-E858-4AEB-A008-136953C2EA0C}"/>
              </a:ext>
            </a:extLst>
          </p:cNvPr>
          <p:cNvCxnSpPr>
            <a:cxnSpLocks/>
          </p:cNvCxnSpPr>
          <p:nvPr/>
        </p:nvCxnSpPr>
        <p:spPr bwMode="auto">
          <a:xfrm flipH="1">
            <a:off x="3014663" y="56562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8923" name="Text Box 5">
            <a:extLst>
              <a:ext uri="{FF2B5EF4-FFF2-40B4-BE49-F238E27FC236}">
                <a16:creationId xmlns:a16="http://schemas.microsoft.com/office/drawing/2014/main" id="{2498085B-1444-45F6-9F36-6BE8A07C7DA5}"/>
              </a:ext>
            </a:extLst>
          </p:cNvPr>
          <p:cNvSpPr txBox="1">
            <a:spLocks noChangeArrowheads="1"/>
          </p:cNvSpPr>
          <p:nvPr/>
        </p:nvSpPr>
        <p:spPr bwMode="auto">
          <a:xfrm>
            <a:off x="6811963" y="10906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38924" name="Text Box 5">
            <a:extLst>
              <a:ext uri="{FF2B5EF4-FFF2-40B4-BE49-F238E27FC236}">
                <a16:creationId xmlns:a16="http://schemas.microsoft.com/office/drawing/2014/main" id="{4B20368D-6614-480A-A0D2-A90F08F9CB5C}"/>
              </a:ext>
            </a:extLst>
          </p:cNvPr>
          <p:cNvSpPr txBox="1">
            <a:spLocks noChangeArrowheads="1"/>
          </p:cNvSpPr>
          <p:nvPr/>
        </p:nvSpPr>
        <p:spPr bwMode="auto">
          <a:xfrm>
            <a:off x="4540250" y="2081213"/>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-truyền đơn</a:t>
            </a:r>
            <a:endParaRPr lang="en-US" altLang="en-US" sz="3200">
              <a:latin typeface="Times New Roman" panose="02020603050405020304" pitchFamily="18" charset="0"/>
            </a:endParaRPr>
          </a:p>
        </p:txBody>
      </p:sp>
      <p:sp>
        <p:nvSpPr>
          <p:cNvPr id="25" name="AutoShape 8">
            <a:extLst>
              <a:ext uri="{FF2B5EF4-FFF2-40B4-BE49-F238E27FC236}">
                <a16:creationId xmlns:a16="http://schemas.microsoft.com/office/drawing/2014/main" id="{4E36FB5C-1238-4ECE-9E64-90F91664944B}"/>
              </a:ext>
            </a:extLst>
          </p:cNvPr>
          <p:cNvSpPr>
            <a:spLocks noChangeArrowheads="1"/>
          </p:cNvSpPr>
          <p:nvPr/>
        </p:nvSpPr>
        <p:spPr bwMode="auto">
          <a:xfrm>
            <a:off x="7329488" y="3335338"/>
            <a:ext cx="4646612" cy="2678112"/>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dirty="0" err="1">
                <a:solidFill>
                  <a:srgbClr val="002060"/>
                </a:solidFill>
                <a:latin typeface="Times New Roman" panose="02020603050405020304" pitchFamily="18" charset="0"/>
              </a:rPr>
              <a:t>Các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từ</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ngữ</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bồn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chồn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thấp</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thỏm</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thấy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tâm</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chị</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Út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lúc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đó</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ra</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sao</a:t>
            </a:r>
            <a:r>
              <a:rPr lang="en-US" altLang="en-US" sz="2800" dirty="0">
                <a:solidFill>
                  <a:srgbClr val="002060"/>
                </a:solidFill>
                <a:latin typeface="Times New Roman" panose="02020603050405020304" pitchFamily="18" charset="0"/>
              </a:rPr>
              <a:t>? </a:t>
            </a:r>
          </a:p>
        </p:txBody>
      </p:sp>
      <p:sp>
        <p:nvSpPr>
          <p:cNvPr id="38926" name="Text Box 5">
            <a:extLst>
              <a:ext uri="{FF2B5EF4-FFF2-40B4-BE49-F238E27FC236}">
                <a16:creationId xmlns:a16="http://schemas.microsoft.com/office/drawing/2014/main" id="{604F6908-FD80-4CC3-8C4F-18CE232FB502}"/>
              </a:ext>
            </a:extLst>
          </p:cNvPr>
          <p:cNvSpPr txBox="1">
            <a:spLocks noChangeArrowheads="1"/>
          </p:cNvSpPr>
          <p:nvPr/>
        </p:nvSpPr>
        <p:spPr bwMode="auto">
          <a:xfrm>
            <a:off x="4130675" y="1611313"/>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dirty="0">
                <a:solidFill>
                  <a:srgbClr val="FF3300"/>
                </a:solidFill>
                <a:latin typeface="Times New Roman" panose="02020603050405020304" pitchFamily="18" charset="0"/>
              </a:rPr>
              <a:t> </a:t>
            </a:r>
            <a:r>
              <a:rPr lang="en-US" altLang="en-US" i="1" u="sng" dirty="0">
                <a:solidFill>
                  <a:srgbClr val="FF3300"/>
                </a:solidFill>
                <a:latin typeface="VNI-Times" pitchFamily="2" charset="0"/>
              </a:rPr>
              <a:t>Ý</a:t>
            </a:r>
            <a:r>
              <a:rPr lang="en-US" altLang="en-US" i="1" dirty="0">
                <a:latin typeface="VNI-Times" pitchFamily="2" charset="0"/>
              </a:rPr>
              <a:t>: </a:t>
            </a:r>
            <a:r>
              <a:rPr lang="en-US" altLang="en-US" i="1" dirty="0" err="1">
                <a:latin typeface="Times New Roman" panose="02020603050405020304" pitchFamily="18" charset="0"/>
              </a:rPr>
              <a:t>Công</a:t>
            </a:r>
            <a:r>
              <a:rPr lang="en-US" altLang="en-US" i="1" dirty="0">
                <a:latin typeface="Times New Roman" panose="02020603050405020304" pitchFamily="18" charset="0"/>
              </a:rPr>
              <a:t> </a:t>
            </a:r>
            <a:r>
              <a:rPr lang="en-US" altLang="en-US" i="1" dirty="0" err="1">
                <a:latin typeface="Times New Roman" panose="02020603050405020304" pitchFamily="18" charset="0"/>
              </a:rPr>
              <a:t>việc</a:t>
            </a:r>
            <a:r>
              <a:rPr lang="en-US" altLang="en-US" i="1" dirty="0">
                <a:latin typeface="Times New Roman" panose="02020603050405020304" pitchFamily="18" charset="0"/>
              </a:rPr>
              <a:t> </a:t>
            </a:r>
            <a:r>
              <a:rPr lang="en-US" altLang="en-US" i="1" dirty="0" err="1">
                <a:latin typeface="Times New Roman" panose="02020603050405020304" pitchFamily="18" charset="0"/>
              </a:rPr>
              <a:t>đầu</a:t>
            </a:r>
            <a:r>
              <a:rPr lang="en-US" altLang="en-US" i="1" dirty="0">
                <a:latin typeface="Times New Roman" panose="02020603050405020304" pitchFamily="18" charset="0"/>
              </a:rPr>
              <a:t> </a:t>
            </a:r>
            <a:r>
              <a:rPr lang="en-US" altLang="en-US" i="1" dirty="0" err="1">
                <a:latin typeface="Times New Roman" panose="02020603050405020304" pitchFamily="18" charset="0"/>
              </a:rPr>
              <a:t>tiên</a:t>
            </a:r>
            <a:r>
              <a:rPr lang="en-US" altLang="en-US" i="1" dirty="0">
                <a:latin typeface="Times New Roman" panose="02020603050405020304" pitchFamily="18" charset="0"/>
              </a:rPr>
              <a:t> </a:t>
            </a:r>
            <a:r>
              <a:rPr lang="en-US" altLang="en-US" i="1" dirty="0" err="1">
                <a:latin typeface="Times New Roman" panose="02020603050405020304" pitchFamily="18" charset="0"/>
              </a:rPr>
              <a:t>của</a:t>
            </a:r>
            <a:r>
              <a:rPr lang="en-US" altLang="en-US"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a:t>
            </a:r>
            <a:r>
              <a:rPr lang="en-US" altLang="en-US" i="1" dirty="0" err="1">
                <a:latin typeface="Times New Roman" panose="02020603050405020304" pitchFamily="18" charset="0"/>
              </a:rPr>
              <a:t>là</a:t>
            </a:r>
            <a:r>
              <a:rPr lang="en-US" altLang="en-US" i="1" dirty="0">
                <a:latin typeface="Times New Roman" panose="02020603050405020304" pitchFamily="18" charset="0"/>
              </a:rPr>
              <a:t> </a:t>
            </a:r>
            <a:r>
              <a:rPr lang="en-US" altLang="en-US" i="1" dirty="0" err="1">
                <a:latin typeface="Times New Roman" panose="02020603050405020304" pitchFamily="18" charset="0"/>
              </a:rPr>
              <a:t>rải</a:t>
            </a:r>
            <a:r>
              <a:rPr lang="en-US" altLang="en-US" i="1" dirty="0">
                <a:latin typeface="Times New Roman" panose="02020603050405020304" pitchFamily="18" charset="0"/>
              </a:rPr>
              <a:t> </a:t>
            </a:r>
            <a:r>
              <a:rPr lang="en-US" altLang="en-US" i="1" dirty="0" err="1">
                <a:latin typeface="Times New Roman" panose="02020603050405020304" pitchFamily="18" charset="0"/>
              </a:rPr>
              <a:t>truyền</a:t>
            </a:r>
            <a:r>
              <a:rPr lang="en-US" altLang="en-US" i="1" dirty="0">
                <a:latin typeface="Times New Roman" panose="02020603050405020304" pitchFamily="18" charset="0"/>
              </a:rPr>
              <a:t> </a:t>
            </a:r>
            <a:r>
              <a:rPr lang="en-US" altLang="en-US" i="1" dirty="0" err="1">
                <a:latin typeface="Times New Roman" panose="02020603050405020304" pitchFamily="18" charset="0"/>
              </a:rPr>
              <a:t>đơn</a:t>
            </a:r>
            <a:r>
              <a:rPr lang="en-US" altLang="en-US" b="1" i="1" dirty="0">
                <a:latin typeface="Times New Roman" panose="02020603050405020304" pitchFamily="18" charset="0"/>
              </a:rPr>
              <a:t>.</a:t>
            </a:r>
            <a:endParaRPr lang="en-US" altLang="en-US" b="1" i="1" dirty="0">
              <a:latin typeface="VNI-Times" pitchFamily="2" charset="0"/>
            </a:endParaRPr>
          </a:p>
        </p:txBody>
      </p:sp>
      <p:sp>
        <p:nvSpPr>
          <p:cNvPr id="18" name="Text Box 5">
            <a:extLst>
              <a:ext uri="{FF2B5EF4-FFF2-40B4-BE49-F238E27FC236}">
                <a16:creationId xmlns:a16="http://schemas.microsoft.com/office/drawing/2014/main" id="{4E06B891-97FA-4A45-A971-FCA653B5B0E8}"/>
              </a:ext>
            </a:extLst>
          </p:cNvPr>
          <p:cNvSpPr txBox="1">
            <a:spLocks noChangeArrowheads="1"/>
          </p:cNvSpPr>
          <p:nvPr/>
        </p:nvSpPr>
        <p:spPr bwMode="auto">
          <a:xfrm>
            <a:off x="4540250" y="3203575"/>
            <a:ext cx="3357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-bồn chồn, thấp thỏm</a:t>
            </a:r>
            <a:endParaRPr lang="en-US" altLang="en-US" sz="3200">
              <a:latin typeface="Times New Roman" panose="02020603050405020304" pitchFamily="18" charset="0"/>
            </a:endParaRPr>
          </a:p>
        </p:txBody>
      </p:sp>
      <p:sp>
        <p:nvSpPr>
          <p:cNvPr id="19" name="AutoShape 8">
            <a:extLst>
              <a:ext uri="{FF2B5EF4-FFF2-40B4-BE49-F238E27FC236}">
                <a16:creationId xmlns:a16="http://schemas.microsoft.com/office/drawing/2014/main" id="{1EE59B9E-22B0-4EEC-A16F-074808B5694E}"/>
              </a:ext>
            </a:extLst>
          </p:cNvPr>
          <p:cNvSpPr>
            <a:spLocks noChangeArrowheads="1"/>
          </p:cNvSpPr>
          <p:nvPr/>
        </p:nvSpPr>
        <p:spPr bwMode="auto">
          <a:xfrm>
            <a:off x="7345363" y="3465513"/>
            <a:ext cx="4646612" cy="2265362"/>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Em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hãy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đặt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câu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với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cụm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từ</a:t>
            </a:r>
            <a:r>
              <a:rPr lang="en-US" altLang="en-US" sz="2800" b="1" dirty="0">
                <a:solidFill>
                  <a:srgbClr val="002060"/>
                </a:solidFill>
                <a:latin typeface="Times New Roman" panose="02020603050405020304" pitchFamily="18" charset="0"/>
              </a:rPr>
              <a:t> “</a:t>
            </a:r>
            <a:r>
              <a:rPr lang="en-US" altLang="en-US" sz="2800" b="1" i="1" u="sng" dirty="0" err="1">
                <a:solidFill>
                  <a:srgbClr val="002060"/>
                </a:solidFill>
                <a:latin typeface="Times New Roman" panose="02020603050405020304" pitchFamily="18" charset="0"/>
              </a:rPr>
              <a:t>bồn</a:t>
            </a:r>
            <a:r>
              <a:rPr lang="en-US" altLang="en-US" sz="2800" b="1" i="1" u="sng" dirty="0">
                <a:solidFill>
                  <a:srgbClr val="002060"/>
                </a:solidFill>
                <a:latin typeface="Times New Roman" panose="02020603050405020304" pitchFamily="18" charset="0"/>
              </a:rPr>
              <a:t> </a:t>
            </a:r>
            <a:r>
              <a:rPr lang="en-US" altLang="en-US" sz="2800" b="1" i="1" dirty="0" err="1">
                <a:solidFill>
                  <a:srgbClr val="002060"/>
                </a:solidFill>
                <a:latin typeface="Times New Roman" panose="02020603050405020304" pitchFamily="18" charset="0"/>
              </a:rPr>
              <a:t>chồn</a:t>
            </a:r>
            <a:r>
              <a:rPr lang="en-US" altLang="en-US" sz="2800" b="1" i="1" dirty="0">
                <a:solidFill>
                  <a:srgbClr val="002060"/>
                </a:solidFill>
                <a:latin typeface="Times New Roman" panose="02020603050405020304" pitchFamily="18" charset="0"/>
              </a:rPr>
              <a:t>, </a:t>
            </a:r>
            <a:r>
              <a:rPr lang="en-US" altLang="en-US" sz="2800" b="1" i="1" dirty="0" err="1">
                <a:solidFill>
                  <a:srgbClr val="002060"/>
                </a:solidFill>
                <a:latin typeface="Times New Roman" panose="02020603050405020304" pitchFamily="18" charset="0"/>
              </a:rPr>
              <a:t>thấp</a:t>
            </a:r>
            <a:r>
              <a:rPr lang="en-US" altLang="en-US" sz="2800" b="1" i="1" dirty="0">
                <a:solidFill>
                  <a:srgbClr val="002060"/>
                </a:solidFill>
                <a:latin typeface="Times New Roman" panose="02020603050405020304" pitchFamily="18" charset="0"/>
              </a:rPr>
              <a:t> </a:t>
            </a:r>
            <a:r>
              <a:rPr lang="en-US" altLang="en-US" sz="2800" b="1" i="1" dirty="0" err="1">
                <a:solidFill>
                  <a:srgbClr val="002060"/>
                </a:solidFill>
                <a:latin typeface="Times New Roman" panose="02020603050405020304" pitchFamily="18" charset="0"/>
              </a:rPr>
              <a:t>thỏm</a:t>
            </a:r>
            <a:r>
              <a:rPr lang="en-US" altLang="en-US" sz="2800" b="1" dirty="0">
                <a:solidFill>
                  <a:srgbClr val="002060"/>
                </a:solidFill>
                <a:latin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8" grpId="0"/>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7ED0C90-E1B2-441B-8A1A-4159FFDF0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235EF4CF-5A7C-4DEB-AA93-EB3585A98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618038"/>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B4DD684-95FA-4A26-BA21-AC518D535A52}"/>
              </a:ext>
            </a:extLst>
          </p:cNvPr>
          <p:cNvSpPr txBox="1"/>
          <p:nvPr/>
        </p:nvSpPr>
        <p:spPr>
          <a:xfrm>
            <a:off x="3246420" y="1527076"/>
            <a:ext cx="5059398" cy="2308324"/>
          </a:xfrm>
          <a:prstGeom prst="rect">
            <a:avLst/>
          </a:prstGeom>
          <a:noFill/>
        </p:spPr>
        <p:txBody>
          <a:bodyPr wrap="none">
            <a:spAutoFit/>
          </a:bodyPr>
          <a:lstStyle/>
          <a:p>
            <a:pPr algn="ctr">
              <a:defRPr/>
            </a:pPr>
            <a:r>
              <a:rPr lang="vi-VN"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a:p>
            <a:pPr algn="ctr">
              <a:defRPr/>
            </a:pP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Công</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việc</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đầu</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tiên</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defRPr/>
            </a:pPr>
            <a:endParaRPr lang="zh-CN" altLang="en-US" sz="48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85AF24FA-8B88-4C16-8101-5C77FB4B2B6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7D1CC47E-A135-4821-A44E-9C7B045145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4D2B9DCB-346C-4734-878D-E046902A2B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CEEF3FB-52CB-460E-B711-8BA4332080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584200" y="3627438"/>
            <a:ext cx="127793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034DD060-3431-4745-9507-484480930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525463" y="3625850"/>
            <a:ext cx="1277937" cy="136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4.16667E-7 7.40741E-7 C 0.01914 -0.00093 0.03841 0.00162 0.05729 -0.0037 C 0.0599 -0.0044 0.06198 -0.00833 0.06458 -0.00926 C 0.07122 -0.01134 0.07773 -0.01181 0.08438 -0.01296 C 0.10534 -0.02222 0.12565 -0.03519 0.14688 -0.04259 C 0.15456 -0.04838 0.16159 -0.05185 0.16875 -0.05926 C 0.17227 -0.06296 0.17917 -0.07037 0.17917 -0.07014 C 0.1819 -0.10903 0.18945 -0.11644 0.20417 -0.14259 C 0.21706 -0.16551 0.23216 -0.18264 0.24583 -0.2037 C 0.25273 -0.21458 0.26159 -0.22107 0.26875 -0.23148 C 0.2793 -0.24722 0.29362 -0.26204 0.30729 -0.26667 C 0.32031 -0.28056 0.33385 -0.29421 0.34792 -0.3037 C 0.35378 -0.3081 0.35638 -0.31273 0.3625 -0.31505 C 0.38216 -0.33866 0.40885 -0.35995 0.43229 -0.36667 C 0.43815 -0.37222 0.44336 -0.37431 0.45 -0.37616 C 0.46784 -0.38796 0.4875 -0.3963 0.50625 -0.40185 C 0.51992 -0.41435 0.53581 -0.41782 0.55104 -0.42245 C 0.56081 -0.43079 0.57201 -0.43333 0.58229 -0.44074 C 0.59258 -0.44792 0.60169 -0.46111 0.6125 -0.46482 C 0.62331 -0.47616 0.64076 -0.49815 0.64896 -0.51667 C 0.65404 -0.52801 0.65885 -0.53982 0.66458 -0.55 C 0.6668 -0.56227 0.66393 -0.54907 0.66875 -0.56111 C 0.67383 -0.57384 0.67904 -0.6037 0.68542 -0.61111 C 0.68737 -0.62037 0.68815 -0.62431 0.69258 -0.62963 C 0.69753 -0.65579 0.7151 -0.68519 0.72604 -0.70185 C 0.7319 -0.71088 0.73398 -0.71875 0.74167 -0.72407 C 0.75104 -0.74607 0.73867 -0.72037 0.74896 -0.73333 C 0.75039 -0.73519 0.75065 -0.73866 0.75208 -0.74074 C 0.75482 -0.74537 0.75872 -0.74792 0.76146 -0.75185 C 0.76771 -0.76134 0.77344 -0.77292 0.78021 -0.78148 C 0.78711 -0.79005 0.7901 -0.78958 0.79688 -0.7963 C 0.80273 -0.80208 0.80833 -0.80926 0.81458 -0.81482 C 0.8168 -0.82107 0.82292 -0.83148 0.82292 -0.83125 C 0.82643 -0.85 0.83164 -0.84745 0.83542 -0.86111 " pathEditMode="relative" rAng="0" ptsTypes="AAAAAAAAAAAAAAAAAAAAAAAAAAAAAAAAAA">
                                      <p:cBhvr>
                                        <p:cTn id="37" dur="5750" fill="hold"/>
                                        <p:tgtEl>
                                          <p:spTgt spid="13"/>
                                        </p:tgtEl>
                                        <p:attrNameLst>
                                          <p:attrName>ppt_x</p:attrName>
                                          <p:attrName>ppt_y</p:attrName>
                                        </p:attrNameLst>
                                      </p:cBhvr>
                                      <p:rCtr x="41771" y="-43056"/>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a:extLst>
              <a:ext uri="{FF2B5EF4-FFF2-40B4-BE49-F238E27FC236}">
                <a16:creationId xmlns:a16="http://schemas.microsoft.com/office/drawing/2014/main" id="{B6056CAB-EA38-4E57-9C5E-B68622137C2D}"/>
              </a:ext>
            </a:extLst>
          </p:cNvPr>
          <p:cNvSpPr>
            <a:spLocks noChangeArrowheads="1"/>
          </p:cNvSpPr>
          <p:nvPr/>
        </p:nvSpPr>
        <p:spPr bwMode="auto">
          <a:xfrm>
            <a:off x="3276600" y="1447800"/>
            <a:ext cx="5486400" cy="182880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đã</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nghĩ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ra</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để</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hết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truyền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đơn</a:t>
            </a:r>
            <a:r>
              <a:rPr lang="en-US" altLang="en-US" sz="2800" b="1" dirty="0">
                <a:solidFill>
                  <a:srgbClr val="002060"/>
                </a:solidFill>
                <a:latin typeface="Times New Roman" panose="02020603050405020304" pitchFamily="18" charset="0"/>
              </a:rPr>
              <a:t>?</a:t>
            </a:r>
          </a:p>
        </p:txBody>
      </p:sp>
      <p:sp>
        <p:nvSpPr>
          <p:cNvPr id="7" name="AutoShape 8">
            <a:extLst>
              <a:ext uri="{FF2B5EF4-FFF2-40B4-BE49-F238E27FC236}">
                <a16:creationId xmlns:a16="http://schemas.microsoft.com/office/drawing/2014/main" id="{7276B698-6EB1-4BB5-B5F1-92A77BA1F2F5}"/>
              </a:ext>
            </a:extLst>
          </p:cNvPr>
          <p:cNvSpPr>
            <a:spLocks noChangeArrowheads="1"/>
          </p:cNvSpPr>
          <p:nvPr/>
        </p:nvSpPr>
        <p:spPr bwMode="auto">
          <a:xfrm>
            <a:off x="2514600" y="838200"/>
            <a:ext cx="8001000" cy="373380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i="1" dirty="0">
                <a:latin typeface="Times New Roman" panose="02020603050405020304" pitchFamily="18" charset="0"/>
                <a:cs typeface="Times New Roman" panose="02020603050405020304" pitchFamily="18" charset="0"/>
              </a:rPr>
              <a:t>Ba </a:t>
            </a:r>
            <a:r>
              <a:rPr lang="en-US" altLang="en-US" sz="2800" b="1" i="1" dirty="0" err="1">
                <a:latin typeface="Times New Roman" panose="02020603050405020304" pitchFamily="18" charset="0"/>
                <a:cs typeface="Times New Roman" panose="02020603050405020304" pitchFamily="18" charset="0"/>
              </a:rPr>
              <a:t>giờ</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sáng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như</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mọi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hôm</a:t>
            </a:r>
            <a:r>
              <a:rPr lang="en-US" altLang="en-US" sz="2800" b="1" i="1" dirty="0">
                <a:latin typeface="Times New Roman" panose="02020603050405020304" pitchFamily="18" charset="0"/>
                <a:cs typeface="Times New Roman" panose="02020603050405020304" pitchFamily="18" charset="0"/>
              </a:rPr>
              <a:t>. Tay </a:t>
            </a:r>
            <a:r>
              <a:rPr lang="en-US" altLang="en-US" sz="2800" b="1" i="1" dirty="0" err="1">
                <a:latin typeface="Times New Roman" panose="02020603050405020304" pitchFamily="18" charset="0"/>
                <a:cs typeface="Times New Roman" panose="02020603050405020304" pitchFamily="18" charset="0"/>
              </a:rPr>
              <a:t>bê</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rổ</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bó</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truyền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thì</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giắt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trên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lưng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quần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rảo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bước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truyền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từ</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từ</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rơi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xuống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đất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Gần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tới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thì</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vừa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hết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cũng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vừa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sáng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tỏ</a:t>
            </a:r>
            <a:r>
              <a:rPr lang="en-US" altLang="en-US" sz="2800" b="1" i="1" dirty="0">
                <a:latin typeface="Times New Roman" panose="02020603050405020304" pitchFamily="18"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AutoShape 8">
            <a:extLst>
              <a:ext uri="{FF2B5EF4-FFF2-40B4-BE49-F238E27FC236}">
                <a16:creationId xmlns:a16="http://schemas.microsoft.com/office/drawing/2014/main" id="{65A2D771-1795-47E1-AB33-3386D70F576E}"/>
              </a:ext>
            </a:extLst>
          </p:cNvPr>
          <p:cNvSpPr>
            <a:spLocks noChangeArrowheads="1"/>
          </p:cNvSpPr>
          <p:nvPr/>
        </p:nvSpPr>
        <p:spPr bwMode="auto">
          <a:xfrm>
            <a:off x="3305175" y="1500188"/>
            <a:ext cx="6829425" cy="216535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Việc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nghĩ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truyền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đơn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vậy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thấy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một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người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thế</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nào</a:t>
            </a:r>
            <a:r>
              <a:rPr lang="en-US" altLang="en-US" sz="2800" b="1" dirty="0">
                <a:solidFill>
                  <a:srgbClr val="002060"/>
                </a:solidFill>
                <a:latin typeface="Times New Roman" panose="02020603050405020304" pitchFamily="18" charset="0"/>
              </a:rPr>
              <a:t>? </a:t>
            </a:r>
          </a:p>
        </p:txBody>
      </p:sp>
      <p:sp>
        <p:nvSpPr>
          <p:cNvPr id="9" name="AutoShape 8">
            <a:extLst>
              <a:ext uri="{FF2B5EF4-FFF2-40B4-BE49-F238E27FC236}">
                <a16:creationId xmlns:a16="http://schemas.microsoft.com/office/drawing/2014/main" id="{5029BBE9-6EC1-469C-9A22-C9A974869341}"/>
              </a:ext>
            </a:extLst>
          </p:cNvPr>
          <p:cNvSpPr>
            <a:spLocks noChangeArrowheads="1"/>
          </p:cNvSpPr>
          <p:nvPr/>
        </p:nvSpPr>
        <p:spPr bwMode="auto">
          <a:xfrm>
            <a:off x="3343275" y="1274763"/>
            <a:ext cx="6296025" cy="2614612"/>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Việc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nghĩ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rải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truyền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đơn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như</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vậy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thấy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là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một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người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rất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thông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minh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gan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dạ</a:t>
            </a:r>
            <a:endParaRPr lang="en-US" altLang="en-US" sz="2800" b="1" dirty="0">
              <a:solidFill>
                <a:srgbClr val="002060"/>
              </a:solidFill>
              <a:latin typeface="Times New Roman" panose="02020603050405020304" pitchFamily="18" charset="0"/>
            </a:endParaRPr>
          </a:p>
        </p:txBody>
      </p:sp>
      <p:sp>
        <p:nvSpPr>
          <p:cNvPr id="15" name="AutoShape 8">
            <a:extLst>
              <a:ext uri="{FF2B5EF4-FFF2-40B4-BE49-F238E27FC236}">
                <a16:creationId xmlns:a16="http://schemas.microsoft.com/office/drawing/2014/main" id="{C6D90AA0-2875-41E7-9CBC-0C0BF52CB1AC}"/>
              </a:ext>
            </a:extLst>
          </p:cNvPr>
          <p:cNvSpPr>
            <a:spLocks noChangeArrowheads="1"/>
          </p:cNvSpPr>
          <p:nvPr/>
        </p:nvSpPr>
        <p:spPr bwMode="auto">
          <a:xfrm>
            <a:off x="3343275" y="1800225"/>
            <a:ext cx="6296025" cy="1655763"/>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Vậy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nội</a:t>
            </a:r>
            <a:r>
              <a:rPr lang="en-US" altLang="en-US" sz="2800" b="1" dirty="0">
                <a:solidFill>
                  <a:srgbClr val="002060"/>
                </a:solidFill>
                <a:latin typeface="Times New Roman" panose="02020603050405020304" pitchFamily="18" charset="0"/>
              </a:rPr>
              <a:t> dung </a:t>
            </a:r>
            <a:r>
              <a:rPr lang="en-US" altLang="en-US" sz="2800" b="1" dirty="0" err="1">
                <a:solidFill>
                  <a:srgbClr val="002060"/>
                </a:solidFill>
                <a:latin typeface="Times New Roman" panose="02020603050405020304" pitchFamily="18" charset="0"/>
              </a:rPr>
              <a:t>đoạn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hai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em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biết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childTnLst>
                                    <p:animEffect transition="out" filter="blinds(horizontal)">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A950B288-1D5F-4F6E-9093-0F240C6E0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619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69">
            <a:extLst>
              <a:ext uri="{FF2B5EF4-FFF2-40B4-BE49-F238E27FC236}">
                <a16:creationId xmlns:a16="http://schemas.microsoft.com/office/drawing/2014/main" id="{B3CC705F-7613-406A-9F70-DF28872532A0}"/>
              </a:ext>
            </a:extLst>
          </p:cNvPr>
          <p:cNvSpPr>
            <a:spLocks noChangeArrowheads="1"/>
          </p:cNvSpPr>
          <p:nvPr/>
        </p:nvSpPr>
        <p:spPr bwMode="auto">
          <a:xfrm>
            <a:off x="184150" y="2247900"/>
            <a:ext cx="3946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40964" name="Text Box 5">
            <a:extLst>
              <a:ext uri="{FF2B5EF4-FFF2-40B4-BE49-F238E27FC236}">
                <a16:creationId xmlns:a16="http://schemas.microsoft.com/office/drawing/2014/main" id="{2937529D-2AE2-4731-94D3-A7DB6D575E78}"/>
              </a:ext>
            </a:extLst>
          </p:cNvPr>
          <p:cNvSpPr txBox="1">
            <a:spLocks noChangeArrowheads="1"/>
          </p:cNvSpPr>
          <p:nvPr/>
        </p:nvSpPr>
        <p:spPr bwMode="auto">
          <a:xfrm>
            <a:off x="790575" y="1125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40965" name="TextBox 18">
            <a:extLst>
              <a:ext uri="{FF2B5EF4-FFF2-40B4-BE49-F238E27FC236}">
                <a16:creationId xmlns:a16="http://schemas.microsoft.com/office/drawing/2014/main" id="{AF94C665-5271-4418-82A5-779178DB96DC}"/>
              </a:ext>
            </a:extLst>
          </p:cNvPr>
          <p:cNvSpPr txBox="1">
            <a:spLocks noChangeArrowheads="1"/>
          </p:cNvSpPr>
          <p:nvPr/>
        </p:nvSpPr>
        <p:spPr bwMode="auto">
          <a:xfrm>
            <a:off x="163513" y="3854450"/>
            <a:ext cx="39417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p>
        </p:txBody>
      </p:sp>
      <p:sp>
        <p:nvSpPr>
          <p:cNvPr id="40966" name="TextBox 6">
            <a:extLst>
              <a:ext uri="{FF2B5EF4-FFF2-40B4-BE49-F238E27FC236}">
                <a16:creationId xmlns:a16="http://schemas.microsoft.com/office/drawing/2014/main" id="{958A213F-532B-440C-94DA-109B432D2359}"/>
              </a:ext>
            </a:extLst>
          </p:cNvPr>
          <p:cNvSpPr txBox="1">
            <a:spLocks noChangeArrowheads="1"/>
          </p:cNvSpPr>
          <p:nvPr/>
        </p:nvSpPr>
        <p:spPr bwMode="auto">
          <a:xfrm>
            <a:off x="3314700" y="52388"/>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Tập</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đọc</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tiên</a:t>
            </a:r>
            <a:endParaRPr lang="en-US" altLang="en-US"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E074D154-CC84-4A28-89B9-3564941BA398}"/>
              </a:ext>
            </a:extLst>
          </p:cNvPr>
          <p:cNvCxnSpPr>
            <a:cxnSpLocks/>
          </p:cNvCxnSpPr>
          <p:nvPr/>
        </p:nvCxnSpPr>
        <p:spPr bwMode="auto">
          <a:xfrm flipH="1">
            <a:off x="4071938" y="2136775"/>
            <a:ext cx="19050" cy="41830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4D8E36DF-F182-4EC5-91CE-FC75B6BDD25F}"/>
              </a:ext>
            </a:extLst>
          </p:cNvPr>
          <p:cNvCxnSpPr>
            <a:cxnSpLocks/>
          </p:cNvCxnSpPr>
          <p:nvPr/>
        </p:nvCxnSpPr>
        <p:spPr bwMode="auto">
          <a:xfrm flipH="1">
            <a:off x="879475" y="47561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B1CF018E-21D6-46CA-B633-4BE2938B5746}"/>
              </a:ext>
            </a:extLst>
          </p:cNvPr>
          <p:cNvCxnSpPr>
            <a:cxnSpLocks/>
          </p:cNvCxnSpPr>
          <p:nvPr/>
        </p:nvCxnSpPr>
        <p:spPr bwMode="auto">
          <a:xfrm flipH="1">
            <a:off x="679450" y="4335463"/>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6B55C587-A5F0-411A-8C27-047D3C5D01E1}"/>
              </a:ext>
            </a:extLst>
          </p:cNvPr>
          <p:cNvCxnSpPr>
            <a:cxnSpLocks/>
          </p:cNvCxnSpPr>
          <p:nvPr/>
        </p:nvCxnSpPr>
        <p:spPr bwMode="auto">
          <a:xfrm flipH="1">
            <a:off x="3014663" y="56562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0971" name="Text Box 5">
            <a:extLst>
              <a:ext uri="{FF2B5EF4-FFF2-40B4-BE49-F238E27FC236}">
                <a16:creationId xmlns:a16="http://schemas.microsoft.com/office/drawing/2014/main" id="{0EA3F918-1A7B-4C5B-B552-ECE19EB367F7}"/>
              </a:ext>
            </a:extLst>
          </p:cNvPr>
          <p:cNvSpPr txBox="1">
            <a:spLocks noChangeArrowheads="1"/>
          </p:cNvSpPr>
          <p:nvPr/>
        </p:nvSpPr>
        <p:spPr bwMode="auto">
          <a:xfrm>
            <a:off x="6811963" y="10906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40972" name="Text Box 5">
            <a:extLst>
              <a:ext uri="{FF2B5EF4-FFF2-40B4-BE49-F238E27FC236}">
                <a16:creationId xmlns:a16="http://schemas.microsoft.com/office/drawing/2014/main" id="{7A515030-C28A-4E69-A597-6C5FD7E3D372}"/>
              </a:ext>
            </a:extLst>
          </p:cNvPr>
          <p:cNvSpPr txBox="1">
            <a:spLocks noChangeArrowheads="1"/>
          </p:cNvSpPr>
          <p:nvPr/>
        </p:nvSpPr>
        <p:spPr bwMode="auto">
          <a:xfrm>
            <a:off x="4540250" y="2081213"/>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a:solidFill>
                  <a:srgbClr val="FF3300"/>
                </a:solidFill>
                <a:latin typeface="Times New Roman" panose="02020603050405020304" pitchFamily="18" charset="0"/>
              </a:rPr>
              <a:t>-truyền đơn</a:t>
            </a:r>
            <a:endParaRPr lang="en-US" altLang="en-US" sz="3200">
              <a:latin typeface="Times New Roman" panose="02020603050405020304" pitchFamily="18" charset="0"/>
            </a:endParaRPr>
          </a:p>
        </p:txBody>
      </p:sp>
      <p:sp>
        <p:nvSpPr>
          <p:cNvPr id="40973" name="TextBox 21">
            <a:extLst>
              <a:ext uri="{FF2B5EF4-FFF2-40B4-BE49-F238E27FC236}">
                <a16:creationId xmlns:a16="http://schemas.microsoft.com/office/drawing/2014/main" id="{59CC5195-9934-430A-84B3-93118652D0CB}"/>
              </a:ext>
            </a:extLst>
          </p:cNvPr>
          <p:cNvSpPr txBox="1">
            <a:spLocks noChangeArrowheads="1"/>
          </p:cNvSpPr>
          <p:nvPr/>
        </p:nvSpPr>
        <p:spPr bwMode="auto">
          <a:xfrm>
            <a:off x="6362700" y="2089150"/>
            <a:ext cx="296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vừa mừng vừa lo</a:t>
            </a:r>
          </a:p>
        </p:txBody>
      </p:sp>
      <p:sp>
        <p:nvSpPr>
          <p:cNvPr id="40974" name="Text Box 5">
            <a:extLst>
              <a:ext uri="{FF2B5EF4-FFF2-40B4-BE49-F238E27FC236}">
                <a16:creationId xmlns:a16="http://schemas.microsoft.com/office/drawing/2014/main" id="{76325E0C-053D-4C7E-A419-688CF000E8B7}"/>
              </a:ext>
            </a:extLst>
          </p:cNvPr>
          <p:cNvSpPr txBox="1">
            <a:spLocks noChangeArrowheads="1"/>
          </p:cNvSpPr>
          <p:nvPr/>
        </p:nvSpPr>
        <p:spPr bwMode="auto">
          <a:xfrm>
            <a:off x="4130675" y="1611313"/>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i="1" dirty="0">
                <a:latin typeface="VNI-Times" pitchFamily="2" charset="0"/>
              </a:rPr>
              <a:t>Ý1: </a:t>
            </a:r>
            <a:r>
              <a:rPr lang="en-US" altLang="en-US" i="1" dirty="0" err="1">
                <a:latin typeface="Times New Roman" panose="02020603050405020304" pitchFamily="18" charset="0"/>
              </a:rPr>
              <a:t>Công</a:t>
            </a:r>
            <a:r>
              <a:rPr lang="en-US" altLang="en-US" i="1" dirty="0">
                <a:latin typeface="Times New Roman" panose="02020603050405020304" pitchFamily="18" charset="0"/>
              </a:rPr>
              <a:t> </a:t>
            </a:r>
            <a:r>
              <a:rPr lang="en-US" altLang="en-US" i="1" dirty="0" err="1">
                <a:latin typeface="Times New Roman" panose="02020603050405020304" pitchFamily="18" charset="0"/>
              </a:rPr>
              <a:t>việc</a:t>
            </a:r>
            <a:r>
              <a:rPr lang="en-US" altLang="en-US" i="1" dirty="0">
                <a:latin typeface="Times New Roman" panose="02020603050405020304" pitchFamily="18" charset="0"/>
              </a:rPr>
              <a:t> </a:t>
            </a:r>
            <a:r>
              <a:rPr lang="en-US" altLang="en-US" i="1" dirty="0" err="1">
                <a:latin typeface="Times New Roman" panose="02020603050405020304" pitchFamily="18" charset="0"/>
              </a:rPr>
              <a:t>đầu</a:t>
            </a:r>
            <a:r>
              <a:rPr lang="en-US" altLang="en-US" i="1" dirty="0">
                <a:latin typeface="Times New Roman" panose="02020603050405020304" pitchFamily="18" charset="0"/>
              </a:rPr>
              <a:t> </a:t>
            </a:r>
            <a:r>
              <a:rPr lang="en-US" altLang="en-US" i="1" dirty="0" err="1">
                <a:latin typeface="Times New Roman" panose="02020603050405020304" pitchFamily="18" charset="0"/>
              </a:rPr>
              <a:t>tiên</a:t>
            </a:r>
            <a:r>
              <a:rPr lang="en-US" altLang="en-US" i="1" dirty="0">
                <a:latin typeface="Times New Roman" panose="02020603050405020304" pitchFamily="18" charset="0"/>
              </a:rPr>
              <a:t> </a:t>
            </a:r>
            <a:r>
              <a:rPr lang="en-US" altLang="en-US" i="1" dirty="0" err="1">
                <a:latin typeface="Times New Roman" panose="02020603050405020304" pitchFamily="18" charset="0"/>
              </a:rPr>
              <a:t>của</a:t>
            </a:r>
            <a:r>
              <a:rPr lang="en-US" altLang="en-US"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a:t>
            </a:r>
            <a:r>
              <a:rPr lang="en-US" altLang="en-US" i="1" dirty="0" err="1">
                <a:latin typeface="Times New Roman" panose="02020603050405020304" pitchFamily="18" charset="0"/>
              </a:rPr>
              <a:t>là</a:t>
            </a:r>
            <a:r>
              <a:rPr lang="en-US" altLang="en-US" i="1" dirty="0">
                <a:latin typeface="Times New Roman" panose="02020603050405020304" pitchFamily="18" charset="0"/>
              </a:rPr>
              <a:t> </a:t>
            </a:r>
            <a:r>
              <a:rPr lang="en-US" altLang="en-US" i="1" dirty="0" err="1">
                <a:latin typeface="Times New Roman" panose="02020603050405020304" pitchFamily="18" charset="0"/>
              </a:rPr>
              <a:t>rải</a:t>
            </a:r>
            <a:r>
              <a:rPr lang="en-US" altLang="en-US" i="1" dirty="0">
                <a:latin typeface="Times New Roman" panose="02020603050405020304" pitchFamily="18" charset="0"/>
              </a:rPr>
              <a:t> </a:t>
            </a:r>
            <a:r>
              <a:rPr lang="en-US" altLang="en-US" i="1" dirty="0" err="1">
                <a:latin typeface="Times New Roman" panose="02020603050405020304" pitchFamily="18" charset="0"/>
              </a:rPr>
              <a:t>truyền</a:t>
            </a:r>
            <a:r>
              <a:rPr lang="en-US" altLang="en-US" i="1" dirty="0">
                <a:latin typeface="Times New Roman" panose="02020603050405020304" pitchFamily="18" charset="0"/>
              </a:rPr>
              <a:t> </a:t>
            </a:r>
            <a:r>
              <a:rPr lang="en-US" altLang="en-US" i="1" dirty="0" err="1">
                <a:latin typeface="Times New Roman" panose="02020603050405020304" pitchFamily="18" charset="0"/>
              </a:rPr>
              <a:t>đơn</a:t>
            </a:r>
            <a:r>
              <a:rPr lang="en-US" altLang="en-US" b="1" i="1" dirty="0">
                <a:latin typeface="Times New Roman" panose="02020603050405020304" pitchFamily="18" charset="0"/>
              </a:rPr>
              <a:t>.</a:t>
            </a:r>
            <a:endParaRPr lang="en-US" altLang="en-US" b="1" i="1" dirty="0">
              <a:latin typeface="VNI-Times" pitchFamily="2" charset="0"/>
            </a:endParaRPr>
          </a:p>
        </p:txBody>
      </p:sp>
      <p:sp>
        <p:nvSpPr>
          <p:cNvPr id="40975" name="Text Box 5">
            <a:extLst>
              <a:ext uri="{FF2B5EF4-FFF2-40B4-BE49-F238E27FC236}">
                <a16:creationId xmlns:a16="http://schemas.microsoft.com/office/drawing/2014/main" id="{5561076D-DA35-4B8C-8F6F-304F4D352CB6}"/>
              </a:ext>
            </a:extLst>
          </p:cNvPr>
          <p:cNvSpPr txBox="1">
            <a:spLocks noChangeArrowheads="1"/>
          </p:cNvSpPr>
          <p:nvPr/>
        </p:nvSpPr>
        <p:spPr bwMode="auto">
          <a:xfrm>
            <a:off x="4649788" y="332898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-bồn chồn, thấp thỏm</a:t>
            </a:r>
            <a:endParaRPr lang="en-US" altLang="en-US" sz="3200">
              <a:latin typeface="Times New Roman" panose="02020603050405020304" pitchFamily="18" charset="0"/>
            </a:endParaRPr>
          </a:p>
        </p:txBody>
      </p:sp>
      <p:sp>
        <p:nvSpPr>
          <p:cNvPr id="19" name="Text Box 5">
            <a:extLst>
              <a:ext uri="{FF2B5EF4-FFF2-40B4-BE49-F238E27FC236}">
                <a16:creationId xmlns:a16="http://schemas.microsoft.com/office/drawing/2014/main" id="{2DB28973-55B6-4803-A512-89EDBA3B440B}"/>
              </a:ext>
            </a:extLst>
          </p:cNvPr>
          <p:cNvSpPr txBox="1">
            <a:spLocks noChangeArrowheads="1"/>
          </p:cNvSpPr>
          <p:nvPr/>
        </p:nvSpPr>
        <p:spPr bwMode="auto">
          <a:xfrm>
            <a:off x="4090988" y="2513013"/>
            <a:ext cx="7832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i="1" dirty="0">
                <a:latin typeface="VNI-Times" pitchFamily="2" charset="0"/>
              </a:rPr>
              <a:t>Ý2:</a:t>
            </a:r>
            <a:r>
              <a:rPr lang="en-US" altLang="en-US" b="1"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a:t>
            </a:r>
            <a:r>
              <a:rPr lang="en-US" altLang="en-US" i="1" dirty="0" err="1">
                <a:latin typeface="Times New Roman" panose="02020603050405020304" pitchFamily="18" charset="0"/>
              </a:rPr>
              <a:t>đã</a:t>
            </a:r>
            <a:r>
              <a:rPr lang="en-US" altLang="en-US" i="1" dirty="0">
                <a:latin typeface="Times New Roman" panose="02020603050405020304" pitchFamily="18" charset="0"/>
              </a:rPr>
              <a:t> </a:t>
            </a:r>
            <a:r>
              <a:rPr lang="en-US" altLang="en-US" i="1" dirty="0" err="1">
                <a:latin typeface="Times New Roman" panose="02020603050405020304" pitchFamily="18" charset="0"/>
              </a:rPr>
              <a:t>có</a:t>
            </a:r>
            <a:r>
              <a:rPr lang="en-US" altLang="en-US" i="1" dirty="0">
                <a:latin typeface="Times New Roman" panose="02020603050405020304" pitchFamily="18" charset="0"/>
              </a:rPr>
              <a:t> </a:t>
            </a:r>
            <a:r>
              <a:rPr lang="en-US" altLang="en-US" i="1" dirty="0" err="1">
                <a:latin typeface="Times New Roman" panose="02020603050405020304" pitchFamily="18" charset="0"/>
              </a:rPr>
              <a:t>những</a:t>
            </a:r>
            <a:r>
              <a:rPr lang="en-US" altLang="en-US" i="1" dirty="0">
                <a:latin typeface="Times New Roman" panose="02020603050405020304" pitchFamily="18" charset="0"/>
              </a:rPr>
              <a:t> </a:t>
            </a:r>
            <a:r>
              <a:rPr lang="en-US" altLang="en-US" i="1" dirty="0" err="1">
                <a:latin typeface="Times New Roman" panose="02020603050405020304" pitchFamily="18" charset="0"/>
              </a:rPr>
              <a:t>sáng</a:t>
            </a:r>
            <a:r>
              <a:rPr lang="en-US" altLang="en-US" i="1" dirty="0">
                <a:latin typeface="Times New Roman" panose="02020603050405020304" pitchFamily="18" charset="0"/>
              </a:rPr>
              <a:t> </a:t>
            </a:r>
            <a:r>
              <a:rPr lang="en-US" altLang="en-US" i="1" dirty="0" err="1">
                <a:latin typeface="Times New Roman" panose="02020603050405020304" pitchFamily="18" charset="0"/>
              </a:rPr>
              <a:t>kiến</a:t>
            </a:r>
            <a:r>
              <a:rPr lang="en-US" altLang="en-US" i="1" dirty="0">
                <a:latin typeface="Times New Roman" panose="02020603050405020304" pitchFamily="18" charset="0"/>
              </a:rPr>
              <a:t> hay </a:t>
            </a:r>
            <a:r>
              <a:rPr lang="en-US" altLang="en-US" i="1" dirty="0" err="1">
                <a:latin typeface="Times New Roman" panose="02020603050405020304" pitchFamily="18" charset="0"/>
              </a:rPr>
              <a:t>để</a:t>
            </a:r>
            <a:r>
              <a:rPr lang="en-US" altLang="en-US" i="1" dirty="0">
                <a:latin typeface="Times New Roman" panose="02020603050405020304" pitchFamily="18" charset="0"/>
              </a:rPr>
              <a:t> </a:t>
            </a:r>
            <a:r>
              <a:rPr lang="en-US" altLang="en-US" i="1" dirty="0" err="1">
                <a:latin typeface="Times New Roman" panose="02020603050405020304" pitchFamily="18" charset="0"/>
              </a:rPr>
              <a:t>hoàn</a:t>
            </a:r>
            <a:r>
              <a:rPr lang="en-US" altLang="en-US" i="1" dirty="0">
                <a:latin typeface="Times New Roman" panose="02020603050405020304" pitchFamily="18" charset="0"/>
              </a:rPr>
              <a:t> </a:t>
            </a:r>
            <a:r>
              <a:rPr lang="en-US" altLang="en-US" i="1" dirty="0" err="1">
                <a:latin typeface="Times New Roman" panose="02020603050405020304" pitchFamily="18" charset="0"/>
              </a:rPr>
              <a:t>thành</a:t>
            </a:r>
            <a:r>
              <a:rPr lang="en-US" altLang="en-US" i="1" dirty="0">
                <a:latin typeface="Times New Roman" panose="02020603050405020304" pitchFamily="18" charset="0"/>
              </a:rPr>
              <a:t> </a:t>
            </a:r>
            <a:r>
              <a:rPr lang="en-US" altLang="en-US" i="1" dirty="0" err="1">
                <a:latin typeface="Times New Roman" panose="02020603050405020304" pitchFamily="18" charset="0"/>
              </a:rPr>
              <a:t>nhiệm</a:t>
            </a:r>
            <a:r>
              <a:rPr lang="en-US" altLang="en-US" i="1" dirty="0">
                <a:latin typeface="Times New Roman" panose="02020603050405020304" pitchFamily="18" charset="0"/>
              </a:rPr>
              <a:t> </a:t>
            </a:r>
            <a:r>
              <a:rPr lang="en-US" altLang="en-US" i="1" dirty="0" err="1">
                <a:latin typeface="Times New Roman" panose="02020603050405020304" pitchFamily="18" charset="0"/>
              </a:rPr>
              <a:t>vụ</a:t>
            </a:r>
            <a:r>
              <a:rPr lang="en-US" altLang="en-US" i="1" dirty="0">
                <a:latin typeface="Times New Roman" panose="02020603050405020304" pitchFamily="18" charset="0"/>
              </a:rPr>
              <a:t>.</a:t>
            </a:r>
            <a:endParaRPr lang="en-US" altLang="en-US" i="1" dirty="0">
              <a:latin typeface="VNI-Times" pitchFamily="2" charset="0"/>
            </a:endParaRPr>
          </a:p>
        </p:txBody>
      </p:sp>
      <p:sp>
        <p:nvSpPr>
          <p:cNvPr id="24" name="AutoShape 8">
            <a:extLst>
              <a:ext uri="{FF2B5EF4-FFF2-40B4-BE49-F238E27FC236}">
                <a16:creationId xmlns:a16="http://schemas.microsoft.com/office/drawing/2014/main" id="{F82434BD-7782-42BB-8C0B-0F775713A3CA}"/>
              </a:ext>
            </a:extLst>
          </p:cNvPr>
          <p:cNvSpPr>
            <a:spLocks noChangeArrowheads="1"/>
          </p:cNvSpPr>
          <p:nvPr/>
        </p:nvSpPr>
        <p:spPr bwMode="auto">
          <a:xfrm>
            <a:off x="7456488" y="3346450"/>
            <a:ext cx="4646612" cy="186055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Chị</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Út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nguyện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vọng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sao</a:t>
            </a:r>
            <a:r>
              <a:rPr lang="en-US" altLang="en-US" sz="2800" b="1" dirty="0">
                <a:solidFill>
                  <a:srgbClr val="002060"/>
                </a:solidFill>
                <a:latin typeface="Times New Roman" panose="02020603050405020304" pitchFamily="18" charset="0"/>
              </a:rPr>
              <a:t>?</a:t>
            </a:r>
          </a:p>
        </p:txBody>
      </p:sp>
      <p:sp>
        <p:nvSpPr>
          <p:cNvPr id="26" name="Text Box 5">
            <a:extLst>
              <a:ext uri="{FF2B5EF4-FFF2-40B4-BE49-F238E27FC236}">
                <a16:creationId xmlns:a16="http://schemas.microsoft.com/office/drawing/2014/main" id="{19A9C437-5B18-4907-8883-DD450E891F47}"/>
              </a:ext>
            </a:extLst>
          </p:cNvPr>
          <p:cNvSpPr txBox="1">
            <a:spLocks noChangeArrowheads="1"/>
          </p:cNvSpPr>
          <p:nvPr/>
        </p:nvSpPr>
        <p:spPr bwMode="auto">
          <a:xfrm>
            <a:off x="4729163" y="459263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-thoát li</a:t>
            </a:r>
            <a:endParaRPr lang="en-US" altLang="en-US" sz="3200">
              <a:latin typeface="Times New Roman" panose="02020603050405020304" pitchFamily="18" charset="0"/>
            </a:endParaRPr>
          </a:p>
        </p:txBody>
      </p:sp>
      <p:sp>
        <p:nvSpPr>
          <p:cNvPr id="29" name="Text Box 5">
            <a:extLst>
              <a:ext uri="{FF2B5EF4-FFF2-40B4-BE49-F238E27FC236}">
                <a16:creationId xmlns:a16="http://schemas.microsoft.com/office/drawing/2014/main" id="{D3C09BBB-1FFE-4DCC-AE08-382F5D09D986}"/>
              </a:ext>
            </a:extLst>
          </p:cNvPr>
          <p:cNvSpPr txBox="1">
            <a:spLocks noChangeArrowheads="1"/>
          </p:cNvSpPr>
          <p:nvPr/>
        </p:nvSpPr>
        <p:spPr bwMode="auto">
          <a:xfrm>
            <a:off x="4170363" y="3814763"/>
            <a:ext cx="8042275" cy="954087"/>
          </a:xfrm>
          <a:prstGeom prst="rect">
            <a:avLst/>
          </a:prstGeom>
          <a:noFill/>
          <a:ln>
            <a:noFill/>
          </a:ln>
        </p:spPr>
        <p:style>
          <a:lnRef idx="0">
            <a:scrgbClr r="0" g="0" b="0"/>
          </a:lnRef>
          <a:fillRef idx="0">
            <a:scrgbClr r="0" g="0" b="0"/>
          </a:fillRef>
          <a:effectRef idx="0">
            <a:scrgbClr r="0" g="0" b="0"/>
          </a:effectRef>
          <a:fontRef idx="minor">
            <a:schemeClr val="accent6"/>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defRPr/>
            </a:pPr>
            <a:r>
              <a:rPr lang="en-US" altLang="en-US" i="1" dirty="0">
                <a:latin typeface="VNI-Times" pitchFamily="2" charset="0"/>
              </a:rPr>
              <a:t>Ý3:</a:t>
            </a:r>
            <a:r>
              <a:rPr lang="en-US" altLang="en-US" b="1"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ham </a:t>
            </a:r>
            <a:r>
              <a:rPr lang="en-US" altLang="en-US" i="1" dirty="0" err="1">
                <a:latin typeface="Times New Roman" panose="02020603050405020304" pitchFamily="18" charset="0"/>
              </a:rPr>
              <a:t>hoạt</a:t>
            </a:r>
            <a:r>
              <a:rPr lang="en-US" altLang="en-US" i="1" dirty="0">
                <a:latin typeface="Times New Roman" panose="02020603050405020304" pitchFamily="18" charset="0"/>
              </a:rPr>
              <a:t> </a:t>
            </a:r>
            <a:r>
              <a:rPr lang="en-US" altLang="en-US" i="1" dirty="0" err="1">
                <a:latin typeface="Times New Roman" panose="02020603050405020304" pitchFamily="18" charset="0"/>
              </a:rPr>
              <a:t>động</a:t>
            </a:r>
            <a:r>
              <a:rPr lang="en-US" altLang="en-US" i="1" dirty="0">
                <a:latin typeface="Times New Roman" panose="02020603050405020304" pitchFamily="18" charset="0"/>
              </a:rPr>
              <a:t>, </a:t>
            </a:r>
            <a:r>
              <a:rPr lang="en-US" altLang="en-US" i="1" dirty="0" err="1">
                <a:latin typeface="Times New Roman" panose="02020603050405020304" pitchFamily="18" charset="0"/>
              </a:rPr>
              <a:t>muốn</a:t>
            </a:r>
            <a:r>
              <a:rPr lang="en-US" altLang="en-US" i="1" dirty="0">
                <a:latin typeface="Times New Roman" panose="02020603050405020304" pitchFamily="18" charset="0"/>
              </a:rPr>
              <a:t> </a:t>
            </a:r>
            <a:r>
              <a:rPr lang="en-US" altLang="en-US" i="1" dirty="0" err="1">
                <a:latin typeface="Times New Roman" panose="02020603050405020304" pitchFamily="18" charset="0"/>
              </a:rPr>
              <a:t>cống</a:t>
            </a:r>
            <a:r>
              <a:rPr lang="en-US" altLang="en-US" i="1" dirty="0">
                <a:latin typeface="Times New Roman" panose="02020603050405020304" pitchFamily="18" charset="0"/>
              </a:rPr>
              <a:t> </a:t>
            </a:r>
            <a:r>
              <a:rPr lang="en-US" altLang="en-US" i="1" dirty="0" err="1">
                <a:latin typeface="Times New Roman" panose="02020603050405020304" pitchFamily="18" charset="0"/>
              </a:rPr>
              <a:t>hiến</a:t>
            </a:r>
            <a:r>
              <a:rPr lang="en-US" altLang="en-US" i="1" dirty="0">
                <a:latin typeface="Times New Roman" panose="02020603050405020304" pitchFamily="18" charset="0"/>
              </a:rPr>
              <a:t> </a:t>
            </a:r>
            <a:r>
              <a:rPr lang="en-US" altLang="en-US" i="1" dirty="0" err="1">
                <a:latin typeface="Times New Roman" panose="02020603050405020304" pitchFamily="18" charset="0"/>
              </a:rPr>
              <a:t>nhiều</a:t>
            </a:r>
            <a:r>
              <a:rPr lang="en-US" altLang="en-US" i="1" dirty="0">
                <a:latin typeface="Times New Roman" panose="02020603050405020304" pitchFamily="18" charset="0"/>
              </a:rPr>
              <a:t> </a:t>
            </a:r>
            <a:r>
              <a:rPr lang="en-US" altLang="en-US" i="1" dirty="0" err="1">
                <a:latin typeface="Times New Roman" panose="02020603050405020304" pitchFamily="18" charset="0"/>
              </a:rPr>
              <a:t>cho</a:t>
            </a:r>
            <a:r>
              <a:rPr lang="en-US" altLang="en-US" i="1" dirty="0">
                <a:latin typeface="Times New Roman" panose="02020603050405020304" pitchFamily="18" charset="0"/>
              </a:rPr>
              <a:t> </a:t>
            </a:r>
            <a:r>
              <a:rPr lang="en-US" altLang="en-US" i="1" dirty="0" err="1">
                <a:latin typeface="Times New Roman" panose="02020603050405020304" pitchFamily="18" charset="0"/>
              </a:rPr>
              <a:t>Cách</a:t>
            </a:r>
            <a:r>
              <a:rPr lang="en-US" altLang="en-US" i="1" dirty="0">
                <a:latin typeface="Times New Roman" panose="02020603050405020304" pitchFamily="18" charset="0"/>
              </a:rPr>
              <a:t> </a:t>
            </a:r>
            <a:r>
              <a:rPr lang="en-US" altLang="en-US" i="1" dirty="0" err="1">
                <a:latin typeface="Times New Roman" panose="02020603050405020304" pitchFamily="18" charset="0"/>
              </a:rPr>
              <a:t>mạng</a:t>
            </a:r>
            <a:r>
              <a:rPr lang="en-US" altLang="en-US" b="1" i="1" dirty="0">
                <a:latin typeface="Times New Roman" panose="02020603050405020304" pitchFamily="18" charset="0"/>
              </a:rPr>
              <a:t>.</a:t>
            </a:r>
            <a:endParaRPr lang="en-US" altLang="en-US" i="1" dirty="0">
              <a:latin typeface="VNI-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4" grpId="1" animBg="1"/>
      <p:bldP spid="26"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a:extLst>
              <a:ext uri="{FF2B5EF4-FFF2-40B4-BE49-F238E27FC236}">
                <a16:creationId xmlns:a16="http://schemas.microsoft.com/office/drawing/2014/main" id="{BF293F17-1804-4CF8-B720-D22D03D542B4}"/>
              </a:ext>
            </a:extLst>
          </p:cNvPr>
          <p:cNvSpPr>
            <a:spLocks noChangeArrowheads="1"/>
          </p:cNvSpPr>
          <p:nvPr/>
        </p:nvSpPr>
        <p:spPr bwMode="auto">
          <a:xfrm>
            <a:off x="3771900" y="1905000"/>
            <a:ext cx="5600700" cy="2133600"/>
          </a:xfrm>
          <a:prstGeom prst="cloudCallout">
            <a:avLst>
              <a:gd name="adj1" fmla="val -51194"/>
              <a:gd name="adj2" fmla="val 77731"/>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800" b="1" dirty="0" err="1">
                <a:solidFill>
                  <a:srgbClr val="002060"/>
                </a:solidFill>
                <a:latin typeface="Times New Roman" panose="02020603050405020304" pitchFamily="18" charset="0"/>
              </a:rPr>
              <a:t>Nội</a:t>
            </a:r>
            <a:r>
              <a:rPr lang="en-US" altLang="en-US" sz="2800" b="1" dirty="0">
                <a:solidFill>
                  <a:srgbClr val="002060"/>
                </a:solidFill>
                <a:latin typeface="Times New Roman" panose="02020603050405020304" pitchFamily="18" charset="0"/>
              </a:rPr>
              <a:t> dung </a:t>
            </a:r>
            <a:r>
              <a:rPr lang="en-US" altLang="en-US" sz="2800" b="1" dirty="0" err="1">
                <a:solidFill>
                  <a:srgbClr val="002060"/>
                </a:solidFill>
                <a:latin typeface="Times New Roman" panose="02020603050405020304" pitchFamily="18" charset="0"/>
              </a:rPr>
              <a:t>câu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chuyện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em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biết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a:t>
            </a:r>
          </a:p>
        </p:txBody>
      </p:sp>
      <p:pic>
        <p:nvPicPr>
          <p:cNvPr id="41987" name="btnInknoeActivity" descr="C:\Program Files\Inknoe ClassPoint\Images\short_answer_without result_default.png">
            <a:extLst>
              <a:ext uri="{FF2B5EF4-FFF2-40B4-BE49-F238E27FC236}">
                <a16:creationId xmlns:a16="http://schemas.microsoft.com/office/drawing/2014/main" id="{BE76E082-A30A-4FC7-B198-95183BB300E3}"/>
              </a:ext>
            </a:extLst>
          </p:cNvPr>
          <p:cNvPicPr>
            <a:picLocks noChangeAspect="1" noChangeArrowheads="1"/>
          </p:cNvPicPr>
          <p:nvPr>
            <p:custDataLst>
              <p:tags r:id="rId1"/>
            </p:custDataLst>
          </p:nvPr>
        </p:nvPicPr>
        <p:blipFill>
          <a:blip r:embed="rId3" r:link="rId4">
            <a:extLst>
              <a:ext uri="{28A0092B-C50C-407E-A947-70E740481C1C}">
                <a14:useLocalDpi xmlns:a14="http://schemas.microsoft.com/office/drawing/2010/main" val="0"/>
              </a:ext>
            </a:extLst>
          </a:blip>
          <a:srcRect/>
          <a:stretch>
            <a:fillRect/>
          </a:stretch>
        </p:blipFill>
        <p:spPr bwMode="auto">
          <a:xfrm>
            <a:off x="4986338" y="5429250"/>
            <a:ext cx="2219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5C0ABA7E-E6F1-4DE1-8C5B-3E0ADC0F7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矩形 69">
            <a:extLst>
              <a:ext uri="{FF2B5EF4-FFF2-40B4-BE49-F238E27FC236}">
                <a16:creationId xmlns:a16="http://schemas.microsoft.com/office/drawing/2014/main" id="{53581773-5767-41B2-B3C5-4CA4EF450766}"/>
              </a:ext>
            </a:extLst>
          </p:cNvPr>
          <p:cNvSpPr>
            <a:spLocks noChangeArrowheads="1"/>
          </p:cNvSpPr>
          <p:nvPr/>
        </p:nvSpPr>
        <p:spPr bwMode="auto">
          <a:xfrm>
            <a:off x="184150" y="2247900"/>
            <a:ext cx="3946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ea typeface="SimSun" panose="02010600030101010101" pitchFamily="2" charset="-122"/>
                <a:cs typeface="Times New Roman" panose="02020603050405020304" pitchFamily="18" charset="0"/>
              </a:rPr>
              <a:t>truyền đơn, thấp thỏm, lính mã tà,  thoát li, hớt hải, quảng cáo.</a:t>
            </a:r>
          </a:p>
          <a:p>
            <a:pPr>
              <a:lnSpc>
                <a:spcPct val="100000"/>
              </a:lnSpc>
              <a:spcBef>
                <a:spcPct val="0"/>
              </a:spcBef>
              <a:buFont typeface="Arial" panose="020B0604020202020204" pitchFamily="34" charset="0"/>
              <a:buNone/>
            </a:pPr>
            <a:endParaRPr lang="en-US" altLang="zh-CN" b="1">
              <a:solidFill>
                <a:srgbClr val="D0BE40"/>
              </a:solidFill>
              <a:latin typeface="方正卡通简体"/>
              <a:cs typeface="Times New Roman" panose="02020603050405020304" pitchFamily="18" charset="0"/>
              <a:sym typeface="Microsoft YaHei" panose="020B0503020204020204" pitchFamily="34" charset="-122"/>
            </a:endParaRPr>
          </a:p>
        </p:txBody>
      </p:sp>
      <p:sp>
        <p:nvSpPr>
          <p:cNvPr id="43012" name="Text Box 5">
            <a:extLst>
              <a:ext uri="{FF2B5EF4-FFF2-40B4-BE49-F238E27FC236}">
                <a16:creationId xmlns:a16="http://schemas.microsoft.com/office/drawing/2014/main" id="{B8FE137C-9D1E-47B6-BA55-3C39C7C60D19}"/>
              </a:ext>
            </a:extLst>
          </p:cNvPr>
          <p:cNvSpPr txBox="1">
            <a:spLocks noChangeArrowheads="1"/>
          </p:cNvSpPr>
          <p:nvPr/>
        </p:nvSpPr>
        <p:spPr bwMode="auto">
          <a:xfrm>
            <a:off x="790575" y="1125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43013" name="TextBox 18">
            <a:extLst>
              <a:ext uri="{FF2B5EF4-FFF2-40B4-BE49-F238E27FC236}">
                <a16:creationId xmlns:a16="http://schemas.microsoft.com/office/drawing/2014/main" id="{ECE35C41-6B5C-450D-BBDC-59DC02B9C1AE}"/>
              </a:ext>
            </a:extLst>
          </p:cNvPr>
          <p:cNvSpPr txBox="1">
            <a:spLocks noChangeArrowheads="1"/>
          </p:cNvSpPr>
          <p:nvPr/>
        </p:nvSpPr>
        <p:spPr bwMode="auto">
          <a:xfrm>
            <a:off x="163513" y="3854450"/>
            <a:ext cx="39417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CC"/>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Rủi địch nó bắt em tận tay  thì em một mực nói rằng  có một anh bảo đây là giấy quảng cáo thuốc . Em không biết chữ  nên không biết giấy gì .</a:t>
            </a:r>
          </a:p>
        </p:txBody>
      </p:sp>
      <p:sp>
        <p:nvSpPr>
          <p:cNvPr id="43014" name="TextBox 6">
            <a:extLst>
              <a:ext uri="{FF2B5EF4-FFF2-40B4-BE49-F238E27FC236}">
                <a16:creationId xmlns:a16="http://schemas.microsoft.com/office/drawing/2014/main" id="{E16F2F54-B19B-42EC-B6FF-9F86D6C893C3}"/>
              </a:ext>
            </a:extLst>
          </p:cNvPr>
          <p:cNvSpPr txBox="1">
            <a:spLocks noChangeArrowheads="1"/>
          </p:cNvSpPr>
          <p:nvPr/>
        </p:nvSpPr>
        <p:spPr bwMode="auto">
          <a:xfrm>
            <a:off x="3314700" y="52388"/>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Tập</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đọc</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tiên</a:t>
            </a:r>
            <a:endParaRPr lang="en-US" altLang="en-US"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59D15623-20BF-49F9-B5C7-58E7F0909876}"/>
              </a:ext>
            </a:extLst>
          </p:cNvPr>
          <p:cNvCxnSpPr>
            <a:cxnSpLocks/>
          </p:cNvCxnSpPr>
          <p:nvPr/>
        </p:nvCxnSpPr>
        <p:spPr bwMode="auto">
          <a:xfrm flipH="1">
            <a:off x="4071938" y="2136775"/>
            <a:ext cx="19050" cy="418306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85ADBE5E-93E6-4B52-AE9B-628022768DF2}"/>
              </a:ext>
            </a:extLst>
          </p:cNvPr>
          <p:cNvCxnSpPr>
            <a:cxnSpLocks/>
          </p:cNvCxnSpPr>
          <p:nvPr/>
        </p:nvCxnSpPr>
        <p:spPr bwMode="auto">
          <a:xfrm flipH="1">
            <a:off x="879475" y="4756150"/>
            <a:ext cx="152400" cy="477838"/>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FE0852B8-EC3F-424B-8FBF-D7FB3E9957E0}"/>
              </a:ext>
            </a:extLst>
          </p:cNvPr>
          <p:cNvCxnSpPr>
            <a:cxnSpLocks/>
          </p:cNvCxnSpPr>
          <p:nvPr/>
        </p:nvCxnSpPr>
        <p:spPr bwMode="auto">
          <a:xfrm flipH="1">
            <a:off x="679450" y="4335463"/>
            <a:ext cx="152400" cy="409575"/>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9C9AF17-A697-4EE5-A129-BEAB9899677D}"/>
              </a:ext>
            </a:extLst>
          </p:cNvPr>
          <p:cNvCxnSpPr>
            <a:cxnSpLocks/>
          </p:cNvCxnSpPr>
          <p:nvPr/>
        </p:nvCxnSpPr>
        <p:spPr bwMode="auto">
          <a:xfrm flipH="1">
            <a:off x="3014663" y="5656263"/>
            <a:ext cx="152400" cy="357187"/>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3019" name="Text Box 5">
            <a:extLst>
              <a:ext uri="{FF2B5EF4-FFF2-40B4-BE49-F238E27FC236}">
                <a16:creationId xmlns:a16="http://schemas.microsoft.com/office/drawing/2014/main" id="{AA145CE3-A0F1-4BD9-9A97-06DA345E80C2}"/>
              </a:ext>
            </a:extLst>
          </p:cNvPr>
          <p:cNvSpPr txBox="1">
            <a:spLocks noChangeArrowheads="1"/>
          </p:cNvSpPr>
          <p:nvPr/>
        </p:nvSpPr>
        <p:spPr bwMode="auto">
          <a:xfrm>
            <a:off x="6811963" y="10906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Tìm hiểu bài:</a:t>
            </a:r>
          </a:p>
        </p:txBody>
      </p:sp>
      <p:sp>
        <p:nvSpPr>
          <p:cNvPr id="43020" name="Text Box 5">
            <a:extLst>
              <a:ext uri="{FF2B5EF4-FFF2-40B4-BE49-F238E27FC236}">
                <a16:creationId xmlns:a16="http://schemas.microsoft.com/office/drawing/2014/main" id="{45685052-0DD8-484B-B76C-59B53439F16D}"/>
              </a:ext>
            </a:extLst>
          </p:cNvPr>
          <p:cNvSpPr txBox="1">
            <a:spLocks noChangeArrowheads="1"/>
          </p:cNvSpPr>
          <p:nvPr/>
        </p:nvSpPr>
        <p:spPr bwMode="auto">
          <a:xfrm>
            <a:off x="4540250" y="2081213"/>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a:solidFill>
                  <a:srgbClr val="FF3300"/>
                </a:solidFill>
                <a:latin typeface="Times New Roman" panose="02020603050405020304" pitchFamily="18" charset="0"/>
              </a:rPr>
              <a:t>-truyền đơn</a:t>
            </a:r>
            <a:endParaRPr lang="en-US" altLang="en-US" sz="3200">
              <a:latin typeface="Times New Roman" panose="02020603050405020304" pitchFamily="18" charset="0"/>
            </a:endParaRPr>
          </a:p>
        </p:txBody>
      </p:sp>
      <p:sp>
        <p:nvSpPr>
          <p:cNvPr id="43021" name="TextBox 21">
            <a:extLst>
              <a:ext uri="{FF2B5EF4-FFF2-40B4-BE49-F238E27FC236}">
                <a16:creationId xmlns:a16="http://schemas.microsoft.com/office/drawing/2014/main" id="{61867316-0140-4C85-A974-777EB3A1D7DF}"/>
              </a:ext>
            </a:extLst>
          </p:cNvPr>
          <p:cNvSpPr txBox="1">
            <a:spLocks noChangeArrowheads="1"/>
          </p:cNvSpPr>
          <p:nvPr/>
        </p:nvSpPr>
        <p:spPr bwMode="auto">
          <a:xfrm>
            <a:off x="6362700" y="2055813"/>
            <a:ext cx="296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 </a:t>
            </a:r>
            <a:r>
              <a:rPr lang="en-US" altLang="en-US">
                <a:solidFill>
                  <a:srgbClr val="FF0000"/>
                </a:solidFill>
                <a:latin typeface="Times New Roman" panose="02020603050405020304" pitchFamily="18" charset="0"/>
                <a:cs typeface="Times New Roman" panose="02020603050405020304" pitchFamily="18" charset="0"/>
              </a:rPr>
              <a:t>vừa mừng vừa lo</a:t>
            </a:r>
          </a:p>
        </p:txBody>
      </p:sp>
      <p:sp>
        <p:nvSpPr>
          <p:cNvPr id="43022" name="Text Box 5">
            <a:extLst>
              <a:ext uri="{FF2B5EF4-FFF2-40B4-BE49-F238E27FC236}">
                <a16:creationId xmlns:a16="http://schemas.microsoft.com/office/drawing/2014/main" id="{28B5006D-BEDF-4A02-B161-F313F9894940}"/>
              </a:ext>
            </a:extLst>
          </p:cNvPr>
          <p:cNvSpPr txBox="1">
            <a:spLocks noChangeArrowheads="1"/>
          </p:cNvSpPr>
          <p:nvPr/>
        </p:nvSpPr>
        <p:spPr bwMode="auto">
          <a:xfrm>
            <a:off x="4130675" y="1611313"/>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i="1" dirty="0">
                <a:latin typeface="VNI-Times" pitchFamily="2" charset="0"/>
              </a:rPr>
              <a:t>Ý1: </a:t>
            </a:r>
            <a:r>
              <a:rPr lang="en-US" altLang="en-US" i="1" dirty="0" err="1">
                <a:latin typeface="Times New Roman" panose="02020603050405020304" pitchFamily="18" charset="0"/>
              </a:rPr>
              <a:t>Công</a:t>
            </a:r>
            <a:r>
              <a:rPr lang="en-US" altLang="en-US" i="1" dirty="0">
                <a:latin typeface="Times New Roman" panose="02020603050405020304" pitchFamily="18" charset="0"/>
              </a:rPr>
              <a:t> </a:t>
            </a:r>
            <a:r>
              <a:rPr lang="en-US" altLang="en-US" i="1" dirty="0" err="1">
                <a:latin typeface="Times New Roman" panose="02020603050405020304" pitchFamily="18" charset="0"/>
              </a:rPr>
              <a:t>việc</a:t>
            </a:r>
            <a:r>
              <a:rPr lang="en-US" altLang="en-US" i="1" dirty="0">
                <a:latin typeface="Times New Roman" panose="02020603050405020304" pitchFamily="18" charset="0"/>
              </a:rPr>
              <a:t> </a:t>
            </a:r>
            <a:r>
              <a:rPr lang="en-US" altLang="en-US" i="1" dirty="0" err="1">
                <a:latin typeface="Times New Roman" panose="02020603050405020304" pitchFamily="18" charset="0"/>
              </a:rPr>
              <a:t>đầu</a:t>
            </a:r>
            <a:r>
              <a:rPr lang="en-US" altLang="en-US" i="1" dirty="0">
                <a:latin typeface="Times New Roman" panose="02020603050405020304" pitchFamily="18" charset="0"/>
              </a:rPr>
              <a:t> </a:t>
            </a:r>
            <a:r>
              <a:rPr lang="en-US" altLang="en-US" i="1" dirty="0" err="1">
                <a:latin typeface="Times New Roman" panose="02020603050405020304" pitchFamily="18" charset="0"/>
              </a:rPr>
              <a:t>tiên</a:t>
            </a:r>
            <a:r>
              <a:rPr lang="en-US" altLang="en-US" i="1" dirty="0">
                <a:latin typeface="Times New Roman" panose="02020603050405020304" pitchFamily="18" charset="0"/>
              </a:rPr>
              <a:t> </a:t>
            </a:r>
            <a:r>
              <a:rPr lang="en-US" altLang="en-US" i="1" dirty="0" err="1">
                <a:latin typeface="Times New Roman" panose="02020603050405020304" pitchFamily="18" charset="0"/>
              </a:rPr>
              <a:t>của</a:t>
            </a:r>
            <a:r>
              <a:rPr lang="en-US" altLang="en-US"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a:t>
            </a:r>
            <a:r>
              <a:rPr lang="en-US" altLang="en-US" i="1" dirty="0" err="1">
                <a:latin typeface="Times New Roman" panose="02020603050405020304" pitchFamily="18" charset="0"/>
              </a:rPr>
              <a:t>là</a:t>
            </a:r>
            <a:r>
              <a:rPr lang="en-US" altLang="en-US" i="1" dirty="0">
                <a:latin typeface="Times New Roman" panose="02020603050405020304" pitchFamily="18" charset="0"/>
              </a:rPr>
              <a:t> </a:t>
            </a:r>
            <a:r>
              <a:rPr lang="en-US" altLang="en-US" i="1" dirty="0" err="1">
                <a:latin typeface="Times New Roman" panose="02020603050405020304" pitchFamily="18" charset="0"/>
              </a:rPr>
              <a:t>rải</a:t>
            </a:r>
            <a:r>
              <a:rPr lang="en-US" altLang="en-US" i="1" dirty="0">
                <a:latin typeface="Times New Roman" panose="02020603050405020304" pitchFamily="18" charset="0"/>
              </a:rPr>
              <a:t> </a:t>
            </a:r>
            <a:r>
              <a:rPr lang="en-US" altLang="en-US" i="1" dirty="0" err="1">
                <a:latin typeface="Times New Roman" panose="02020603050405020304" pitchFamily="18" charset="0"/>
              </a:rPr>
              <a:t>truyền</a:t>
            </a:r>
            <a:r>
              <a:rPr lang="en-US" altLang="en-US" i="1" dirty="0">
                <a:latin typeface="Times New Roman" panose="02020603050405020304" pitchFamily="18" charset="0"/>
              </a:rPr>
              <a:t> </a:t>
            </a:r>
            <a:r>
              <a:rPr lang="en-US" altLang="en-US" i="1" dirty="0" err="1">
                <a:latin typeface="Times New Roman" panose="02020603050405020304" pitchFamily="18" charset="0"/>
              </a:rPr>
              <a:t>đơn</a:t>
            </a:r>
            <a:r>
              <a:rPr lang="en-US" altLang="en-US" b="1" i="1" dirty="0">
                <a:latin typeface="Times New Roman" panose="02020603050405020304" pitchFamily="18" charset="0"/>
              </a:rPr>
              <a:t>.</a:t>
            </a:r>
            <a:endParaRPr lang="en-US" altLang="en-US" b="1" i="1" dirty="0">
              <a:latin typeface="VNI-Times" pitchFamily="2" charset="0"/>
            </a:endParaRPr>
          </a:p>
        </p:txBody>
      </p:sp>
      <p:sp>
        <p:nvSpPr>
          <p:cNvPr id="43023" name="Text Box 5">
            <a:extLst>
              <a:ext uri="{FF2B5EF4-FFF2-40B4-BE49-F238E27FC236}">
                <a16:creationId xmlns:a16="http://schemas.microsoft.com/office/drawing/2014/main" id="{F3B180AA-D892-4546-AA01-97473933CE55}"/>
              </a:ext>
            </a:extLst>
          </p:cNvPr>
          <p:cNvSpPr txBox="1">
            <a:spLocks noChangeArrowheads="1"/>
          </p:cNvSpPr>
          <p:nvPr/>
        </p:nvSpPr>
        <p:spPr bwMode="auto">
          <a:xfrm>
            <a:off x="4649788" y="332898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-bồn chồn, thấp thỏm</a:t>
            </a:r>
            <a:endParaRPr lang="en-US" altLang="en-US" sz="3200">
              <a:latin typeface="Times New Roman" panose="02020603050405020304" pitchFamily="18" charset="0"/>
            </a:endParaRPr>
          </a:p>
        </p:txBody>
      </p:sp>
      <p:sp>
        <p:nvSpPr>
          <p:cNvPr id="43024" name="Text Box 5">
            <a:extLst>
              <a:ext uri="{FF2B5EF4-FFF2-40B4-BE49-F238E27FC236}">
                <a16:creationId xmlns:a16="http://schemas.microsoft.com/office/drawing/2014/main" id="{D4CCE45B-7BDD-4524-B270-A4E2FD3A1ECB}"/>
              </a:ext>
            </a:extLst>
          </p:cNvPr>
          <p:cNvSpPr txBox="1">
            <a:spLocks noChangeArrowheads="1"/>
          </p:cNvSpPr>
          <p:nvPr/>
        </p:nvSpPr>
        <p:spPr bwMode="auto">
          <a:xfrm>
            <a:off x="4090988" y="2513013"/>
            <a:ext cx="7832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i="1" dirty="0">
                <a:latin typeface="VNI-Times" pitchFamily="2" charset="0"/>
              </a:rPr>
              <a:t>Ý2:</a:t>
            </a:r>
            <a:r>
              <a:rPr lang="en-US" altLang="en-US" b="1"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a:t>
            </a:r>
            <a:r>
              <a:rPr lang="en-US" altLang="en-US" i="1" dirty="0" err="1">
                <a:latin typeface="Times New Roman" panose="02020603050405020304" pitchFamily="18" charset="0"/>
              </a:rPr>
              <a:t>đã</a:t>
            </a:r>
            <a:r>
              <a:rPr lang="en-US" altLang="en-US" i="1" dirty="0">
                <a:latin typeface="Times New Roman" panose="02020603050405020304" pitchFamily="18" charset="0"/>
              </a:rPr>
              <a:t> </a:t>
            </a:r>
            <a:r>
              <a:rPr lang="en-US" altLang="en-US" i="1" dirty="0" err="1">
                <a:latin typeface="Times New Roman" panose="02020603050405020304" pitchFamily="18" charset="0"/>
              </a:rPr>
              <a:t>có</a:t>
            </a:r>
            <a:r>
              <a:rPr lang="en-US" altLang="en-US" i="1" dirty="0">
                <a:latin typeface="Times New Roman" panose="02020603050405020304" pitchFamily="18" charset="0"/>
              </a:rPr>
              <a:t> </a:t>
            </a:r>
            <a:r>
              <a:rPr lang="en-US" altLang="en-US" i="1" dirty="0" err="1">
                <a:latin typeface="Times New Roman" panose="02020603050405020304" pitchFamily="18" charset="0"/>
              </a:rPr>
              <a:t>những</a:t>
            </a:r>
            <a:r>
              <a:rPr lang="en-US" altLang="en-US" i="1" dirty="0">
                <a:latin typeface="Times New Roman" panose="02020603050405020304" pitchFamily="18" charset="0"/>
              </a:rPr>
              <a:t> </a:t>
            </a:r>
            <a:r>
              <a:rPr lang="en-US" altLang="en-US" i="1" dirty="0" err="1">
                <a:latin typeface="Times New Roman" panose="02020603050405020304" pitchFamily="18" charset="0"/>
              </a:rPr>
              <a:t>sáng</a:t>
            </a:r>
            <a:r>
              <a:rPr lang="en-US" altLang="en-US" i="1" dirty="0">
                <a:latin typeface="Times New Roman" panose="02020603050405020304" pitchFamily="18" charset="0"/>
              </a:rPr>
              <a:t> </a:t>
            </a:r>
            <a:r>
              <a:rPr lang="en-US" altLang="en-US" i="1" dirty="0" err="1">
                <a:latin typeface="Times New Roman" panose="02020603050405020304" pitchFamily="18" charset="0"/>
              </a:rPr>
              <a:t>kiến</a:t>
            </a:r>
            <a:r>
              <a:rPr lang="en-US" altLang="en-US" i="1" dirty="0">
                <a:latin typeface="Times New Roman" panose="02020603050405020304" pitchFamily="18" charset="0"/>
              </a:rPr>
              <a:t> hay </a:t>
            </a:r>
            <a:r>
              <a:rPr lang="en-US" altLang="en-US" i="1" dirty="0" err="1">
                <a:latin typeface="Times New Roman" panose="02020603050405020304" pitchFamily="18" charset="0"/>
              </a:rPr>
              <a:t>để</a:t>
            </a:r>
            <a:r>
              <a:rPr lang="en-US" altLang="en-US" i="1" dirty="0">
                <a:latin typeface="Times New Roman" panose="02020603050405020304" pitchFamily="18" charset="0"/>
              </a:rPr>
              <a:t> </a:t>
            </a:r>
            <a:r>
              <a:rPr lang="en-US" altLang="en-US" i="1" dirty="0" err="1">
                <a:latin typeface="Times New Roman" panose="02020603050405020304" pitchFamily="18" charset="0"/>
              </a:rPr>
              <a:t>hoàn</a:t>
            </a:r>
            <a:r>
              <a:rPr lang="en-US" altLang="en-US" i="1" dirty="0">
                <a:latin typeface="Times New Roman" panose="02020603050405020304" pitchFamily="18" charset="0"/>
              </a:rPr>
              <a:t> </a:t>
            </a:r>
            <a:r>
              <a:rPr lang="en-US" altLang="en-US" i="1" dirty="0" err="1">
                <a:latin typeface="Times New Roman" panose="02020603050405020304" pitchFamily="18" charset="0"/>
              </a:rPr>
              <a:t>thành</a:t>
            </a:r>
            <a:r>
              <a:rPr lang="en-US" altLang="en-US" i="1" dirty="0">
                <a:latin typeface="Times New Roman" panose="02020603050405020304" pitchFamily="18" charset="0"/>
              </a:rPr>
              <a:t> </a:t>
            </a:r>
            <a:r>
              <a:rPr lang="en-US" altLang="en-US" i="1" dirty="0" err="1">
                <a:latin typeface="Times New Roman" panose="02020603050405020304" pitchFamily="18" charset="0"/>
              </a:rPr>
              <a:t>nhiệm</a:t>
            </a:r>
            <a:r>
              <a:rPr lang="en-US" altLang="en-US" i="1" dirty="0">
                <a:latin typeface="Times New Roman" panose="02020603050405020304" pitchFamily="18" charset="0"/>
              </a:rPr>
              <a:t> </a:t>
            </a:r>
            <a:r>
              <a:rPr lang="en-US" altLang="en-US" i="1" dirty="0" err="1">
                <a:latin typeface="Times New Roman" panose="02020603050405020304" pitchFamily="18" charset="0"/>
              </a:rPr>
              <a:t>vụ</a:t>
            </a:r>
            <a:r>
              <a:rPr lang="en-US" altLang="en-US" i="1" dirty="0">
                <a:latin typeface="Times New Roman" panose="02020603050405020304" pitchFamily="18" charset="0"/>
              </a:rPr>
              <a:t>.</a:t>
            </a:r>
            <a:endParaRPr lang="en-US" altLang="en-US" i="1" dirty="0">
              <a:latin typeface="VNI-Times" pitchFamily="2" charset="0"/>
            </a:endParaRPr>
          </a:p>
        </p:txBody>
      </p:sp>
      <p:sp>
        <p:nvSpPr>
          <p:cNvPr id="43025" name="Text Box 5">
            <a:extLst>
              <a:ext uri="{FF2B5EF4-FFF2-40B4-BE49-F238E27FC236}">
                <a16:creationId xmlns:a16="http://schemas.microsoft.com/office/drawing/2014/main" id="{112D2F74-864A-48AC-8C60-5D675F643B87}"/>
              </a:ext>
            </a:extLst>
          </p:cNvPr>
          <p:cNvSpPr txBox="1">
            <a:spLocks noChangeArrowheads="1"/>
          </p:cNvSpPr>
          <p:nvPr/>
        </p:nvSpPr>
        <p:spPr bwMode="auto">
          <a:xfrm>
            <a:off x="4729163" y="4592638"/>
            <a:ext cx="335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a:solidFill>
                  <a:srgbClr val="FF3300"/>
                </a:solidFill>
                <a:latin typeface="Times New Roman" panose="02020603050405020304" pitchFamily="18" charset="0"/>
              </a:rPr>
              <a:t> -thoát li</a:t>
            </a:r>
            <a:endParaRPr lang="en-US" altLang="en-US" sz="3200">
              <a:latin typeface="Times New Roman" panose="02020603050405020304" pitchFamily="18" charset="0"/>
            </a:endParaRPr>
          </a:p>
        </p:txBody>
      </p:sp>
      <p:sp>
        <p:nvSpPr>
          <p:cNvPr id="29" name="Text Box 5">
            <a:extLst>
              <a:ext uri="{FF2B5EF4-FFF2-40B4-BE49-F238E27FC236}">
                <a16:creationId xmlns:a16="http://schemas.microsoft.com/office/drawing/2014/main" id="{2AE24477-E1ED-4BA6-B519-31DD7DB10E16}"/>
              </a:ext>
            </a:extLst>
          </p:cNvPr>
          <p:cNvSpPr txBox="1">
            <a:spLocks noChangeArrowheads="1"/>
          </p:cNvSpPr>
          <p:nvPr/>
        </p:nvSpPr>
        <p:spPr bwMode="auto">
          <a:xfrm>
            <a:off x="4170363" y="3814763"/>
            <a:ext cx="8042275" cy="954087"/>
          </a:xfrm>
          <a:prstGeom prst="rect">
            <a:avLst/>
          </a:prstGeom>
          <a:noFill/>
          <a:ln>
            <a:noFill/>
          </a:ln>
        </p:spPr>
        <p:style>
          <a:lnRef idx="0">
            <a:scrgbClr r="0" g="0" b="0"/>
          </a:lnRef>
          <a:fillRef idx="0">
            <a:scrgbClr r="0" g="0" b="0"/>
          </a:fillRef>
          <a:effectRef idx="0">
            <a:scrgbClr r="0" g="0" b="0"/>
          </a:effectRef>
          <a:fontRef idx="minor">
            <a:schemeClr val="accent6"/>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defRPr/>
            </a:pPr>
            <a:r>
              <a:rPr lang="en-US" altLang="en-US" i="1" dirty="0">
                <a:latin typeface="VNI-Times" pitchFamily="2" charset="0"/>
              </a:rPr>
              <a:t>Ý3:</a:t>
            </a:r>
            <a:r>
              <a:rPr lang="en-US" altLang="en-US" b="1" i="1" dirty="0">
                <a:latin typeface="Times New Roman" panose="02020603050405020304" pitchFamily="18" charset="0"/>
              </a:rPr>
              <a:t> </a:t>
            </a:r>
            <a:r>
              <a:rPr lang="en-US" altLang="en-US" i="1" dirty="0" err="1">
                <a:latin typeface="Times New Roman" panose="02020603050405020304" pitchFamily="18" charset="0"/>
              </a:rPr>
              <a:t>Chị</a:t>
            </a:r>
            <a:r>
              <a:rPr lang="en-US" altLang="en-US" i="1" dirty="0">
                <a:latin typeface="Times New Roman" panose="02020603050405020304" pitchFamily="18" charset="0"/>
              </a:rPr>
              <a:t> </a:t>
            </a:r>
            <a:r>
              <a:rPr lang="en-US" altLang="en-US" i="1" dirty="0" err="1">
                <a:latin typeface="Times New Roman" panose="02020603050405020304" pitchFamily="18" charset="0"/>
              </a:rPr>
              <a:t>Út</a:t>
            </a:r>
            <a:r>
              <a:rPr lang="en-US" altLang="en-US" i="1" dirty="0">
                <a:latin typeface="Times New Roman" panose="02020603050405020304" pitchFamily="18" charset="0"/>
              </a:rPr>
              <a:t> ham </a:t>
            </a:r>
            <a:r>
              <a:rPr lang="en-US" altLang="en-US" i="1" dirty="0" err="1">
                <a:latin typeface="Times New Roman" panose="02020603050405020304" pitchFamily="18" charset="0"/>
              </a:rPr>
              <a:t>hoạt</a:t>
            </a:r>
            <a:r>
              <a:rPr lang="en-US" altLang="en-US" i="1" dirty="0">
                <a:latin typeface="Times New Roman" panose="02020603050405020304" pitchFamily="18" charset="0"/>
              </a:rPr>
              <a:t> </a:t>
            </a:r>
            <a:r>
              <a:rPr lang="en-US" altLang="en-US" i="1" dirty="0" err="1">
                <a:latin typeface="Times New Roman" panose="02020603050405020304" pitchFamily="18" charset="0"/>
              </a:rPr>
              <a:t>động</a:t>
            </a:r>
            <a:r>
              <a:rPr lang="en-US" altLang="en-US" i="1" dirty="0">
                <a:latin typeface="Times New Roman" panose="02020603050405020304" pitchFamily="18" charset="0"/>
              </a:rPr>
              <a:t>, </a:t>
            </a:r>
            <a:r>
              <a:rPr lang="en-US" altLang="en-US" i="1" dirty="0" err="1">
                <a:latin typeface="Times New Roman" panose="02020603050405020304" pitchFamily="18" charset="0"/>
              </a:rPr>
              <a:t>muốn</a:t>
            </a:r>
            <a:r>
              <a:rPr lang="en-US" altLang="en-US" i="1" dirty="0">
                <a:latin typeface="Times New Roman" panose="02020603050405020304" pitchFamily="18" charset="0"/>
              </a:rPr>
              <a:t> </a:t>
            </a:r>
            <a:r>
              <a:rPr lang="en-US" altLang="en-US" i="1" dirty="0" err="1">
                <a:latin typeface="Times New Roman" panose="02020603050405020304" pitchFamily="18" charset="0"/>
              </a:rPr>
              <a:t>cống</a:t>
            </a:r>
            <a:r>
              <a:rPr lang="en-US" altLang="en-US" i="1" dirty="0">
                <a:latin typeface="Times New Roman" panose="02020603050405020304" pitchFamily="18" charset="0"/>
              </a:rPr>
              <a:t> </a:t>
            </a:r>
            <a:r>
              <a:rPr lang="en-US" altLang="en-US" i="1" dirty="0" err="1">
                <a:latin typeface="Times New Roman" panose="02020603050405020304" pitchFamily="18" charset="0"/>
              </a:rPr>
              <a:t>hiến</a:t>
            </a:r>
            <a:r>
              <a:rPr lang="en-US" altLang="en-US" i="1" dirty="0">
                <a:latin typeface="Times New Roman" panose="02020603050405020304" pitchFamily="18" charset="0"/>
              </a:rPr>
              <a:t> </a:t>
            </a:r>
            <a:r>
              <a:rPr lang="en-US" altLang="en-US" i="1" dirty="0" err="1">
                <a:latin typeface="Times New Roman" panose="02020603050405020304" pitchFamily="18" charset="0"/>
              </a:rPr>
              <a:t>nhiều</a:t>
            </a:r>
            <a:r>
              <a:rPr lang="en-US" altLang="en-US" i="1" dirty="0">
                <a:latin typeface="Times New Roman" panose="02020603050405020304" pitchFamily="18" charset="0"/>
              </a:rPr>
              <a:t> </a:t>
            </a:r>
            <a:r>
              <a:rPr lang="en-US" altLang="en-US" i="1" dirty="0" err="1">
                <a:latin typeface="Times New Roman" panose="02020603050405020304" pitchFamily="18" charset="0"/>
              </a:rPr>
              <a:t>cho</a:t>
            </a:r>
            <a:r>
              <a:rPr lang="en-US" altLang="en-US" i="1" dirty="0">
                <a:latin typeface="Times New Roman" panose="02020603050405020304" pitchFamily="18" charset="0"/>
              </a:rPr>
              <a:t> </a:t>
            </a:r>
            <a:r>
              <a:rPr lang="en-US" altLang="en-US" i="1" dirty="0" err="1">
                <a:latin typeface="Times New Roman" panose="02020603050405020304" pitchFamily="18" charset="0"/>
              </a:rPr>
              <a:t>Cách</a:t>
            </a:r>
            <a:r>
              <a:rPr lang="en-US" altLang="en-US" i="1" dirty="0">
                <a:latin typeface="Times New Roman" panose="02020603050405020304" pitchFamily="18" charset="0"/>
              </a:rPr>
              <a:t> </a:t>
            </a:r>
            <a:r>
              <a:rPr lang="en-US" altLang="en-US" i="1" dirty="0" err="1">
                <a:latin typeface="Times New Roman" panose="02020603050405020304" pitchFamily="18" charset="0"/>
              </a:rPr>
              <a:t>mạng</a:t>
            </a:r>
            <a:r>
              <a:rPr lang="en-US" altLang="en-US" b="1" i="1" dirty="0">
                <a:latin typeface="Times New Roman" panose="02020603050405020304" pitchFamily="18" charset="0"/>
              </a:rPr>
              <a:t>.</a:t>
            </a:r>
            <a:endParaRPr lang="en-US" altLang="en-US" i="1" dirty="0">
              <a:latin typeface="VNI-Times" pitchFamily="2" charset="0"/>
            </a:endParaRPr>
          </a:p>
        </p:txBody>
      </p:sp>
      <p:sp>
        <p:nvSpPr>
          <p:cNvPr id="31" name="Text Box 5">
            <a:extLst>
              <a:ext uri="{FF2B5EF4-FFF2-40B4-BE49-F238E27FC236}">
                <a16:creationId xmlns:a16="http://schemas.microsoft.com/office/drawing/2014/main" id="{BF7C7FFC-A92A-4139-9932-963953BF3D53}"/>
              </a:ext>
            </a:extLst>
          </p:cNvPr>
          <p:cNvSpPr txBox="1">
            <a:spLocks noChangeArrowheads="1"/>
          </p:cNvSpPr>
          <p:nvPr/>
        </p:nvSpPr>
        <p:spPr bwMode="auto">
          <a:xfrm>
            <a:off x="4130675" y="5094288"/>
            <a:ext cx="8042275" cy="138430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Tx/>
              <a:buNone/>
              <a:defRPr/>
            </a:pPr>
            <a:r>
              <a:rPr lang="en-US" altLang="en-US" b="1" i="1" u="sng" dirty="0" err="1">
                <a:solidFill>
                  <a:srgbClr val="FF0000"/>
                </a:solidFill>
                <a:latin typeface="Times New Roman" panose="02020603050405020304" pitchFamily="18" charset="0"/>
                <a:cs typeface="Times New Roman" panose="02020603050405020304" pitchFamily="18" charset="0"/>
              </a:rPr>
              <a:t>Nội</a:t>
            </a:r>
            <a:r>
              <a:rPr lang="en-US" altLang="en-US" b="1" i="1" u="sng" dirty="0">
                <a:solidFill>
                  <a:srgbClr val="FF0000"/>
                </a:solidFill>
                <a:latin typeface="Times New Roman" panose="02020603050405020304" pitchFamily="18" charset="0"/>
                <a:cs typeface="Times New Roman" panose="02020603050405020304" pitchFamily="18" charset="0"/>
              </a:rPr>
              <a:t> dung </a:t>
            </a:r>
            <a:r>
              <a:rPr lang="en-US" altLang="en-US" b="1" i="1" u="sng" dirty="0" err="1">
                <a:solidFill>
                  <a:srgbClr val="FF0000"/>
                </a:solidFill>
                <a:latin typeface="Times New Roman" panose="02020603050405020304" pitchFamily="18" charset="0"/>
                <a:cs typeface="Times New Roman" panose="02020603050405020304" pitchFamily="18" charset="0"/>
              </a:rPr>
              <a:t>chính</a:t>
            </a:r>
            <a:r>
              <a:rPr lang="en-US" altLang="en-US" b="1" i="1" u="sng" dirty="0">
                <a:solidFill>
                  <a:srgbClr val="FF0000"/>
                </a:solidFill>
                <a:latin typeface="Times New Roman" panose="02020603050405020304" pitchFamily="18" charset="0"/>
                <a:cs typeface="Times New Roman" panose="02020603050405020304" pitchFamily="18" charset="0"/>
              </a:rPr>
              <a:t>:</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Câu</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chuyện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nói</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lên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nguyện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vọng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và</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lòng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nhiệt</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thành</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của</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một</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phụ</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nữ</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dũng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cảm</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muốn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làm</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việc</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lớn</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đóng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góp</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công</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sức</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cho</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Cách</a:t>
            </a:r>
            <a:r>
              <a:rPr lang="en-US" altLang="en-US" b="1" i="1" dirty="0">
                <a:solidFill>
                  <a:srgbClr val="002060"/>
                </a:solidFill>
                <a:latin typeface="Times New Roman" panose="02020603050405020304" pitchFamily="18" charset="0"/>
                <a:cs typeface="Times New Roman" panose="02020603050405020304" pitchFamily="18" charset="0"/>
              </a:rPr>
              <a:t> </a:t>
            </a:r>
            <a:r>
              <a:rPr lang="en-US" altLang="en-US" b="1" i="1" dirty="0" err="1">
                <a:solidFill>
                  <a:srgbClr val="002060"/>
                </a:solidFill>
                <a:latin typeface="Times New Roman" panose="02020603050405020304" pitchFamily="18" charset="0"/>
                <a:cs typeface="Times New Roman" panose="02020603050405020304" pitchFamily="18" charset="0"/>
              </a:rPr>
              <a:t>mạng</a:t>
            </a:r>
            <a:r>
              <a:rPr lang="en-US" altLang="en-US" b="1" i="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5A5070EC-1CCD-A8BC-3262-8E2E0B71A97E}"/>
              </a:ext>
            </a:extLst>
          </p:cNvPr>
          <p:cNvSpPr txBox="1">
            <a:spLocks noGrp="1" noChangeArrowheads="1"/>
          </p:cNvSpPr>
          <p:nvPr>
            <p:ph type="title"/>
          </p:nvPr>
        </p:nvSpPr>
        <p:spPr bwMode="auto">
          <a:xfrm>
            <a:off x="838200" y="2277199"/>
            <a:ext cx="10515600" cy="1754326"/>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Tx/>
              <a:buNone/>
              <a:defRPr/>
            </a:pPr>
            <a:r>
              <a:rPr lang="en-US" altLang="en-US" sz="3600" b="1" i="1" u="sng" dirty="0" err="1">
                <a:solidFill>
                  <a:srgbClr val="FF0000"/>
                </a:solidFill>
                <a:latin typeface="Times New Roman" panose="02020603050405020304" pitchFamily="18" charset="0"/>
                <a:cs typeface="Times New Roman" panose="02020603050405020304" pitchFamily="18" charset="0"/>
              </a:rPr>
              <a:t>Nội</a:t>
            </a:r>
            <a:r>
              <a:rPr lang="en-US" altLang="en-US" sz="3600" b="1" i="1" u="sng" dirty="0">
                <a:solidFill>
                  <a:srgbClr val="FF0000"/>
                </a:solidFill>
                <a:latin typeface="Times New Roman" panose="02020603050405020304" pitchFamily="18" charset="0"/>
                <a:cs typeface="Times New Roman" panose="02020603050405020304" pitchFamily="18" charset="0"/>
              </a:rPr>
              <a:t> dung </a:t>
            </a:r>
            <a:r>
              <a:rPr lang="en-US" altLang="en-US" sz="3600" b="1" i="1" u="sng" dirty="0" err="1">
                <a:solidFill>
                  <a:srgbClr val="FF0000"/>
                </a:solidFill>
                <a:latin typeface="Times New Roman" panose="02020603050405020304" pitchFamily="18" charset="0"/>
                <a:cs typeface="Times New Roman" panose="02020603050405020304" pitchFamily="18" charset="0"/>
              </a:rPr>
              <a:t>chính</a:t>
            </a:r>
            <a:r>
              <a:rPr lang="en-US" altLang="en-US" sz="3600" b="1" i="1" u="sng" dirty="0">
                <a:solidFill>
                  <a:srgbClr val="FF0000"/>
                </a:solidFill>
                <a:latin typeface="Times New Roman" panose="02020603050405020304" pitchFamily="18" charset="0"/>
                <a:cs typeface="Times New Roman" panose="02020603050405020304" pitchFamily="18" charset="0"/>
              </a:rPr>
              <a:t>:</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Câu</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chuyện</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nói</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lên</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nguyện</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vọng</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và</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lòng</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nhiệt</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thành</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của</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một</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phụ</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nữ</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dũng</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cảm</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muốn</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làm</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việc</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lớn</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đóng</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góp</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công</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sức</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cho</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Cách</a:t>
            </a:r>
            <a:r>
              <a:rPr lang="en-US" altLang="en-US" sz="3600" b="1" i="1" dirty="0">
                <a:solidFill>
                  <a:srgbClr val="002060"/>
                </a:solidFill>
                <a:latin typeface="Times New Roman" panose="02020603050405020304" pitchFamily="18" charset="0"/>
                <a:cs typeface="Times New Roman" panose="02020603050405020304" pitchFamily="18" charset="0"/>
              </a:rPr>
              <a:t> </a:t>
            </a:r>
            <a:r>
              <a:rPr lang="en-US" altLang="en-US" sz="3600" b="1" i="1" dirty="0" err="1">
                <a:solidFill>
                  <a:srgbClr val="002060"/>
                </a:solidFill>
                <a:latin typeface="Times New Roman" panose="02020603050405020304" pitchFamily="18" charset="0"/>
                <a:cs typeface="Times New Roman" panose="02020603050405020304" pitchFamily="18" charset="0"/>
              </a:rPr>
              <a:t>mạng</a:t>
            </a:r>
            <a:r>
              <a:rPr lang="en-US" altLang="en-US" sz="3600" b="1" i="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50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F794DBB-7E9B-4B47-BB95-B85689AD1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E5FCE2B2-A942-4254-8CF8-38EE1F574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96963"/>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D13D493-A487-44CD-8BE6-960D86148BD7}"/>
              </a:ext>
            </a:extLst>
          </p:cNvPr>
          <p:cNvSpPr txBox="1"/>
          <p:nvPr/>
        </p:nvSpPr>
        <p:spPr>
          <a:xfrm>
            <a:off x="2640013" y="3063875"/>
            <a:ext cx="6956425" cy="831850"/>
          </a:xfrm>
          <a:prstGeom prst="rect">
            <a:avLst/>
          </a:prstGeom>
          <a:noFill/>
        </p:spPr>
        <p:txBody>
          <a:bodyPr wrap="none">
            <a:spAutoFit/>
          </a:bodyPr>
          <a:lstStyle/>
          <a:p>
            <a:pPr algn="ctr">
              <a:defRPr/>
            </a:pP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LUYỆN</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ĐỌC</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DIỄN</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CẢM</a:t>
            </a:r>
            <a:endParaRPr lang="zh-CN" altLang="en-US" sz="4800" dirty="0">
              <a:ln w="9525">
                <a:noFill/>
              </a:ln>
              <a:solidFill>
                <a:srgbClr val="FF0000"/>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797B4FA6-08B4-4175-AD0B-D36EC8D2CBB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4B64D295-5077-4C54-862B-33526D1A69F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D57C9B26-A52B-409E-9575-9132A0CDDE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0390AF31-A25D-4290-9020-8C636DFDFB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1D1E1CE8-C191-42C8-AA15-FA55DF809B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1" descr="WhitecornerFlower">
            <a:extLst>
              <a:ext uri="{FF2B5EF4-FFF2-40B4-BE49-F238E27FC236}">
                <a16:creationId xmlns:a16="http://schemas.microsoft.com/office/drawing/2014/main" id="{240C8282-7F33-46AF-B8E4-209F94E10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AutoShape 18">
            <a:extLst>
              <a:ext uri="{FF2B5EF4-FFF2-40B4-BE49-F238E27FC236}">
                <a16:creationId xmlns:a16="http://schemas.microsoft.com/office/drawing/2014/main" id="{0BF82A09-B320-4BE8-9318-BC911C8A7E12}"/>
              </a:ext>
            </a:extLst>
          </p:cNvPr>
          <p:cNvSpPr>
            <a:spLocks noChangeArrowheads="1"/>
          </p:cNvSpPr>
          <p:nvPr/>
        </p:nvSpPr>
        <p:spPr bwMode="auto">
          <a:xfrm>
            <a:off x="598488" y="1455738"/>
            <a:ext cx="3886200" cy="838200"/>
          </a:xfrm>
          <a:prstGeom prst="horizontalScroll">
            <a:avLst>
              <a:gd name="adj" fmla="val 12500"/>
            </a:avLst>
          </a:prstGeom>
          <a:solidFill>
            <a:srgbClr val="FFFFCC"/>
          </a:solidFill>
          <a:ln w="9525">
            <a:solidFill>
              <a:schemeClr val="tx1"/>
            </a:solidFill>
            <a:round/>
            <a:headEnd/>
            <a:tailEnd/>
          </a:ln>
          <a:effectLst/>
        </p:spPr>
        <p:txBody>
          <a:bodyPr wrap="none" anchor="ctr"/>
          <a:lstStyle/>
          <a:p>
            <a:pPr algn="ctr" eaLnBrk="1" hangingPunct="1">
              <a:defRPr/>
            </a:pP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Luyện</a:t>
            </a:r>
            <a:r>
              <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đọc</a:t>
            </a:r>
            <a:r>
              <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diễn</a:t>
            </a:r>
            <a:r>
              <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800" b="1" dirty="0" err="1">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cảm</a:t>
            </a:r>
            <a:endParaRPr lang="en-US" altLang="en-US" sz="2800" b="1" dirty="0">
              <a:solidFill>
                <a:srgbClr val="CC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5076" name="Rectangle 20">
            <a:extLst>
              <a:ext uri="{FF2B5EF4-FFF2-40B4-BE49-F238E27FC236}">
                <a16:creationId xmlns:a16="http://schemas.microsoft.com/office/drawing/2014/main" id="{B5057F6F-C27E-4FF3-8B8C-B3F6A0188A8E}"/>
              </a:ext>
            </a:extLst>
          </p:cNvPr>
          <p:cNvSpPr>
            <a:spLocks noChangeArrowheads="1"/>
          </p:cNvSpPr>
          <p:nvPr/>
        </p:nvSpPr>
        <p:spPr bwMode="auto">
          <a:xfrm>
            <a:off x="1447800" y="-214313"/>
            <a:ext cx="9144000" cy="431801"/>
          </a:xfrm>
          <a:prstGeom prst="rect">
            <a:avLst/>
          </a:prstGeom>
          <a:noFill/>
          <a:ln>
            <a:noFill/>
          </a:ln>
          <a:effectLst/>
        </p:spPr>
        <p:txBody>
          <a:bodyPr>
            <a:spAutoFit/>
          </a:bodyPr>
          <a:lstStyle/>
          <a:p>
            <a:pPr algn="ctr" eaLnBrk="1" hangingPunct="1">
              <a:defRPr/>
            </a:pPr>
            <a:r>
              <a:rPr lang="en-US" altLang="en-US" sz="2200" b="1" dirty="0">
                <a:solidFill>
                  <a:srgbClr val="6666FF"/>
                </a:solidFill>
                <a:effectLst>
                  <a:outerShdw blurRad="38100" dist="38100" dir="2700000" algn="tl">
                    <a:srgbClr val="000000"/>
                  </a:outerShdw>
                </a:effectLst>
              </a:rPr>
              <a:t> </a:t>
            </a:r>
          </a:p>
        </p:txBody>
      </p:sp>
      <p:sp>
        <p:nvSpPr>
          <p:cNvPr id="45061" name="Rectangle 22">
            <a:extLst>
              <a:ext uri="{FF2B5EF4-FFF2-40B4-BE49-F238E27FC236}">
                <a16:creationId xmlns:a16="http://schemas.microsoft.com/office/drawing/2014/main" id="{1A32AA72-D80B-48D6-B41B-4DA50EE575BB}"/>
              </a:ext>
            </a:extLst>
          </p:cNvPr>
          <p:cNvSpPr>
            <a:spLocks noChangeArrowheads="1"/>
          </p:cNvSpPr>
          <p:nvPr/>
        </p:nvSpPr>
        <p:spPr bwMode="auto">
          <a:xfrm>
            <a:off x="5880100" y="998538"/>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latin typeface="Times New Roman" panose="02020603050405020304" pitchFamily="18" charset="0"/>
              </a:rPr>
              <a:t>  Theo </a:t>
            </a:r>
            <a:r>
              <a:rPr lang="en-US" altLang="en-US" sz="2000" b="1">
                <a:latin typeface="Times New Roman" panose="02020603050405020304" pitchFamily="18" charset="0"/>
              </a:rPr>
              <a:t>Hồi kí của bà Nguyễn Thị Định</a:t>
            </a:r>
          </a:p>
        </p:txBody>
      </p:sp>
      <p:sp>
        <p:nvSpPr>
          <p:cNvPr id="45062" name="Rectangle 24">
            <a:extLst>
              <a:ext uri="{FF2B5EF4-FFF2-40B4-BE49-F238E27FC236}">
                <a16:creationId xmlns:a16="http://schemas.microsoft.com/office/drawing/2014/main" id="{AD691333-ABBF-4F36-A941-DEAF3200E1F7}"/>
              </a:ext>
            </a:extLst>
          </p:cNvPr>
          <p:cNvSpPr>
            <a:spLocks noChangeArrowheads="1"/>
          </p:cNvSpPr>
          <p:nvPr/>
        </p:nvSpPr>
        <p:spPr bwMode="auto">
          <a:xfrm>
            <a:off x="7391400" y="1389063"/>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
        <p:nvSpPr>
          <p:cNvPr id="45081" name="Text Box 25">
            <a:extLst>
              <a:ext uri="{FF2B5EF4-FFF2-40B4-BE49-F238E27FC236}">
                <a16:creationId xmlns:a16="http://schemas.microsoft.com/office/drawing/2014/main" id="{53FCB134-9BDE-41C5-BD87-13AEA95BF2DA}"/>
              </a:ext>
            </a:extLst>
          </p:cNvPr>
          <p:cNvSpPr txBox="1">
            <a:spLocks noChangeArrowheads="1"/>
          </p:cNvSpPr>
          <p:nvPr/>
        </p:nvSpPr>
        <p:spPr bwMode="auto">
          <a:xfrm>
            <a:off x="533400" y="2441575"/>
            <a:ext cx="11125200" cy="3892550"/>
          </a:xfrm>
          <a:prstGeom prst="rect">
            <a:avLst/>
          </a:prstGeom>
          <a:solidFill>
            <a:srgbClr val="FFFFCC"/>
          </a:solidFill>
          <a:ln w="12700">
            <a:solidFill>
              <a:schemeClr val="tx1"/>
            </a:solidFill>
            <a:miter lim="800000"/>
            <a:headEnd/>
            <a:tailEnd/>
          </a:ln>
          <a:effectLst/>
        </p:spPr>
        <p:txBody>
          <a:bodyPr>
            <a:spAutoFit/>
          </a:bodyPr>
          <a:lstStyle/>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Anh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mái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xuống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lớn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hỏi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Út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dám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truyền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đơn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vừa</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mừng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vừa</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lo,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nhưng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thế</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nào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vẽ</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mới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chớ</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Anh Ba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cười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dặn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dò</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Cuối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nhắc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Rủi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địch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bắt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tận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tay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mực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rằng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bảo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đây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cáo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thuốc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biết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chữ</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nên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biết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45082" name="Text Box 26">
            <a:extLst>
              <a:ext uri="{FF2B5EF4-FFF2-40B4-BE49-F238E27FC236}">
                <a16:creationId xmlns:a16="http://schemas.microsoft.com/office/drawing/2014/main" id="{EB7BC24A-CC74-4E48-8225-D7E4A1B7F326}"/>
              </a:ext>
            </a:extLst>
          </p:cNvPr>
          <p:cNvSpPr txBox="1">
            <a:spLocks noChangeArrowheads="1"/>
          </p:cNvSpPr>
          <p:nvPr/>
        </p:nvSpPr>
        <p:spPr bwMode="auto">
          <a:xfrm>
            <a:off x="533400" y="2446338"/>
            <a:ext cx="11125200" cy="3892550"/>
          </a:xfrm>
          <a:prstGeom prst="rect">
            <a:avLst/>
          </a:prstGeom>
          <a:solidFill>
            <a:srgbClr val="FFFFCC"/>
          </a:solidFill>
          <a:ln w="12700">
            <a:solidFill>
              <a:schemeClr val="tx1"/>
            </a:solidFill>
            <a:miter lim="800000"/>
            <a:headEnd/>
            <a:tailEnd/>
          </a:ln>
          <a:effectLst/>
        </p:spPr>
        <p:txBody>
          <a:bodyPr>
            <a:spAutoFit/>
          </a:bodyPr>
          <a:lstStyle/>
          <a:p>
            <a:pPr eaLnBrk="1" hangingPunct="1">
              <a:spcBef>
                <a:spcPct val="50000"/>
              </a:spcBef>
              <a:defRPr/>
            </a:pPr>
            <a:r>
              <a:rPr lang="en-US" altLang="en-US" sz="2600" dirty="0">
                <a:effectLst>
                  <a:outerShdw blurRad="38100" dist="38100" dir="2700000" algn="tl">
                    <a:srgbClr val="FFFFFF"/>
                  </a:outerShdw>
                </a:effectLst>
              </a:rPr>
              <a:t>     </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Anh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mái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xuống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lớn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hỏi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Út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có</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dám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truyền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đơn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vừa</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mừng</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vừa</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lo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nhưng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rải</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thế</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nào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phải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vẽ</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mới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chớ</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Anh Ba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cười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rồi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dặn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dò</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mỉ</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Cuối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nhắc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a:p>
            <a:pPr eaLnBrk="1" hangingPunct="1">
              <a:spcBef>
                <a:spcPct val="50000"/>
              </a:spcBef>
              <a:defRPr/>
            </a:pP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Rủi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địch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bắt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tận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tay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b="1" dirty="0">
                <a:solidFill>
                  <a:srgbClr val="3333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một</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mực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rằng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b="1" dirty="0">
                <a:solidFill>
                  <a:srgbClr val="3333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anh</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bảo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đây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quảng</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cáo</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thuốc</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không</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biết</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chữ</a:t>
            </a:r>
            <a:r>
              <a:rPr lang="en-US" altLang="en-US" sz="2600" b="1" dirty="0">
                <a:solidFill>
                  <a:srgbClr val="3333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nên</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không</a:t>
            </a:r>
            <a:r>
              <a:rPr lang="en-US" altLang="en-US" sz="2600"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biết</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giấy</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6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altLang="en-US" sz="26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45086" name="Text Box 30">
            <a:extLst>
              <a:ext uri="{FF2B5EF4-FFF2-40B4-BE49-F238E27FC236}">
                <a16:creationId xmlns:a16="http://schemas.microsoft.com/office/drawing/2014/main" id="{7B99290B-70F4-4EAF-9AC1-B02A384CC0A9}"/>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60</a:t>
            </a:r>
          </a:p>
        </p:txBody>
      </p:sp>
      <p:sp>
        <p:nvSpPr>
          <p:cNvPr id="45087" name="Text Box 31">
            <a:extLst>
              <a:ext uri="{FF2B5EF4-FFF2-40B4-BE49-F238E27FC236}">
                <a16:creationId xmlns:a16="http://schemas.microsoft.com/office/drawing/2014/main" id="{7418D527-8E8E-4D3A-BCFE-F70469388B7D}"/>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59</a:t>
            </a:r>
          </a:p>
        </p:txBody>
      </p:sp>
      <p:sp>
        <p:nvSpPr>
          <p:cNvPr id="45088" name="Text Box 32">
            <a:extLst>
              <a:ext uri="{FF2B5EF4-FFF2-40B4-BE49-F238E27FC236}">
                <a16:creationId xmlns:a16="http://schemas.microsoft.com/office/drawing/2014/main" id="{5A3DAFDD-F5EC-4A97-A9F4-8ECD3A6CAA50}"/>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58</a:t>
            </a:r>
          </a:p>
        </p:txBody>
      </p:sp>
      <p:sp>
        <p:nvSpPr>
          <p:cNvPr id="45089" name="Text Box 33">
            <a:extLst>
              <a:ext uri="{FF2B5EF4-FFF2-40B4-BE49-F238E27FC236}">
                <a16:creationId xmlns:a16="http://schemas.microsoft.com/office/drawing/2014/main" id="{65045418-764E-44EE-9DD0-236213A6B68F}"/>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57</a:t>
            </a:r>
          </a:p>
        </p:txBody>
      </p:sp>
      <p:sp>
        <p:nvSpPr>
          <p:cNvPr id="45090" name="Text Box 34">
            <a:extLst>
              <a:ext uri="{FF2B5EF4-FFF2-40B4-BE49-F238E27FC236}">
                <a16:creationId xmlns:a16="http://schemas.microsoft.com/office/drawing/2014/main" id="{943ECACC-84FD-4C63-90E2-107205B24BE1}"/>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56</a:t>
            </a:r>
          </a:p>
        </p:txBody>
      </p:sp>
      <p:sp>
        <p:nvSpPr>
          <p:cNvPr id="45091" name="Text Box 35">
            <a:extLst>
              <a:ext uri="{FF2B5EF4-FFF2-40B4-BE49-F238E27FC236}">
                <a16:creationId xmlns:a16="http://schemas.microsoft.com/office/drawing/2014/main" id="{11C170CE-BE07-4AE7-9953-51F893EDA0C0}"/>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55</a:t>
            </a:r>
          </a:p>
        </p:txBody>
      </p:sp>
      <p:sp>
        <p:nvSpPr>
          <p:cNvPr id="45092" name="Text Box 36">
            <a:extLst>
              <a:ext uri="{FF2B5EF4-FFF2-40B4-BE49-F238E27FC236}">
                <a16:creationId xmlns:a16="http://schemas.microsoft.com/office/drawing/2014/main" id="{D4FD485A-E6C1-44D7-B645-B0B883273BB7}"/>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14</a:t>
            </a:r>
          </a:p>
        </p:txBody>
      </p:sp>
      <p:sp>
        <p:nvSpPr>
          <p:cNvPr id="45093" name="Text Box 37">
            <a:extLst>
              <a:ext uri="{FF2B5EF4-FFF2-40B4-BE49-F238E27FC236}">
                <a16:creationId xmlns:a16="http://schemas.microsoft.com/office/drawing/2014/main" id="{1AA61BE7-0F75-415E-A318-2C29350C3B39}"/>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53</a:t>
            </a:r>
          </a:p>
        </p:txBody>
      </p:sp>
      <p:sp>
        <p:nvSpPr>
          <p:cNvPr id="45094" name="Text Box 38">
            <a:extLst>
              <a:ext uri="{FF2B5EF4-FFF2-40B4-BE49-F238E27FC236}">
                <a16:creationId xmlns:a16="http://schemas.microsoft.com/office/drawing/2014/main" id="{FD106389-FDAB-450D-ADCD-BBA9823BD11E}"/>
              </a:ext>
            </a:extLst>
          </p:cNvPr>
          <p:cNvSpPr txBox="1">
            <a:spLocks noChangeArrowheads="1"/>
          </p:cNvSpPr>
          <p:nvPr/>
        </p:nvSpPr>
        <p:spPr bwMode="auto">
          <a:xfrm>
            <a:off x="98298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52</a:t>
            </a:r>
          </a:p>
        </p:txBody>
      </p:sp>
      <p:sp>
        <p:nvSpPr>
          <p:cNvPr id="45095" name="Text Box 39">
            <a:extLst>
              <a:ext uri="{FF2B5EF4-FFF2-40B4-BE49-F238E27FC236}">
                <a16:creationId xmlns:a16="http://schemas.microsoft.com/office/drawing/2014/main" id="{9E2BE1B0-47B8-4436-BAB9-25B36348D19E}"/>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51</a:t>
            </a:r>
          </a:p>
        </p:txBody>
      </p:sp>
      <p:sp>
        <p:nvSpPr>
          <p:cNvPr id="45096" name="Text Box 40">
            <a:extLst>
              <a:ext uri="{FF2B5EF4-FFF2-40B4-BE49-F238E27FC236}">
                <a16:creationId xmlns:a16="http://schemas.microsoft.com/office/drawing/2014/main" id="{17C7E797-3652-45ED-BC47-E5F28A76DCB2}"/>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50</a:t>
            </a:r>
          </a:p>
        </p:txBody>
      </p:sp>
      <p:sp>
        <p:nvSpPr>
          <p:cNvPr id="45097" name="Text Box 41">
            <a:extLst>
              <a:ext uri="{FF2B5EF4-FFF2-40B4-BE49-F238E27FC236}">
                <a16:creationId xmlns:a16="http://schemas.microsoft.com/office/drawing/2014/main" id="{508B441C-BE76-411B-87F4-1C30985A08B9}"/>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49</a:t>
            </a:r>
          </a:p>
        </p:txBody>
      </p:sp>
      <p:sp>
        <p:nvSpPr>
          <p:cNvPr id="45098" name="Text Box 42">
            <a:extLst>
              <a:ext uri="{FF2B5EF4-FFF2-40B4-BE49-F238E27FC236}">
                <a16:creationId xmlns:a16="http://schemas.microsoft.com/office/drawing/2014/main" id="{2ADFFE1B-68A4-446E-9393-8954CF7288D7}"/>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48</a:t>
            </a:r>
          </a:p>
        </p:txBody>
      </p:sp>
      <p:sp>
        <p:nvSpPr>
          <p:cNvPr id="45099" name="Text Box 43">
            <a:extLst>
              <a:ext uri="{FF2B5EF4-FFF2-40B4-BE49-F238E27FC236}">
                <a16:creationId xmlns:a16="http://schemas.microsoft.com/office/drawing/2014/main" id="{5441F425-6187-47E7-B422-5C9553689D65}"/>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17</a:t>
            </a:r>
          </a:p>
        </p:txBody>
      </p:sp>
      <p:sp>
        <p:nvSpPr>
          <p:cNvPr id="45100" name="Text Box 44">
            <a:extLst>
              <a:ext uri="{FF2B5EF4-FFF2-40B4-BE49-F238E27FC236}">
                <a16:creationId xmlns:a16="http://schemas.microsoft.com/office/drawing/2014/main" id="{1A3D7370-7A04-4F39-97B6-4788D8B8D51D}"/>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16</a:t>
            </a:r>
          </a:p>
        </p:txBody>
      </p:sp>
      <p:sp>
        <p:nvSpPr>
          <p:cNvPr id="45101" name="Text Box 45">
            <a:extLst>
              <a:ext uri="{FF2B5EF4-FFF2-40B4-BE49-F238E27FC236}">
                <a16:creationId xmlns:a16="http://schemas.microsoft.com/office/drawing/2014/main" id="{CE9EF40C-B1B9-46E3-B993-241223D0E8E0}"/>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45</a:t>
            </a:r>
          </a:p>
        </p:txBody>
      </p:sp>
      <p:sp>
        <p:nvSpPr>
          <p:cNvPr id="45102" name="Text Box 46">
            <a:extLst>
              <a:ext uri="{FF2B5EF4-FFF2-40B4-BE49-F238E27FC236}">
                <a16:creationId xmlns:a16="http://schemas.microsoft.com/office/drawing/2014/main" id="{2274EDDA-F7AD-47A2-8421-45C44B43E411}"/>
              </a:ext>
            </a:extLst>
          </p:cNvPr>
          <p:cNvSpPr txBox="1">
            <a:spLocks noChangeArrowheads="1"/>
          </p:cNvSpPr>
          <p:nvPr/>
        </p:nvSpPr>
        <p:spPr bwMode="auto">
          <a:xfrm>
            <a:off x="98298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54</a:t>
            </a:r>
          </a:p>
        </p:txBody>
      </p:sp>
      <p:sp>
        <p:nvSpPr>
          <p:cNvPr id="45103" name="Text Box 47">
            <a:extLst>
              <a:ext uri="{FF2B5EF4-FFF2-40B4-BE49-F238E27FC236}">
                <a16:creationId xmlns:a16="http://schemas.microsoft.com/office/drawing/2014/main" id="{7FE11B9C-2D51-4020-BE02-18A2134B04BC}"/>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43</a:t>
            </a:r>
          </a:p>
        </p:txBody>
      </p:sp>
      <p:sp>
        <p:nvSpPr>
          <p:cNvPr id="45104" name="Text Box 48">
            <a:extLst>
              <a:ext uri="{FF2B5EF4-FFF2-40B4-BE49-F238E27FC236}">
                <a16:creationId xmlns:a16="http://schemas.microsoft.com/office/drawing/2014/main" id="{59AE216E-287E-419A-A082-54CDA366C2DF}"/>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12</a:t>
            </a:r>
          </a:p>
        </p:txBody>
      </p:sp>
      <p:sp>
        <p:nvSpPr>
          <p:cNvPr id="45105" name="Text Box 49">
            <a:extLst>
              <a:ext uri="{FF2B5EF4-FFF2-40B4-BE49-F238E27FC236}">
                <a16:creationId xmlns:a16="http://schemas.microsoft.com/office/drawing/2014/main" id="{D9885C62-E4E0-4E09-A5D8-601FF7CAD9E1}"/>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41</a:t>
            </a:r>
          </a:p>
        </p:txBody>
      </p:sp>
      <p:sp>
        <p:nvSpPr>
          <p:cNvPr id="45106" name="Text Box 50">
            <a:extLst>
              <a:ext uri="{FF2B5EF4-FFF2-40B4-BE49-F238E27FC236}">
                <a16:creationId xmlns:a16="http://schemas.microsoft.com/office/drawing/2014/main" id="{5DEE3AFB-E8BB-4A9B-B949-5452D3965A60}"/>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20</a:t>
            </a:r>
          </a:p>
        </p:txBody>
      </p:sp>
      <p:sp>
        <p:nvSpPr>
          <p:cNvPr id="45107" name="Text Box 51">
            <a:extLst>
              <a:ext uri="{FF2B5EF4-FFF2-40B4-BE49-F238E27FC236}">
                <a16:creationId xmlns:a16="http://schemas.microsoft.com/office/drawing/2014/main" id="{94C9B38D-05BB-4808-8535-B1748E60A3C6}"/>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19</a:t>
            </a:r>
          </a:p>
        </p:txBody>
      </p:sp>
      <p:sp>
        <p:nvSpPr>
          <p:cNvPr id="45108" name="Text Box 52">
            <a:extLst>
              <a:ext uri="{FF2B5EF4-FFF2-40B4-BE49-F238E27FC236}">
                <a16:creationId xmlns:a16="http://schemas.microsoft.com/office/drawing/2014/main" id="{7E9F3E4D-5BEA-48E5-AAE5-04B4783C7430}"/>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18</a:t>
            </a:r>
          </a:p>
        </p:txBody>
      </p:sp>
      <p:sp>
        <p:nvSpPr>
          <p:cNvPr id="45109" name="Text Box 53">
            <a:extLst>
              <a:ext uri="{FF2B5EF4-FFF2-40B4-BE49-F238E27FC236}">
                <a16:creationId xmlns:a16="http://schemas.microsoft.com/office/drawing/2014/main" id="{EAED7EF0-7243-4EAF-ADB8-DA16E900E829}"/>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7</a:t>
            </a:r>
          </a:p>
        </p:txBody>
      </p:sp>
      <p:sp>
        <p:nvSpPr>
          <p:cNvPr id="45110" name="Text Box 54">
            <a:extLst>
              <a:ext uri="{FF2B5EF4-FFF2-40B4-BE49-F238E27FC236}">
                <a16:creationId xmlns:a16="http://schemas.microsoft.com/office/drawing/2014/main" id="{097D397C-3B3D-42BE-8848-08B7193D26D8}"/>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6</a:t>
            </a:r>
          </a:p>
        </p:txBody>
      </p:sp>
      <p:sp>
        <p:nvSpPr>
          <p:cNvPr id="45111" name="Text Box 55">
            <a:extLst>
              <a:ext uri="{FF2B5EF4-FFF2-40B4-BE49-F238E27FC236}">
                <a16:creationId xmlns:a16="http://schemas.microsoft.com/office/drawing/2014/main" id="{9B4579E1-DB2D-4120-AFF1-5490895AEAD9}"/>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15</a:t>
            </a:r>
          </a:p>
        </p:txBody>
      </p:sp>
      <p:sp>
        <p:nvSpPr>
          <p:cNvPr id="45112" name="Text Box 56">
            <a:extLst>
              <a:ext uri="{FF2B5EF4-FFF2-40B4-BE49-F238E27FC236}">
                <a16:creationId xmlns:a16="http://schemas.microsoft.com/office/drawing/2014/main" id="{CB61E26F-9FE2-419B-95C4-241007FC63F1}"/>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44</a:t>
            </a:r>
          </a:p>
        </p:txBody>
      </p:sp>
      <p:sp>
        <p:nvSpPr>
          <p:cNvPr id="45113" name="Text Box 57">
            <a:extLst>
              <a:ext uri="{FF2B5EF4-FFF2-40B4-BE49-F238E27FC236}">
                <a16:creationId xmlns:a16="http://schemas.microsoft.com/office/drawing/2014/main" id="{AEF28FC6-F297-4EDC-9F64-FCA711FB640F}"/>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13</a:t>
            </a:r>
          </a:p>
        </p:txBody>
      </p:sp>
      <p:sp>
        <p:nvSpPr>
          <p:cNvPr id="45114" name="Text Box 58">
            <a:extLst>
              <a:ext uri="{FF2B5EF4-FFF2-40B4-BE49-F238E27FC236}">
                <a16:creationId xmlns:a16="http://schemas.microsoft.com/office/drawing/2014/main" id="{5F4A5025-EC7B-465C-9E06-181CF9AEC75B}"/>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2</a:t>
            </a:r>
          </a:p>
        </p:txBody>
      </p:sp>
      <p:sp>
        <p:nvSpPr>
          <p:cNvPr id="45115" name="Text Box 59">
            <a:extLst>
              <a:ext uri="{FF2B5EF4-FFF2-40B4-BE49-F238E27FC236}">
                <a16:creationId xmlns:a16="http://schemas.microsoft.com/office/drawing/2014/main" id="{6FE46B94-99C5-4178-A972-2CCE6D24A39F}"/>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11</a:t>
            </a:r>
          </a:p>
        </p:txBody>
      </p:sp>
      <p:sp>
        <p:nvSpPr>
          <p:cNvPr id="45116" name="Text Box 60">
            <a:extLst>
              <a:ext uri="{FF2B5EF4-FFF2-40B4-BE49-F238E27FC236}">
                <a16:creationId xmlns:a16="http://schemas.microsoft.com/office/drawing/2014/main" id="{57676297-D80F-4BB8-B468-0B98F9C56941}"/>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10</a:t>
            </a:r>
          </a:p>
        </p:txBody>
      </p:sp>
      <p:sp>
        <p:nvSpPr>
          <p:cNvPr id="45117" name="Text Box 61">
            <a:extLst>
              <a:ext uri="{FF2B5EF4-FFF2-40B4-BE49-F238E27FC236}">
                <a16:creationId xmlns:a16="http://schemas.microsoft.com/office/drawing/2014/main" id="{74A11C96-E29E-49AB-817F-70BA482661D0}"/>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9</a:t>
            </a:r>
          </a:p>
        </p:txBody>
      </p:sp>
      <p:sp>
        <p:nvSpPr>
          <p:cNvPr id="45118" name="Text Box 62">
            <a:extLst>
              <a:ext uri="{FF2B5EF4-FFF2-40B4-BE49-F238E27FC236}">
                <a16:creationId xmlns:a16="http://schemas.microsoft.com/office/drawing/2014/main" id="{FFD999C5-CC0D-44F1-9C82-F4505C3E9EFE}"/>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8</a:t>
            </a:r>
          </a:p>
        </p:txBody>
      </p:sp>
      <p:sp>
        <p:nvSpPr>
          <p:cNvPr id="45119" name="Text Box 63">
            <a:extLst>
              <a:ext uri="{FF2B5EF4-FFF2-40B4-BE49-F238E27FC236}">
                <a16:creationId xmlns:a16="http://schemas.microsoft.com/office/drawing/2014/main" id="{D405FD31-792E-47C6-90DE-03E66C53B2ED}"/>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47</a:t>
            </a:r>
          </a:p>
        </p:txBody>
      </p:sp>
      <p:sp>
        <p:nvSpPr>
          <p:cNvPr id="45120" name="Text Box 64">
            <a:extLst>
              <a:ext uri="{FF2B5EF4-FFF2-40B4-BE49-F238E27FC236}">
                <a16:creationId xmlns:a16="http://schemas.microsoft.com/office/drawing/2014/main" id="{2E261407-4BE9-4AB4-83F9-FEBBC6DC785B}"/>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46</a:t>
            </a:r>
          </a:p>
        </p:txBody>
      </p:sp>
      <p:sp>
        <p:nvSpPr>
          <p:cNvPr id="45121" name="Text Box 65">
            <a:extLst>
              <a:ext uri="{FF2B5EF4-FFF2-40B4-BE49-F238E27FC236}">
                <a16:creationId xmlns:a16="http://schemas.microsoft.com/office/drawing/2014/main" id="{18605B6D-AB9D-4994-A217-6D4CB52C1CD5}"/>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5</a:t>
            </a:r>
          </a:p>
        </p:txBody>
      </p:sp>
      <p:sp>
        <p:nvSpPr>
          <p:cNvPr id="45122" name="Text Box 66">
            <a:extLst>
              <a:ext uri="{FF2B5EF4-FFF2-40B4-BE49-F238E27FC236}">
                <a16:creationId xmlns:a16="http://schemas.microsoft.com/office/drawing/2014/main" id="{EA0E4B66-15C1-4F87-9874-E0F3F45E8E94}"/>
              </a:ext>
            </a:extLst>
          </p:cNvPr>
          <p:cNvSpPr txBox="1">
            <a:spLocks noChangeArrowheads="1"/>
          </p:cNvSpPr>
          <p:nvPr/>
        </p:nvSpPr>
        <p:spPr bwMode="auto">
          <a:xfrm>
            <a:off x="10058400" y="152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4</a:t>
            </a:r>
          </a:p>
        </p:txBody>
      </p:sp>
      <p:sp>
        <p:nvSpPr>
          <p:cNvPr id="45123" name="Text Box 67">
            <a:extLst>
              <a:ext uri="{FF2B5EF4-FFF2-40B4-BE49-F238E27FC236}">
                <a16:creationId xmlns:a16="http://schemas.microsoft.com/office/drawing/2014/main" id="{3457B68A-98B9-4F12-BCB6-ADF587DDEFB9}"/>
              </a:ext>
            </a:extLst>
          </p:cNvPr>
          <p:cNvSpPr txBox="1">
            <a:spLocks noChangeArrowheads="1"/>
          </p:cNvSpPr>
          <p:nvPr/>
        </p:nvSpPr>
        <p:spPr bwMode="auto">
          <a:xfrm>
            <a:off x="10134600" y="152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a:t>
            </a:r>
          </a:p>
        </p:txBody>
      </p:sp>
      <p:sp>
        <p:nvSpPr>
          <p:cNvPr id="45124" name="Text Box 68">
            <a:extLst>
              <a:ext uri="{FF2B5EF4-FFF2-40B4-BE49-F238E27FC236}">
                <a16:creationId xmlns:a16="http://schemas.microsoft.com/office/drawing/2014/main" id="{5C15ADE7-E108-4852-9A95-F32FA939C670}"/>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42</a:t>
            </a:r>
          </a:p>
        </p:txBody>
      </p:sp>
      <p:sp>
        <p:nvSpPr>
          <p:cNvPr id="45125" name="Text Box 69">
            <a:extLst>
              <a:ext uri="{FF2B5EF4-FFF2-40B4-BE49-F238E27FC236}">
                <a16:creationId xmlns:a16="http://schemas.microsoft.com/office/drawing/2014/main" id="{0179E30B-F802-4744-AAD0-255E77A7094D}"/>
              </a:ext>
            </a:extLst>
          </p:cNvPr>
          <p:cNvSpPr txBox="1">
            <a:spLocks noChangeArrowheads="1"/>
          </p:cNvSpPr>
          <p:nvPr/>
        </p:nvSpPr>
        <p:spPr bwMode="auto">
          <a:xfrm>
            <a:off x="10134600" y="1524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1</a:t>
            </a:r>
          </a:p>
        </p:txBody>
      </p:sp>
      <p:sp>
        <p:nvSpPr>
          <p:cNvPr id="45126" name="Text Box 70">
            <a:extLst>
              <a:ext uri="{FF2B5EF4-FFF2-40B4-BE49-F238E27FC236}">
                <a16:creationId xmlns:a16="http://schemas.microsoft.com/office/drawing/2014/main" id="{84D03E82-3571-4B1E-8616-FCF71FC74594}"/>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40</a:t>
            </a:r>
          </a:p>
        </p:txBody>
      </p:sp>
      <p:sp>
        <p:nvSpPr>
          <p:cNvPr id="45127" name="Text Box 71">
            <a:extLst>
              <a:ext uri="{FF2B5EF4-FFF2-40B4-BE49-F238E27FC236}">
                <a16:creationId xmlns:a16="http://schemas.microsoft.com/office/drawing/2014/main" id="{FCDDFD40-4CB8-4584-8298-098CB9BFDE45}"/>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39</a:t>
            </a:r>
          </a:p>
        </p:txBody>
      </p:sp>
      <p:sp>
        <p:nvSpPr>
          <p:cNvPr id="45128" name="Text Box 72">
            <a:extLst>
              <a:ext uri="{FF2B5EF4-FFF2-40B4-BE49-F238E27FC236}">
                <a16:creationId xmlns:a16="http://schemas.microsoft.com/office/drawing/2014/main" id="{EE7CC6CE-0623-4F12-885C-7CBCEA8D5935}"/>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38</a:t>
            </a:r>
          </a:p>
        </p:txBody>
      </p:sp>
      <p:sp>
        <p:nvSpPr>
          <p:cNvPr id="45129" name="Text Box 73">
            <a:extLst>
              <a:ext uri="{FF2B5EF4-FFF2-40B4-BE49-F238E27FC236}">
                <a16:creationId xmlns:a16="http://schemas.microsoft.com/office/drawing/2014/main" id="{96D6ADD7-415C-4F3E-80FD-8C1ECC2C6366}"/>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37</a:t>
            </a:r>
          </a:p>
        </p:txBody>
      </p:sp>
      <p:sp>
        <p:nvSpPr>
          <p:cNvPr id="45130" name="Text Box 74">
            <a:extLst>
              <a:ext uri="{FF2B5EF4-FFF2-40B4-BE49-F238E27FC236}">
                <a16:creationId xmlns:a16="http://schemas.microsoft.com/office/drawing/2014/main" id="{78EB6DB8-BDB6-4D7E-8865-A7B116DDE5AB}"/>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36</a:t>
            </a:r>
          </a:p>
        </p:txBody>
      </p:sp>
      <p:sp>
        <p:nvSpPr>
          <p:cNvPr id="45131" name="Text Box 75">
            <a:extLst>
              <a:ext uri="{FF2B5EF4-FFF2-40B4-BE49-F238E27FC236}">
                <a16:creationId xmlns:a16="http://schemas.microsoft.com/office/drawing/2014/main" id="{EBEED507-CF55-463F-AEA3-ECE2CFCC7258}"/>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35</a:t>
            </a:r>
          </a:p>
        </p:txBody>
      </p:sp>
      <p:sp>
        <p:nvSpPr>
          <p:cNvPr id="45132" name="Text Box 76">
            <a:extLst>
              <a:ext uri="{FF2B5EF4-FFF2-40B4-BE49-F238E27FC236}">
                <a16:creationId xmlns:a16="http://schemas.microsoft.com/office/drawing/2014/main" id="{48D7E446-24E3-4DB2-A048-FA97E2CA8CAA}"/>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34</a:t>
            </a:r>
          </a:p>
        </p:txBody>
      </p:sp>
      <p:sp>
        <p:nvSpPr>
          <p:cNvPr id="45133" name="Text Box 77">
            <a:extLst>
              <a:ext uri="{FF2B5EF4-FFF2-40B4-BE49-F238E27FC236}">
                <a16:creationId xmlns:a16="http://schemas.microsoft.com/office/drawing/2014/main" id="{B7837A1E-D595-4875-BE2A-F5F8BF5015E9}"/>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33</a:t>
            </a:r>
          </a:p>
        </p:txBody>
      </p:sp>
      <p:sp>
        <p:nvSpPr>
          <p:cNvPr id="45134" name="Text Box 78">
            <a:extLst>
              <a:ext uri="{FF2B5EF4-FFF2-40B4-BE49-F238E27FC236}">
                <a16:creationId xmlns:a16="http://schemas.microsoft.com/office/drawing/2014/main" id="{8D74A4D8-1340-48E2-90A8-B67001C86FE4}"/>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 32</a:t>
            </a:r>
          </a:p>
        </p:txBody>
      </p:sp>
      <p:sp>
        <p:nvSpPr>
          <p:cNvPr id="45135" name="Text Box 79">
            <a:extLst>
              <a:ext uri="{FF2B5EF4-FFF2-40B4-BE49-F238E27FC236}">
                <a16:creationId xmlns:a16="http://schemas.microsoft.com/office/drawing/2014/main" id="{60C67CB0-C649-4DF3-AD7D-B10D7BB26596}"/>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31</a:t>
            </a:r>
          </a:p>
        </p:txBody>
      </p:sp>
      <p:sp>
        <p:nvSpPr>
          <p:cNvPr id="45136" name="Text Box 80">
            <a:extLst>
              <a:ext uri="{FF2B5EF4-FFF2-40B4-BE49-F238E27FC236}">
                <a16:creationId xmlns:a16="http://schemas.microsoft.com/office/drawing/2014/main" id="{9FF78C1E-5AFD-4C8B-B412-43EE0BF6C825}"/>
              </a:ext>
            </a:extLst>
          </p:cNvPr>
          <p:cNvSpPr txBox="1">
            <a:spLocks noChangeArrowheads="1"/>
          </p:cNvSpPr>
          <p:nvPr/>
        </p:nvSpPr>
        <p:spPr bwMode="auto">
          <a:xfrm>
            <a:off x="99060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30</a:t>
            </a:r>
          </a:p>
        </p:txBody>
      </p:sp>
      <p:sp>
        <p:nvSpPr>
          <p:cNvPr id="45137" name="Text Box 81">
            <a:extLst>
              <a:ext uri="{FF2B5EF4-FFF2-40B4-BE49-F238E27FC236}">
                <a16:creationId xmlns:a16="http://schemas.microsoft.com/office/drawing/2014/main" id="{183C33A0-2CDA-488F-BDDC-FEF90B1C1E91}"/>
              </a:ext>
            </a:extLst>
          </p:cNvPr>
          <p:cNvSpPr txBox="1">
            <a:spLocks noChangeArrowheads="1"/>
          </p:cNvSpPr>
          <p:nvPr/>
        </p:nvSpPr>
        <p:spPr bwMode="auto">
          <a:xfrm>
            <a:off x="9982200" y="1524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29</a:t>
            </a:r>
          </a:p>
        </p:txBody>
      </p:sp>
      <p:sp>
        <p:nvSpPr>
          <p:cNvPr id="45138" name="Text Box 82">
            <a:extLst>
              <a:ext uri="{FF2B5EF4-FFF2-40B4-BE49-F238E27FC236}">
                <a16:creationId xmlns:a16="http://schemas.microsoft.com/office/drawing/2014/main" id="{78E6FB97-6125-443B-9BBF-8C5665DDAE3F}"/>
              </a:ext>
            </a:extLst>
          </p:cNvPr>
          <p:cNvSpPr txBox="1">
            <a:spLocks noChangeArrowheads="1"/>
          </p:cNvSpPr>
          <p:nvPr/>
        </p:nvSpPr>
        <p:spPr bwMode="auto">
          <a:xfrm>
            <a:off x="9906000" y="152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b="1">
                <a:solidFill>
                  <a:srgbClr val="FF0000"/>
                </a:solidFill>
                <a:latin typeface="Arial" panose="020B0604020202020204" pitchFamily="34" charset="0"/>
              </a:rPr>
              <a:t>28</a:t>
            </a:r>
          </a:p>
        </p:txBody>
      </p:sp>
      <p:pic>
        <p:nvPicPr>
          <p:cNvPr id="2" name="Picture 11" descr="WhitecornerFlower">
            <a:extLst>
              <a:ext uri="{FF2B5EF4-FFF2-40B4-BE49-F238E27FC236}">
                <a16:creationId xmlns:a16="http://schemas.microsoft.com/office/drawing/2014/main" id="{E1A94EA1-BAD0-4A4B-98E5-BE0F8FA8C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952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WhitecornerFlower">
            <a:extLst>
              <a:ext uri="{FF2B5EF4-FFF2-40B4-BE49-F238E27FC236}">
                <a16:creationId xmlns:a16="http://schemas.microsoft.com/office/drawing/2014/main" id="{6A361537-0ED2-4B51-BEC2-77C202F02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4688" y="1000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WhitecornerFlower">
            <a:extLst>
              <a:ext uri="{FF2B5EF4-FFF2-40B4-BE49-F238E27FC236}">
                <a16:creationId xmlns:a16="http://schemas.microsoft.com/office/drawing/2014/main" id="{730B2ADD-BCC8-4E1E-B784-F382B20438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55387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F3EE57B2-0771-4C05-9FE1-B8A2842CD59F}"/>
              </a:ext>
            </a:extLst>
          </p:cNvPr>
          <p:cNvSpPr txBox="1">
            <a:spLocks noChangeArrowheads="1"/>
          </p:cNvSpPr>
          <p:nvPr/>
        </p:nvSpPr>
        <p:spPr bwMode="auto">
          <a:xfrm>
            <a:off x="3314700" y="52388"/>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Tập</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đọc</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tiên</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74"/>
                                        </p:tgtEl>
                                        <p:attrNameLst>
                                          <p:attrName>style.visibility</p:attrName>
                                        </p:attrNameLst>
                                      </p:cBhvr>
                                      <p:to>
                                        <p:strVal val="visible"/>
                                      </p:to>
                                    </p:set>
                                    <p:animEffect transition="in" filter="checkerboard(across)">
                                      <p:cBhvr>
                                        <p:cTn id="7" dur="500"/>
                                        <p:tgtEl>
                                          <p:spTgt spid="45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5081"/>
                                        </p:tgtEl>
                                        <p:attrNameLst>
                                          <p:attrName>style.visibility</p:attrName>
                                        </p:attrNameLst>
                                      </p:cBhvr>
                                      <p:to>
                                        <p:strVal val="visible"/>
                                      </p:to>
                                    </p:set>
                                    <p:animEffect transition="in" filter="wedge">
                                      <p:cBhvr>
                                        <p:cTn id="12" dur="500"/>
                                        <p:tgtEl>
                                          <p:spTgt spid="450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45081"/>
                                        </p:tgtEl>
                                      </p:cBhvr>
                                    </p:animEffect>
                                    <p:set>
                                      <p:cBhvr>
                                        <p:cTn id="17" dur="1" fill="hold">
                                          <p:stCondLst>
                                            <p:cond delay="499"/>
                                          </p:stCondLst>
                                        </p:cTn>
                                        <p:tgtEl>
                                          <p:spTgt spid="45081"/>
                                        </p:tgtEl>
                                        <p:attrNameLst>
                                          <p:attrName>style.visibility</p:attrName>
                                        </p:attrNameLst>
                                      </p:cBhvr>
                                      <p:to>
                                        <p:strVal val="hidden"/>
                                      </p:to>
                                    </p:set>
                                  </p:childTnLst>
                                </p:cTn>
                              </p:par>
                              <p:par>
                                <p:cTn id="18" presetID="20" presetClass="entr" presetSubtype="0" fill="hold" grpId="0" nodeType="withEffect">
                                  <p:stCondLst>
                                    <p:cond delay="0"/>
                                  </p:stCondLst>
                                  <p:childTnLst>
                                    <p:set>
                                      <p:cBhvr>
                                        <p:cTn id="19" dur="1" fill="hold">
                                          <p:stCondLst>
                                            <p:cond delay="0"/>
                                          </p:stCondLst>
                                        </p:cTn>
                                        <p:tgtEl>
                                          <p:spTgt spid="45082"/>
                                        </p:tgtEl>
                                        <p:attrNameLst>
                                          <p:attrName>style.visibility</p:attrName>
                                        </p:attrNameLst>
                                      </p:cBhvr>
                                      <p:to>
                                        <p:strVal val="visible"/>
                                      </p:to>
                                    </p:set>
                                    <p:animEffect transition="in" filter="wedge">
                                      <p:cBhvr>
                                        <p:cTn id="20" dur="500"/>
                                        <p:tgtEl>
                                          <p:spTgt spid="4508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086"/>
                                        </p:tgtEl>
                                        <p:attrNameLst>
                                          <p:attrName>style.visibility</p:attrName>
                                        </p:attrNameLst>
                                      </p:cBhvr>
                                      <p:to>
                                        <p:strVal val="visible"/>
                                      </p:to>
                                    </p:set>
                                    <p:animEffect transition="in" filter="fade">
                                      <p:cBhvr>
                                        <p:cTn id="23" dur="500"/>
                                        <p:tgtEl>
                                          <p:spTgt spid="45086"/>
                                        </p:tgtEl>
                                      </p:cBhvr>
                                    </p:animEffect>
                                  </p:childTnLst>
                                </p:cTn>
                              </p:par>
                            </p:childTnLst>
                          </p:cTn>
                        </p:par>
                        <p:par>
                          <p:cTn id="24" fill="hold" nodeType="afterGroup">
                            <p:stCondLst>
                              <p:cond delay="500"/>
                            </p:stCondLst>
                            <p:childTnLst>
                              <p:par>
                                <p:cTn id="25" presetID="1" presetClass="exit" presetSubtype="0" fill="hold" grpId="1" nodeType="afterEffect">
                                  <p:stCondLst>
                                    <p:cond delay="0"/>
                                  </p:stCondLst>
                                  <p:childTnLst>
                                    <p:set>
                                      <p:cBhvr>
                                        <p:cTn id="26" dur="1" fill="hold">
                                          <p:stCondLst>
                                            <p:cond delay="0"/>
                                          </p:stCondLst>
                                        </p:cTn>
                                        <p:tgtEl>
                                          <p:spTgt spid="45086"/>
                                        </p:tgtEl>
                                        <p:attrNameLst>
                                          <p:attrName>style.visibility</p:attrName>
                                        </p:attrNameLst>
                                      </p:cBhvr>
                                      <p:to>
                                        <p:strVal val="hidden"/>
                                      </p:to>
                                    </p:set>
                                  </p:childTnLst>
                                </p:cTn>
                              </p:par>
                              <p:par>
                                <p:cTn id="27" presetID="10" presetClass="entr" presetSubtype="0" fill="hold" grpId="0" nodeType="withEffect">
                                  <p:stCondLst>
                                    <p:cond delay="500"/>
                                  </p:stCondLst>
                                  <p:childTnLst>
                                    <p:set>
                                      <p:cBhvr>
                                        <p:cTn id="28" dur="1" fill="hold">
                                          <p:stCondLst>
                                            <p:cond delay="0"/>
                                          </p:stCondLst>
                                        </p:cTn>
                                        <p:tgtEl>
                                          <p:spTgt spid="45087"/>
                                        </p:tgtEl>
                                        <p:attrNameLst>
                                          <p:attrName>style.visibility</p:attrName>
                                        </p:attrNameLst>
                                      </p:cBhvr>
                                      <p:to>
                                        <p:strVal val="visible"/>
                                      </p:to>
                                    </p:set>
                                    <p:animEffect transition="in" filter="fade">
                                      <p:cBhvr>
                                        <p:cTn id="29" dur="500"/>
                                        <p:tgtEl>
                                          <p:spTgt spid="45087"/>
                                        </p:tgtEl>
                                      </p:cBhvr>
                                    </p:animEffect>
                                  </p:childTnLst>
                                </p:cTn>
                              </p:par>
                            </p:childTnLst>
                          </p:cTn>
                        </p:par>
                        <p:par>
                          <p:cTn id="30" fill="hold" nodeType="afterGroup">
                            <p:stCondLst>
                              <p:cond delay="1500"/>
                            </p:stCondLst>
                            <p:childTnLst>
                              <p:par>
                                <p:cTn id="31" presetID="1" presetClass="exit" presetSubtype="0" fill="hold" grpId="1" nodeType="afterEffect">
                                  <p:stCondLst>
                                    <p:cond delay="0"/>
                                  </p:stCondLst>
                                  <p:childTnLst>
                                    <p:set>
                                      <p:cBhvr>
                                        <p:cTn id="32" dur="1" fill="hold">
                                          <p:stCondLst>
                                            <p:cond delay="0"/>
                                          </p:stCondLst>
                                        </p:cTn>
                                        <p:tgtEl>
                                          <p:spTgt spid="45087"/>
                                        </p:tgtEl>
                                        <p:attrNameLst>
                                          <p:attrName>style.visibility</p:attrName>
                                        </p:attrNameLst>
                                      </p:cBhvr>
                                      <p:to>
                                        <p:strVal val="hidden"/>
                                      </p:to>
                                    </p:set>
                                  </p:childTnLst>
                                </p:cTn>
                              </p:par>
                              <p:par>
                                <p:cTn id="33" presetID="10" presetClass="entr" presetSubtype="0" fill="hold" grpId="0" nodeType="withEffect">
                                  <p:stCondLst>
                                    <p:cond delay="500"/>
                                  </p:stCondLst>
                                  <p:childTnLst>
                                    <p:set>
                                      <p:cBhvr>
                                        <p:cTn id="34" dur="1" fill="hold">
                                          <p:stCondLst>
                                            <p:cond delay="0"/>
                                          </p:stCondLst>
                                        </p:cTn>
                                        <p:tgtEl>
                                          <p:spTgt spid="45088"/>
                                        </p:tgtEl>
                                        <p:attrNameLst>
                                          <p:attrName>style.visibility</p:attrName>
                                        </p:attrNameLst>
                                      </p:cBhvr>
                                      <p:to>
                                        <p:strVal val="visible"/>
                                      </p:to>
                                    </p:set>
                                    <p:animEffect transition="in" filter="fade">
                                      <p:cBhvr>
                                        <p:cTn id="35" dur="500"/>
                                        <p:tgtEl>
                                          <p:spTgt spid="45088"/>
                                        </p:tgtEl>
                                      </p:cBhvr>
                                    </p:animEffect>
                                  </p:childTnLst>
                                </p:cTn>
                              </p:par>
                            </p:childTnLst>
                          </p:cTn>
                        </p:par>
                        <p:par>
                          <p:cTn id="36" fill="hold" nodeType="afterGroup">
                            <p:stCondLst>
                              <p:cond delay="2500"/>
                            </p:stCondLst>
                            <p:childTnLst>
                              <p:par>
                                <p:cTn id="37" presetID="1" presetClass="exit" presetSubtype="0" fill="hold" grpId="1" nodeType="afterEffect">
                                  <p:stCondLst>
                                    <p:cond delay="0"/>
                                  </p:stCondLst>
                                  <p:childTnLst>
                                    <p:set>
                                      <p:cBhvr>
                                        <p:cTn id="38" dur="1" fill="hold">
                                          <p:stCondLst>
                                            <p:cond delay="0"/>
                                          </p:stCondLst>
                                        </p:cTn>
                                        <p:tgtEl>
                                          <p:spTgt spid="45088"/>
                                        </p:tgtEl>
                                        <p:attrNameLst>
                                          <p:attrName>style.visibility</p:attrName>
                                        </p:attrNameLst>
                                      </p:cBhvr>
                                      <p:to>
                                        <p:strVal val="hidden"/>
                                      </p:to>
                                    </p:set>
                                  </p:childTnLst>
                                </p:cTn>
                              </p:par>
                              <p:par>
                                <p:cTn id="39" presetID="10" presetClass="entr" presetSubtype="0" fill="hold" grpId="0" nodeType="withEffect">
                                  <p:stCondLst>
                                    <p:cond delay="500"/>
                                  </p:stCondLst>
                                  <p:childTnLst>
                                    <p:set>
                                      <p:cBhvr>
                                        <p:cTn id="40" dur="1" fill="hold">
                                          <p:stCondLst>
                                            <p:cond delay="0"/>
                                          </p:stCondLst>
                                        </p:cTn>
                                        <p:tgtEl>
                                          <p:spTgt spid="45089"/>
                                        </p:tgtEl>
                                        <p:attrNameLst>
                                          <p:attrName>style.visibility</p:attrName>
                                        </p:attrNameLst>
                                      </p:cBhvr>
                                      <p:to>
                                        <p:strVal val="visible"/>
                                      </p:to>
                                    </p:set>
                                    <p:animEffect transition="in" filter="fade">
                                      <p:cBhvr>
                                        <p:cTn id="41" dur="500"/>
                                        <p:tgtEl>
                                          <p:spTgt spid="45089"/>
                                        </p:tgtEl>
                                      </p:cBhvr>
                                    </p:animEffect>
                                  </p:childTnLst>
                                </p:cTn>
                              </p:par>
                            </p:childTnLst>
                          </p:cTn>
                        </p:par>
                        <p:par>
                          <p:cTn id="42" fill="hold" nodeType="afterGroup">
                            <p:stCondLst>
                              <p:cond delay="3500"/>
                            </p:stCondLst>
                            <p:childTnLst>
                              <p:par>
                                <p:cTn id="43" presetID="1" presetClass="exit" presetSubtype="0" fill="hold" grpId="1" nodeType="afterEffect">
                                  <p:stCondLst>
                                    <p:cond delay="0"/>
                                  </p:stCondLst>
                                  <p:childTnLst>
                                    <p:set>
                                      <p:cBhvr>
                                        <p:cTn id="44" dur="1" fill="hold">
                                          <p:stCondLst>
                                            <p:cond delay="0"/>
                                          </p:stCondLst>
                                        </p:cTn>
                                        <p:tgtEl>
                                          <p:spTgt spid="45089"/>
                                        </p:tgtEl>
                                        <p:attrNameLst>
                                          <p:attrName>style.visibility</p:attrName>
                                        </p:attrNameLst>
                                      </p:cBhvr>
                                      <p:to>
                                        <p:strVal val="hidden"/>
                                      </p:to>
                                    </p:set>
                                  </p:childTnLst>
                                </p:cTn>
                              </p:par>
                              <p:par>
                                <p:cTn id="45" presetID="10" presetClass="entr" presetSubtype="0" fill="hold" grpId="0" nodeType="withEffect">
                                  <p:stCondLst>
                                    <p:cond delay="500"/>
                                  </p:stCondLst>
                                  <p:childTnLst>
                                    <p:set>
                                      <p:cBhvr>
                                        <p:cTn id="46" dur="1" fill="hold">
                                          <p:stCondLst>
                                            <p:cond delay="0"/>
                                          </p:stCondLst>
                                        </p:cTn>
                                        <p:tgtEl>
                                          <p:spTgt spid="45090"/>
                                        </p:tgtEl>
                                        <p:attrNameLst>
                                          <p:attrName>style.visibility</p:attrName>
                                        </p:attrNameLst>
                                      </p:cBhvr>
                                      <p:to>
                                        <p:strVal val="visible"/>
                                      </p:to>
                                    </p:set>
                                    <p:animEffect transition="in" filter="fade">
                                      <p:cBhvr>
                                        <p:cTn id="47" dur="500"/>
                                        <p:tgtEl>
                                          <p:spTgt spid="45090"/>
                                        </p:tgtEl>
                                      </p:cBhvr>
                                    </p:animEffect>
                                  </p:childTnLst>
                                </p:cTn>
                              </p:par>
                            </p:childTnLst>
                          </p:cTn>
                        </p:par>
                        <p:par>
                          <p:cTn id="48" fill="hold" nodeType="afterGroup">
                            <p:stCondLst>
                              <p:cond delay="4500"/>
                            </p:stCondLst>
                            <p:childTnLst>
                              <p:par>
                                <p:cTn id="49" presetID="1" presetClass="exit" presetSubtype="0" fill="hold" grpId="1" nodeType="afterEffect">
                                  <p:stCondLst>
                                    <p:cond delay="0"/>
                                  </p:stCondLst>
                                  <p:childTnLst>
                                    <p:set>
                                      <p:cBhvr>
                                        <p:cTn id="50" dur="1" fill="hold">
                                          <p:stCondLst>
                                            <p:cond delay="0"/>
                                          </p:stCondLst>
                                        </p:cTn>
                                        <p:tgtEl>
                                          <p:spTgt spid="45090"/>
                                        </p:tgtEl>
                                        <p:attrNameLst>
                                          <p:attrName>style.visibility</p:attrName>
                                        </p:attrNameLst>
                                      </p:cBhvr>
                                      <p:to>
                                        <p:strVal val="hidden"/>
                                      </p:to>
                                    </p:set>
                                  </p:childTnLst>
                                </p:cTn>
                              </p:par>
                              <p:par>
                                <p:cTn id="51" presetID="10" presetClass="entr" presetSubtype="0" fill="hold" grpId="0" nodeType="withEffect">
                                  <p:stCondLst>
                                    <p:cond delay="500"/>
                                  </p:stCondLst>
                                  <p:childTnLst>
                                    <p:set>
                                      <p:cBhvr>
                                        <p:cTn id="52" dur="1" fill="hold">
                                          <p:stCondLst>
                                            <p:cond delay="0"/>
                                          </p:stCondLst>
                                        </p:cTn>
                                        <p:tgtEl>
                                          <p:spTgt spid="45091"/>
                                        </p:tgtEl>
                                        <p:attrNameLst>
                                          <p:attrName>style.visibility</p:attrName>
                                        </p:attrNameLst>
                                      </p:cBhvr>
                                      <p:to>
                                        <p:strVal val="visible"/>
                                      </p:to>
                                    </p:set>
                                    <p:animEffect transition="in" filter="fade">
                                      <p:cBhvr>
                                        <p:cTn id="53" dur="500"/>
                                        <p:tgtEl>
                                          <p:spTgt spid="45091"/>
                                        </p:tgtEl>
                                      </p:cBhvr>
                                    </p:animEffect>
                                  </p:childTnLst>
                                </p:cTn>
                              </p:par>
                            </p:childTnLst>
                          </p:cTn>
                        </p:par>
                        <p:par>
                          <p:cTn id="54" fill="hold" nodeType="afterGroup">
                            <p:stCondLst>
                              <p:cond delay="5500"/>
                            </p:stCondLst>
                            <p:childTnLst>
                              <p:par>
                                <p:cTn id="55" presetID="1" presetClass="exit" presetSubtype="0" fill="hold" grpId="1" nodeType="afterEffect">
                                  <p:stCondLst>
                                    <p:cond delay="0"/>
                                  </p:stCondLst>
                                  <p:childTnLst>
                                    <p:set>
                                      <p:cBhvr>
                                        <p:cTn id="56" dur="1" fill="hold">
                                          <p:stCondLst>
                                            <p:cond delay="0"/>
                                          </p:stCondLst>
                                        </p:cTn>
                                        <p:tgtEl>
                                          <p:spTgt spid="45091"/>
                                        </p:tgtEl>
                                        <p:attrNameLst>
                                          <p:attrName>style.visibility</p:attrName>
                                        </p:attrNameLst>
                                      </p:cBhvr>
                                      <p:to>
                                        <p:strVal val="hidden"/>
                                      </p:to>
                                    </p:set>
                                  </p:childTnLst>
                                </p:cTn>
                              </p:par>
                              <p:par>
                                <p:cTn id="57" presetID="10" presetClass="entr" presetSubtype="0" fill="hold" grpId="0" nodeType="withEffect">
                                  <p:stCondLst>
                                    <p:cond delay="500"/>
                                  </p:stCondLst>
                                  <p:childTnLst>
                                    <p:set>
                                      <p:cBhvr>
                                        <p:cTn id="58" dur="1" fill="hold">
                                          <p:stCondLst>
                                            <p:cond delay="0"/>
                                          </p:stCondLst>
                                        </p:cTn>
                                        <p:tgtEl>
                                          <p:spTgt spid="45102"/>
                                        </p:tgtEl>
                                        <p:attrNameLst>
                                          <p:attrName>style.visibility</p:attrName>
                                        </p:attrNameLst>
                                      </p:cBhvr>
                                      <p:to>
                                        <p:strVal val="visible"/>
                                      </p:to>
                                    </p:set>
                                    <p:animEffect transition="in" filter="fade">
                                      <p:cBhvr>
                                        <p:cTn id="59" dur="500"/>
                                        <p:tgtEl>
                                          <p:spTgt spid="45102"/>
                                        </p:tgtEl>
                                      </p:cBhvr>
                                    </p:animEffect>
                                  </p:childTnLst>
                                </p:cTn>
                              </p:par>
                            </p:childTnLst>
                          </p:cTn>
                        </p:par>
                        <p:par>
                          <p:cTn id="60" fill="hold" nodeType="afterGroup">
                            <p:stCondLst>
                              <p:cond delay="6500"/>
                            </p:stCondLst>
                            <p:childTnLst>
                              <p:par>
                                <p:cTn id="61" presetID="1" presetClass="exit" presetSubtype="0" fill="hold" grpId="1" nodeType="afterEffect">
                                  <p:stCondLst>
                                    <p:cond delay="0"/>
                                  </p:stCondLst>
                                  <p:childTnLst>
                                    <p:set>
                                      <p:cBhvr>
                                        <p:cTn id="62" dur="1" fill="hold">
                                          <p:stCondLst>
                                            <p:cond delay="0"/>
                                          </p:stCondLst>
                                        </p:cTn>
                                        <p:tgtEl>
                                          <p:spTgt spid="45102"/>
                                        </p:tgtEl>
                                        <p:attrNameLst>
                                          <p:attrName>style.visibility</p:attrName>
                                        </p:attrNameLst>
                                      </p:cBhvr>
                                      <p:to>
                                        <p:strVal val="hidden"/>
                                      </p:to>
                                    </p:set>
                                  </p:childTnLst>
                                </p:cTn>
                              </p:par>
                              <p:par>
                                <p:cTn id="63" presetID="10" presetClass="entr" presetSubtype="0" fill="hold" grpId="0" nodeType="withEffect">
                                  <p:stCondLst>
                                    <p:cond delay="500"/>
                                  </p:stCondLst>
                                  <p:childTnLst>
                                    <p:set>
                                      <p:cBhvr>
                                        <p:cTn id="64" dur="1" fill="hold">
                                          <p:stCondLst>
                                            <p:cond delay="0"/>
                                          </p:stCondLst>
                                        </p:cTn>
                                        <p:tgtEl>
                                          <p:spTgt spid="45093"/>
                                        </p:tgtEl>
                                        <p:attrNameLst>
                                          <p:attrName>style.visibility</p:attrName>
                                        </p:attrNameLst>
                                      </p:cBhvr>
                                      <p:to>
                                        <p:strVal val="visible"/>
                                      </p:to>
                                    </p:set>
                                    <p:animEffect transition="in" filter="fade">
                                      <p:cBhvr>
                                        <p:cTn id="65" dur="500"/>
                                        <p:tgtEl>
                                          <p:spTgt spid="45093"/>
                                        </p:tgtEl>
                                      </p:cBhvr>
                                    </p:animEffect>
                                  </p:childTnLst>
                                </p:cTn>
                              </p:par>
                            </p:childTnLst>
                          </p:cTn>
                        </p:par>
                        <p:par>
                          <p:cTn id="66" fill="hold" nodeType="afterGroup">
                            <p:stCondLst>
                              <p:cond delay="7500"/>
                            </p:stCondLst>
                            <p:childTnLst>
                              <p:par>
                                <p:cTn id="67" presetID="1" presetClass="exit" presetSubtype="0" fill="hold" grpId="1" nodeType="afterEffect">
                                  <p:stCondLst>
                                    <p:cond delay="0"/>
                                  </p:stCondLst>
                                  <p:childTnLst>
                                    <p:set>
                                      <p:cBhvr>
                                        <p:cTn id="68" dur="1" fill="hold">
                                          <p:stCondLst>
                                            <p:cond delay="0"/>
                                          </p:stCondLst>
                                        </p:cTn>
                                        <p:tgtEl>
                                          <p:spTgt spid="45093"/>
                                        </p:tgtEl>
                                        <p:attrNameLst>
                                          <p:attrName>style.visibility</p:attrName>
                                        </p:attrNameLst>
                                      </p:cBhvr>
                                      <p:to>
                                        <p:strVal val="hidden"/>
                                      </p:to>
                                    </p:set>
                                  </p:childTnLst>
                                </p:cTn>
                              </p:par>
                              <p:par>
                                <p:cTn id="69" presetID="10" presetClass="entr" presetSubtype="0" fill="hold" grpId="0" nodeType="withEffect">
                                  <p:stCondLst>
                                    <p:cond delay="500"/>
                                  </p:stCondLst>
                                  <p:childTnLst>
                                    <p:set>
                                      <p:cBhvr>
                                        <p:cTn id="70" dur="1" fill="hold">
                                          <p:stCondLst>
                                            <p:cond delay="0"/>
                                          </p:stCondLst>
                                        </p:cTn>
                                        <p:tgtEl>
                                          <p:spTgt spid="45094"/>
                                        </p:tgtEl>
                                        <p:attrNameLst>
                                          <p:attrName>style.visibility</p:attrName>
                                        </p:attrNameLst>
                                      </p:cBhvr>
                                      <p:to>
                                        <p:strVal val="visible"/>
                                      </p:to>
                                    </p:set>
                                    <p:animEffect transition="in" filter="fade">
                                      <p:cBhvr>
                                        <p:cTn id="71" dur="500"/>
                                        <p:tgtEl>
                                          <p:spTgt spid="45094"/>
                                        </p:tgtEl>
                                      </p:cBhvr>
                                    </p:animEffect>
                                  </p:childTnLst>
                                </p:cTn>
                              </p:par>
                            </p:childTnLst>
                          </p:cTn>
                        </p:par>
                        <p:par>
                          <p:cTn id="72" fill="hold" nodeType="afterGroup">
                            <p:stCondLst>
                              <p:cond delay="8500"/>
                            </p:stCondLst>
                            <p:childTnLst>
                              <p:par>
                                <p:cTn id="73" presetID="1" presetClass="exit" presetSubtype="0" fill="hold" grpId="1" nodeType="afterEffect">
                                  <p:stCondLst>
                                    <p:cond delay="0"/>
                                  </p:stCondLst>
                                  <p:childTnLst>
                                    <p:set>
                                      <p:cBhvr>
                                        <p:cTn id="74" dur="1" fill="hold">
                                          <p:stCondLst>
                                            <p:cond delay="0"/>
                                          </p:stCondLst>
                                        </p:cTn>
                                        <p:tgtEl>
                                          <p:spTgt spid="45094"/>
                                        </p:tgtEl>
                                        <p:attrNameLst>
                                          <p:attrName>style.visibility</p:attrName>
                                        </p:attrNameLst>
                                      </p:cBhvr>
                                      <p:to>
                                        <p:strVal val="hidden"/>
                                      </p:to>
                                    </p:set>
                                  </p:childTnLst>
                                </p:cTn>
                              </p:par>
                              <p:par>
                                <p:cTn id="75" presetID="10" presetClass="entr" presetSubtype="0" fill="hold" grpId="0" nodeType="withEffect">
                                  <p:stCondLst>
                                    <p:cond delay="500"/>
                                  </p:stCondLst>
                                  <p:childTnLst>
                                    <p:set>
                                      <p:cBhvr>
                                        <p:cTn id="76" dur="1" fill="hold">
                                          <p:stCondLst>
                                            <p:cond delay="0"/>
                                          </p:stCondLst>
                                        </p:cTn>
                                        <p:tgtEl>
                                          <p:spTgt spid="45095"/>
                                        </p:tgtEl>
                                        <p:attrNameLst>
                                          <p:attrName>style.visibility</p:attrName>
                                        </p:attrNameLst>
                                      </p:cBhvr>
                                      <p:to>
                                        <p:strVal val="visible"/>
                                      </p:to>
                                    </p:set>
                                    <p:animEffect transition="in" filter="fade">
                                      <p:cBhvr>
                                        <p:cTn id="77" dur="500"/>
                                        <p:tgtEl>
                                          <p:spTgt spid="45095"/>
                                        </p:tgtEl>
                                      </p:cBhvr>
                                    </p:animEffect>
                                  </p:childTnLst>
                                </p:cTn>
                              </p:par>
                            </p:childTnLst>
                          </p:cTn>
                        </p:par>
                        <p:par>
                          <p:cTn id="78" fill="hold" nodeType="afterGroup">
                            <p:stCondLst>
                              <p:cond delay="9500"/>
                            </p:stCondLst>
                            <p:childTnLst>
                              <p:par>
                                <p:cTn id="79" presetID="1" presetClass="exit" presetSubtype="0" fill="hold" grpId="1" nodeType="afterEffect">
                                  <p:stCondLst>
                                    <p:cond delay="0"/>
                                  </p:stCondLst>
                                  <p:childTnLst>
                                    <p:set>
                                      <p:cBhvr>
                                        <p:cTn id="80" dur="1" fill="hold">
                                          <p:stCondLst>
                                            <p:cond delay="0"/>
                                          </p:stCondLst>
                                        </p:cTn>
                                        <p:tgtEl>
                                          <p:spTgt spid="45095"/>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45096"/>
                                        </p:tgtEl>
                                        <p:attrNameLst>
                                          <p:attrName>style.visibility</p:attrName>
                                        </p:attrNameLst>
                                      </p:cBhvr>
                                      <p:to>
                                        <p:strVal val="visible"/>
                                      </p:to>
                                    </p:set>
                                    <p:animEffect transition="in" filter="fade">
                                      <p:cBhvr>
                                        <p:cTn id="83" dur="500"/>
                                        <p:tgtEl>
                                          <p:spTgt spid="45096"/>
                                        </p:tgtEl>
                                      </p:cBhvr>
                                    </p:animEffect>
                                  </p:childTnLst>
                                </p:cTn>
                              </p:par>
                            </p:childTnLst>
                          </p:cTn>
                        </p:par>
                        <p:par>
                          <p:cTn id="84" fill="hold" nodeType="afterGroup">
                            <p:stCondLst>
                              <p:cond delay="10500"/>
                            </p:stCondLst>
                            <p:childTnLst>
                              <p:par>
                                <p:cTn id="85" presetID="1" presetClass="exit" presetSubtype="0" fill="hold" grpId="1" nodeType="afterEffect">
                                  <p:stCondLst>
                                    <p:cond delay="0"/>
                                  </p:stCondLst>
                                  <p:childTnLst>
                                    <p:set>
                                      <p:cBhvr>
                                        <p:cTn id="86" dur="1" fill="hold">
                                          <p:stCondLst>
                                            <p:cond delay="0"/>
                                          </p:stCondLst>
                                        </p:cTn>
                                        <p:tgtEl>
                                          <p:spTgt spid="45096"/>
                                        </p:tgtEl>
                                        <p:attrNameLst>
                                          <p:attrName>style.visibility</p:attrName>
                                        </p:attrNameLst>
                                      </p:cBhvr>
                                      <p:to>
                                        <p:strVal val="hidden"/>
                                      </p:to>
                                    </p:set>
                                  </p:childTnLst>
                                </p:cTn>
                              </p:par>
                              <p:par>
                                <p:cTn id="87" presetID="10" presetClass="entr" presetSubtype="0" fill="hold" grpId="0" nodeType="withEffect">
                                  <p:stCondLst>
                                    <p:cond delay="500"/>
                                  </p:stCondLst>
                                  <p:childTnLst>
                                    <p:set>
                                      <p:cBhvr>
                                        <p:cTn id="88" dur="1" fill="hold">
                                          <p:stCondLst>
                                            <p:cond delay="0"/>
                                          </p:stCondLst>
                                        </p:cTn>
                                        <p:tgtEl>
                                          <p:spTgt spid="45097"/>
                                        </p:tgtEl>
                                        <p:attrNameLst>
                                          <p:attrName>style.visibility</p:attrName>
                                        </p:attrNameLst>
                                      </p:cBhvr>
                                      <p:to>
                                        <p:strVal val="visible"/>
                                      </p:to>
                                    </p:set>
                                    <p:animEffect transition="in" filter="fade">
                                      <p:cBhvr>
                                        <p:cTn id="89" dur="500"/>
                                        <p:tgtEl>
                                          <p:spTgt spid="45097"/>
                                        </p:tgtEl>
                                      </p:cBhvr>
                                    </p:animEffect>
                                  </p:childTnLst>
                                </p:cTn>
                              </p:par>
                            </p:childTnLst>
                          </p:cTn>
                        </p:par>
                        <p:par>
                          <p:cTn id="90" fill="hold" nodeType="afterGroup">
                            <p:stCondLst>
                              <p:cond delay="11500"/>
                            </p:stCondLst>
                            <p:childTnLst>
                              <p:par>
                                <p:cTn id="91" presetID="1" presetClass="exit" presetSubtype="0" fill="hold" grpId="1" nodeType="afterEffect">
                                  <p:stCondLst>
                                    <p:cond delay="0"/>
                                  </p:stCondLst>
                                  <p:childTnLst>
                                    <p:set>
                                      <p:cBhvr>
                                        <p:cTn id="92" dur="1" fill="hold">
                                          <p:stCondLst>
                                            <p:cond delay="0"/>
                                          </p:stCondLst>
                                        </p:cTn>
                                        <p:tgtEl>
                                          <p:spTgt spid="45097"/>
                                        </p:tgtEl>
                                        <p:attrNameLst>
                                          <p:attrName>style.visibility</p:attrName>
                                        </p:attrNameLst>
                                      </p:cBhvr>
                                      <p:to>
                                        <p:strVal val="hidden"/>
                                      </p:to>
                                    </p:set>
                                  </p:childTnLst>
                                </p:cTn>
                              </p:par>
                              <p:par>
                                <p:cTn id="93" presetID="10" presetClass="entr" presetSubtype="0" fill="hold" grpId="0" nodeType="withEffect">
                                  <p:stCondLst>
                                    <p:cond delay="500"/>
                                  </p:stCondLst>
                                  <p:childTnLst>
                                    <p:set>
                                      <p:cBhvr>
                                        <p:cTn id="94" dur="1" fill="hold">
                                          <p:stCondLst>
                                            <p:cond delay="0"/>
                                          </p:stCondLst>
                                        </p:cTn>
                                        <p:tgtEl>
                                          <p:spTgt spid="45098"/>
                                        </p:tgtEl>
                                        <p:attrNameLst>
                                          <p:attrName>style.visibility</p:attrName>
                                        </p:attrNameLst>
                                      </p:cBhvr>
                                      <p:to>
                                        <p:strVal val="visible"/>
                                      </p:to>
                                    </p:set>
                                    <p:animEffect transition="in" filter="fade">
                                      <p:cBhvr>
                                        <p:cTn id="95" dur="500"/>
                                        <p:tgtEl>
                                          <p:spTgt spid="45098"/>
                                        </p:tgtEl>
                                      </p:cBhvr>
                                    </p:animEffect>
                                  </p:childTnLst>
                                </p:cTn>
                              </p:par>
                            </p:childTnLst>
                          </p:cTn>
                        </p:par>
                        <p:par>
                          <p:cTn id="96" fill="hold" nodeType="afterGroup">
                            <p:stCondLst>
                              <p:cond delay="12500"/>
                            </p:stCondLst>
                            <p:childTnLst>
                              <p:par>
                                <p:cTn id="97" presetID="1" presetClass="exit" presetSubtype="0" fill="hold" grpId="1" nodeType="afterEffect">
                                  <p:stCondLst>
                                    <p:cond delay="0"/>
                                  </p:stCondLst>
                                  <p:childTnLst>
                                    <p:set>
                                      <p:cBhvr>
                                        <p:cTn id="98" dur="1" fill="hold">
                                          <p:stCondLst>
                                            <p:cond delay="0"/>
                                          </p:stCondLst>
                                        </p:cTn>
                                        <p:tgtEl>
                                          <p:spTgt spid="45098"/>
                                        </p:tgtEl>
                                        <p:attrNameLst>
                                          <p:attrName>style.visibility</p:attrName>
                                        </p:attrNameLst>
                                      </p:cBhvr>
                                      <p:to>
                                        <p:strVal val="hidden"/>
                                      </p:to>
                                    </p:set>
                                  </p:childTnLst>
                                </p:cTn>
                              </p:par>
                              <p:par>
                                <p:cTn id="99" presetID="10" presetClass="entr" presetSubtype="0" fill="hold" grpId="0" nodeType="withEffect">
                                  <p:stCondLst>
                                    <p:cond delay="500"/>
                                  </p:stCondLst>
                                  <p:childTnLst>
                                    <p:set>
                                      <p:cBhvr>
                                        <p:cTn id="100" dur="1" fill="hold">
                                          <p:stCondLst>
                                            <p:cond delay="0"/>
                                          </p:stCondLst>
                                        </p:cTn>
                                        <p:tgtEl>
                                          <p:spTgt spid="45119"/>
                                        </p:tgtEl>
                                        <p:attrNameLst>
                                          <p:attrName>style.visibility</p:attrName>
                                        </p:attrNameLst>
                                      </p:cBhvr>
                                      <p:to>
                                        <p:strVal val="visible"/>
                                      </p:to>
                                    </p:set>
                                    <p:animEffect transition="in" filter="fade">
                                      <p:cBhvr>
                                        <p:cTn id="101" dur="500"/>
                                        <p:tgtEl>
                                          <p:spTgt spid="45119"/>
                                        </p:tgtEl>
                                      </p:cBhvr>
                                    </p:animEffect>
                                  </p:childTnLst>
                                </p:cTn>
                              </p:par>
                            </p:childTnLst>
                          </p:cTn>
                        </p:par>
                        <p:par>
                          <p:cTn id="102" fill="hold" nodeType="afterGroup">
                            <p:stCondLst>
                              <p:cond delay="13500"/>
                            </p:stCondLst>
                            <p:childTnLst>
                              <p:par>
                                <p:cTn id="103" presetID="1" presetClass="exit" presetSubtype="0" fill="hold" grpId="1" nodeType="afterEffect">
                                  <p:stCondLst>
                                    <p:cond delay="0"/>
                                  </p:stCondLst>
                                  <p:childTnLst>
                                    <p:set>
                                      <p:cBhvr>
                                        <p:cTn id="104" dur="1" fill="hold">
                                          <p:stCondLst>
                                            <p:cond delay="0"/>
                                          </p:stCondLst>
                                        </p:cTn>
                                        <p:tgtEl>
                                          <p:spTgt spid="45119"/>
                                        </p:tgtEl>
                                        <p:attrNameLst>
                                          <p:attrName>style.visibility</p:attrName>
                                        </p:attrNameLst>
                                      </p:cBhvr>
                                      <p:to>
                                        <p:strVal val="hidden"/>
                                      </p:to>
                                    </p:set>
                                  </p:childTnLst>
                                </p:cTn>
                              </p:par>
                              <p:par>
                                <p:cTn id="105" presetID="10" presetClass="entr" presetSubtype="0" fill="hold" grpId="0" nodeType="withEffect">
                                  <p:stCondLst>
                                    <p:cond delay="500"/>
                                  </p:stCondLst>
                                  <p:childTnLst>
                                    <p:set>
                                      <p:cBhvr>
                                        <p:cTn id="106" dur="1" fill="hold">
                                          <p:stCondLst>
                                            <p:cond delay="0"/>
                                          </p:stCondLst>
                                        </p:cTn>
                                        <p:tgtEl>
                                          <p:spTgt spid="45120"/>
                                        </p:tgtEl>
                                        <p:attrNameLst>
                                          <p:attrName>style.visibility</p:attrName>
                                        </p:attrNameLst>
                                      </p:cBhvr>
                                      <p:to>
                                        <p:strVal val="visible"/>
                                      </p:to>
                                    </p:set>
                                    <p:animEffect transition="in" filter="fade">
                                      <p:cBhvr>
                                        <p:cTn id="107" dur="500"/>
                                        <p:tgtEl>
                                          <p:spTgt spid="45120"/>
                                        </p:tgtEl>
                                      </p:cBhvr>
                                    </p:animEffect>
                                  </p:childTnLst>
                                </p:cTn>
                              </p:par>
                            </p:childTnLst>
                          </p:cTn>
                        </p:par>
                        <p:par>
                          <p:cTn id="108" fill="hold" nodeType="afterGroup">
                            <p:stCondLst>
                              <p:cond delay="14500"/>
                            </p:stCondLst>
                            <p:childTnLst>
                              <p:par>
                                <p:cTn id="109" presetID="1" presetClass="exit" presetSubtype="0" fill="hold" grpId="1" nodeType="afterEffect">
                                  <p:stCondLst>
                                    <p:cond delay="0"/>
                                  </p:stCondLst>
                                  <p:childTnLst>
                                    <p:set>
                                      <p:cBhvr>
                                        <p:cTn id="110" dur="1" fill="hold">
                                          <p:stCondLst>
                                            <p:cond delay="0"/>
                                          </p:stCondLst>
                                        </p:cTn>
                                        <p:tgtEl>
                                          <p:spTgt spid="45120"/>
                                        </p:tgtEl>
                                        <p:attrNameLst>
                                          <p:attrName>style.visibility</p:attrName>
                                        </p:attrNameLst>
                                      </p:cBhvr>
                                      <p:to>
                                        <p:strVal val="hidden"/>
                                      </p:to>
                                    </p:set>
                                  </p:childTnLst>
                                </p:cTn>
                              </p:par>
                              <p:par>
                                <p:cTn id="111" presetID="10" presetClass="entr" presetSubtype="0" fill="hold" grpId="0" nodeType="withEffect">
                                  <p:stCondLst>
                                    <p:cond delay="500"/>
                                  </p:stCondLst>
                                  <p:childTnLst>
                                    <p:set>
                                      <p:cBhvr>
                                        <p:cTn id="112" dur="1" fill="hold">
                                          <p:stCondLst>
                                            <p:cond delay="0"/>
                                          </p:stCondLst>
                                        </p:cTn>
                                        <p:tgtEl>
                                          <p:spTgt spid="45101"/>
                                        </p:tgtEl>
                                        <p:attrNameLst>
                                          <p:attrName>style.visibility</p:attrName>
                                        </p:attrNameLst>
                                      </p:cBhvr>
                                      <p:to>
                                        <p:strVal val="visible"/>
                                      </p:to>
                                    </p:set>
                                    <p:animEffect transition="in" filter="fade">
                                      <p:cBhvr>
                                        <p:cTn id="113" dur="500"/>
                                        <p:tgtEl>
                                          <p:spTgt spid="45101"/>
                                        </p:tgtEl>
                                      </p:cBhvr>
                                    </p:animEffect>
                                  </p:childTnLst>
                                </p:cTn>
                              </p:par>
                            </p:childTnLst>
                          </p:cTn>
                        </p:par>
                        <p:par>
                          <p:cTn id="114" fill="hold" nodeType="afterGroup">
                            <p:stCondLst>
                              <p:cond delay="15500"/>
                            </p:stCondLst>
                            <p:childTnLst>
                              <p:par>
                                <p:cTn id="115" presetID="1" presetClass="exit" presetSubtype="0" fill="hold" grpId="1" nodeType="afterEffect">
                                  <p:stCondLst>
                                    <p:cond delay="0"/>
                                  </p:stCondLst>
                                  <p:childTnLst>
                                    <p:set>
                                      <p:cBhvr>
                                        <p:cTn id="116" dur="1" fill="hold">
                                          <p:stCondLst>
                                            <p:cond delay="0"/>
                                          </p:stCondLst>
                                        </p:cTn>
                                        <p:tgtEl>
                                          <p:spTgt spid="45101"/>
                                        </p:tgtEl>
                                        <p:attrNameLst>
                                          <p:attrName>style.visibility</p:attrName>
                                        </p:attrNameLst>
                                      </p:cBhvr>
                                      <p:to>
                                        <p:strVal val="hidden"/>
                                      </p:to>
                                    </p:set>
                                  </p:childTnLst>
                                </p:cTn>
                              </p:par>
                              <p:par>
                                <p:cTn id="117" presetID="10" presetClass="entr" presetSubtype="0" fill="hold" grpId="0" nodeType="withEffect">
                                  <p:stCondLst>
                                    <p:cond delay="500"/>
                                  </p:stCondLst>
                                  <p:childTnLst>
                                    <p:set>
                                      <p:cBhvr>
                                        <p:cTn id="118" dur="1" fill="hold">
                                          <p:stCondLst>
                                            <p:cond delay="0"/>
                                          </p:stCondLst>
                                        </p:cTn>
                                        <p:tgtEl>
                                          <p:spTgt spid="45112"/>
                                        </p:tgtEl>
                                        <p:attrNameLst>
                                          <p:attrName>style.visibility</p:attrName>
                                        </p:attrNameLst>
                                      </p:cBhvr>
                                      <p:to>
                                        <p:strVal val="visible"/>
                                      </p:to>
                                    </p:set>
                                    <p:animEffect transition="in" filter="fade">
                                      <p:cBhvr>
                                        <p:cTn id="119" dur="500"/>
                                        <p:tgtEl>
                                          <p:spTgt spid="45112"/>
                                        </p:tgtEl>
                                      </p:cBhvr>
                                    </p:animEffect>
                                  </p:childTnLst>
                                </p:cTn>
                              </p:par>
                            </p:childTnLst>
                          </p:cTn>
                        </p:par>
                        <p:par>
                          <p:cTn id="120" fill="hold" nodeType="afterGroup">
                            <p:stCondLst>
                              <p:cond delay="16500"/>
                            </p:stCondLst>
                            <p:childTnLst>
                              <p:par>
                                <p:cTn id="121" presetID="1" presetClass="exit" presetSubtype="0" fill="hold" grpId="1" nodeType="afterEffect">
                                  <p:stCondLst>
                                    <p:cond delay="0"/>
                                  </p:stCondLst>
                                  <p:childTnLst>
                                    <p:set>
                                      <p:cBhvr>
                                        <p:cTn id="122" dur="1" fill="hold">
                                          <p:stCondLst>
                                            <p:cond delay="0"/>
                                          </p:stCondLst>
                                        </p:cTn>
                                        <p:tgtEl>
                                          <p:spTgt spid="45112"/>
                                        </p:tgtEl>
                                        <p:attrNameLst>
                                          <p:attrName>style.visibility</p:attrName>
                                        </p:attrNameLst>
                                      </p:cBhvr>
                                      <p:to>
                                        <p:strVal val="hidden"/>
                                      </p:to>
                                    </p:set>
                                  </p:childTnLst>
                                </p:cTn>
                              </p:par>
                              <p:par>
                                <p:cTn id="123" presetID="10" presetClass="entr" presetSubtype="0" fill="hold" grpId="0" nodeType="withEffect">
                                  <p:stCondLst>
                                    <p:cond delay="500"/>
                                  </p:stCondLst>
                                  <p:childTnLst>
                                    <p:set>
                                      <p:cBhvr>
                                        <p:cTn id="124" dur="1" fill="hold">
                                          <p:stCondLst>
                                            <p:cond delay="0"/>
                                          </p:stCondLst>
                                        </p:cTn>
                                        <p:tgtEl>
                                          <p:spTgt spid="45103"/>
                                        </p:tgtEl>
                                        <p:attrNameLst>
                                          <p:attrName>style.visibility</p:attrName>
                                        </p:attrNameLst>
                                      </p:cBhvr>
                                      <p:to>
                                        <p:strVal val="visible"/>
                                      </p:to>
                                    </p:set>
                                    <p:animEffect transition="in" filter="fade">
                                      <p:cBhvr>
                                        <p:cTn id="125" dur="500"/>
                                        <p:tgtEl>
                                          <p:spTgt spid="45103"/>
                                        </p:tgtEl>
                                      </p:cBhvr>
                                    </p:animEffect>
                                  </p:childTnLst>
                                </p:cTn>
                              </p:par>
                            </p:childTnLst>
                          </p:cTn>
                        </p:par>
                        <p:par>
                          <p:cTn id="126" fill="hold" nodeType="afterGroup">
                            <p:stCondLst>
                              <p:cond delay="17500"/>
                            </p:stCondLst>
                            <p:childTnLst>
                              <p:par>
                                <p:cTn id="127" presetID="1" presetClass="exit" presetSubtype="0" fill="hold" grpId="1" nodeType="afterEffect">
                                  <p:stCondLst>
                                    <p:cond delay="0"/>
                                  </p:stCondLst>
                                  <p:childTnLst>
                                    <p:set>
                                      <p:cBhvr>
                                        <p:cTn id="128" dur="1" fill="hold">
                                          <p:stCondLst>
                                            <p:cond delay="0"/>
                                          </p:stCondLst>
                                        </p:cTn>
                                        <p:tgtEl>
                                          <p:spTgt spid="45103"/>
                                        </p:tgtEl>
                                        <p:attrNameLst>
                                          <p:attrName>style.visibility</p:attrName>
                                        </p:attrNameLst>
                                      </p:cBhvr>
                                      <p:to>
                                        <p:strVal val="hidden"/>
                                      </p:to>
                                    </p:set>
                                  </p:childTnLst>
                                </p:cTn>
                              </p:par>
                              <p:par>
                                <p:cTn id="129" presetID="10" presetClass="entr" presetSubtype="0" fill="hold" grpId="0" nodeType="withEffect">
                                  <p:stCondLst>
                                    <p:cond delay="500"/>
                                  </p:stCondLst>
                                  <p:childTnLst>
                                    <p:set>
                                      <p:cBhvr>
                                        <p:cTn id="130" dur="1" fill="hold">
                                          <p:stCondLst>
                                            <p:cond delay="0"/>
                                          </p:stCondLst>
                                        </p:cTn>
                                        <p:tgtEl>
                                          <p:spTgt spid="45124"/>
                                        </p:tgtEl>
                                        <p:attrNameLst>
                                          <p:attrName>style.visibility</p:attrName>
                                        </p:attrNameLst>
                                      </p:cBhvr>
                                      <p:to>
                                        <p:strVal val="visible"/>
                                      </p:to>
                                    </p:set>
                                    <p:animEffect transition="in" filter="fade">
                                      <p:cBhvr>
                                        <p:cTn id="131" dur="500"/>
                                        <p:tgtEl>
                                          <p:spTgt spid="45124"/>
                                        </p:tgtEl>
                                      </p:cBhvr>
                                    </p:animEffect>
                                  </p:childTnLst>
                                </p:cTn>
                              </p:par>
                            </p:childTnLst>
                          </p:cTn>
                        </p:par>
                        <p:par>
                          <p:cTn id="132" fill="hold" nodeType="afterGroup">
                            <p:stCondLst>
                              <p:cond delay="18500"/>
                            </p:stCondLst>
                            <p:childTnLst>
                              <p:par>
                                <p:cTn id="133" presetID="1" presetClass="exit" presetSubtype="0" fill="hold" grpId="1" nodeType="afterEffect">
                                  <p:stCondLst>
                                    <p:cond delay="0"/>
                                  </p:stCondLst>
                                  <p:childTnLst>
                                    <p:set>
                                      <p:cBhvr>
                                        <p:cTn id="134" dur="1" fill="hold">
                                          <p:stCondLst>
                                            <p:cond delay="0"/>
                                          </p:stCondLst>
                                        </p:cTn>
                                        <p:tgtEl>
                                          <p:spTgt spid="45124"/>
                                        </p:tgtEl>
                                        <p:attrNameLst>
                                          <p:attrName>style.visibility</p:attrName>
                                        </p:attrNameLst>
                                      </p:cBhvr>
                                      <p:to>
                                        <p:strVal val="hidden"/>
                                      </p:to>
                                    </p:set>
                                  </p:childTnLst>
                                </p:cTn>
                              </p:par>
                              <p:par>
                                <p:cTn id="135" presetID="10" presetClass="entr" presetSubtype="0" fill="hold" grpId="0" nodeType="withEffect">
                                  <p:stCondLst>
                                    <p:cond delay="500"/>
                                  </p:stCondLst>
                                  <p:childTnLst>
                                    <p:set>
                                      <p:cBhvr>
                                        <p:cTn id="136" dur="1" fill="hold">
                                          <p:stCondLst>
                                            <p:cond delay="0"/>
                                          </p:stCondLst>
                                        </p:cTn>
                                        <p:tgtEl>
                                          <p:spTgt spid="45105"/>
                                        </p:tgtEl>
                                        <p:attrNameLst>
                                          <p:attrName>style.visibility</p:attrName>
                                        </p:attrNameLst>
                                      </p:cBhvr>
                                      <p:to>
                                        <p:strVal val="visible"/>
                                      </p:to>
                                    </p:set>
                                    <p:animEffect transition="in" filter="fade">
                                      <p:cBhvr>
                                        <p:cTn id="137" dur="500"/>
                                        <p:tgtEl>
                                          <p:spTgt spid="45105"/>
                                        </p:tgtEl>
                                      </p:cBhvr>
                                    </p:animEffect>
                                  </p:childTnLst>
                                </p:cTn>
                              </p:par>
                            </p:childTnLst>
                          </p:cTn>
                        </p:par>
                        <p:par>
                          <p:cTn id="138" fill="hold" nodeType="afterGroup">
                            <p:stCondLst>
                              <p:cond delay="19500"/>
                            </p:stCondLst>
                            <p:childTnLst>
                              <p:par>
                                <p:cTn id="139" presetID="1" presetClass="exit" presetSubtype="0" fill="hold" grpId="1" nodeType="afterEffect">
                                  <p:stCondLst>
                                    <p:cond delay="0"/>
                                  </p:stCondLst>
                                  <p:childTnLst>
                                    <p:set>
                                      <p:cBhvr>
                                        <p:cTn id="140" dur="1" fill="hold">
                                          <p:stCondLst>
                                            <p:cond delay="0"/>
                                          </p:stCondLst>
                                        </p:cTn>
                                        <p:tgtEl>
                                          <p:spTgt spid="45105"/>
                                        </p:tgtEl>
                                        <p:attrNameLst>
                                          <p:attrName>style.visibility</p:attrName>
                                        </p:attrNameLst>
                                      </p:cBhvr>
                                      <p:to>
                                        <p:strVal val="hidden"/>
                                      </p:to>
                                    </p:set>
                                  </p:childTnLst>
                                </p:cTn>
                              </p:par>
                              <p:par>
                                <p:cTn id="141" presetID="10" presetClass="entr" presetSubtype="0" fill="hold" grpId="0" nodeType="withEffect">
                                  <p:stCondLst>
                                    <p:cond delay="500"/>
                                  </p:stCondLst>
                                  <p:childTnLst>
                                    <p:set>
                                      <p:cBhvr>
                                        <p:cTn id="142" dur="1" fill="hold">
                                          <p:stCondLst>
                                            <p:cond delay="0"/>
                                          </p:stCondLst>
                                        </p:cTn>
                                        <p:tgtEl>
                                          <p:spTgt spid="45126"/>
                                        </p:tgtEl>
                                        <p:attrNameLst>
                                          <p:attrName>style.visibility</p:attrName>
                                        </p:attrNameLst>
                                      </p:cBhvr>
                                      <p:to>
                                        <p:strVal val="visible"/>
                                      </p:to>
                                    </p:set>
                                    <p:animEffect transition="in" filter="fade">
                                      <p:cBhvr>
                                        <p:cTn id="143" dur="500"/>
                                        <p:tgtEl>
                                          <p:spTgt spid="45126"/>
                                        </p:tgtEl>
                                      </p:cBhvr>
                                    </p:animEffect>
                                  </p:childTnLst>
                                </p:cTn>
                              </p:par>
                            </p:childTnLst>
                          </p:cTn>
                        </p:par>
                        <p:par>
                          <p:cTn id="144" fill="hold" nodeType="afterGroup">
                            <p:stCondLst>
                              <p:cond delay="20500"/>
                            </p:stCondLst>
                            <p:childTnLst>
                              <p:par>
                                <p:cTn id="145" presetID="1" presetClass="exit" presetSubtype="0" fill="hold" grpId="1" nodeType="afterEffect">
                                  <p:stCondLst>
                                    <p:cond delay="0"/>
                                  </p:stCondLst>
                                  <p:childTnLst>
                                    <p:set>
                                      <p:cBhvr>
                                        <p:cTn id="146" dur="1" fill="hold">
                                          <p:stCondLst>
                                            <p:cond delay="0"/>
                                          </p:stCondLst>
                                        </p:cTn>
                                        <p:tgtEl>
                                          <p:spTgt spid="45126"/>
                                        </p:tgtEl>
                                        <p:attrNameLst>
                                          <p:attrName>style.visibility</p:attrName>
                                        </p:attrNameLst>
                                      </p:cBhvr>
                                      <p:to>
                                        <p:strVal val="hidden"/>
                                      </p:to>
                                    </p:set>
                                  </p:childTnLst>
                                </p:cTn>
                              </p:par>
                              <p:par>
                                <p:cTn id="147" presetID="10" presetClass="entr" presetSubtype="0" fill="hold" grpId="0" nodeType="withEffect">
                                  <p:stCondLst>
                                    <p:cond delay="500"/>
                                  </p:stCondLst>
                                  <p:childTnLst>
                                    <p:set>
                                      <p:cBhvr>
                                        <p:cTn id="148" dur="1" fill="hold">
                                          <p:stCondLst>
                                            <p:cond delay="0"/>
                                          </p:stCondLst>
                                        </p:cTn>
                                        <p:tgtEl>
                                          <p:spTgt spid="45127"/>
                                        </p:tgtEl>
                                        <p:attrNameLst>
                                          <p:attrName>style.visibility</p:attrName>
                                        </p:attrNameLst>
                                      </p:cBhvr>
                                      <p:to>
                                        <p:strVal val="visible"/>
                                      </p:to>
                                    </p:set>
                                    <p:animEffect transition="in" filter="fade">
                                      <p:cBhvr>
                                        <p:cTn id="149" dur="500"/>
                                        <p:tgtEl>
                                          <p:spTgt spid="45127"/>
                                        </p:tgtEl>
                                      </p:cBhvr>
                                    </p:animEffect>
                                  </p:childTnLst>
                                </p:cTn>
                              </p:par>
                            </p:childTnLst>
                          </p:cTn>
                        </p:par>
                        <p:par>
                          <p:cTn id="150" fill="hold" nodeType="afterGroup">
                            <p:stCondLst>
                              <p:cond delay="21500"/>
                            </p:stCondLst>
                            <p:childTnLst>
                              <p:par>
                                <p:cTn id="151" presetID="1" presetClass="exit" presetSubtype="0" fill="hold" grpId="1" nodeType="afterEffect">
                                  <p:stCondLst>
                                    <p:cond delay="0"/>
                                  </p:stCondLst>
                                  <p:childTnLst>
                                    <p:set>
                                      <p:cBhvr>
                                        <p:cTn id="152" dur="1" fill="hold">
                                          <p:stCondLst>
                                            <p:cond delay="0"/>
                                          </p:stCondLst>
                                        </p:cTn>
                                        <p:tgtEl>
                                          <p:spTgt spid="45127"/>
                                        </p:tgtEl>
                                        <p:attrNameLst>
                                          <p:attrName>style.visibility</p:attrName>
                                        </p:attrNameLst>
                                      </p:cBhvr>
                                      <p:to>
                                        <p:strVal val="hidden"/>
                                      </p:to>
                                    </p:set>
                                  </p:childTnLst>
                                </p:cTn>
                              </p:par>
                              <p:par>
                                <p:cTn id="153" presetID="10" presetClass="entr" presetSubtype="0" fill="hold" grpId="0" nodeType="withEffect">
                                  <p:stCondLst>
                                    <p:cond delay="500"/>
                                  </p:stCondLst>
                                  <p:childTnLst>
                                    <p:set>
                                      <p:cBhvr>
                                        <p:cTn id="154" dur="1" fill="hold">
                                          <p:stCondLst>
                                            <p:cond delay="0"/>
                                          </p:stCondLst>
                                        </p:cTn>
                                        <p:tgtEl>
                                          <p:spTgt spid="45128"/>
                                        </p:tgtEl>
                                        <p:attrNameLst>
                                          <p:attrName>style.visibility</p:attrName>
                                        </p:attrNameLst>
                                      </p:cBhvr>
                                      <p:to>
                                        <p:strVal val="visible"/>
                                      </p:to>
                                    </p:set>
                                    <p:animEffect transition="in" filter="fade">
                                      <p:cBhvr>
                                        <p:cTn id="155" dur="500"/>
                                        <p:tgtEl>
                                          <p:spTgt spid="45128"/>
                                        </p:tgtEl>
                                      </p:cBhvr>
                                    </p:animEffect>
                                  </p:childTnLst>
                                </p:cTn>
                              </p:par>
                            </p:childTnLst>
                          </p:cTn>
                        </p:par>
                        <p:par>
                          <p:cTn id="156" fill="hold" nodeType="afterGroup">
                            <p:stCondLst>
                              <p:cond delay="22500"/>
                            </p:stCondLst>
                            <p:childTnLst>
                              <p:par>
                                <p:cTn id="157" presetID="1" presetClass="exit" presetSubtype="0" fill="hold" grpId="1" nodeType="afterEffect">
                                  <p:stCondLst>
                                    <p:cond delay="0"/>
                                  </p:stCondLst>
                                  <p:childTnLst>
                                    <p:set>
                                      <p:cBhvr>
                                        <p:cTn id="158" dur="1" fill="hold">
                                          <p:stCondLst>
                                            <p:cond delay="0"/>
                                          </p:stCondLst>
                                        </p:cTn>
                                        <p:tgtEl>
                                          <p:spTgt spid="45128"/>
                                        </p:tgtEl>
                                        <p:attrNameLst>
                                          <p:attrName>style.visibility</p:attrName>
                                        </p:attrNameLst>
                                      </p:cBhvr>
                                      <p:to>
                                        <p:strVal val="hidden"/>
                                      </p:to>
                                    </p:set>
                                  </p:childTnLst>
                                </p:cTn>
                              </p:par>
                              <p:par>
                                <p:cTn id="159" presetID="10" presetClass="entr" presetSubtype="0" fill="hold" grpId="0" nodeType="withEffect">
                                  <p:stCondLst>
                                    <p:cond delay="500"/>
                                  </p:stCondLst>
                                  <p:childTnLst>
                                    <p:set>
                                      <p:cBhvr>
                                        <p:cTn id="160" dur="1" fill="hold">
                                          <p:stCondLst>
                                            <p:cond delay="0"/>
                                          </p:stCondLst>
                                        </p:cTn>
                                        <p:tgtEl>
                                          <p:spTgt spid="45129"/>
                                        </p:tgtEl>
                                        <p:attrNameLst>
                                          <p:attrName>style.visibility</p:attrName>
                                        </p:attrNameLst>
                                      </p:cBhvr>
                                      <p:to>
                                        <p:strVal val="visible"/>
                                      </p:to>
                                    </p:set>
                                    <p:animEffect transition="in" filter="fade">
                                      <p:cBhvr>
                                        <p:cTn id="161" dur="500"/>
                                        <p:tgtEl>
                                          <p:spTgt spid="45129"/>
                                        </p:tgtEl>
                                      </p:cBhvr>
                                    </p:animEffect>
                                  </p:childTnLst>
                                </p:cTn>
                              </p:par>
                            </p:childTnLst>
                          </p:cTn>
                        </p:par>
                        <p:par>
                          <p:cTn id="162" fill="hold" nodeType="afterGroup">
                            <p:stCondLst>
                              <p:cond delay="23500"/>
                            </p:stCondLst>
                            <p:childTnLst>
                              <p:par>
                                <p:cTn id="163" presetID="1" presetClass="exit" presetSubtype="0" fill="hold" grpId="1" nodeType="afterEffect">
                                  <p:stCondLst>
                                    <p:cond delay="0"/>
                                  </p:stCondLst>
                                  <p:childTnLst>
                                    <p:set>
                                      <p:cBhvr>
                                        <p:cTn id="164" dur="1" fill="hold">
                                          <p:stCondLst>
                                            <p:cond delay="0"/>
                                          </p:stCondLst>
                                        </p:cTn>
                                        <p:tgtEl>
                                          <p:spTgt spid="45129"/>
                                        </p:tgtEl>
                                        <p:attrNameLst>
                                          <p:attrName>style.visibility</p:attrName>
                                        </p:attrNameLst>
                                      </p:cBhvr>
                                      <p:to>
                                        <p:strVal val="hidden"/>
                                      </p:to>
                                    </p:set>
                                  </p:childTnLst>
                                </p:cTn>
                              </p:par>
                              <p:par>
                                <p:cTn id="165" presetID="10" presetClass="entr" presetSubtype="0" fill="hold" grpId="0" nodeType="withEffect">
                                  <p:stCondLst>
                                    <p:cond delay="500"/>
                                  </p:stCondLst>
                                  <p:childTnLst>
                                    <p:set>
                                      <p:cBhvr>
                                        <p:cTn id="166" dur="1" fill="hold">
                                          <p:stCondLst>
                                            <p:cond delay="0"/>
                                          </p:stCondLst>
                                        </p:cTn>
                                        <p:tgtEl>
                                          <p:spTgt spid="45130"/>
                                        </p:tgtEl>
                                        <p:attrNameLst>
                                          <p:attrName>style.visibility</p:attrName>
                                        </p:attrNameLst>
                                      </p:cBhvr>
                                      <p:to>
                                        <p:strVal val="visible"/>
                                      </p:to>
                                    </p:set>
                                    <p:animEffect transition="in" filter="fade">
                                      <p:cBhvr>
                                        <p:cTn id="167" dur="500"/>
                                        <p:tgtEl>
                                          <p:spTgt spid="45130"/>
                                        </p:tgtEl>
                                      </p:cBhvr>
                                    </p:animEffect>
                                  </p:childTnLst>
                                </p:cTn>
                              </p:par>
                            </p:childTnLst>
                          </p:cTn>
                        </p:par>
                        <p:par>
                          <p:cTn id="168" fill="hold" nodeType="afterGroup">
                            <p:stCondLst>
                              <p:cond delay="24500"/>
                            </p:stCondLst>
                            <p:childTnLst>
                              <p:par>
                                <p:cTn id="169" presetID="1" presetClass="exit" presetSubtype="0" fill="hold" grpId="1" nodeType="afterEffect">
                                  <p:stCondLst>
                                    <p:cond delay="0"/>
                                  </p:stCondLst>
                                  <p:childTnLst>
                                    <p:set>
                                      <p:cBhvr>
                                        <p:cTn id="170" dur="1" fill="hold">
                                          <p:stCondLst>
                                            <p:cond delay="0"/>
                                          </p:stCondLst>
                                        </p:cTn>
                                        <p:tgtEl>
                                          <p:spTgt spid="45130"/>
                                        </p:tgtEl>
                                        <p:attrNameLst>
                                          <p:attrName>style.visibility</p:attrName>
                                        </p:attrNameLst>
                                      </p:cBhvr>
                                      <p:to>
                                        <p:strVal val="hidden"/>
                                      </p:to>
                                    </p:set>
                                  </p:childTnLst>
                                </p:cTn>
                              </p:par>
                              <p:par>
                                <p:cTn id="171" presetID="10" presetClass="entr" presetSubtype="0" fill="hold" grpId="0" nodeType="withEffect">
                                  <p:stCondLst>
                                    <p:cond delay="500"/>
                                  </p:stCondLst>
                                  <p:childTnLst>
                                    <p:set>
                                      <p:cBhvr>
                                        <p:cTn id="172" dur="1" fill="hold">
                                          <p:stCondLst>
                                            <p:cond delay="0"/>
                                          </p:stCondLst>
                                        </p:cTn>
                                        <p:tgtEl>
                                          <p:spTgt spid="45131"/>
                                        </p:tgtEl>
                                        <p:attrNameLst>
                                          <p:attrName>style.visibility</p:attrName>
                                        </p:attrNameLst>
                                      </p:cBhvr>
                                      <p:to>
                                        <p:strVal val="visible"/>
                                      </p:to>
                                    </p:set>
                                    <p:animEffect transition="in" filter="fade">
                                      <p:cBhvr>
                                        <p:cTn id="173" dur="500"/>
                                        <p:tgtEl>
                                          <p:spTgt spid="45131"/>
                                        </p:tgtEl>
                                      </p:cBhvr>
                                    </p:animEffect>
                                  </p:childTnLst>
                                </p:cTn>
                              </p:par>
                            </p:childTnLst>
                          </p:cTn>
                        </p:par>
                        <p:par>
                          <p:cTn id="174" fill="hold" nodeType="afterGroup">
                            <p:stCondLst>
                              <p:cond delay="25500"/>
                            </p:stCondLst>
                            <p:childTnLst>
                              <p:par>
                                <p:cTn id="175" presetID="1" presetClass="exit" presetSubtype="0" fill="hold" grpId="1" nodeType="afterEffect">
                                  <p:stCondLst>
                                    <p:cond delay="0"/>
                                  </p:stCondLst>
                                  <p:childTnLst>
                                    <p:set>
                                      <p:cBhvr>
                                        <p:cTn id="176" dur="1" fill="hold">
                                          <p:stCondLst>
                                            <p:cond delay="0"/>
                                          </p:stCondLst>
                                        </p:cTn>
                                        <p:tgtEl>
                                          <p:spTgt spid="45131"/>
                                        </p:tgtEl>
                                        <p:attrNameLst>
                                          <p:attrName>style.visibility</p:attrName>
                                        </p:attrNameLst>
                                      </p:cBhvr>
                                      <p:to>
                                        <p:strVal val="hidden"/>
                                      </p:to>
                                    </p:set>
                                  </p:childTnLst>
                                </p:cTn>
                              </p:par>
                              <p:par>
                                <p:cTn id="177" presetID="10" presetClass="entr" presetSubtype="0" fill="hold" grpId="0" nodeType="withEffect">
                                  <p:stCondLst>
                                    <p:cond delay="500"/>
                                  </p:stCondLst>
                                  <p:childTnLst>
                                    <p:set>
                                      <p:cBhvr>
                                        <p:cTn id="178" dur="1" fill="hold">
                                          <p:stCondLst>
                                            <p:cond delay="0"/>
                                          </p:stCondLst>
                                        </p:cTn>
                                        <p:tgtEl>
                                          <p:spTgt spid="45132"/>
                                        </p:tgtEl>
                                        <p:attrNameLst>
                                          <p:attrName>style.visibility</p:attrName>
                                        </p:attrNameLst>
                                      </p:cBhvr>
                                      <p:to>
                                        <p:strVal val="visible"/>
                                      </p:to>
                                    </p:set>
                                    <p:animEffect transition="in" filter="fade">
                                      <p:cBhvr>
                                        <p:cTn id="179" dur="500"/>
                                        <p:tgtEl>
                                          <p:spTgt spid="45132"/>
                                        </p:tgtEl>
                                      </p:cBhvr>
                                    </p:animEffect>
                                  </p:childTnLst>
                                </p:cTn>
                              </p:par>
                            </p:childTnLst>
                          </p:cTn>
                        </p:par>
                        <p:par>
                          <p:cTn id="180" fill="hold" nodeType="afterGroup">
                            <p:stCondLst>
                              <p:cond delay="26500"/>
                            </p:stCondLst>
                            <p:childTnLst>
                              <p:par>
                                <p:cTn id="181" presetID="1" presetClass="exit" presetSubtype="0" fill="hold" grpId="1" nodeType="afterEffect">
                                  <p:stCondLst>
                                    <p:cond delay="0"/>
                                  </p:stCondLst>
                                  <p:childTnLst>
                                    <p:set>
                                      <p:cBhvr>
                                        <p:cTn id="182" dur="1" fill="hold">
                                          <p:stCondLst>
                                            <p:cond delay="0"/>
                                          </p:stCondLst>
                                        </p:cTn>
                                        <p:tgtEl>
                                          <p:spTgt spid="45132"/>
                                        </p:tgtEl>
                                        <p:attrNameLst>
                                          <p:attrName>style.visibility</p:attrName>
                                        </p:attrNameLst>
                                      </p:cBhvr>
                                      <p:to>
                                        <p:strVal val="hidden"/>
                                      </p:to>
                                    </p:set>
                                  </p:childTnLst>
                                </p:cTn>
                              </p:par>
                              <p:par>
                                <p:cTn id="183" presetID="10" presetClass="entr" presetSubtype="0" fill="hold" grpId="0" nodeType="withEffect">
                                  <p:stCondLst>
                                    <p:cond delay="500"/>
                                  </p:stCondLst>
                                  <p:childTnLst>
                                    <p:set>
                                      <p:cBhvr>
                                        <p:cTn id="184" dur="1" fill="hold">
                                          <p:stCondLst>
                                            <p:cond delay="0"/>
                                          </p:stCondLst>
                                        </p:cTn>
                                        <p:tgtEl>
                                          <p:spTgt spid="45133"/>
                                        </p:tgtEl>
                                        <p:attrNameLst>
                                          <p:attrName>style.visibility</p:attrName>
                                        </p:attrNameLst>
                                      </p:cBhvr>
                                      <p:to>
                                        <p:strVal val="visible"/>
                                      </p:to>
                                    </p:set>
                                    <p:animEffect transition="in" filter="fade">
                                      <p:cBhvr>
                                        <p:cTn id="185" dur="500"/>
                                        <p:tgtEl>
                                          <p:spTgt spid="45133"/>
                                        </p:tgtEl>
                                      </p:cBhvr>
                                    </p:animEffect>
                                  </p:childTnLst>
                                </p:cTn>
                              </p:par>
                            </p:childTnLst>
                          </p:cTn>
                        </p:par>
                        <p:par>
                          <p:cTn id="186" fill="hold" nodeType="afterGroup">
                            <p:stCondLst>
                              <p:cond delay="27500"/>
                            </p:stCondLst>
                            <p:childTnLst>
                              <p:par>
                                <p:cTn id="187" presetID="1" presetClass="exit" presetSubtype="0" fill="hold" grpId="1" nodeType="afterEffect">
                                  <p:stCondLst>
                                    <p:cond delay="0"/>
                                  </p:stCondLst>
                                  <p:childTnLst>
                                    <p:set>
                                      <p:cBhvr>
                                        <p:cTn id="188" dur="1" fill="hold">
                                          <p:stCondLst>
                                            <p:cond delay="0"/>
                                          </p:stCondLst>
                                        </p:cTn>
                                        <p:tgtEl>
                                          <p:spTgt spid="45133"/>
                                        </p:tgtEl>
                                        <p:attrNameLst>
                                          <p:attrName>style.visibility</p:attrName>
                                        </p:attrNameLst>
                                      </p:cBhvr>
                                      <p:to>
                                        <p:strVal val="hidden"/>
                                      </p:to>
                                    </p:set>
                                  </p:childTnLst>
                                </p:cTn>
                              </p:par>
                              <p:par>
                                <p:cTn id="189" presetID="10" presetClass="entr" presetSubtype="0" fill="hold" grpId="0" nodeType="withEffect">
                                  <p:stCondLst>
                                    <p:cond delay="500"/>
                                  </p:stCondLst>
                                  <p:childTnLst>
                                    <p:set>
                                      <p:cBhvr>
                                        <p:cTn id="190" dur="1" fill="hold">
                                          <p:stCondLst>
                                            <p:cond delay="0"/>
                                          </p:stCondLst>
                                        </p:cTn>
                                        <p:tgtEl>
                                          <p:spTgt spid="45134"/>
                                        </p:tgtEl>
                                        <p:attrNameLst>
                                          <p:attrName>style.visibility</p:attrName>
                                        </p:attrNameLst>
                                      </p:cBhvr>
                                      <p:to>
                                        <p:strVal val="visible"/>
                                      </p:to>
                                    </p:set>
                                    <p:animEffect transition="in" filter="fade">
                                      <p:cBhvr>
                                        <p:cTn id="191" dur="500"/>
                                        <p:tgtEl>
                                          <p:spTgt spid="45134"/>
                                        </p:tgtEl>
                                      </p:cBhvr>
                                    </p:animEffect>
                                  </p:childTnLst>
                                </p:cTn>
                              </p:par>
                            </p:childTnLst>
                          </p:cTn>
                        </p:par>
                        <p:par>
                          <p:cTn id="192" fill="hold" nodeType="afterGroup">
                            <p:stCondLst>
                              <p:cond delay="28500"/>
                            </p:stCondLst>
                            <p:childTnLst>
                              <p:par>
                                <p:cTn id="193" presetID="1" presetClass="exit" presetSubtype="0" fill="hold" grpId="1" nodeType="afterEffect">
                                  <p:stCondLst>
                                    <p:cond delay="0"/>
                                  </p:stCondLst>
                                  <p:childTnLst>
                                    <p:set>
                                      <p:cBhvr>
                                        <p:cTn id="194" dur="1" fill="hold">
                                          <p:stCondLst>
                                            <p:cond delay="0"/>
                                          </p:stCondLst>
                                        </p:cTn>
                                        <p:tgtEl>
                                          <p:spTgt spid="45134"/>
                                        </p:tgtEl>
                                        <p:attrNameLst>
                                          <p:attrName>style.visibility</p:attrName>
                                        </p:attrNameLst>
                                      </p:cBhvr>
                                      <p:to>
                                        <p:strVal val="hidden"/>
                                      </p:to>
                                    </p:set>
                                  </p:childTnLst>
                                </p:cTn>
                              </p:par>
                              <p:par>
                                <p:cTn id="195" presetID="10" presetClass="entr" presetSubtype="0" fill="hold" grpId="0" nodeType="withEffect">
                                  <p:stCondLst>
                                    <p:cond delay="500"/>
                                  </p:stCondLst>
                                  <p:childTnLst>
                                    <p:set>
                                      <p:cBhvr>
                                        <p:cTn id="196" dur="1" fill="hold">
                                          <p:stCondLst>
                                            <p:cond delay="0"/>
                                          </p:stCondLst>
                                        </p:cTn>
                                        <p:tgtEl>
                                          <p:spTgt spid="45135"/>
                                        </p:tgtEl>
                                        <p:attrNameLst>
                                          <p:attrName>style.visibility</p:attrName>
                                        </p:attrNameLst>
                                      </p:cBhvr>
                                      <p:to>
                                        <p:strVal val="visible"/>
                                      </p:to>
                                    </p:set>
                                    <p:animEffect transition="in" filter="fade">
                                      <p:cBhvr>
                                        <p:cTn id="197" dur="500"/>
                                        <p:tgtEl>
                                          <p:spTgt spid="45135"/>
                                        </p:tgtEl>
                                      </p:cBhvr>
                                    </p:animEffect>
                                  </p:childTnLst>
                                </p:cTn>
                              </p:par>
                            </p:childTnLst>
                          </p:cTn>
                        </p:par>
                        <p:par>
                          <p:cTn id="198" fill="hold" nodeType="afterGroup">
                            <p:stCondLst>
                              <p:cond delay="29500"/>
                            </p:stCondLst>
                            <p:childTnLst>
                              <p:par>
                                <p:cTn id="199" presetID="1" presetClass="exit" presetSubtype="0" fill="hold" grpId="1" nodeType="afterEffect">
                                  <p:stCondLst>
                                    <p:cond delay="0"/>
                                  </p:stCondLst>
                                  <p:childTnLst>
                                    <p:set>
                                      <p:cBhvr>
                                        <p:cTn id="200" dur="1" fill="hold">
                                          <p:stCondLst>
                                            <p:cond delay="0"/>
                                          </p:stCondLst>
                                        </p:cTn>
                                        <p:tgtEl>
                                          <p:spTgt spid="45135"/>
                                        </p:tgtEl>
                                        <p:attrNameLst>
                                          <p:attrName>style.visibility</p:attrName>
                                        </p:attrNameLst>
                                      </p:cBhvr>
                                      <p:to>
                                        <p:strVal val="hidden"/>
                                      </p:to>
                                    </p:set>
                                  </p:childTnLst>
                                </p:cTn>
                              </p:par>
                              <p:par>
                                <p:cTn id="201" presetID="10" presetClass="entr" presetSubtype="0" fill="hold" grpId="0" nodeType="withEffect">
                                  <p:stCondLst>
                                    <p:cond delay="500"/>
                                  </p:stCondLst>
                                  <p:childTnLst>
                                    <p:set>
                                      <p:cBhvr>
                                        <p:cTn id="202" dur="1" fill="hold">
                                          <p:stCondLst>
                                            <p:cond delay="0"/>
                                          </p:stCondLst>
                                        </p:cTn>
                                        <p:tgtEl>
                                          <p:spTgt spid="45136"/>
                                        </p:tgtEl>
                                        <p:attrNameLst>
                                          <p:attrName>style.visibility</p:attrName>
                                        </p:attrNameLst>
                                      </p:cBhvr>
                                      <p:to>
                                        <p:strVal val="visible"/>
                                      </p:to>
                                    </p:set>
                                    <p:animEffect transition="in" filter="fade">
                                      <p:cBhvr>
                                        <p:cTn id="203" dur="500"/>
                                        <p:tgtEl>
                                          <p:spTgt spid="45136"/>
                                        </p:tgtEl>
                                      </p:cBhvr>
                                    </p:animEffect>
                                  </p:childTnLst>
                                </p:cTn>
                              </p:par>
                            </p:childTnLst>
                          </p:cTn>
                        </p:par>
                        <p:par>
                          <p:cTn id="204" fill="hold" nodeType="afterGroup">
                            <p:stCondLst>
                              <p:cond delay="30500"/>
                            </p:stCondLst>
                            <p:childTnLst>
                              <p:par>
                                <p:cTn id="205" presetID="1" presetClass="exit" presetSubtype="0" fill="hold" grpId="1" nodeType="afterEffect">
                                  <p:stCondLst>
                                    <p:cond delay="0"/>
                                  </p:stCondLst>
                                  <p:childTnLst>
                                    <p:set>
                                      <p:cBhvr>
                                        <p:cTn id="206" dur="1" fill="hold">
                                          <p:stCondLst>
                                            <p:cond delay="0"/>
                                          </p:stCondLst>
                                        </p:cTn>
                                        <p:tgtEl>
                                          <p:spTgt spid="45136"/>
                                        </p:tgtEl>
                                        <p:attrNameLst>
                                          <p:attrName>style.visibility</p:attrName>
                                        </p:attrNameLst>
                                      </p:cBhvr>
                                      <p:to>
                                        <p:strVal val="hidden"/>
                                      </p:to>
                                    </p:set>
                                  </p:childTnLst>
                                </p:cTn>
                              </p:par>
                              <p:par>
                                <p:cTn id="207" presetID="10" presetClass="entr" presetSubtype="0" fill="hold" grpId="0" nodeType="withEffect">
                                  <p:stCondLst>
                                    <p:cond delay="500"/>
                                  </p:stCondLst>
                                  <p:childTnLst>
                                    <p:set>
                                      <p:cBhvr>
                                        <p:cTn id="208" dur="1" fill="hold">
                                          <p:stCondLst>
                                            <p:cond delay="0"/>
                                          </p:stCondLst>
                                        </p:cTn>
                                        <p:tgtEl>
                                          <p:spTgt spid="45137"/>
                                        </p:tgtEl>
                                        <p:attrNameLst>
                                          <p:attrName>style.visibility</p:attrName>
                                        </p:attrNameLst>
                                      </p:cBhvr>
                                      <p:to>
                                        <p:strVal val="visible"/>
                                      </p:to>
                                    </p:set>
                                    <p:animEffect transition="in" filter="fade">
                                      <p:cBhvr>
                                        <p:cTn id="209" dur="500"/>
                                        <p:tgtEl>
                                          <p:spTgt spid="45137"/>
                                        </p:tgtEl>
                                      </p:cBhvr>
                                    </p:animEffect>
                                  </p:childTnLst>
                                </p:cTn>
                              </p:par>
                            </p:childTnLst>
                          </p:cTn>
                        </p:par>
                        <p:par>
                          <p:cTn id="210" fill="hold" nodeType="afterGroup">
                            <p:stCondLst>
                              <p:cond delay="31500"/>
                            </p:stCondLst>
                            <p:childTnLst>
                              <p:par>
                                <p:cTn id="211" presetID="1" presetClass="exit" presetSubtype="0" fill="hold" grpId="1" nodeType="afterEffect">
                                  <p:stCondLst>
                                    <p:cond delay="0"/>
                                  </p:stCondLst>
                                  <p:childTnLst>
                                    <p:set>
                                      <p:cBhvr>
                                        <p:cTn id="212" dur="1" fill="hold">
                                          <p:stCondLst>
                                            <p:cond delay="0"/>
                                          </p:stCondLst>
                                        </p:cTn>
                                        <p:tgtEl>
                                          <p:spTgt spid="45137"/>
                                        </p:tgtEl>
                                        <p:attrNameLst>
                                          <p:attrName>style.visibility</p:attrName>
                                        </p:attrNameLst>
                                      </p:cBhvr>
                                      <p:to>
                                        <p:strVal val="hidden"/>
                                      </p:to>
                                    </p:set>
                                  </p:childTnLst>
                                </p:cTn>
                              </p:par>
                              <p:par>
                                <p:cTn id="213" presetID="10" presetClass="entr" presetSubtype="0" fill="hold" grpId="0" nodeType="withEffect">
                                  <p:stCondLst>
                                    <p:cond delay="500"/>
                                  </p:stCondLst>
                                  <p:childTnLst>
                                    <p:set>
                                      <p:cBhvr>
                                        <p:cTn id="214" dur="1" fill="hold">
                                          <p:stCondLst>
                                            <p:cond delay="0"/>
                                          </p:stCondLst>
                                        </p:cTn>
                                        <p:tgtEl>
                                          <p:spTgt spid="45138"/>
                                        </p:tgtEl>
                                        <p:attrNameLst>
                                          <p:attrName>style.visibility</p:attrName>
                                        </p:attrNameLst>
                                      </p:cBhvr>
                                      <p:to>
                                        <p:strVal val="visible"/>
                                      </p:to>
                                    </p:set>
                                    <p:animEffect transition="in" filter="fade">
                                      <p:cBhvr>
                                        <p:cTn id="215" dur="500"/>
                                        <p:tgtEl>
                                          <p:spTgt spid="45138"/>
                                        </p:tgtEl>
                                      </p:cBhvr>
                                    </p:animEffect>
                                  </p:childTnLst>
                                </p:cTn>
                              </p:par>
                            </p:childTnLst>
                          </p:cTn>
                        </p:par>
                        <p:par>
                          <p:cTn id="216" fill="hold" nodeType="afterGroup">
                            <p:stCondLst>
                              <p:cond delay="32500"/>
                            </p:stCondLst>
                            <p:childTnLst>
                              <p:par>
                                <p:cTn id="217" presetID="1" presetClass="exit" presetSubtype="0" fill="hold" grpId="1" nodeType="afterEffect">
                                  <p:stCondLst>
                                    <p:cond delay="0"/>
                                  </p:stCondLst>
                                  <p:childTnLst>
                                    <p:set>
                                      <p:cBhvr>
                                        <p:cTn id="218" dur="1" fill="hold">
                                          <p:stCondLst>
                                            <p:cond delay="0"/>
                                          </p:stCondLst>
                                        </p:cTn>
                                        <p:tgtEl>
                                          <p:spTgt spid="45138"/>
                                        </p:tgtEl>
                                        <p:attrNameLst>
                                          <p:attrName>style.visibility</p:attrName>
                                        </p:attrNameLst>
                                      </p:cBhvr>
                                      <p:to>
                                        <p:strVal val="hidden"/>
                                      </p:to>
                                    </p:set>
                                  </p:childTnLst>
                                </p:cTn>
                              </p:par>
                              <p:par>
                                <p:cTn id="219" presetID="10" presetClass="entr" presetSubtype="0" fill="hold" grpId="0" nodeType="withEffect">
                                  <p:stCondLst>
                                    <p:cond delay="500"/>
                                  </p:stCondLst>
                                  <p:childTnLst>
                                    <p:set>
                                      <p:cBhvr>
                                        <p:cTn id="220" dur="1" fill="hold">
                                          <p:stCondLst>
                                            <p:cond delay="0"/>
                                          </p:stCondLst>
                                        </p:cTn>
                                        <p:tgtEl>
                                          <p:spTgt spid="45106"/>
                                        </p:tgtEl>
                                        <p:attrNameLst>
                                          <p:attrName>style.visibility</p:attrName>
                                        </p:attrNameLst>
                                      </p:cBhvr>
                                      <p:to>
                                        <p:strVal val="visible"/>
                                      </p:to>
                                    </p:set>
                                    <p:animEffect transition="in" filter="fade">
                                      <p:cBhvr>
                                        <p:cTn id="221" dur="500"/>
                                        <p:tgtEl>
                                          <p:spTgt spid="45106"/>
                                        </p:tgtEl>
                                      </p:cBhvr>
                                    </p:animEffect>
                                  </p:childTnLst>
                                </p:cTn>
                              </p:par>
                            </p:childTnLst>
                          </p:cTn>
                        </p:par>
                        <p:par>
                          <p:cTn id="222" fill="hold" nodeType="afterGroup">
                            <p:stCondLst>
                              <p:cond delay="33500"/>
                            </p:stCondLst>
                            <p:childTnLst>
                              <p:par>
                                <p:cTn id="223" presetID="1" presetClass="exit" presetSubtype="0" fill="hold" grpId="1" nodeType="afterEffect">
                                  <p:stCondLst>
                                    <p:cond delay="0"/>
                                  </p:stCondLst>
                                  <p:childTnLst>
                                    <p:set>
                                      <p:cBhvr>
                                        <p:cTn id="224" dur="1" fill="hold">
                                          <p:stCondLst>
                                            <p:cond delay="0"/>
                                          </p:stCondLst>
                                        </p:cTn>
                                        <p:tgtEl>
                                          <p:spTgt spid="45106"/>
                                        </p:tgtEl>
                                        <p:attrNameLst>
                                          <p:attrName>style.visibility</p:attrName>
                                        </p:attrNameLst>
                                      </p:cBhvr>
                                      <p:to>
                                        <p:strVal val="hidden"/>
                                      </p:to>
                                    </p:set>
                                  </p:childTnLst>
                                </p:cTn>
                              </p:par>
                              <p:par>
                                <p:cTn id="225" presetID="10" presetClass="entr" presetSubtype="0" fill="hold" grpId="0" nodeType="withEffect">
                                  <p:stCondLst>
                                    <p:cond delay="500"/>
                                  </p:stCondLst>
                                  <p:childTnLst>
                                    <p:set>
                                      <p:cBhvr>
                                        <p:cTn id="226" dur="1" fill="hold">
                                          <p:stCondLst>
                                            <p:cond delay="0"/>
                                          </p:stCondLst>
                                        </p:cTn>
                                        <p:tgtEl>
                                          <p:spTgt spid="45107"/>
                                        </p:tgtEl>
                                        <p:attrNameLst>
                                          <p:attrName>style.visibility</p:attrName>
                                        </p:attrNameLst>
                                      </p:cBhvr>
                                      <p:to>
                                        <p:strVal val="visible"/>
                                      </p:to>
                                    </p:set>
                                    <p:animEffect transition="in" filter="fade">
                                      <p:cBhvr>
                                        <p:cTn id="227" dur="500"/>
                                        <p:tgtEl>
                                          <p:spTgt spid="45107"/>
                                        </p:tgtEl>
                                      </p:cBhvr>
                                    </p:animEffect>
                                  </p:childTnLst>
                                </p:cTn>
                              </p:par>
                            </p:childTnLst>
                          </p:cTn>
                        </p:par>
                        <p:par>
                          <p:cTn id="228" fill="hold" nodeType="afterGroup">
                            <p:stCondLst>
                              <p:cond delay="34500"/>
                            </p:stCondLst>
                            <p:childTnLst>
                              <p:par>
                                <p:cTn id="229" presetID="1" presetClass="exit" presetSubtype="0" fill="hold" grpId="1" nodeType="afterEffect">
                                  <p:stCondLst>
                                    <p:cond delay="0"/>
                                  </p:stCondLst>
                                  <p:childTnLst>
                                    <p:set>
                                      <p:cBhvr>
                                        <p:cTn id="230" dur="1" fill="hold">
                                          <p:stCondLst>
                                            <p:cond delay="0"/>
                                          </p:stCondLst>
                                        </p:cTn>
                                        <p:tgtEl>
                                          <p:spTgt spid="45107"/>
                                        </p:tgtEl>
                                        <p:attrNameLst>
                                          <p:attrName>style.visibility</p:attrName>
                                        </p:attrNameLst>
                                      </p:cBhvr>
                                      <p:to>
                                        <p:strVal val="hidden"/>
                                      </p:to>
                                    </p:set>
                                  </p:childTnLst>
                                </p:cTn>
                              </p:par>
                              <p:par>
                                <p:cTn id="231" presetID="10" presetClass="entr" presetSubtype="0" fill="hold" grpId="0" nodeType="withEffect">
                                  <p:stCondLst>
                                    <p:cond delay="500"/>
                                  </p:stCondLst>
                                  <p:childTnLst>
                                    <p:set>
                                      <p:cBhvr>
                                        <p:cTn id="232" dur="1" fill="hold">
                                          <p:stCondLst>
                                            <p:cond delay="0"/>
                                          </p:stCondLst>
                                        </p:cTn>
                                        <p:tgtEl>
                                          <p:spTgt spid="45108"/>
                                        </p:tgtEl>
                                        <p:attrNameLst>
                                          <p:attrName>style.visibility</p:attrName>
                                        </p:attrNameLst>
                                      </p:cBhvr>
                                      <p:to>
                                        <p:strVal val="visible"/>
                                      </p:to>
                                    </p:set>
                                    <p:animEffect transition="in" filter="fade">
                                      <p:cBhvr>
                                        <p:cTn id="233" dur="500"/>
                                        <p:tgtEl>
                                          <p:spTgt spid="45108"/>
                                        </p:tgtEl>
                                      </p:cBhvr>
                                    </p:animEffect>
                                  </p:childTnLst>
                                </p:cTn>
                              </p:par>
                            </p:childTnLst>
                          </p:cTn>
                        </p:par>
                        <p:par>
                          <p:cTn id="234" fill="hold" nodeType="afterGroup">
                            <p:stCondLst>
                              <p:cond delay="35500"/>
                            </p:stCondLst>
                            <p:childTnLst>
                              <p:par>
                                <p:cTn id="235" presetID="1" presetClass="exit" presetSubtype="0" fill="hold" grpId="1" nodeType="afterEffect">
                                  <p:stCondLst>
                                    <p:cond delay="0"/>
                                  </p:stCondLst>
                                  <p:childTnLst>
                                    <p:set>
                                      <p:cBhvr>
                                        <p:cTn id="236" dur="1" fill="hold">
                                          <p:stCondLst>
                                            <p:cond delay="0"/>
                                          </p:stCondLst>
                                        </p:cTn>
                                        <p:tgtEl>
                                          <p:spTgt spid="45108"/>
                                        </p:tgtEl>
                                        <p:attrNameLst>
                                          <p:attrName>style.visibility</p:attrName>
                                        </p:attrNameLst>
                                      </p:cBhvr>
                                      <p:to>
                                        <p:strVal val="hidden"/>
                                      </p:to>
                                    </p:set>
                                  </p:childTnLst>
                                </p:cTn>
                              </p:par>
                              <p:par>
                                <p:cTn id="237" presetID="10" presetClass="entr" presetSubtype="0" fill="hold" grpId="0" nodeType="withEffect">
                                  <p:stCondLst>
                                    <p:cond delay="500"/>
                                  </p:stCondLst>
                                  <p:childTnLst>
                                    <p:set>
                                      <p:cBhvr>
                                        <p:cTn id="238" dur="1" fill="hold">
                                          <p:stCondLst>
                                            <p:cond delay="0"/>
                                          </p:stCondLst>
                                        </p:cTn>
                                        <p:tgtEl>
                                          <p:spTgt spid="45099"/>
                                        </p:tgtEl>
                                        <p:attrNameLst>
                                          <p:attrName>style.visibility</p:attrName>
                                        </p:attrNameLst>
                                      </p:cBhvr>
                                      <p:to>
                                        <p:strVal val="visible"/>
                                      </p:to>
                                    </p:set>
                                    <p:animEffect transition="in" filter="fade">
                                      <p:cBhvr>
                                        <p:cTn id="239" dur="500"/>
                                        <p:tgtEl>
                                          <p:spTgt spid="45099"/>
                                        </p:tgtEl>
                                      </p:cBhvr>
                                    </p:animEffect>
                                  </p:childTnLst>
                                </p:cTn>
                              </p:par>
                            </p:childTnLst>
                          </p:cTn>
                        </p:par>
                        <p:par>
                          <p:cTn id="240" fill="hold" nodeType="afterGroup">
                            <p:stCondLst>
                              <p:cond delay="36500"/>
                            </p:stCondLst>
                            <p:childTnLst>
                              <p:par>
                                <p:cTn id="241" presetID="1" presetClass="exit" presetSubtype="0" fill="hold" grpId="1" nodeType="afterEffect">
                                  <p:stCondLst>
                                    <p:cond delay="0"/>
                                  </p:stCondLst>
                                  <p:childTnLst>
                                    <p:set>
                                      <p:cBhvr>
                                        <p:cTn id="242" dur="1" fill="hold">
                                          <p:stCondLst>
                                            <p:cond delay="0"/>
                                          </p:stCondLst>
                                        </p:cTn>
                                        <p:tgtEl>
                                          <p:spTgt spid="45099"/>
                                        </p:tgtEl>
                                        <p:attrNameLst>
                                          <p:attrName>style.visibility</p:attrName>
                                        </p:attrNameLst>
                                      </p:cBhvr>
                                      <p:to>
                                        <p:strVal val="hidden"/>
                                      </p:to>
                                    </p:set>
                                  </p:childTnLst>
                                </p:cTn>
                              </p:par>
                              <p:par>
                                <p:cTn id="243" presetID="10" presetClass="entr" presetSubtype="0" fill="hold" grpId="0" nodeType="withEffect">
                                  <p:stCondLst>
                                    <p:cond delay="500"/>
                                  </p:stCondLst>
                                  <p:childTnLst>
                                    <p:set>
                                      <p:cBhvr>
                                        <p:cTn id="244" dur="1" fill="hold">
                                          <p:stCondLst>
                                            <p:cond delay="0"/>
                                          </p:stCondLst>
                                        </p:cTn>
                                        <p:tgtEl>
                                          <p:spTgt spid="45100"/>
                                        </p:tgtEl>
                                        <p:attrNameLst>
                                          <p:attrName>style.visibility</p:attrName>
                                        </p:attrNameLst>
                                      </p:cBhvr>
                                      <p:to>
                                        <p:strVal val="visible"/>
                                      </p:to>
                                    </p:set>
                                    <p:animEffect transition="in" filter="fade">
                                      <p:cBhvr>
                                        <p:cTn id="245" dur="500"/>
                                        <p:tgtEl>
                                          <p:spTgt spid="45100"/>
                                        </p:tgtEl>
                                      </p:cBhvr>
                                    </p:animEffect>
                                  </p:childTnLst>
                                </p:cTn>
                              </p:par>
                            </p:childTnLst>
                          </p:cTn>
                        </p:par>
                        <p:par>
                          <p:cTn id="246" fill="hold" nodeType="afterGroup">
                            <p:stCondLst>
                              <p:cond delay="37500"/>
                            </p:stCondLst>
                            <p:childTnLst>
                              <p:par>
                                <p:cTn id="247" presetID="1" presetClass="exit" presetSubtype="0" fill="hold" grpId="1" nodeType="afterEffect">
                                  <p:stCondLst>
                                    <p:cond delay="0"/>
                                  </p:stCondLst>
                                  <p:childTnLst>
                                    <p:set>
                                      <p:cBhvr>
                                        <p:cTn id="248" dur="1" fill="hold">
                                          <p:stCondLst>
                                            <p:cond delay="0"/>
                                          </p:stCondLst>
                                        </p:cTn>
                                        <p:tgtEl>
                                          <p:spTgt spid="45100"/>
                                        </p:tgtEl>
                                        <p:attrNameLst>
                                          <p:attrName>style.visibility</p:attrName>
                                        </p:attrNameLst>
                                      </p:cBhvr>
                                      <p:to>
                                        <p:strVal val="hidden"/>
                                      </p:to>
                                    </p:set>
                                  </p:childTnLst>
                                </p:cTn>
                              </p:par>
                              <p:par>
                                <p:cTn id="249" presetID="10" presetClass="entr" presetSubtype="0" fill="hold" grpId="0" nodeType="withEffect">
                                  <p:stCondLst>
                                    <p:cond delay="500"/>
                                  </p:stCondLst>
                                  <p:childTnLst>
                                    <p:set>
                                      <p:cBhvr>
                                        <p:cTn id="250" dur="1" fill="hold">
                                          <p:stCondLst>
                                            <p:cond delay="0"/>
                                          </p:stCondLst>
                                        </p:cTn>
                                        <p:tgtEl>
                                          <p:spTgt spid="45111"/>
                                        </p:tgtEl>
                                        <p:attrNameLst>
                                          <p:attrName>style.visibility</p:attrName>
                                        </p:attrNameLst>
                                      </p:cBhvr>
                                      <p:to>
                                        <p:strVal val="visible"/>
                                      </p:to>
                                    </p:set>
                                    <p:animEffect transition="in" filter="fade">
                                      <p:cBhvr>
                                        <p:cTn id="251" dur="500"/>
                                        <p:tgtEl>
                                          <p:spTgt spid="45111"/>
                                        </p:tgtEl>
                                      </p:cBhvr>
                                    </p:animEffect>
                                  </p:childTnLst>
                                </p:cTn>
                              </p:par>
                            </p:childTnLst>
                          </p:cTn>
                        </p:par>
                        <p:par>
                          <p:cTn id="252" fill="hold" nodeType="afterGroup">
                            <p:stCondLst>
                              <p:cond delay="38500"/>
                            </p:stCondLst>
                            <p:childTnLst>
                              <p:par>
                                <p:cTn id="253" presetID="1" presetClass="exit" presetSubtype="0" fill="hold" grpId="1" nodeType="afterEffect">
                                  <p:stCondLst>
                                    <p:cond delay="0"/>
                                  </p:stCondLst>
                                  <p:childTnLst>
                                    <p:set>
                                      <p:cBhvr>
                                        <p:cTn id="254" dur="1" fill="hold">
                                          <p:stCondLst>
                                            <p:cond delay="0"/>
                                          </p:stCondLst>
                                        </p:cTn>
                                        <p:tgtEl>
                                          <p:spTgt spid="45111"/>
                                        </p:tgtEl>
                                        <p:attrNameLst>
                                          <p:attrName>style.visibility</p:attrName>
                                        </p:attrNameLst>
                                      </p:cBhvr>
                                      <p:to>
                                        <p:strVal val="hidden"/>
                                      </p:to>
                                    </p:set>
                                  </p:childTnLst>
                                </p:cTn>
                              </p:par>
                              <p:par>
                                <p:cTn id="255" presetID="10" presetClass="entr" presetSubtype="0" fill="hold" grpId="0" nodeType="withEffect">
                                  <p:stCondLst>
                                    <p:cond delay="500"/>
                                  </p:stCondLst>
                                  <p:childTnLst>
                                    <p:set>
                                      <p:cBhvr>
                                        <p:cTn id="256" dur="1" fill="hold">
                                          <p:stCondLst>
                                            <p:cond delay="0"/>
                                          </p:stCondLst>
                                        </p:cTn>
                                        <p:tgtEl>
                                          <p:spTgt spid="45092"/>
                                        </p:tgtEl>
                                        <p:attrNameLst>
                                          <p:attrName>style.visibility</p:attrName>
                                        </p:attrNameLst>
                                      </p:cBhvr>
                                      <p:to>
                                        <p:strVal val="visible"/>
                                      </p:to>
                                    </p:set>
                                    <p:animEffect transition="in" filter="fade">
                                      <p:cBhvr>
                                        <p:cTn id="257" dur="500"/>
                                        <p:tgtEl>
                                          <p:spTgt spid="45092"/>
                                        </p:tgtEl>
                                      </p:cBhvr>
                                    </p:animEffect>
                                  </p:childTnLst>
                                </p:cTn>
                              </p:par>
                            </p:childTnLst>
                          </p:cTn>
                        </p:par>
                        <p:par>
                          <p:cTn id="258" fill="hold" nodeType="afterGroup">
                            <p:stCondLst>
                              <p:cond delay="39500"/>
                            </p:stCondLst>
                            <p:childTnLst>
                              <p:par>
                                <p:cTn id="259" presetID="1" presetClass="exit" presetSubtype="0" fill="hold" grpId="1" nodeType="afterEffect">
                                  <p:stCondLst>
                                    <p:cond delay="0"/>
                                  </p:stCondLst>
                                  <p:childTnLst>
                                    <p:set>
                                      <p:cBhvr>
                                        <p:cTn id="260" dur="1" fill="hold">
                                          <p:stCondLst>
                                            <p:cond delay="0"/>
                                          </p:stCondLst>
                                        </p:cTn>
                                        <p:tgtEl>
                                          <p:spTgt spid="45092"/>
                                        </p:tgtEl>
                                        <p:attrNameLst>
                                          <p:attrName>style.visibility</p:attrName>
                                        </p:attrNameLst>
                                      </p:cBhvr>
                                      <p:to>
                                        <p:strVal val="hidden"/>
                                      </p:to>
                                    </p:set>
                                  </p:childTnLst>
                                </p:cTn>
                              </p:par>
                              <p:par>
                                <p:cTn id="261" presetID="10" presetClass="entr" presetSubtype="0" fill="hold" grpId="0" nodeType="withEffect">
                                  <p:stCondLst>
                                    <p:cond delay="500"/>
                                  </p:stCondLst>
                                  <p:childTnLst>
                                    <p:set>
                                      <p:cBhvr>
                                        <p:cTn id="262" dur="1" fill="hold">
                                          <p:stCondLst>
                                            <p:cond delay="0"/>
                                          </p:stCondLst>
                                        </p:cTn>
                                        <p:tgtEl>
                                          <p:spTgt spid="45113"/>
                                        </p:tgtEl>
                                        <p:attrNameLst>
                                          <p:attrName>style.visibility</p:attrName>
                                        </p:attrNameLst>
                                      </p:cBhvr>
                                      <p:to>
                                        <p:strVal val="visible"/>
                                      </p:to>
                                    </p:set>
                                    <p:animEffect transition="in" filter="fade">
                                      <p:cBhvr>
                                        <p:cTn id="263" dur="500"/>
                                        <p:tgtEl>
                                          <p:spTgt spid="45113"/>
                                        </p:tgtEl>
                                      </p:cBhvr>
                                    </p:animEffect>
                                  </p:childTnLst>
                                </p:cTn>
                              </p:par>
                            </p:childTnLst>
                          </p:cTn>
                        </p:par>
                        <p:par>
                          <p:cTn id="264" fill="hold" nodeType="afterGroup">
                            <p:stCondLst>
                              <p:cond delay="40500"/>
                            </p:stCondLst>
                            <p:childTnLst>
                              <p:par>
                                <p:cTn id="265" presetID="1" presetClass="exit" presetSubtype="0" fill="hold" grpId="1" nodeType="afterEffect">
                                  <p:stCondLst>
                                    <p:cond delay="0"/>
                                  </p:stCondLst>
                                  <p:childTnLst>
                                    <p:set>
                                      <p:cBhvr>
                                        <p:cTn id="266" dur="1" fill="hold">
                                          <p:stCondLst>
                                            <p:cond delay="0"/>
                                          </p:stCondLst>
                                        </p:cTn>
                                        <p:tgtEl>
                                          <p:spTgt spid="45113"/>
                                        </p:tgtEl>
                                        <p:attrNameLst>
                                          <p:attrName>style.visibility</p:attrName>
                                        </p:attrNameLst>
                                      </p:cBhvr>
                                      <p:to>
                                        <p:strVal val="hidden"/>
                                      </p:to>
                                    </p:set>
                                  </p:childTnLst>
                                </p:cTn>
                              </p:par>
                              <p:par>
                                <p:cTn id="267" presetID="10" presetClass="entr" presetSubtype="0" fill="hold" grpId="0" nodeType="withEffect">
                                  <p:stCondLst>
                                    <p:cond delay="500"/>
                                  </p:stCondLst>
                                  <p:childTnLst>
                                    <p:set>
                                      <p:cBhvr>
                                        <p:cTn id="268" dur="1" fill="hold">
                                          <p:stCondLst>
                                            <p:cond delay="0"/>
                                          </p:stCondLst>
                                        </p:cTn>
                                        <p:tgtEl>
                                          <p:spTgt spid="45104"/>
                                        </p:tgtEl>
                                        <p:attrNameLst>
                                          <p:attrName>style.visibility</p:attrName>
                                        </p:attrNameLst>
                                      </p:cBhvr>
                                      <p:to>
                                        <p:strVal val="visible"/>
                                      </p:to>
                                    </p:set>
                                    <p:animEffect transition="in" filter="fade">
                                      <p:cBhvr>
                                        <p:cTn id="269" dur="500"/>
                                        <p:tgtEl>
                                          <p:spTgt spid="45104"/>
                                        </p:tgtEl>
                                      </p:cBhvr>
                                    </p:animEffect>
                                  </p:childTnLst>
                                </p:cTn>
                              </p:par>
                            </p:childTnLst>
                          </p:cTn>
                        </p:par>
                        <p:par>
                          <p:cTn id="270" fill="hold" nodeType="afterGroup">
                            <p:stCondLst>
                              <p:cond delay="41500"/>
                            </p:stCondLst>
                            <p:childTnLst>
                              <p:par>
                                <p:cTn id="271" presetID="1" presetClass="exit" presetSubtype="0" fill="hold" grpId="1" nodeType="afterEffect">
                                  <p:stCondLst>
                                    <p:cond delay="0"/>
                                  </p:stCondLst>
                                  <p:childTnLst>
                                    <p:set>
                                      <p:cBhvr>
                                        <p:cTn id="272" dur="1" fill="hold">
                                          <p:stCondLst>
                                            <p:cond delay="0"/>
                                          </p:stCondLst>
                                        </p:cTn>
                                        <p:tgtEl>
                                          <p:spTgt spid="45104"/>
                                        </p:tgtEl>
                                        <p:attrNameLst>
                                          <p:attrName>style.visibility</p:attrName>
                                        </p:attrNameLst>
                                      </p:cBhvr>
                                      <p:to>
                                        <p:strVal val="hidden"/>
                                      </p:to>
                                    </p:set>
                                  </p:childTnLst>
                                </p:cTn>
                              </p:par>
                              <p:par>
                                <p:cTn id="273" presetID="10" presetClass="entr" presetSubtype="0" fill="hold" grpId="0" nodeType="withEffect">
                                  <p:stCondLst>
                                    <p:cond delay="500"/>
                                  </p:stCondLst>
                                  <p:childTnLst>
                                    <p:set>
                                      <p:cBhvr>
                                        <p:cTn id="274" dur="1" fill="hold">
                                          <p:stCondLst>
                                            <p:cond delay="0"/>
                                          </p:stCondLst>
                                        </p:cTn>
                                        <p:tgtEl>
                                          <p:spTgt spid="45115"/>
                                        </p:tgtEl>
                                        <p:attrNameLst>
                                          <p:attrName>style.visibility</p:attrName>
                                        </p:attrNameLst>
                                      </p:cBhvr>
                                      <p:to>
                                        <p:strVal val="visible"/>
                                      </p:to>
                                    </p:set>
                                    <p:animEffect transition="in" filter="fade">
                                      <p:cBhvr>
                                        <p:cTn id="275" dur="500"/>
                                        <p:tgtEl>
                                          <p:spTgt spid="45115"/>
                                        </p:tgtEl>
                                      </p:cBhvr>
                                    </p:animEffect>
                                  </p:childTnLst>
                                </p:cTn>
                              </p:par>
                            </p:childTnLst>
                          </p:cTn>
                        </p:par>
                        <p:par>
                          <p:cTn id="276" fill="hold" nodeType="afterGroup">
                            <p:stCondLst>
                              <p:cond delay="42500"/>
                            </p:stCondLst>
                            <p:childTnLst>
                              <p:par>
                                <p:cTn id="277" presetID="1" presetClass="exit" presetSubtype="0" fill="hold" grpId="1" nodeType="afterEffect">
                                  <p:stCondLst>
                                    <p:cond delay="0"/>
                                  </p:stCondLst>
                                  <p:childTnLst>
                                    <p:set>
                                      <p:cBhvr>
                                        <p:cTn id="278" dur="1" fill="hold">
                                          <p:stCondLst>
                                            <p:cond delay="0"/>
                                          </p:stCondLst>
                                        </p:cTn>
                                        <p:tgtEl>
                                          <p:spTgt spid="45115"/>
                                        </p:tgtEl>
                                        <p:attrNameLst>
                                          <p:attrName>style.visibility</p:attrName>
                                        </p:attrNameLst>
                                      </p:cBhvr>
                                      <p:to>
                                        <p:strVal val="hidden"/>
                                      </p:to>
                                    </p:set>
                                  </p:childTnLst>
                                </p:cTn>
                              </p:par>
                              <p:par>
                                <p:cTn id="279" presetID="10" presetClass="entr" presetSubtype="0" fill="hold" grpId="0" nodeType="withEffect">
                                  <p:stCondLst>
                                    <p:cond delay="500"/>
                                  </p:stCondLst>
                                  <p:childTnLst>
                                    <p:set>
                                      <p:cBhvr>
                                        <p:cTn id="280" dur="1" fill="hold">
                                          <p:stCondLst>
                                            <p:cond delay="0"/>
                                          </p:stCondLst>
                                        </p:cTn>
                                        <p:tgtEl>
                                          <p:spTgt spid="45116"/>
                                        </p:tgtEl>
                                        <p:attrNameLst>
                                          <p:attrName>style.visibility</p:attrName>
                                        </p:attrNameLst>
                                      </p:cBhvr>
                                      <p:to>
                                        <p:strVal val="visible"/>
                                      </p:to>
                                    </p:set>
                                    <p:animEffect transition="in" filter="fade">
                                      <p:cBhvr>
                                        <p:cTn id="281" dur="500"/>
                                        <p:tgtEl>
                                          <p:spTgt spid="45116"/>
                                        </p:tgtEl>
                                      </p:cBhvr>
                                    </p:animEffect>
                                  </p:childTnLst>
                                </p:cTn>
                              </p:par>
                            </p:childTnLst>
                          </p:cTn>
                        </p:par>
                        <p:par>
                          <p:cTn id="282" fill="hold" nodeType="afterGroup">
                            <p:stCondLst>
                              <p:cond delay="43500"/>
                            </p:stCondLst>
                            <p:childTnLst>
                              <p:par>
                                <p:cTn id="283" presetID="1" presetClass="exit" presetSubtype="0" fill="hold" grpId="1" nodeType="afterEffect">
                                  <p:stCondLst>
                                    <p:cond delay="0"/>
                                  </p:stCondLst>
                                  <p:childTnLst>
                                    <p:set>
                                      <p:cBhvr>
                                        <p:cTn id="284" dur="1" fill="hold">
                                          <p:stCondLst>
                                            <p:cond delay="0"/>
                                          </p:stCondLst>
                                        </p:cTn>
                                        <p:tgtEl>
                                          <p:spTgt spid="45116"/>
                                        </p:tgtEl>
                                        <p:attrNameLst>
                                          <p:attrName>style.visibility</p:attrName>
                                        </p:attrNameLst>
                                      </p:cBhvr>
                                      <p:to>
                                        <p:strVal val="hidden"/>
                                      </p:to>
                                    </p:set>
                                  </p:childTnLst>
                                </p:cTn>
                              </p:par>
                              <p:par>
                                <p:cTn id="285" presetID="10" presetClass="entr" presetSubtype="0" fill="hold" grpId="0" nodeType="withEffect">
                                  <p:stCondLst>
                                    <p:cond delay="500"/>
                                  </p:stCondLst>
                                  <p:childTnLst>
                                    <p:set>
                                      <p:cBhvr>
                                        <p:cTn id="286" dur="1" fill="hold">
                                          <p:stCondLst>
                                            <p:cond delay="0"/>
                                          </p:stCondLst>
                                        </p:cTn>
                                        <p:tgtEl>
                                          <p:spTgt spid="45117"/>
                                        </p:tgtEl>
                                        <p:attrNameLst>
                                          <p:attrName>style.visibility</p:attrName>
                                        </p:attrNameLst>
                                      </p:cBhvr>
                                      <p:to>
                                        <p:strVal val="visible"/>
                                      </p:to>
                                    </p:set>
                                    <p:animEffect transition="in" filter="fade">
                                      <p:cBhvr>
                                        <p:cTn id="287" dur="500"/>
                                        <p:tgtEl>
                                          <p:spTgt spid="45117"/>
                                        </p:tgtEl>
                                      </p:cBhvr>
                                    </p:animEffect>
                                  </p:childTnLst>
                                </p:cTn>
                              </p:par>
                            </p:childTnLst>
                          </p:cTn>
                        </p:par>
                        <p:par>
                          <p:cTn id="288" fill="hold" nodeType="afterGroup">
                            <p:stCondLst>
                              <p:cond delay="44500"/>
                            </p:stCondLst>
                            <p:childTnLst>
                              <p:par>
                                <p:cTn id="289" presetID="1" presetClass="exit" presetSubtype="0" fill="hold" grpId="1" nodeType="afterEffect">
                                  <p:stCondLst>
                                    <p:cond delay="0"/>
                                  </p:stCondLst>
                                  <p:childTnLst>
                                    <p:set>
                                      <p:cBhvr>
                                        <p:cTn id="290" dur="1" fill="hold">
                                          <p:stCondLst>
                                            <p:cond delay="0"/>
                                          </p:stCondLst>
                                        </p:cTn>
                                        <p:tgtEl>
                                          <p:spTgt spid="45117"/>
                                        </p:tgtEl>
                                        <p:attrNameLst>
                                          <p:attrName>style.visibility</p:attrName>
                                        </p:attrNameLst>
                                      </p:cBhvr>
                                      <p:to>
                                        <p:strVal val="hidden"/>
                                      </p:to>
                                    </p:set>
                                  </p:childTnLst>
                                </p:cTn>
                              </p:par>
                              <p:par>
                                <p:cTn id="291" presetID="10" presetClass="entr" presetSubtype="0" fill="hold" grpId="0" nodeType="withEffect">
                                  <p:stCondLst>
                                    <p:cond delay="500"/>
                                  </p:stCondLst>
                                  <p:childTnLst>
                                    <p:set>
                                      <p:cBhvr>
                                        <p:cTn id="292" dur="1" fill="hold">
                                          <p:stCondLst>
                                            <p:cond delay="0"/>
                                          </p:stCondLst>
                                        </p:cTn>
                                        <p:tgtEl>
                                          <p:spTgt spid="45118"/>
                                        </p:tgtEl>
                                        <p:attrNameLst>
                                          <p:attrName>style.visibility</p:attrName>
                                        </p:attrNameLst>
                                      </p:cBhvr>
                                      <p:to>
                                        <p:strVal val="visible"/>
                                      </p:to>
                                    </p:set>
                                    <p:animEffect transition="in" filter="fade">
                                      <p:cBhvr>
                                        <p:cTn id="293" dur="500"/>
                                        <p:tgtEl>
                                          <p:spTgt spid="45118"/>
                                        </p:tgtEl>
                                      </p:cBhvr>
                                    </p:animEffect>
                                  </p:childTnLst>
                                </p:cTn>
                              </p:par>
                            </p:childTnLst>
                          </p:cTn>
                        </p:par>
                        <p:par>
                          <p:cTn id="294" fill="hold" nodeType="afterGroup">
                            <p:stCondLst>
                              <p:cond delay="45500"/>
                            </p:stCondLst>
                            <p:childTnLst>
                              <p:par>
                                <p:cTn id="295" presetID="1" presetClass="exit" presetSubtype="0" fill="hold" grpId="1" nodeType="afterEffect">
                                  <p:stCondLst>
                                    <p:cond delay="0"/>
                                  </p:stCondLst>
                                  <p:childTnLst>
                                    <p:set>
                                      <p:cBhvr>
                                        <p:cTn id="296" dur="1" fill="hold">
                                          <p:stCondLst>
                                            <p:cond delay="0"/>
                                          </p:stCondLst>
                                        </p:cTn>
                                        <p:tgtEl>
                                          <p:spTgt spid="45118"/>
                                        </p:tgtEl>
                                        <p:attrNameLst>
                                          <p:attrName>style.visibility</p:attrName>
                                        </p:attrNameLst>
                                      </p:cBhvr>
                                      <p:to>
                                        <p:strVal val="hidden"/>
                                      </p:to>
                                    </p:set>
                                  </p:childTnLst>
                                </p:cTn>
                              </p:par>
                              <p:par>
                                <p:cTn id="297" presetID="10" presetClass="entr" presetSubtype="0" fill="hold" grpId="0" nodeType="withEffect">
                                  <p:stCondLst>
                                    <p:cond delay="500"/>
                                  </p:stCondLst>
                                  <p:childTnLst>
                                    <p:set>
                                      <p:cBhvr>
                                        <p:cTn id="298" dur="1" fill="hold">
                                          <p:stCondLst>
                                            <p:cond delay="0"/>
                                          </p:stCondLst>
                                        </p:cTn>
                                        <p:tgtEl>
                                          <p:spTgt spid="45109"/>
                                        </p:tgtEl>
                                        <p:attrNameLst>
                                          <p:attrName>style.visibility</p:attrName>
                                        </p:attrNameLst>
                                      </p:cBhvr>
                                      <p:to>
                                        <p:strVal val="visible"/>
                                      </p:to>
                                    </p:set>
                                    <p:animEffect transition="in" filter="fade">
                                      <p:cBhvr>
                                        <p:cTn id="299" dur="500"/>
                                        <p:tgtEl>
                                          <p:spTgt spid="45109"/>
                                        </p:tgtEl>
                                      </p:cBhvr>
                                    </p:animEffect>
                                  </p:childTnLst>
                                </p:cTn>
                              </p:par>
                            </p:childTnLst>
                          </p:cTn>
                        </p:par>
                        <p:par>
                          <p:cTn id="300" fill="hold" nodeType="afterGroup">
                            <p:stCondLst>
                              <p:cond delay="46500"/>
                            </p:stCondLst>
                            <p:childTnLst>
                              <p:par>
                                <p:cTn id="301" presetID="1" presetClass="exit" presetSubtype="0" fill="hold" grpId="1" nodeType="afterEffect">
                                  <p:stCondLst>
                                    <p:cond delay="0"/>
                                  </p:stCondLst>
                                  <p:childTnLst>
                                    <p:set>
                                      <p:cBhvr>
                                        <p:cTn id="302" dur="1" fill="hold">
                                          <p:stCondLst>
                                            <p:cond delay="0"/>
                                          </p:stCondLst>
                                        </p:cTn>
                                        <p:tgtEl>
                                          <p:spTgt spid="45109"/>
                                        </p:tgtEl>
                                        <p:attrNameLst>
                                          <p:attrName>style.visibility</p:attrName>
                                        </p:attrNameLst>
                                      </p:cBhvr>
                                      <p:to>
                                        <p:strVal val="hidden"/>
                                      </p:to>
                                    </p:set>
                                  </p:childTnLst>
                                </p:cTn>
                              </p:par>
                              <p:par>
                                <p:cTn id="303" presetID="10" presetClass="entr" presetSubtype="0" fill="hold" grpId="0" nodeType="withEffect">
                                  <p:stCondLst>
                                    <p:cond delay="500"/>
                                  </p:stCondLst>
                                  <p:childTnLst>
                                    <p:set>
                                      <p:cBhvr>
                                        <p:cTn id="304" dur="1" fill="hold">
                                          <p:stCondLst>
                                            <p:cond delay="0"/>
                                          </p:stCondLst>
                                        </p:cTn>
                                        <p:tgtEl>
                                          <p:spTgt spid="45110"/>
                                        </p:tgtEl>
                                        <p:attrNameLst>
                                          <p:attrName>style.visibility</p:attrName>
                                        </p:attrNameLst>
                                      </p:cBhvr>
                                      <p:to>
                                        <p:strVal val="visible"/>
                                      </p:to>
                                    </p:set>
                                    <p:animEffect transition="in" filter="fade">
                                      <p:cBhvr>
                                        <p:cTn id="305" dur="500"/>
                                        <p:tgtEl>
                                          <p:spTgt spid="45110"/>
                                        </p:tgtEl>
                                      </p:cBhvr>
                                    </p:animEffect>
                                  </p:childTnLst>
                                </p:cTn>
                              </p:par>
                            </p:childTnLst>
                          </p:cTn>
                        </p:par>
                        <p:par>
                          <p:cTn id="306" fill="hold" nodeType="afterGroup">
                            <p:stCondLst>
                              <p:cond delay="47500"/>
                            </p:stCondLst>
                            <p:childTnLst>
                              <p:par>
                                <p:cTn id="307" presetID="1" presetClass="exit" presetSubtype="0" fill="hold" grpId="1" nodeType="afterEffect">
                                  <p:stCondLst>
                                    <p:cond delay="0"/>
                                  </p:stCondLst>
                                  <p:childTnLst>
                                    <p:set>
                                      <p:cBhvr>
                                        <p:cTn id="308" dur="1" fill="hold">
                                          <p:stCondLst>
                                            <p:cond delay="0"/>
                                          </p:stCondLst>
                                        </p:cTn>
                                        <p:tgtEl>
                                          <p:spTgt spid="45110"/>
                                        </p:tgtEl>
                                        <p:attrNameLst>
                                          <p:attrName>style.visibility</p:attrName>
                                        </p:attrNameLst>
                                      </p:cBhvr>
                                      <p:to>
                                        <p:strVal val="hidden"/>
                                      </p:to>
                                    </p:set>
                                  </p:childTnLst>
                                </p:cTn>
                              </p:par>
                              <p:par>
                                <p:cTn id="309" presetID="10" presetClass="entr" presetSubtype="0" fill="hold" grpId="0" nodeType="withEffect">
                                  <p:stCondLst>
                                    <p:cond delay="500"/>
                                  </p:stCondLst>
                                  <p:childTnLst>
                                    <p:set>
                                      <p:cBhvr>
                                        <p:cTn id="310" dur="1" fill="hold">
                                          <p:stCondLst>
                                            <p:cond delay="0"/>
                                          </p:stCondLst>
                                        </p:cTn>
                                        <p:tgtEl>
                                          <p:spTgt spid="45121"/>
                                        </p:tgtEl>
                                        <p:attrNameLst>
                                          <p:attrName>style.visibility</p:attrName>
                                        </p:attrNameLst>
                                      </p:cBhvr>
                                      <p:to>
                                        <p:strVal val="visible"/>
                                      </p:to>
                                    </p:set>
                                    <p:animEffect transition="in" filter="fade">
                                      <p:cBhvr>
                                        <p:cTn id="311" dur="500"/>
                                        <p:tgtEl>
                                          <p:spTgt spid="45121"/>
                                        </p:tgtEl>
                                      </p:cBhvr>
                                    </p:animEffect>
                                  </p:childTnLst>
                                </p:cTn>
                              </p:par>
                            </p:childTnLst>
                          </p:cTn>
                        </p:par>
                        <p:par>
                          <p:cTn id="312" fill="hold" nodeType="afterGroup">
                            <p:stCondLst>
                              <p:cond delay="48500"/>
                            </p:stCondLst>
                            <p:childTnLst>
                              <p:par>
                                <p:cTn id="313" presetID="1" presetClass="exit" presetSubtype="0" fill="hold" grpId="1" nodeType="afterEffect">
                                  <p:stCondLst>
                                    <p:cond delay="0"/>
                                  </p:stCondLst>
                                  <p:childTnLst>
                                    <p:set>
                                      <p:cBhvr>
                                        <p:cTn id="314" dur="1" fill="hold">
                                          <p:stCondLst>
                                            <p:cond delay="0"/>
                                          </p:stCondLst>
                                        </p:cTn>
                                        <p:tgtEl>
                                          <p:spTgt spid="45121"/>
                                        </p:tgtEl>
                                        <p:attrNameLst>
                                          <p:attrName>style.visibility</p:attrName>
                                        </p:attrNameLst>
                                      </p:cBhvr>
                                      <p:to>
                                        <p:strVal val="hidden"/>
                                      </p:to>
                                    </p:set>
                                  </p:childTnLst>
                                </p:cTn>
                              </p:par>
                              <p:par>
                                <p:cTn id="315" presetID="10" presetClass="entr" presetSubtype="0" fill="hold" grpId="0" nodeType="withEffect">
                                  <p:stCondLst>
                                    <p:cond delay="500"/>
                                  </p:stCondLst>
                                  <p:childTnLst>
                                    <p:set>
                                      <p:cBhvr>
                                        <p:cTn id="316" dur="1" fill="hold">
                                          <p:stCondLst>
                                            <p:cond delay="0"/>
                                          </p:stCondLst>
                                        </p:cTn>
                                        <p:tgtEl>
                                          <p:spTgt spid="45122"/>
                                        </p:tgtEl>
                                        <p:attrNameLst>
                                          <p:attrName>style.visibility</p:attrName>
                                        </p:attrNameLst>
                                      </p:cBhvr>
                                      <p:to>
                                        <p:strVal val="visible"/>
                                      </p:to>
                                    </p:set>
                                    <p:animEffect transition="in" filter="fade">
                                      <p:cBhvr>
                                        <p:cTn id="317" dur="500"/>
                                        <p:tgtEl>
                                          <p:spTgt spid="45122"/>
                                        </p:tgtEl>
                                      </p:cBhvr>
                                    </p:animEffect>
                                  </p:childTnLst>
                                </p:cTn>
                              </p:par>
                            </p:childTnLst>
                          </p:cTn>
                        </p:par>
                        <p:par>
                          <p:cTn id="318" fill="hold" nodeType="afterGroup">
                            <p:stCondLst>
                              <p:cond delay="49500"/>
                            </p:stCondLst>
                            <p:childTnLst>
                              <p:par>
                                <p:cTn id="319" presetID="1" presetClass="exit" presetSubtype="0" fill="hold" grpId="1" nodeType="afterEffect">
                                  <p:stCondLst>
                                    <p:cond delay="0"/>
                                  </p:stCondLst>
                                  <p:childTnLst>
                                    <p:set>
                                      <p:cBhvr>
                                        <p:cTn id="320" dur="1" fill="hold">
                                          <p:stCondLst>
                                            <p:cond delay="0"/>
                                          </p:stCondLst>
                                        </p:cTn>
                                        <p:tgtEl>
                                          <p:spTgt spid="45122"/>
                                        </p:tgtEl>
                                        <p:attrNameLst>
                                          <p:attrName>style.visibility</p:attrName>
                                        </p:attrNameLst>
                                      </p:cBhvr>
                                      <p:to>
                                        <p:strVal val="hidden"/>
                                      </p:to>
                                    </p:set>
                                  </p:childTnLst>
                                </p:cTn>
                              </p:par>
                              <p:par>
                                <p:cTn id="321" presetID="10" presetClass="entr" presetSubtype="0" fill="hold" grpId="0" nodeType="withEffect">
                                  <p:stCondLst>
                                    <p:cond delay="500"/>
                                  </p:stCondLst>
                                  <p:childTnLst>
                                    <p:set>
                                      <p:cBhvr>
                                        <p:cTn id="322" dur="1" fill="hold">
                                          <p:stCondLst>
                                            <p:cond delay="0"/>
                                          </p:stCondLst>
                                        </p:cTn>
                                        <p:tgtEl>
                                          <p:spTgt spid="45123"/>
                                        </p:tgtEl>
                                        <p:attrNameLst>
                                          <p:attrName>style.visibility</p:attrName>
                                        </p:attrNameLst>
                                      </p:cBhvr>
                                      <p:to>
                                        <p:strVal val="visible"/>
                                      </p:to>
                                    </p:set>
                                    <p:animEffect transition="in" filter="fade">
                                      <p:cBhvr>
                                        <p:cTn id="323" dur="500"/>
                                        <p:tgtEl>
                                          <p:spTgt spid="45123"/>
                                        </p:tgtEl>
                                      </p:cBhvr>
                                    </p:animEffect>
                                  </p:childTnLst>
                                </p:cTn>
                              </p:par>
                            </p:childTnLst>
                          </p:cTn>
                        </p:par>
                        <p:par>
                          <p:cTn id="324" fill="hold" nodeType="afterGroup">
                            <p:stCondLst>
                              <p:cond delay="50500"/>
                            </p:stCondLst>
                            <p:childTnLst>
                              <p:par>
                                <p:cTn id="325" presetID="1" presetClass="exit" presetSubtype="0" fill="hold" grpId="1" nodeType="afterEffect">
                                  <p:stCondLst>
                                    <p:cond delay="0"/>
                                  </p:stCondLst>
                                  <p:childTnLst>
                                    <p:set>
                                      <p:cBhvr>
                                        <p:cTn id="326" dur="1" fill="hold">
                                          <p:stCondLst>
                                            <p:cond delay="0"/>
                                          </p:stCondLst>
                                        </p:cTn>
                                        <p:tgtEl>
                                          <p:spTgt spid="45123"/>
                                        </p:tgtEl>
                                        <p:attrNameLst>
                                          <p:attrName>style.visibility</p:attrName>
                                        </p:attrNameLst>
                                      </p:cBhvr>
                                      <p:to>
                                        <p:strVal val="hidden"/>
                                      </p:to>
                                    </p:set>
                                  </p:childTnLst>
                                </p:cTn>
                              </p:par>
                              <p:par>
                                <p:cTn id="327" presetID="10" presetClass="entr" presetSubtype="0" fill="hold" grpId="0" nodeType="withEffect">
                                  <p:stCondLst>
                                    <p:cond delay="500"/>
                                  </p:stCondLst>
                                  <p:childTnLst>
                                    <p:set>
                                      <p:cBhvr>
                                        <p:cTn id="328" dur="1" fill="hold">
                                          <p:stCondLst>
                                            <p:cond delay="0"/>
                                          </p:stCondLst>
                                        </p:cTn>
                                        <p:tgtEl>
                                          <p:spTgt spid="45114"/>
                                        </p:tgtEl>
                                        <p:attrNameLst>
                                          <p:attrName>style.visibility</p:attrName>
                                        </p:attrNameLst>
                                      </p:cBhvr>
                                      <p:to>
                                        <p:strVal val="visible"/>
                                      </p:to>
                                    </p:set>
                                    <p:animEffect transition="in" filter="fade">
                                      <p:cBhvr>
                                        <p:cTn id="329" dur="500"/>
                                        <p:tgtEl>
                                          <p:spTgt spid="45114"/>
                                        </p:tgtEl>
                                      </p:cBhvr>
                                    </p:animEffect>
                                  </p:childTnLst>
                                </p:cTn>
                              </p:par>
                            </p:childTnLst>
                          </p:cTn>
                        </p:par>
                        <p:par>
                          <p:cTn id="330" fill="hold" nodeType="afterGroup">
                            <p:stCondLst>
                              <p:cond delay="51500"/>
                            </p:stCondLst>
                            <p:childTnLst>
                              <p:par>
                                <p:cTn id="331" presetID="1" presetClass="exit" presetSubtype="0" fill="hold" grpId="1" nodeType="afterEffect">
                                  <p:stCondLst>
                                    <p:cond delay="0"/>
                                  </p:stCondLst>
                                  <p:childTnLst>
                                    <p:set>
                                      <p:cBhvr>
                                        <p:cTn id="332" dur="1" fill="hold">
                                          <p:stCondLst>
                                            <p:cond delay="0"/>
                                          </p:stCondLst>
                                        </p:cTn>
                                        <p:tgtEl>
                                          <p:spTgt spid="45114"/>
                                        </p:tgtEl>
                                        <p:attrNameLst>
                                          <p:attrName>style.visibility</p:attrName>
                                        </p:attrNameLst>
                                      </p:cBhvr>
                                      <p:to>
                                        <p:strVal val="hidden"/>
                                      </p:to>
                                    </p:set>
                                  </p:childTnLst>
                                </p:cTn>
                              </p:par>
                              <p:par>
                                <p:cTn id="333" presetID="10" presetClass="entr" presetSubtype="0" fill="hold" grpId="0" nodeType="withEffect">
                                  <p:stCondLst>
                                    <p:cond delay="500"/>
                                  </p:stCondLst>
                                  <p:childTnLst>
                                    <p:set>
                                      <p:cBhvr>
                                        <p:cTn id="334" dur="1" fill="hold">
                                          <p:stCondLst>
                                            <p:cond delay="0"/>
                                          </p:stCondLst>
                                        </p:cTn>
                                        <p:tgtEl>
                                          <p:spTgt spid="45125"/>
                                        </p:tgtEl>
                                        <p:attrNameLst>
                                          <p:attrName>style.visibility</p:attrName>
                                        </p:attrNameLst>
                                      </p:cBhvr>
                                      <p:to>
                                        <p:strVal val="visible"/>
                                      </p:to>
                                    </p:set>
                                    <p:animEffect transition="in" filter="fade">
                                      <p:cBhvr>
                                        <p:cTn id="335" dur="500"/>
                                        <p:tgtEl>
                                          <p:spTgt spid="45125"/>
                                        </p:tgtEl>
                                      </p:cBhvr>
                                    </p:animEffect>
                                  </p:childTnLst>
                                </p:cTn>
                              </p:par>
                            </p:childTnLst>
                          </p:cTn>
                        </p:par>
                        <p:par>
                          <p:cTn id="336" fill="hold" nodeType="afterGroup">
                            <p:stCondLst>
                              <p:cond delay="52500"/>
                            </p:stCondLst>
                            <p:childTnLst>
                              <p:par>
                                <p:cTn id="337" presetID="1" presetClass="exit" presetSubtype="0" fill="hold" grpId="1" nodeType="afterEffect">
                                  <p:stCondLst>
                                    <p:cond delay="0"/>
                                  </p:stCondLst>
                                  <p:childTnLst>
                                    <p:set>
                                      <p:cBhvr>
                                        <p:cTn id="338" dur="1" fill="hold">
                                          <p:stCondLst>
                                            <p:cond delay="0"/>
                                          </p:stCondLst>
                                        </p:cTn>
                                        <p:tgtEl>
                                          <p:spTgt spid="45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4" grpId="0" animBg="1"/>
      <p:bldP spid="45081" grpId="0" animBg="1"/>
      <p:bldP spid="45081" grpId="1" animBg="1"/>
      <p:bldP spid="45082" grpId="0" animBg="1"/>
      <p:bldP spid="45086" grpId="0"/>
      <p:bldP spid="45086" grpId="1"/>
      <p:bldP spid="45087" grpId="0"/>
      <p:bldP spid="45087" grpId="1"/>
      <p:bldP spid="45088" grpId="0"/>
      <p:bldP spid="45088" grpId="1"/>
      <p:bldP spid="45089" grpId="0"/>
      <p:bldP spid="45089" grpId="1"/>
      <p:bldP spid="45090" grpId="0"/>
      <p:bldP spid="45090" grpId="1"/>
      <p:bldP spid="45091" grpId="0"/>
      <p:bldP spid="45091" grpId="1"/>
      <p:bldP spid="45092" grpId="0"/>
      <p:bldP spid="45092" grpId="1"/>
      <p:bldP spid="45093" grpId="0"/>
      <p:bldP spid="45093" grpId="1"/>
      <p:bldP spid="45094" grpId="0"/>
      <p:bldP spid="45094" grpId="1"/>
      <p:bldP spid="45095" grpId="0"/>
      <p:bldP spid="45095" grpId="1"/>
      <p:bldP spid="45096" grpId="0"/>
      <p:bldP spid="45096" grpId="1"/>
      <p:bldP spid="45097" grpId="0"/>
      <p:bldP spid="45097" grpId="1"/>
      <p:bldP spid="45098" grpId="0"/>
      <p:bldP spid="45098" grpId="1"/>
      <p:bldP spid="45099" grpId="0"/>
      <p:bldP spid="45099" grpId="1"/>
      <p:bldP spid="45100" grpId="0"/>
      <p:bldP spid="45100" grpId="1"/>
      <p:bldP spid="45101" grpId="0"/>
      <p:bldP spid="45101" grpId="1"/>
      <p:bldP spid="45102" grpId="0"/>
      <p:bldP spid="45102" grpId="1"/>
      <p:bldP spid="45103" grpId="0"/>
      <p:bldP spid="45103" grpId="1"/>
      <p:bldP spid="45104" grpId="0"/>
      <p:bldP spid="45104" grpId="1"/>
      <p:bldP spid="45105" grpId="0"/>
      <p:bldP spid="45105" grpId="1"/>
      <p:bldP spid="45106" grpId="0"/>
      <p:bldP spid="45106" grpId="1"/>
      <p:bldP spid="45107" grpId="0"/>
      <p:bldP spid="45107" grpId="1"/>
      <p:bldP spid="45108" grpId="0"/>
      <p:bldP spid="45108" grpId="1"/>
      <p:bldP spid="45109" grpId="0"/>
      <p:bldP spid="45109" grpId="1"/>
      <p:bldP spid="45110" grpId="0"/>
      <p:bldP spid="45110" grpId="1"/>
      <p:bldP spid="45111" grpId="0"/>
      <p:bldP spid="45111" grpId="1"/>
      <p:bldP spid="45112" grpId="0"/>
      <p:bldP spid="45112" grpId="1"/>
      <p:bldP spid="45113" grpId="0"/>
      <p:bldP spid="45113" grpId="1"/>
      <p:bldP spid="45114" grpId="0"/>
      <p:bldP spid="45114" grpId="1"/>
      <p:bldP spid="45115" grpId="0"/>
      <p:bldP spid="45115" grpId="1"/>
      <p:bldP spid="45116" grpId="0"/>
      <p:bldP spid="45116" grpId="1"/>
      <p:bldP spid="45117" grpId="0"/>
      <p:bldP spid="45117" grpId="1"/>
      <p:bldP spid="45118" grpId="0"/>
      <p:bldP spid="45118" grpId="1"/>
      <p:bldP spid="45119" grpId="0"/>
      <p:bldP spid="45119" grpId="1"/>
      <p:bldP spid="45120" grpId="0"/>
      <p:bldP spid="45120" grpId="1"/>
      <p:bldP spid="45121" grpId="0"/>
      <p:bldP spid="45121" grpId="1"/>
      <p:bldP spid="45122" grpId="0"/>
      <p:bldP spid="45122" grpId="1"/>
      <p:bldP spid="45123" grpId="0"/>
      <p:bldP spid="45123" grpId="1"/>
      <p:bldP spid="45124" grpId="0"/>
      <p:bldP spid="45124" grpId="1"/>
      <p:bldP spid="45125" grpId="0"/>
      <p:bldP spid="45125" grpId="1"/>
      <p:bldP spid="45126" grpId="0"/>
      <p:bldP spid="45126" grpId="1"/>
      <p:bldP spid="45127" grpId="0"/>
      <p:bldP spid="45127" grpId="1"/>
      <p:bldP spid="45128" grpId="0"/>
      <p:bldP spid="45128" grpId="1"/>
      <p:bldP spid="45129" grpId="0"/>
      <p:bldP spid="45129" grpId="1"/>
      <p:bldP spid="45130" grpId="0"/>
      <p:bldP spid="45130" grpId="1"/>
      <p:bldP spid="45131" grpId="0"/>
      <p:bldP spid="45131" grpId="1"/>
      <p:bldP spid="45132" grpId="0"/>
      <p:bldP spid="45132" grpId="1"/>
      <p:bldP spid="45133" grpId="0"/>
      <p:bldP spid="45133" grpId="1"/>
      <p:bldP spid="45134" grpId="0"/>
      <p:bldP spid="45134" grpId="1"/>
      <p:bldP spid="45135" grpId="0"/>
      <p:bldP spid="45135" grpId="1"/>
      <p:bldP spid="45136" grpId="0"/>
      <p:bldP spid="45136" grpId="1"/>
      <p:bldP spid="45137" grpId="0"/>
      <p:bldP spid="45137" grpId="1"/>
      <p:bldP spid="45138" grpId="0"/>
      <p:bldP spid="4513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875183AF-3A98-4C83-A42C-92616FF75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81198CA9-30CE-425C-B567-1C6469C78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913" y="396875"/>
            <a:ext cx="8809037"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CD1A9BA-CC64-4026-AEB7-4482CCECBCE5}"/>
              </a:ext>
            </a:extLst>
          </p:cNvPr>
          <p:cNvSpPr txBox="1"/>
          <p:nvPr/>
        </p:nvSpPr>
        <p:spPr>
          <a:xfrm>
            <a:off x="2409825" y="2379663"/>
            <a:ext cx="7799388" cy="830262"/>
          </a:xfrm>
          <a:prstGeom prst="rect">
            <a:avLst/>
          </a:prstGeom>
          <a:noFill/>
        </p:spPr>
        <p:txBody>
          <a:bodyPr wrap="none">
            <a:spAutoFit/>
          </a:bodyPr>
          <a:lstStyle/>
          <a:p>
            <a:pPr algn="ctr">
              <a:defRPr/>
            </a:pP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VẬN</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DỤNG</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TRẢI</a:t>
            </a:r>
            <a:r>
              <a:rPr lang="en-US" altLang="zh-CN" sz="4800" dirty="0">
                <a:ln w="9525">
                  <a:noFill/>
                </a:ln>
                <a:solidFill>
                  <a:srgbClr val="FF0000"/>
                </a:solidFill>
                <a:effectLst>
                  <a:outerShdw blurRad="50800" dist="38100" dir="5400000" algn="t" rotWithShape="0">
                    <a:prstClr val="black">
                      <a:alpha val="40000"/>
                    </a:prstClr>
                  </a:outerShdw>
                </a:effectLst>
                <a:ea typeface="方正卡通简体" pitchFamily="65" charset="-122"/>
              </a:rPr>
              <a:t> </a:t>
            </a:r>
            <a:r>
              <a:rPr lang="en-US" altLang="zh-CN" sz="4800" dirty="0" err="1">
                <a:ln w="9525">
                  <a:noFill/>
                </a:ln>
                <a:solidFill>
                  <a:srgbClr val="FF0000"/>
                </a:solidFill>
                <a:effectLst>
                  <a:outerShdw blurRad="50800" dist="38100" dir="5400000" algn="t" rotWithShape="0">
                    <a:prstClr val="black">
                      <a:alpha val="40000"/>
                    </a:prstClr>
                  </a:outerShdw>
                </a:effectLst>
                <a:ea typeface="方正卡通简体" pitchFamily="65" charset="-122"/>
              </a:rPr>
              <a:t>NGHIỆM</a:t>
            </a:r>
            <a:endParaRPr lang="zh-CN" altLang="en-US" sz="4800" dirty="0">
              <a:ln w="9525">
                <a:noFill/>
              </a:ln>
              <a:solidFill>
                <a:srgbClr val="FF0000"/>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B2FDFB74-8996-4452-B3F2-8E292ADC526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9C45B93C-8FA5-4E39-B3CE-59780FAD7F1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6D530340-5429-4303-BF24-31BAA0E6B51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FB5C0074-5673-4A9E-84AC-0CF946D3EA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55084081-8753-45FF-BD4E-CB70AEBE02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79C8DA9-844E-4C6B-9C03-B90CDE265B0F}"/>
              </a:ext>
            </a:extLst>
          </p:cNvPr>
          <p:cNvSpPr txBox="1"/>
          <p:nvPr/>
        </p:nvSpPr>
        <p:spPr>
          <a:xfrm>
            <a:off x="1290638" y="3394075"/>
            <a:ext cx="9610725" cy="12001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defRPr/>
            </a:pP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hãy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dòng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cảm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nhân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vật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chị</a:t>
            </a:r>
            <a:r>
              <a:rPr lang="en-US" sz="3600" b="1" dirty="0">
                <a:solidFill>
                  <a:srgbClr val="002060"/>
                </a:solidFill>
                <a:latin typeface="Times New Roman" panose="02020603050405020304" pitchFamily="18" charset="0"/>
                <a:cs typeface="Times New Roman" panose="02020603050405020304" pitchFamily="18" charset="0"/>
              </a:rPr>
              <a:t> </a:t>
            </a:r>
          </a:p>
          <a:p>
            <a:pPr algn="ctr">
              <a:defRPr/>
            </a:pPr>
            <a:r>
              <a:rPr lang="en-US" sz="3600" b="1" dirty="0" err="1">
                <a:solidFill>
                  <a:srgbClr val="002060"/>
                </a:solidFill>
                <a:latin typeface="Times New Roman" panose="02020603050405020304" pitchFamily="18" charset="0"/>
                <a:cs typeface="Times New Roman" panose="02020603050405020304" pitchFamily="18" charset="0"/>
              </a:rPr>
              <a:t>Út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vừa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học</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47115" name="btnInknoeActivity" descr="C:\Program Files\Inknoe ClassPoint\Images\short_answer_without result_default.png">
            <a:extLst>
              <a:ext uri="{FF2B5EF4-FFF2-40B4-BE49-F238E27FC236}">
                <a16:creationId xmlns:a16="http://schemas.microsoft.com/office/drawing/2014/main" id="{1E923B91-3908-4F42-83D2-64619A58E72F}"/>
              </a:ext>
            </a:extLst>
          </p:cNvPr>
          <p:cNvPicPr>
            <a:picLocks noChangeAspect="1" noChangeArrowheads="1"/>
          </p:cNvPicPr>
          <p:nvPr>
            <p:custDataLst>
              <p:tags r:id="rId1"/>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5162550" y="5818188"/>
            <a:ext cx="2219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Tượng anh hùng Nguyễn Thị Định">
            <a:extLst>
              <a:ext uri="{FF2B5EF4-FFF2-40B4-BE49-F238E27FC236}">
                <a16:creationId xmlns:a16="http://schemas.microsoft.com/office/drawing/2014/main" id="{0C3A10D5-0FEF-4C9D-81FC-4376DB987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5943600" cy="46815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1" name="Rectangle 7">
            <a:extLst>
              <a:ext uri="{FF2B5EF4-FFF2-40B4-BE49-F238E27FC236}">
                <a16:creationId xmlns:a16="http://schemas.microsoft.com/office/drawing/2014/main" id="{A80E2033-74D7-4F7E-933C-105714EA5D62}"/>
              </a:ext>
            </a:extLst>
          </p:cNvPr>
          <p:cNvSpPr>
            <a:spLocks noChangeArrowheads="1"/>
          </p:cNvSpPr>
          <p:nvPr/>
        </p:nvSpPr>
        <p:spPr bwMode="auto">
          <a:xfrm>
            <a:off x="90488" y="3416300"/>
            <a:ext cx="2590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000FF"/>
                </a:solidFill>
                <a:latin typeface="Arial" panose="020B0604020202020204" pitchFamily="34" charset="0"/>
              </a:rPr>
              <a:t>Tượng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đài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Nữ</a:t>
            </a:r>
            <a:r>
              <a:rPr lang="en-US" altLang="en-US" sz="2400" b="1" dirty="0">
                <a:solidFill>
                  <a:srgbClr val="0000FF"/>
                </a:solidFill>
                <a:latin typeface="Arial" panose="020B0604020202020204" pitchFamily="34" charset="0"/>
              </a:rPr>
              <a:t> </a:t>
            </a:r>
          </a:p>
          <a:p>
            <a:pPr algn="ctr">
              <a:lnSpc>
                <a:spcPct val="100000"/>
              </a:lnSpc>
              <a:spcBef>
                <a:spcPct val="0"/>
              </a:spcBef>
              <a:buFontTx/>
              <a:buNone/>
            </a:pPr>
            <a:r>
              <a:rPr lang="en-US" altLang="en-US" sz="2400" b="1" dirty="0" err="1">
                <a:solidFill>
                  <a:srgbClr val="0000FF"/>
                </a:solidFill>
                <a:latin typeface="Arial" panose="020B0604020202020204" pitchFamily="34" charset="0"/>
              </a:rPr>
              <a:t>Tướng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Nguyễn</a:t>
            </a:r>
            <a:r>
              <a:rPr lang="en-US" altLang="en-US" sz="2400" b="1" dirty="0">
                <a:solidFill>
                  <a:srgbClr val="0000FF"/>
                </a:solidFill>
                <a:latin typeface="Arial" panose="020B0604020202020204" pitchFamily="34" charset="0"/>
              </a:rPr>
              <a:t> </a:t>
            </a:r>
          </a:p>
          <a:p>
            <a:pPr algn="ctr">
              <a:lnSpc>
                <a:spcPct val="100000"/>
              </a:lnSpc>
              <a:spcBef>
                <a:spcPct val="0"/>
              </a:spcBef>
              <a:buFontTx/>
              <a:buNone/>
            </a:pPr>
            <a:r>
              <a:rPr lang="en-US" altLang="en-US" sz="2400" b="1" dirty="0" err="1">
                <a:solidFill>
                  <a:srgbClr val="0000FF"/>
                </a:solidFill>
                <a:latin typeface="Arial" panose="020B0604020202020204" pitchFamily="34" charset="0"/>
              </a:rPr>
              <a:t>Thị</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Định</a:t>
            </a:r>
            <a:r>
              <a:rPr lang="en-US" altLang="en-US" sz="2400" b="1" dirty="0">
                <a:solidFill>
                  <a:srgbClr val="0000FF"/>
                </a:solidFill>
                <a:latin typeface="Arial" panose="020B0604020202020204" pitchFamily="34" charset="0"/>
              </a:rPr>
              <a:t> </a:t>
            </a:r>
          </a:p>
        </p:txBody>
      </p:sp>
      <p:sp>
        <p:nvSpPr>
          <p:cNvPr id="69642" name="Rectangle 10">
            <a:extLst>
              <a:ext uri="{FF2B5EF4-FFF2-40B4-BE49-F238E27FC236}">
                <a16:creationId xmlns:a16="http://schemas.microsoft.com/office/drawing/2014/main" id="{A965E59D-66DB-4B92-85B1-FE9B77964903}"/>
              </a:ext>
            </a:extLst>
          </p:cNvPr>
          <p:cNvSpPr>
            <a:spLocks noChangeArrowheads="1"/>
          </p:cNvSpPr>
          <p:nvPr/>
        </p:nvSpPr>
        <p:spPr bwMode="auto">
          <a:xfrm>
            <a:off x="1524000" y="0"/>
            <a:ext cx="9144000" cy="427038"/>
          </a:xfrm>
          <a:prstGeom prst="rect">
            <a:avLst/>
          </a:prstGeom>
          <a:noFill/>
          <a:ln>
            <a:noFill/>
          </a:ln>
          <a:effectLst/>
        </p:spPr>
        <p:txBody>
          <a:bodyPr>
            <a:spAutoFit/>
          </a:bodyPr>
          <a:lstStyle/>
          <a:p>
            <a:pPr algn="ctr" eaLnBrk="1" hangingPunct="1">
              <a:defRPr/>
            </a:pPr>
            <a:r>
              <a:rPr lang="en-US" altLang="en-US" sz="2200" b="1" u="sng">
                <a:solidFill>
                  <a:srgbClr val="6666FF"/>
                </a:solidFill>
                <a:effectLst>
                  <a:outerShdw blurRad="38100" dist="38100" dir="2700000" algn="tl">
                    <a:srgbClr val="000000"/>
                  </a:outerShdw>
                </a:effectLst>
              </a:rPr>
              <a:t>Tập đọc</a:t>
            </a:r>
          </a:p>
        </p:txBody>
      </p:sp>
      <p:sp>
        <p:nvSpPr>
          <p:cNvPr id="48133" name="Rectangle 11">
            <a:extLst>
              <a:ext uri="{FF2B5EF4-FFF2-40B4-BE49-F238E27FC236}">
                <a16:creationId xmlns:a16="http://schemas.microsoft.com/office/drawing/2014/main" id="{15936539-67CE-4B85-9251-51BF8FCDA09C}"/>
              </a:ext>
            </a:extLst>
          </p:cNvPr>
          <p:cNvSpPr>
            <a:spLocks noChangeArrowheads="1"/>
          </p:cNvSpPr>
          <p:nvPr/>
        </p:nvSpPr>
        <p:spPr bwMode="auto">
          <a:xfrm>
            <a:off x="4381500" y="644525"/>
            <a:ext cx="35734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3000" b="1">
                <a:solidFill>
                  <a:srgbClr val="FF0066"/>
                </a:solidFill>
                <a:latin typeface="Arial" panose="020B0604020202020204" pitchFamily="34" charset="0"/>
              </a:rPr>
              <a:t>Công việc đầu tiên</a:t>
            </a:r>
          </a:p>
        </p:txBody>
      </p:sp>
      <p:sp>
        <p:nvSpPr>
          <p:cNvPr id="48134" name="Rectangle 12">
            <a:extLst>
              <a:ext uri="{FF2B5EF4-FFF2-40B4-BE49-F238E27FC236}">
                <a16:creationId xmlns:a16="http://schemas.microsoft.com/office/drawing/2014/main" id="{B8C276DB-C7FB-4807-BC69-6D50478DCB13}"/>
              </a:ext>
            </a:extLst>
          </p:cNvPr>
          <p:cNvSpPr>
            <a:spLocks noChangeArrowheads="1"/>
          </p:cNvSpPr>
          <p:nvPr/>
        </p:nvSpPr>
        <p:spPr bwMode="auto">
          <a:xfrm>
            <a:off x="5788025" y="1116013"/>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latin typeface="Times New Roman" panose="02020603050405020304" pitchFamily="18" charset="0"/>
              </a:rPr>
              <a:t>  Theo </a:t>
            </a:r>
            <a:r>
              <a:rPr lang="en-US" altLang="en-US" sz="2000" b="1">
                <a:latin typeface="Times New Roman" panose="02020603050405020304" pitchFamily="18" charset="0"/>
              </a:rPr>
              <a:t>Hồi kí của bà Nguyễn Thị Định</a:t>
            </a:r>
          </a:p>
        </p:txBody>
      </p:sp>
      <p:pic>
        <p:nvPicPr>
          <p:cNvPr id="48135" name="Picture 11" descr="WhitecornerFlower">
            <a:extLst>
              <a:ext uri="{FF2B5EF4-FFF2-40B4-BE49-F238E27FC236}">
                <a16:creationId xmlns:a16="http://schemas.microsoft.com/office/drawing/2014/main" id="{DECFC45A-AC22-457A-ACB6-FB5FE7282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936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1" descr="WhitecornerFlower">
            <a:extLst>
              <a:ext uri="{FF2B5EF4-FFF2-40B4-BE49-F238E27FC236}">
                <a16:creationId xmlns:a16="http://schemas.microsoft.com/office/drawing/2014/main" id="{B582C04B-98BA-4E33-AB5A-A7F16FFBB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7838" y="5486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D10212E-0DA1-490B-868C-5A0049D3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25" y="3884613"/>
            <a:ext cx="30527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4EA87FC6-7237-4835-BA5A-78AC3E894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8296">
            <a:off x="830263" y="3937000"/>
            <a:ext cx="36036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descr="图片包含 镜子, 汽车, 室内, 反射&#10;&#10;已生成高可信度的说明">
            <a:extLst>
              <a:ext uri="{FF2B5EF4-FFF2-40B4-BE49-F238E27FC236}">
                <a16:creationId xmlns:a16="http://schemas.microsoft.com/office/drawing/2014/main" id="{D04F0698-47F1-4684-8D9F-AE4715335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25" y="609600"/>
            <a:ext cx="7594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681A2F9-4AD5-471A-AAC1-B4248F566A92}"/>
              </a:ext>
            </a:extLst>
          </p:cNvPr>
          <p:cNvSpPr txBox="1"/>
          <p:nvPr/>
        </p:nvSpPr>
        <p:spPr>
          <a:xfrm>
            <a:off x="4084277" y="1978730"/>
            <a:ext cx="3459524" cy="707886"/>
          </a:xfrm>
          <a:prstGeom prst="rect">
            <a:avLst/>
          </a:prstGeom>
          <a:noFill/>
        </p:spPr>
        <p:txBody>
          <a:bodyPr>
            <a:spAutoFit/>
          </a:bodyPr>
          <a:lstStyle/>
          <a:p>
            <a:pPr>
              <a:defRPr/>
            </a:pPr>
            <a:r>
              <a:rPr lang="en-US" sz="4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KHỞI</a:t>
            </a:r>
            <a:r>
              <a:rPr lang="en-US" sz="4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err="1">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ĐỘNG</a:t>
            </a:r>
            <a:r>
              <a:rPr lang="en-US" sz="40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9">
            <a:extLst>
              <a:ext uri="{FF2B5EF4-FFF2-40B4-BE49-F238E27FC236}">
                <a16:creationId xmlns:a16="http://schemas.microsoft.com/office/drawing/2014/main" id="{D9F61ED5-BAEF-4596-B1F2-E18F901824AF}"/>
              </a:ext>
            </a:extLst>
          </p:cNvPr>
          <p:cNvSpPr txBox="1">
            <a:spLocks noChangeArrowheads="1"/>
          </p:cNvSpPr>
          <p:nvPr/>
        </p:nvSpPr>
        <p:spPr bwMode="auto">
          <a:xfrm>
            <a:off x="2590800" y="3270250"/>
            <a:ext cx="3276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a:latin typeface="Arial" panose="020B0604020202020204" pitchFamily="34" charset="0"/>
              </a:rPr>
              <a:t>Đọc đoạn 3 và trả lời câu hỏi: Áo dài tân thời có gì khác chiếc áo dài cổ truyền?</a:t>
            </a:r>
          </a:p>
        </p:txBody>
      </p:sp>
      <p:pic>
        <p:nvPicPr>
          <p:cNvPr id="1029" name="Picture 5" descr="E:\hop qua.3.jpg">
            <a:extLst>
              <a:ext uri="{FF2B5EF4-FFF2-40B4-BE49-F238E27FC236}">
                <a16:creationId xmlns:a16="http://schemas.microsoft.com/office/drawing/2014/main" id="{4193AA7E-8C8A-4084-8CA2-0852C7D33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41438"/>
            <a:ext cx="54102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68">
            <a:extLst>
              <a:ext uri="{FF2B5EF4-FFF2-40B4-BE49-F238E27FC236}">
                <a16:creationId xmlns:a16="http://schemas.microsoft.com/office/drawing/2014/main" id="{991EED03-1770-45A8-96F2-09EC952EF187}"/>
              </a:ext>
            </a:extLst>
          </p:cNvPr>
          <p:cNvSpPr txBox="1">
            <a:spLocks noChangeArrowheads="1"/>
          </p:cNvSpPr>
          <p:nvPr/>
        </p:nvSpPr>
        <p:spPr bwMode="auto">
          <a:xfrm>
            <a:off x="7162800" y="1660525"/>
            <a:ext cx="3276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2400">
                <a:solidFill>
                  <a:srgbClr val="002060"/>
                </a:solidFill>
                <a:latin typeface="Arial" panose="020B0604020202020204" pitchFamily="34" charset="0"/>
              </a:rPr>
              <a:t>Đọc đoạn 4 và trả lời câu hỏi: Em có cảm nhận gì về vẻ đẹp của người phụ nữ trong tà áo dài?</a:t>
            </a:r>
          </a:p>
          <a:p>
            <a:pPr eaLnBrk="1" hangingPunct="1">
              <a:lnSpc>
                <a:spcPct val="100000"/>
              </a:lnSpc>
              <a:spcBef>
                <a:spcPct val="0"/>
              </a:spcBef>
              <a:buFontTx/>
              <a:buNone/>
            </a:pPr>
            <a:r>
              <a:rPr lang="en-US" altLang="en-US" sz="3200">
                <a:solidFill>
                  <a:srgbClr val="0070C0"/>
                </a:solidFill>
                <a:latin typeface="Times New Roman" panose="02020603050405020304" pitchFamily="18" charset="0"/>
                <a:cs typeface="Times New Roman" panose="02020603050405020304" pitchFamily="18" charset="0"/>
              </a:rPr>
              <a:t>        </a:t>
            </a:r>
          </a:p>
        </p:txBody>
      </p:sp>
      <p:pic>
        <p:nvPicPr>
          <p:cNvPr id="1028" name="Picture 4" descr="E:\hop qua.jpg">
            <a:extLst>
              <a:ext uri="{FF2B5EF4-FFF2-40B4-BE49-F238E27FC236}">
                <a16:creationId xmlns:a16="http://schemas.microsoft.com/office/drawing/2014/main" id="{5CD317D5-39B1-45CB-94D9-7BACDB95A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938" y="1143000"/>
            <a:ext cx="4030662"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029"/>
                                        </p:tgtEl>
                                      </p:cBhvr>
                                    </p:animEffect>
                                    <p:set>
                                      <p:cBhvr>
                                        <p:cTn id="7" dur="1" fill="hold">
                                          <p:stCondLst>
                                            <p:cond delay="499"/>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029"/>
                  </p:tgtEl>
                </p:cond>
              </p:nextCondLst>
            </p:seq>
            <p:seq concurrent="1" nextAc="seek">
              <p:cTn id="8" restart="whenNotActive" fill="hold" evtFilter="cancelBubble" nodeType="interactiveSeq">
                <p:stCondLst>
                  <p:cond evt="onClick" delay="0">
                    <p:tgtEl>
                      <p:spTgt spid="102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5" fill="hold" nodeType="clickEffect">
                                  <p:stCondLst>
                                    <p:cond delay="0"/>
                                  </p:stCondLst>
                                  <p:childTnLst>
                                    <p:animEffect transition="out" filter="blinds(vertical)">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5539C4A6-15A4-495D-98F5-BE207DC50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69">
            <a:extLst>
              <a:ext uri="{FF2B5EF4-FFF2-40B4-BE49-F238E27FC236}">
                <a16:creationId xmlns:a16="http://schemas.microsoft.com/office/drawing/2014/main" id="{C7791E03-ABDA-4C5A-9D26-B8B41FD17D34}"/>
              </a:ext>
            </a:extLst>
          </p:cNvPr>
          <p:cNvSpPr>
            <a:spLocks noChangeArrowheads="1"/>
          </p:cNvSpPr>
          <p:nvPr/>
        </p:nvSpPr>
        <p:spPr bwMode="auto">
          <a:xfrm>
            <a:off x="3484563" y="2062163"/>
            <a:ext cx="5375275" cy="1119187"/>
          </a:xfrm>
          <a:prstGeom prst="rect">
            <a:avLst/>
          </a:prstGeom>
          <a:noFill/>
          <a:ln>
            <a:noFill/>
          </a:ln>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lang="en-US" altLang="zh-CN" sz="6667" b="1" dirty="0">
              <a:solidFill>
                <a:schemeClr val="accent3"/>
              </a:solidFill>
              <a:latin typeface="方正卡通简体" panose="03000509000000000000" pitchFamily="65" charset="-122"/>
              <a:ea typeface="方正卡通简体" panose="03000509000000000000" pitchFamily="65" charset="-122"/>
              <a:sym typeface="微软雅黑" pitchFamily="34" charset="-122"/>
            </a:endParaRPr>
          </a:p>
        </p:txBody>
      </p:sp>
      <p:sp>
        <p:nvSpPr>
          <p:cNvPr id="47" name="五角星 46">
            <a:extLst>
              <a:ext uri="{FF2B5EF4-FFF2-40B4-BE49-F238E27FC236}">
                <a16:creationId xmlns:a16="http://schemas.microsoft.com/office/drawing/2014/main" id="{41EF5156-E623-40AA-BB95-3BDAA47C34DD}"/>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A4290F57-37E3-4BE9-BD3A-4892115FF924}"/>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E0827A8B-9861-4C0C-9A99-02AC9FDB863F}"/>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TextBox 15">
            <a:extLst>
              <a:ext uri="{FF2B5EF4-FFF2-40B4-BE49-F238E27FC236}">
                <a16:creationId xmlns:a16="http://schemas.microsoft.com/office/drawing/2014/main" id="{351F6C1E-9D98-4C91-B7D3-1DC4725CE26E}"/>
              </a:ext>
            </a:extLst>
          </p:cNvPr>
          <p:cNvSpPr txBox="1"/>
          <p:nvPr/>
        </p:nvSpPr>
        <p:spPr>
          <a:xfrm>
            <a:off x="2282017" y="320359"/>
            <a:ext cx="9165207" cy="523220"/>
          </a:xfrm>
          <a:prstGeom prst="rect">
            <a:avLst/>
          </a:prstGeom>
          <a:noFill/>
        </p:spPr>
        <p:txBody>
          <a:bodyPr>
            <a:spAutoFit/>
          </a:bodyPr>
          <a:lstStyle/>
          <a:p>
            <a:pPr>
              <a:defRPr/>
            </a:pPr>
            <a:r>
              <a:rPr lang="vi-VN" sz="28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2000" i="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18" name="Picture 4" descr="TÐ Công viêc dâu tiên">
            <a:extLst>
              <a:ext uri="{FF2B5EF4-FFF2-40B4-BE49-F238E27FC236}">
                <a16:creationId xmlns:a16="http://schemas.microsoft.com/office/drawing/2014/main" id="{9C896B30-3EE0-4AEB-9422-838C9FB9D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088" y="1019175"/>
            <a:ext cx="37338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6">
            <a:extLst>
              <a:ext uri="{FF2B5EF4-FFF2-40B4-BE49-F238E27FC236}">
                <a16:creationId xmlns:a16="http://schemas.microsoft.com/office/drawing/2014/main" id="{BF90641E-1079-433B-A978-8C6446528169}"/>
              </a:ext>
            </a:extLst>
          </p:cNvPr>
          <p:cNvSpPr txBox="1">
            <a:spLocks noChangeArrowheads="1"/>
          </p:cNvSpPr>
          <p:nvPr/>
        </p:nvSpPr>
        <p:spPr bwMode="auto">
          <a:xfrm>
            <a:off x="2819400" y="52388"/>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002060"/>
                </a:solidFill>
                <a:latin typeface="Times New Roman" panose="02020603050405020304" pitchFamily="18" charset="0"/>
                <a:cs typeface="Times New Roman" panose="02020603050405020304" pitchFamily="18" charset="0"/>
              </a:rPr>
              <a:t>Tập</a:t>
            </a:r>
            <a:r>
              <a:rPr lang="en-US" altLang="en-US" b="1" u="sng" dirty="0">
                <a:solidFill>
                  <a:srgbClr val="002060"/>
                </a:solidFill>
                <a:latin typeface="Times New Roman" panose="02020603050405020304" pitchFamily="18" charset="0"/>
                <a:cs typeface="Times New Roman" panose="02020603050405020304" pitchFamily="18" charset="0"/>
              </a:rPr>
              <a:t> </a:t>
            </a:r>
            <a:r>
              <a:rPr lang="en-US" altLang="en-US" b="1" u="sng" dirty="0" err="1">
                <a:solidFill>
                  <a:srgbClr val="002060"/>
                </a:solidFill>
                <a:latin typeface="Times New Roman" panose="02020603050405020304" pitchFamily="18" charset="0"/>
                <a:cs typeface="Times New Roman" panose="02020603050405020304" pitchFamily="18" charset="0"/>
              </a:rPr>
              <a:t>đọc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Công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việc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đầu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tiên</a:t>
            </a:r>
            <a:endParaRPr lang="en-US" altLang="en-US" b="1"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US" altLang="en-US" b="1" u="sng" dirty="0">
              <a:solidFill>
                <a:srgbClr val="002060"/>
              </a:solidFill>
              <a:latin typeface="Times New Roman" panose="02020603050405020304" pitchFamily="18" charset="0"/>
              <a:cs typeface="Times New Roman" panose="02020603050405020304" pitchFamily="18" charset="0"/>
            </a:endParaRPr>
          </a:p>
        </p:txBody>
      </p:sp>
      <p:sp>
        <p:nvSpPr>
          <p:cNvPr id="22538" name="Rectangle 5">
            <a:extLst>
              <a:ext uri="{FF2B5EF4-FFF2-40B4-BE49-F238E27FC236}">
                <a16:creationId xmlns:a16="http://schemas.microsoft.com/office/drawing/2014/main" id="{3C129CB3-195F-429B-BB75-9E80FB72CC0F}"/>
              </a:ext>
            </a:extLst>
          </p:cNvPr>
          <p:cNvSpPr>
            <a:spLocks noChangeArrowheads="1"/>
          </p:cNvSpPr>
          <p:nvPr/>
        </p:nvSpPr>
        <p:spPr bwMode="auto">
          <a:xfrm>
            <a:off x="7777163" y="885825"/>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latin typeface="Times New Roman" panose="02020603050405020304" pitchFamily="18" charset="0"/>
              </a:rPr>
              <a:t>  Theo </a:t>
            </a:r>
            <a:r>
              <a:rPr lang="en-US" altLang="en-US" sz="2000" b="1">
                <a:latin typeface="Times New Roman" panose="02020603050405020304" pitchFamily="18" charset="0"/>
              </a:rPr>
              <a:t>Hồi kí của bà Nguyễn Thị Định</a:t>
            </a:r>
          </a:p>
        </p:txBody>
      </p:sp>
      <p:sp>
        <p:nvSpPr>
          <p:cNvPr id="22539" name="Rectangle 32">
            <a:extLst>
              <a:ext uri="{FF2B5EF4-FFF2-40B4-BE49-F238E27FC236}">
                <a16:creationId xmlns:a16="http://schemas.microsoft.com/office/drawing/2014/main" id="{C23E5940-6E2E-4189-A0B1-0F145A16A6F7}"/>
              </a:ext>
            </a:extLst>
          </p:cNvPr>
          <p:cNvSpPr>
            <a:spLocks noChangeArrowheads="1"/>
          </p:cNvSpPr>
          <p:nvPr/>
        </p:nvSpPr>
        <p:spPr bwMode="auto">
          <a:xfrm>
            <a:off x="9272588" y="1258888"/>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 presetClass="entr" presetSubtype="1"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25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750" fill="hold"/>
                                        <p:tgtEl>
                                          <p:spTgt spid="48"/>
                                        </p:tgtEl>
                                        <p:attrNameLst>
                                          <p:attrName>ppt_x</p:attrName>
                                        </p:attrNameLst>
                                      </p:cBhvr>
                                      <p:tavLst>
                                        <p:tav tm="0">
                                          <p:val>
                                            <p:strVal val="#ppt_x"/>
                                          </p:val>
                                        </p:tav>
                                        <p:tav tm="100000">
                                          <p:val>
                                            <p:strVal val="#ppt_x"/>
                                          </p:val>
                                        </p:tav>
                                      </p:tavLst>
                                    </p:anim>
                                    <p:anim calcmode="lin" valueType="num">
                                      <p:cBhvr additive="base">
                                        <p:cTn id="17" dur="750" fill="hold"/>
                                        <p:tgtEl>
                                          <p:spTgt spid="48"/>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5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ppt_x"/>
                                          </p:val>
                                        </p:tav>
                                        <p:tav tm="100000">
                                          <p:val>
                                            <p:strVal val="#ppt_x"/>
                                          </p:val>
                                        </p:tav>
                                      </p:tavLst>
                                    </p:anim>
                                    <p:anim calcmode="lin" valueType="num">
                                      <p:cBhvr additive="base">
                                        <p:cTn id="21" dur="500" fill="hold"/>
                                        <p:tgtEl>
                                          <p:spTgt spid="51"/>
                                        </p:tgtEl>
                                        <p:attrNameLst>
                                          <p:attrName>ppt_y</p:attrName>
                                        </p:attrNameLst>
                                      </p:cBhvr>
                                      <p:tavLst>
                                        <p:tav tm="0">
                                          <p:val>
                                            <p:strVal val="0-#ppt_h/2"/>
                                          </p:val>
                                        </p:tav>
                                        <p:tav tm="100000">
                                          <p:val>
                                            <p:strVal val="#ppt_y"/>
                                          </p:val>
                                        </p:tav>
                                      </p:tavLst>
                                    </p:anim>
                                  </p:childTnLst>
                                </p:cTn>
                              </p:par>
                              <p:par>
                                <p:cTn id="22" presetID="8" presetClass="emph" presetSubtype="0" repeatCount="2000" fill="hold" nodeType="withEffect">
                                  <p:stCondLst>
                                    <p:cond delay="0"/>
                                  </p:stCondLst>
                                  <p:childTnLst>
                                    <p:animRot by="-21600000">
                                      <p:cBhvr>
                                        <p:cTn id="23" dur="3500" fill="hold"/>
                                        <p:tgtEl>
                                          <p:spTgt spid="47"/>
                                        </p:tgtEl>
                                        <p:attrNameLst>
                                          <p:attrName>r</p:attrName>
                                        </p:attrNameLst>
                                      </p:cBhvr>
                                    </p:animRot>
                                  </p:childTnLst>
                                </p:cTn>
                              </p:par>
                              <p:par>
                                <p:cTn id="24" presetID="6" presetClass="emph" presetSubtype="0" repeatCount="2000" autoRev="1" fill="hold" nodeType="withEffect">
                                  <p:stCondLst>
                                    <p:cond delay="0"/>
                                  </p:stCondLst>
                                  <p:childTnLst>
                                    <p:animScale>
                                      <p:cBhvr>
                                        <p:cTn id="25" dur="2000" fill="hold"/>
                                        <p:tgtEl>
                                          <p:spTgt spid="51"/>
                                        </p:tgtEl>
                                      </p:cBhvr>
                                      <p:by x="150000" y="15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ầm non Thị Trấn Củ Chi 3 Xem trên giao diện máy tính Cổng kết nối SỞ GD&amp;amp;ĐT  PHÒNG GD&amp;amp;ĐT KHỐI MẦM NON Chuyên mục GIỚI THIỆU Cơ cấu tổ chức Quá trình  hình thành và phát triển Danh bạ Chi bộ CÔ GIÁO KHÉO TAY CHI BỘ KẾ HOẠCH  NỘI ...">
            <a:extLst>
              <a:ext uri="{FF2B5EF4-FFF2-40B4-BE49-F238E27FC236}">
                <a16:creationId xmlns:a16="http://schemas.microsoft.com/office/drawing/2014/main" id="{F0FD20A8-C451-43D0-890F-EC781AFEF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25867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a:extLst>
              <a:ext uri="{FF2B5EF4-FFF2-40B4-BE49-F238E27FC236}">
                <a16:creationId xmlns:a16="http://schemas.microsoft.com/office/drawing/2014/main" id="{D65950D3-519E-4A7A-B9A5-038CAAE8A190}"/>
              </a:ext>
            </a:extLst>
          </p:cNvPr>
          <p:cNvSpPr>
            <a:spLocks noGrp="1" noChangeArrowheads="1"/>
          </p:cNvSpPr>
          <p:nvPr>
            <p:ph idx="1"/>
          </p:nvPr>
        </p:nvSpPr>
        <p:spPr>
          <a:xfrm>
            <a:off x="1752600" y="1601788"/>
            <a:ext cx="9372600" cy="3654425"/>
          </a:xfrm>
        </p:spPr>
        <p:txBody>
          <a:bodyPr/>
          <a:lstStyle/>
          <a:p>
            <a:pPr algn="just"/>
            <a:r>
              <a:rPr lang="en-US" altLang="en-US" b="1" i="1">
                <a:solidFill>
                  <a:srgbClr val="002060"/>
                </a:solidFill>
                <a:latin typeface="Times New Roman" panose="02020603050405020304" pitchFamily="18" charset="0"/>
                <a:cs typeface="Times New Roman" panose="02020603050405020304" pitchFamily="18" charset="0"/>
              </a:rPr>
              <a:t>Đọc đúng, trôi chảy toàn bài. Ngắt, nghỉ hơi đúng sau các dấu câu, giữa các cụm từ, nhấn giọng ở các từ ngữ gợi tả, gợi cảm.</a:t>
            </a:r>
            <a:r>
              <a:rPr lang="pl-PL" altLang="en-US" b="1">
                <a:solidFill>
                  <a:srgbClr val="002060"/>
                </a:solidFill>
                <a:latin typeface="Times New Roman" panose="02020603050405020304" pitchFamily="18" charset="0"/>
                <a:cs typeface="Times New Roman" panose="02020603050405020304" pitchFamily="18" charset="0"/>
              </a:rPr>
              <a:t> </a:t>
            </a:r>
            <a:endParaRPr lang="en-US" altLang="en-US" b="1">
              <a:solidFill>
                <a:srgbClr val="002060"/>
              </a:solidFill>
              <a:latin typeface="Times New Roman" panose="02020603050405020304" pitchFamily="18" charset="0"/>
              <a:cs typeface="Times New Roman" panose="02020603050405020304" pitchFamily="18" charset="0"/>
            </a:endParaRPr>
          </a:p>
          <a:p>
            <a:pPr algn="just"/>
            <a:r>
              <a:rPr lang="en-US" altLang="en-US" b="1" i="1">
                <a:solidFill>
                  <a:srgbClr val="002060"/>
                </a:solidFill>
                <a:latin typeface="Times New Roman" panose="02020603050405020304" pitchFamily="18" charset="0"/>
                <a:cs typeface="Times New Roman" panose="02020603050405020304" pitchFamily="18" charset="0"/>
              </a:rPr>
              <a:t>G</a:t>
            </a:r>
            <a:r>
              <a:rPr lang="pl-PL" altLang="en-US" b="1" i="1">
                <a:solidFill>
                  <a:srgbClr val="002060"/>
                </a:solidFill>
                <a:latin typeface="Times New Roman" panose="02020603050405020304" pitchFamily="18" charset="0"/>
                <a:cs typeface="Times New Roman" panose="02020603050405020304" pitchFamily="18" charset="0"/>
              </a:rPr>
              <a:t>iọng đọc diễn cảm đúng tâm trạng hồi hộp, bỡ ngỡ, tự hào của cô gái trong buổi đầu làm việc cho Cách mạng; đọc phân biệt lời các nhân vật: </a:t>
            </a:r>
            <a:endParaRPr lang="en-US" altLang="en-US" b="1" i="1">
              <a:solidFill>
                <a:srgbClr val="002060"/>
              </a:solidFill>
              <a:latin typeface="Times New Roman" panose="02020603050405020304" pitchFamily="18" charset="0"/>
              <a:cs typeface="Times New Roman" panose="02020603050405020304" pitchFamily="18" charset="0"/>
            </a:endParaRPr>
          </a:p>
          <a:p>
            <a:pPr algn="just"/>
            <a:r>
              <a:rPr lang="pl-PL" altLang="en-US" b="1" i="1">
                <a:solidFill>
                  <a:srgbClr val="002060"/>
                </a:solidFill>
                <a:latin typeface="Times New Roman" panose="02020603050405020304" pitchFamily="18" charset="0"/>
                <a:cs typeface="Times New Roman" panose="02020603050405020304" pitchFamily="18" charset="0"/>
              </a:rPr>
              <a:t>+ Lời anh Ba – ân cần khi nhắc nhở Út; mừng rỡ khi khen ngợi Út.</a:t>
            </a:r>
            <a:endParaRPr lang="en-US" altLang="en-US" b="1" i="1">
              <a:solidFill>
                <a:srgbClr val="002060"/>
              </a:solidFill>
              <a:latin typeface="Times New Roman" panose="02020603050405020304" pitchFamily="18" charset="0"/>
              <a:cs typeface="Times New Roman" panose="02020603050405020304" pitchFamily="18" charset="0"/>
            </a:endParaRPr>
          </a:p>
          <a:p>
            <a:r>
              <a:rPr lang="pl-PL" altLang="en-US" b="1" i="1">
                <a:solidFill>
                  <a:srgbClr val="002060"/>
                </a:solidFill>
                <a:latin typeface="Times New Roman" panose="02020603050405020304" pitchFamily="18" charset="0"/>
                <a:cs typeface="Times New Roman" panose="02020603050405020304" pitchFamily="18" charset="0"/>
              </a:rPr>
              <a:t>+ Lời Út - mừng rỡ khi lần đầu được giao việc; thiết tha khi bày tỏ nguyện vọng muốn làm thật nhiều việc cho Cách mạng.</a:t>
            </a:r>
            <a:endParaRPr lang="en-US" altLang="en-US" b="1" i="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a:extLst>
              <a:ext uri="{FF2B5EF4-FFF2-40B4-BE49-F238E27FC236}">
                <a16:creationId xmlns:a16="http://schemas.microsoft.com/office/drawing/2014/main" id="{638D9118-C5AE-4CA4-B6A9-539FF0F43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489075"/>
            <a:ext cx="46974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33">
            <a:extLst>
              <a:ext uri="{FF2B5EF4-FFF2-40B4-BE49-F238E27FC236}">
                <a16:creationId xmlns:a16="http://schemas.microsoft.com/office/drawing/2014/main" id="{642B7817-5215-4785-AAF1-007AC732779F}"/>
              </a:ext>
            </a:extLst>
          </p:cNvPr>
          <p:cNvSpPr txBox="1">
            <a:spLocks noChangeArrowheads="1"/>
          </p:cNvSpPr>
          <p:nvPr/>
        </p:nvSpPr>
        <p:spPr bwMode="auto">
          <a:xfrm rot="-1475844">
            <a:off x="619125" y="1528763"/>
            <a:ext cx="1843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C00000"/>
                </a:solidFill>
                <a:latin typeface="Times New Roman" panose="02020603050405020304" pitchFamily="18" charset="0"/>
              </a:rPr>
              <a:t>Bài</a:t>
            </a:r>
            <a:r>
              <a:rPr lang="en-US" altLang="en-US" u="sng">
                <a:solidFill>
                  <a:srgbClr val="C00000"/>
                </a:solidFill>
                <a:latin typeface="Times New Roman" panose="02020603050405020304" pitchFamily="18" charset="0"/>
              </a:rPr>
              <a:t> </a:t>
            </a:r>
            <a:r>
              <a:rPr lang="vi-VN" altLang="en-US">
                <a:solidFill>
                  <a:srgbClr val="C00000"/>
                </a:solidFill>
                <a:latin typeface="Times New Roman" panose="02020603050405020304" pitchFamily="18" charset="0"/>
              </a:rPr>
              <a:t>văn </a:t>
            </a:r>
            <a:r>
              <a:rPr lang="en-US" altLang="en-US">
                <a:solidFill>
                  <a:srgbClr val="C00000"/>
                </a:solidFill>
                <a:latin typeface="Times New Roman" panose="02020603050405020304" pitchFamily="18" charset="0"/>
              </a:rPr>
              <a:t>chia làm </a:t>
            </a:r>
            <a:r>
              <a:rPr lang="vi-VN" altLang="en-US">
                <a:solidFill>
                  <a:srgbClr val="C00000"/>
                </a:solidFill>
                <a:latin typeface="Times New Roman" panose="02020603050405020304" pitchFamily="18" charset="0"/>
              </a:rPr>
              <a:t>mấy</a:t>
            </a:r>
            <a:r>
              <a:rPr lang="en-US" altLang="en-US">
                <a:solidFill>
                  <a:srgbClr val="C00000"/>
                </a:solidFill>
                <a:latin typeface="Times New Roman" panose="02020603050405020304" pitchFamily="18" charset="0"/>
              </a:rPr>
              <a:t> </a:t>
            </a:r>
            <a:r>
              <a:rPr lang="vi-VN" altLang="en-US">
                <a:solidFill>
                  <a:srgbClr val="C00000"/>
                </a:solidFill>
                <a:latin typeface="Times New Roman" panose="02020603050405020304" pitchFamily="18" charset="0"/>
              </a:rPr>
              <a:t>đoạn?</a:t>
            </a:r>
            <a:endParaRPr lang="en-US" altLang="en-US">
              <a:solidFill>
                <a:srgbClr val="C00000"/>
              </a:solidFill>
              <a:latin typeface="Times New Roman" panose="02020603050405020304" pitchFamily="18" charset="0"/>
            </a:endParaRPr>
          </a:p>
        </p:txBody>
      </p:sp>
      <p:sp>
        <p:nvSpPr>
          <p:cNvPr id="142" name="Freeform 5">
            <a:extLst>
              <a:ext uri="{FF2B5EF4-FFF2-40B4-BE49-F238E27FC236}">
                <a16:creationId xmlns:a16="http://schemas.microsoft.com/office/drawing/2014/main" id="{3A5BDF4B-ACE3-4006-A3FE-CA53CFDBDD10}"/>
              </a:ext>
            </a:extLst>
          </p:cNvPr>
          <p:cNvSpPr>
            <a:spLocks/>
          </p:cNvSpPr>
          <p:nvPr/>
        </p:nvSpPr>
        <p:spPr bwMode="auto">
          <a:xfrm>
            <a:off x="5121275" y="1158875"/>
            <a:ext cx="809625" cy="5578475"/>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p:spPr>
        <p:txBody>
          <a:bodyPr lIns="91416" tIns="45708" rIns="91416" bIns="45708"/>
          <a:lstStyle/>
          <a:p>
            <a:pPr>
              <a:defRPr/>
            </a:pPr>
            <a:endParaRPr lang="zh-CN" altLang="en-US" dirty="0"/>
          </a:p>
        </p:txBody>
      </p:sp>
      <p:grpSp>
        <p:nvGrpSpPr>
          <p:cNvPr id="143" name="组合 142">
            <a:extLst>
              <a:ext uri="{FF2B5EF4-FFF2-40B4-BE49-F238E27FC236}">
                <a16:creationId xmlns:a16="http://schemas.microsoft.com/office/drawing/2014/main" id="{84D21E0D-2193-4711-9BA2-9AD09E4F2FFC}"/>
              </a:ext>
            </a:extLst>
          </p:cNvPr>
          <p:cNvGrpSpPr>
            <a:grpSpLocks/>
          </p:cNvGrpSpPr>
          <p:nvPr/>
        </p:nvGrpSpPr>
        <p:grpSpPr bwMode="auto">
          <a:xfrm>
            <a:off x="5064125" y="2647950"/>
            <a:ext cx="6934200" cy="728663"/>
            <a:chOff x="4441088" y="761746"/>
            <a:chExt cx="6933781" cy="729238"/>
          </a:xfrm>
        </p:grpSpPr>
        <p:grpSp>
          <p:nvGrpSpPr>
            <p:cNvPr id="25620" name="组合 143">
              <a:extLst>
                <a:ext uri="{FF2B5EF4-FFF2-40B4-BE49-F238E27FC236}">
                  <a16:creationId xmlns:a16="http://schemas.microsoft.com/office/drawing/2014/main" id="{2EBD0155-65D3-4497-A3B2-8C73AE5E6FD0}"/>
                </a:ext>
              </a:extLst>
            </p:cNvPr>
            <p:cNvGrpSpPr>
              <a:grpSpLocks/>
            </p:cNvGrpSpPr>
            <p:nvPr/>
          </p:nvGrpSpPr>
          <p:grpSpPr bwMode="auto">
            <a:xfrm>
              <a:off x="4441088" y="761746"/>
              <a:ext cx="727764" cy="729238"/>
              <a:chOff x="4339490" y="761746"/>
              <a:chExt cx="727764" cy="729238"/>
            </a:xfrm>
          </p:grpSpPr>
          <p:sp>
            <p:nvSpPr>
              <p:cNvPr id="147" name="任意多边形 82">
                <a:extLst>
                  <a:ext uri="{FF2B5EF4-FFF2-40B4-BE49-F238E27FC236}">
                    <a16:creationId xmlns:a16="http://schemas.microsoft.com/office/drawing/2014/main" id="{DEE4B0BF-DD5D-43BB-879A-7811E2668082}"/>
                  </a:ext>
                </a:extLst>
              </p:cNvPr>
              <p:cNvSpPr/>
              <p:nvPr/>
            </p:nvSpPr>
            <p:spPr bwMode="auto">
              <a:xfrm rot="3738964">
                <a:off x="4338387" y="762849"/>
                <a:ext cx="729238" cy="72703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a:defRPr/>
                </a:pPr>
                <a:endParaRPr lang="zh-CN" altLang="en-US" kern="0">
                  <a:solidFill>
                    <a:srgbClr val="FFFFFF"/>
                  </a:solidFill>
                  <a:latin typeface="Arial"/>
                </a:endParaRPr>
              </a:p>
            </p:txBody>
          </p:sp>
          <p:sp>
            <p:nvSpPr>
              <p:cNvPr id="148" name="TextBox 147">
                <a:extLst>
                  <a:ext uri="{FF2B5EF4-FFF2-40B4-BE49-F238E27FC236}">
                    <a16:creationId xmlns:a16="http://schemas.microsoft.com/office/drawing/2014/main" id="{AC09106D-E893-4161-9F3E-044571CE3EFE}"/>
                  </a:ext>
                </a:extLst>
              </p:cNvPr>
              <p:cNvSpPr txBox="1"/>
              <p:nvPr/>
            </p:nvSpPr>
            <p:spPr>
              <a:xfrm>
                <a:off x="4474420" y="801465"/>
                <a:ext cx="461934" cy="584661"/>
              </a:xfrm>
              <a:prstGeom prst="rect">
                <a:avLst/>
              </a:prstGeom>
              <a:noFill/>
            </p:spPr>
            <p:txBody>
              <a:bodyPr wrap="none">
                <a:spAutoFit/>
              </a:bodyPr>
              <a:lstStyle/>
              <a:p>
                <a:pPr marL="0" lvl="1">
                  <a:defRPr/>
                </a:pPr>
                <a:r>
                  <a:rPr lang="en-US" altLang="zh-CN" sz="3200" spc="300" dirty="0">
                    <a:solidFill>
                      <a:schemeClr val="bg1"/>
                    </a:solidFill>
                    <a:latin typeface="微软雅黑" pitchFamily="34" charset="-122"/>
                    <a:ea typeface="微软雅黑" pitchFamily="34" charset="-122"/>
                  </a:rPr>
                  <a:t>1</a:t>
                </a:r>
                <a:endParaRPr lang="zh-CN" altLang="en-US" sz="3200" spc="300" dirty="0">
                  <a:solidFill>
                    <a:schemeClr val="bg1"/>
                  </a:solidFill>
                  <a:latin typeface="微软雅黑" pitchFamily="34" charset="-122"/>
                  <a:ea typeface="微软雅黑" pitchFamily="34" charset="-122"/>
                </a:endParaRPr>
              </a:p>
            </p:txBody>
          </p:sp>
        </p:grpSp>
        <p:sp>
          <p:nvSpPr>
            <p:cNvPr id="25621" name="矩形 39">
              <a:extLst>
                <a:ext uri="{FF2B5EF4-FFF2-40B4-BE49-F238E27FC236}">
                  <a16:creationId xmlns:a16="http://schemas.microsoft.com/office/drawing/2014/main" id="{6EA74AE3-D861-442F-B099-6DBB8625EE92}"/>
                </a:ext>
              </a:extLst>
            </p:cNvPr>
            <p:cNvSpPr>
              <a:spLocks noChangeArrowheads="1"/>
            </p:cNvSpPr>
            <p:nvPr/>
          </p:nvSpPr>
          <p:spPr bwMode="auto">
            <a:xfrm>
              <a:off x="5267433" y="762539"/>
              <a:ext cx="6107436" cy="5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buFontTx/>
                <a:buNone/>
              </a:pPr>
              <a:r>
                <a:rPr lang="en-US" altLang="en-US" sz="2400" b="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Đoạn 1: từ đầu đến “…không biết giấy gì?”</a:t>
              </a:r>
            </a:p>
          </p:txBody>
        </p:sp>
      </p:grpSp>
      <p:grpSp>
        <p:nvGrpSpPr>
          <p:cNvPr id="149" name="组合 148">
            <a:extLst>
              <a:ext uri="{FF2B5EF4-FFF2-40B4-BE49-F238E27FC236}">
                <a16:creationId xmlns:a16="http://schemas.microsoft.com/office/drawing/2014/main" id="{1C83D251-52EC-4C45-AB97-4D38B7FEAA8D}"/>
              </a:ext>
            </a:extLst>
          </p:cNvPr>
          <p:cNvGrpSpPr>
            <a:grpSpLocks/>
          </p:cNvGrpSpPr>
          <p:nvPr/>
        </p:nvGrpSpPr>
        <p:grpSpPr bwMode="auto">
          <a:xfrm>
            <a:off x="5160963" y="3482975"/>
            <a:ext cx="6337300" cy="1155700"/>
            <a:chOff x="4441088" y="605584"/>
            <a:chExt cx="6337443" cy="1154804"/>
          </a:xfrm>
        </p:grpSpPr>
        <p:grpSp>
          <p:nvGrpSpPr>
            <p:cNvPr id="25616" name="组合 149">
              <a:extLst>
                <a:ext uri="{FF2B5EF4-FFF2-40B4-BE49-F238E27FC236}">
                  <a16:creationId xmlns:a16="http://schemas.microsoft.com/office/drawing/2014/main" id="{DEFF4439-B1EE-4EB0-B753-BAB9F86B3E3A}"/>
                </a:ext>
              </a:extLst>
            </p:cNvPr>
            <p:cNvGrpSpPr>
              <a:grpSpLocks/>
            </p:cNvGrpSpPr>
            <p:nvPr/>
          </p:nvGrpSpPr>
          <p:grpSpPr bwMode="auto">
            <a:xfrm>
              <a:off x="4441088" y="761746"/>
              <a:ext cx="727764" cy="729238"/>
              <a:chOff x="4339490" y="761746"/>
              <a:chExt cx="727764" cy="729238"/>
            </a:xfrm>
          </p:grpSpPr>
          <p:sp>
            <p:nvSpPr>
              <p:cNvPr id="153" name="任意多边形 82">
                <a:extLst>
                  <a:ext uri="{FF2B5EF4-FFF2-40B4-BE49-F238E27FC236}">
                    <a16:creationId xmlns:a16="http://schemas.microsoft.com/office/drawing/2014/main" id="{5E5EF24B-C227-45BC-B9AE-845CCEF1B17C}"/>
                  </a:ext>
                </a:extLst>
              </p:cNvPr>
              <p:cNvSpPr/>
              <p:nvPr/>
            </p:nvSpPr>
            <p:spPr bwMode="auto">
              <a:xfrm rot="3738964">
                <a:off x="4338194" y="762334"/>
                <a:ext cx="729684" cy="72709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a:defRPr/>
                </a:pPr>
                <a:endParaRPr lang="zh-CN" altLang="en-US" kern="0">
                  <a:solidFill>
                    <a:srgbClr val="FFFFFF"/>
                  </a:solidFill>
                  <a:latin typeface="Arial"/>
                </a:endParaRPr>
              </a:p>
            </p:txBody>
          </p:sp>
          <p:sp>
            <p:nvSpPr>
              <p:cNvPr id="154" name="TextBox 153">
                <a:extLst>
                  <a:ext uri="{FF2B5EF4-FFF2-40B4-BE49-F238E27FC236}">
                    <a16:creationId xmlns:a16="http://schemas.microsoft.com/office/drawing/2014/main" id="{38774EE2-81B8-4B1A-92DF-5ECA5FDA6938}"/>
                  </a:ext>
                </a:extLst>
              </p:cNvPr>
              <p:cNvSpPr txBox="1"/>
              <p:nvPr/>
            </p:nvSpPr>
            <p:spPr>
              <a:xfrm>
                <a:off x="4474430" y="800696"/>
                <a:ext cx="461973" cy="585333"/>
              </a:xfrm>
              <a:prstGeom prst="rect">
                <a:avLst/>
              </a:prstGeom>
              <a:noFill/>
            </p:spPr>
            <p:txBody>
              <a:bodyPr wrap="none">
                <a:spAutoFit/>
              </a:bodyPr>
              <a:lstStyle/>
              <a:p>
                <a:pPr marL="0" lvl="1">
                  <a:defRPr/>
                </a:pPr>
                <a:r>
                  <a:rPr lang="en-US" altLang="zh-CN" sz="3200" spc="300" dirty="0">
                    <a:solidFill>
                      <a:schemeClr val="bg1"/>
                    </a:solidFill>
                    <a:latin typeface="微软雅黑" pitchFamily="34" charset="-122"/>
                    <a:ea typeface="微软雅黑" pitchFamily="34" charset="-122"/>
                  </a:rPr>
                  <a:t>2</a:t>
                </a:r>
                <a:endParaRPr lang="zh-CN" altLang="en-US" sz="3200" spc="300" dirty="0">
                  <a:solidFill>
                    <a:schemeClr val="bg1"/>
                  </a:solidFill>
                  <a:latin typeface="微软雅黑" pitchFamily="34" charset="-122"/>
                  <a:ea typeface="微软雅黑" pitchFamily="34" charset="-122"/>
                </a:endParaRPr>
              </a:p>
            </p:txBody>
          </p:sp>
        </p:grpSp>
        <p:sp>
          <p:nvSpPr>
            <p:cNvPr id="152" name="矩形 39">
              <a:extLst>
                <a:ext uri="{FF2B5EF4-FFF2-40B4-BE49-F238E27FC236}">
                  <a16:creationId xmlns:a16="http://schemas.microsoft.com/office/drawing/2014/main" id="{23894281-999D-427F-8E8D-D001048DAA30}"/>
                </a:ext>
              </a:extLst>
            </p:cNvPr>
            <p:cNvSpPr>
              <a:spLocks noChangeArrowheads="1"/>
            </p:cNvSpPr>
            <p:nvPr/>
          </p:nvSpPr>
          <p:spPr bwMode="auto">
            <a:xfrm>
              <a:off x="5201517" y="605584"/>
              <a:ext cx="5577014" cy="1154804"/>
            </a:xfrm>
            <a:prstGeom prst="rect">
              <a:avLst/>
            </a:prstGeom>
            <a:no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defRPr/>
              </a:pPr>
              <a:r>
                <a:rPr lang="en-US" altLang="en-US" sz="2400" b="1" dirty="0" err="1">
                  <a:solidFill>
                    <a:srgbClr val="002060"/>
                  </a:solidFill>
                  <a:latin typeface="Times New Roman" panose="02020603050405020304" pitchFamily="18" charset="0"/>
                  <a:cs typeface="Times New Roman" panose="02020603050405020304" pitchFamily="18" charset="0"/>
                </a:rPr>
                <a:t>Đoạn</a:t>
              </a:r>
              <a:r>
                <a:rPr lang="en-US" altLang="en-US" sz="2400" b="1" dirty="0">
                  <a:solidFill>
                    <a:srgbClr val="002060"/>
                  </a:solidFill>
                  <a:latin typeface="Times New Roman" panose="02020603050405020304" pitchFamily="18" charset="0"/>
                  <a:cs typeface="Times New Roman" panose="02020603050405020304" pitchFamily="18" charset="0"/>
                </a:rPr>
                <a:t> 2: </a:t>
              </a:r>
              <a:r>
                <a:rPr lang="en-US" altLang="en-US" sz="2400" b="1" dirty="0" err="1">
                  <a:solidFill>
                    <a:srgbClr val="002060"/>
                  </a:solidFill>
                  <a:latin typeface="Times New Roman" panose="02020603050405020304" pitchFamily="18" charset="0"/>
                  <a:cs typeface="Times New Roman" panose="02020603050405020304" pitchFamily="18" charset="0"/>
                </a:rPr>
                <a:t>tiếp</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theo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đến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chạy</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rầm</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rầm</a:t>
              </a:r>
              <a:r>
                <a:rPr lang="en-US" altLang="en-US" sz="2400" b="1" dirty="0">
                  <a:solidFill>
                    <a:srgbClr val="002060"/>
                  </a:solidFill>
                  <a:latin typeface="Times New Roman" panose="02020603050405020304" pitchFamily="18" charset="0"/>
                  <a:cs typeface="Times New Roman" panose="02020603050405020304" pitchFamily="18" charset="0"/>
                </a:rPr>
                <a:t>.”</a:t>
              </a:r>
            </a:p>
            <a:p>
              <a:pPr>
                <a:lnSpc>
                  <a:spcPct val="150000"/>
                </a:lnSpc>
                <a:spcBef>
                  <a:spcPts val="1000"/>
                </a:spcBef>
                <a:defRPr/>
              </a:pPr>
              <a:endParaRPr lang="zh-CN" altLang="en-US" sz="1867" dirty="0">
                <a:solidFill>
                  <a:schemeClr val="accent2"/>
                </a:solidFill>
                <a:latin typeface="微软雅黑" pitchFamily="34" charset="-122"/>
                <a:ea typeface="微软雅黑" pitchFamily="34" charset="-122"/>
                <a:cs typeface="宋体" charset="-122"/>
              </a:endParaRPr>
            </a:p>
          </p:txBody>
        </p:sp>
      </p:grpSp>
      <p:grpSp>
        <p:nvGrpSpPr>
          <p:cNvPr id="167" name="组合 166">
            <a:extLst>
              <a:ext uri="{FF2B5EF4-FFF2-40B4-BE49-F238E27FC236}">
                <a16:creationId xmlns:a16="http://schemas.microsoft.com/office/drawing/2014/main" id="{996D5B3F-9A72-42CD-861C-4ADC9B041CF9}"/>
              </a:ext>
            </a:extLst>
          </p:cNvPr>
          <p:cNvGrpSpPr>
            <a:grpSpLocks/>
          </p:cNvGrpSpPr>
          <p:nvPr/>
        </p:nvGrpSpPr>
        <p:grpSpPr bwMode="auto">
          <a:xfrm>
            <a:off x="5073649" y="4603751"/>
            <a:ext cx="4481514" cy="728663"/>
            <a:chOff x="4441087" y="761747"/>
            <a:chExt cx="4482191" cy="729238"/>
          </a:xfrm>
        </p:grpSpPr>
        <p:grpSp>
          <p:nvGrpSpPr>
            <p:cNvPr id="25612" name="组合 167">
              <a:extLst>
                <a:ext uri="{FF2B5EF4-FFF2-40B4-BE49-F238E27FC236}">
                  <a16:creationId xmlns:a16="http://schemas.microsoft.com/office/drawing/2014/main" id="{E4E15A50-A04C-4C9F-B27E-FC9F8463C68E}"/>
                </a:ext>
              </a:extLst>
            </p:cNvPr>
            <p:cNvGrpSpPr>
              <a:grpSpLocks/>
            </p:cNvGrpSpPr>
            <p:nvPr/>
          </p:nvGrpSpPr>
          <p:grpSpPr bwMode="auto">
            <a:xfrm>
              <a:off x="4441087" y="761747"/>
              <a:ext cx="727185" cy="729238"/>
              <a:chOff x="4339489" y="761747"/>
              <a:chExt cx="727185" cy="729238"/>
            </a:xfrm>
          </p:grpSpPr>
          <p:sp>
            <p:nvSpPr>
              <p:cNvPr id="171" name="任意多边形 82">
                <a:extLst>
                  <a:ext uri="{FF2B5EF4-FFF2-40B4-BE49-F238E27FC236}">
                    <a16:creationId xmlns:a16="http://schemas.microsoft.com/office/drawing/2014/main" id="{CD325988-05B2-442A-B792-041EB2D473A4}"/>
                  </a:ext>
                </a:extLst>
              </p:cNvPr>
              <p:cNvSpPr/>
              <p:nvPr/>
            </p:nvSpPr>
            <p:spPr bwMode="auto">
              <a:xfrm rot="3738964">
                <a:off x="4338463" y="762773"/>
                <a:ext cx="729238" cy="72718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a:defRPr/>
                </a:pPr>
                <a:endParaRPr lang="zh-CN" altLang="en-US" kern="0">
                  <a:solidFill>
                    <a:srgbClr val="FFFFFF"/>
                  </a:solidFill>
                  <a:latin typeface="Arial"/>
                </a:endParaRPr>
              </a:p>
            </p:txBody>
          </p:sp>
          <p:sp>
            <p:nvSpPr>
              <p:cNvPr id="172" name="TextBox 171">
                <a:extLst>
                  <a:ext uri="{FF2B5EF4-FFF2-40B4-BE49-F238E27FC236}">
                    <a16:creationId xmlns:a16="http://schemas.microsoft.com/office/drawing/2014/main" id="{F0814F4C-3587-4219-B256-BFD0387656E8}"/>
                  </a:ext>
                </a:extLst>
              </p:cNvPr>
              <p:cNvSpPr txBox="1"/>
              <p:nvPr/>
            </p:nvSpPr>
            <p:spPr>
              <a:xfrm>
                <a:off x="4474448" y="801465"/>
                <a:ext cx="463658" cy="585236"/>
              </a:xfrm>
              <a:prstGeom prst="rect">
                <a:avLst/>
              </a:prstGeom>
              <a:noFill/>
            </p:spPr>
            <p:txBody>
              <a:bodyPr wrap="none">
                <a:spAutoFit/>
              </a:bodyPr>
              <a:lstStyle/>
              <a:p>
                <a:pPr marL="0" lvl="1">
                  <a:defRPr/>
                </a:pPr>
                <a:r>
                  <a:rPr lang="en-US" altLang="zh-CN" sz="3200" spc="300" dirty="0">
                    <a:solidFill>
                      <a:schemeClr val="bg1"/>
                    </a:solidFill>
                    <a:latin typeface="微软雅黑" pitchFamily="34" charset="-122"/>
                    <a:ea typeface="微软雅黑" pitchFamily="34" charset="-122"/>
                  </a:rPr>
                  <a:t>3</a:t>
                </a:r>
                <a:endParaRPr lang="zh-CN" altLang="en-US" sz="3200" spc="300" dirty="0">
                  <a:solidFill>
                    <a:schemeClr val="bg1"/>
                  </a:solidFill>
                  <a:latin typeface="微软雅黑" pitchFamily="34" charset="-122"/>
                  <a:ea typeface="微软雅黑" pitchFamily="34" charset="-122"/>
                </a:endParaRPr>
              </a:p>
            </p:txBody>
          </p:sp>
        </p:grpSp>
        <p:sp>
          <p:nvSpPr>
            <p:cNvPr id="25613" name="矩形 39">
              <a:extLst>
                <a:ext uri="{FF2B5EF4-FFF2-40B4-BE49-F238E27FC236}">
                  <a16:creationId xmlns:a16="http://schemas.microsoft.com/office/drawing/2014/main" id="{CA18F5E6-59EA-468A-A674-2F93FBD1D39A}"/>
                </a:ext>
              </a:extLst>
            </p:cNvPr>
            <p:cNvSpPr>
              <a:spLocks noChangeArrowheads="1"/>
            </p:cNvSpPr>
            <p:nvPr/>
          </p:nvSpPr>
          <p:spPr bwMode="auto">
            <a:xfrm>
              <a:off x="5160900" y="853583"/>
              <a:ext cx="3762378" cy="5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buFontTx/>
                <a:buNone/>
              </a:pPr>
              <a:r>
                <a:rPr lang="en-US" altLang="en-US" sz="2400" b="1">
                  <a:solidFill>
                    <a:srgbClr val="002060"/>
                  </a:solidFill>
                  <a:latin typeface="Times New Roman" panose="02020603050405020304" pitchFamily="18" charset="0"/>
                  <a:ea typeface="SimSun" panose="02010600030101010101" pitchFamily="2" charset="-122"/>
                  <a:cs typeface="Times New Roman" panose="02020603050405020304" pitchFamily="18" charset="0"/>
                </a:rPr>
                <a:t>Đoạn 3: Phần còn lại</a:t>
              </a:r>
            </a:p>
          </p:txBody>
        </p:sp>
      </p:grpSp>
      <p:sp>
        <p:nvSpPr>
          <p:cNvPr id="35" name="TextBox 34">
            <a:extLst>
              <a:ext uri="{FF2B5EF4-FFF2-40B4-BE49-F238E27FC236}">
                <a16:creationId xmlns:a16="http://schemas.microsoft.com/office/drawing/2014/main" id="{6A3D6AEF-4A5A-4CBA-917E-6A9D6722DB78}"/>
              </a:ext>
            </a:extLst>
          </p:cNvPr>
          <p:cNvSpPr txBox="1"/>
          <p:nvPr/>
        </p:nvSpPr>
        <p:spPr>
          <a:xfrm>
            <a:off x="2333622" y="-970"/>
            <a:ext cx="9165207" cy="523220"/>
          </a:xfrm>
          <a:prstGeom prst="rect">
            <a:avLst/>
          </a:prstGeom>
          <a:noFill/>
        </p:spPr>
        <p:txBody>
          <a:bodyPr>
            <a:spAutoFit/>
          </a:bodyPr>
          <a:lstStyle/>
          <a:p>
            <a:pPr>
              <a:defRPr/>
            </a:pPr>
            <a:r>
              <a:rPr lang="vi-VN" sz="28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2000" i="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5609" name="Rectangle 5">
            <a:extLst>
              <a:ext uri="{FF2B5EF4-FFF2-40B4-BE49-F238E27FC236}">
                <a16:creationId xmlns:a16="http://schemas.microsoft.com/office/drawing/2014/main" id="{F6EF7C33-44CF-4A47-A6C3-DC3DF43DBE92}"/>
              </a:ext>
            </a:extLst>
          </p:cNvPr>
          <p:cNvSpPr>
            <a:spLocks noChangeArrowheads="1"/>
          </p:cNvSpPr>
          <p:nvPr/>
        </p:nvSpPr>
        <p:spPr bwMode="auto">
          <a:xfrm>
            <a:off x="4575622" y="906408"/>
            <a:ext cx="436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dirty="0">
                <a:latin typeface="Times New Roman" panose="02020603050405020304" pitchFamily="18" charset="0"/>
              </a:rPr>
              <a:t>  Theo </a:t>
            </a:r>
            <a:r>
              <a:rPr lang="en-US" altLang="en-US" sz="2000" b="1" dirty="0" err="1">
                <a:latin typeface="Times New Roman" panose="02020603050405020304" pitchFamily="18" charset="0"/>
              </a:rPr>
              <a:t>Hồi</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kí</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của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Nguyễn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Thị</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Định</a:t>
            </a:r>
            <a:endParaRPr lang="en-US" altLang="en-US" sz="2000" b="1" dirty="0">
              <a:latin typeface="Times New Roman" panose="02020603050405020304" pitchFamily="18" charset="0"/>
            </a:endParaRPr>
          </a:p>
        </p:txBody>
      </p:sp>
      <p:sp>
        <p:nvSpPr>
          <p:cNvPr id="25610" name="Rectangle 32">
            <a:extLst>
              <a:ext uri="{FF2B5EF4-FFF2-40B4-BE49-F238E27FC236}">
                <a16:creationId xmlns:a16="http://schemas.microsoft.com/office/drawing/2014/main" id="{2B862C21-EEBF-4D18-A20A-AF99BDF1DA09}"/>
              </a:ext>
            </a:extLst>
          </p:cNvPr>
          <p:cNvSpPr>
            <a:spLocks noChangeArrowheads="1"/>
          </p:cNvSpPr>
          <p:nvPr/>
        </p:nvSpPr>
        <p:spPr bwMode="auto">
          <a:xfrm>
            <a:off x="5910047" y="1359567"/>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dirty="0">
                <a:latin typeface="Times New Roman" panose="02020603050405020304" pitchFamily="18" charset="0"/>
              </a:rPr>
              <a:t>(</a:t>
            </a:r>
            <a:r>
              <a:rPr lang="en-US" altLang="en-US" sz="2000" b="1" dirty="0" err="1">
                <a:latin typeface="Times New Roman" panose="02020603050405020304" pitchFamily="18" charset="0"/>
              </a:rPr>
              <a:t>Văn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Phác</a:t>
            </a:r>
            <a:r>
              <a:rPr lang="en-US" altLang="en-US" sz="2000" b="1" dirty="0">
                <a:latin typeface="Times New Roman" panose="02020603050405020304" pitchFamily="18" charset="0"/>
              </a:rPr>
              <a:t> </a:t>
            </a:r>
            <a:r>
              <a:rPr lang="en-US" altLang="en-US" sz="2000" b="1" i="1" dirty="0" err="1">
                <a:latin typeface="Times New Roman" panose="02020603050405020304" pitchFamily="18" charset="0"/>
              </a:rPr>
              <a:t>ghi</a:t>
            </a:r>
            <a:r>
              <a:rPr lang="en-US" altLang="en-US" sz="2000" b="1" dirty="0">
                <a:latin typeface="Times New Roman" panose="02020603050405020304" pitchFamily="18" charset="0"/>
              </a:rPr>
              <a:t>)</a:t>
            </a:r>
            <a:endParaRPr lang="en-US" altLang="en-US" sz="2000" b="1" i="1" dirty="0">
              <a:latin typeface="Times New Roman" panose="02020603050405020304" pitchFamily="18" charset="0"/>
            </a:endParaRPr>
          </a:p>
        </p:txBody>
      </p:sp>
      <p:sp>
        <p:nvSpPr>
          <p:cNvPr id="25611" name="TextBox 6">
            <a:extLst>
              <a:ext uri="{FF2B5EF4-FFF2-40B4-BE49-F238E27FC236}">
                <a16:creationId xmlns:a16="http://schemas.microsoft.com/office/drawing/2014/main" id="{57903514-0744-4E30-AB2C-FED06F99B5F0}"/>
              </a:ext>
            </a:extLst>
          </p:cNvPr>
          <p:cNvSpPr txBox="1">
            <a:spLocks noChangeArrowheads="1"/>
          </p:cNvSpPr>
          <p:nvPr/>
        </p:nvSpPr>
        <p:spPr bwMode="auto">
          <a:xfrm>
            <a:off x="414650" y="52388"/>
            <a:ext cx="86531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u="sng" dirty="0" err="1">
                <a:solidFill>
                  <a:srgbClr val="002060"/>
                </a:solidFill>
                <a:latin typeface="Times New Roman" panose="02020603050405020304" pitchFamily="18" charset="0"/>
                <a:cs typeface="Times New Roman" panose="02020603050405020304" pitchFamily="18" charset="0"/>
              </a:rPr>
              <a:t>Tập</a:t>
            </a:r>
            <a:r>
              <a:rPr lang="en-US" altLang="en-US" u="sng" dirty="0">
                <a:solidFill>
                  <a:srgbClr val="002060"/>
                </a:solidFill>
                <a:latin typeface="Times New Roman" panose="02020603050405020304" pitchFamily="18" charset="0"/>
                <a:cs typeface="Times New Roman" panose="02020603050405020304" pitchFamily="18" charset="0"/>
              </a:rPr>
              <a:t> </a:t>
            </a:r>
            <a:r>
              <a:rPr lang="en-US" altLang="en-US" u="sng" dirty="0" err="1">
                <a:solidFill>
                  <a:srgbClr val="002060"/>
                </a:solidFill>
                <a:latin typeface="Times New Roman" panose="02020603050405020304" pitchFamily="18" charset="0"/>
                <a:cs typeface="Times New Roman" panose="02020603050405020304" pitchFamily="18" charset="0"/>
              </a:rPr>
              <a:t>đọc</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Công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việc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đầu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tiên</a:t>
            </a:r>
            <a:endParaRPr lang="en-US" altLang="en-US" b="1"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US" altLang="en-US" b="1" u="sng"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 calcmode="lin" valueType="num">
                                      <p:cBhvr additive="base">
                                        <p:cTn id="22" dur="500" fill="hold"/>
                                        <p:tgtEl>
                                          <p:spTgt spid="143"/>
                                        </p:tgtEl>
                                        <p:attrNameLst>
                                          <p:attrName>ppt_x</p:attrName>
                                        </p:attrNameLst>
                                      </p:cBhvr>
                                      <p:tavLst>
                                        <p:tav tm="0">
                                          <p:val>
                                            <p:strVal val="1+#ppt_w/2"/>
                                          </p:val>
                                        </p:tav>
                                        <p:tav tm="100000">
                                          <p:val>
                                            <p:strVal val="#ppt_x"/>
                                          </p:val>
                                        </p:tav>
                                      </p:tavLst>
                                    </p:anim>
                                    <p:anim calcmode="lin" valueType="num">
                                      <p:cBhvr additive="base">
                                        <p:cTn id="23"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 calcmode="lin" valueType="num">
                                      <p:cBhvr additive="base">
                                        <p:cTn id="28" dur="500" fill="hold"/>
                                        <p:tgtEl>
                                          <p:spTgt spid="149"/>
                                        </p:tgtEl>
                                        <p:attrNameLst>
                                          <p:attrName>ppt_x</p:attrName>
                                        </p:attrNameLst>
                                      </p:cBhvr>
                                      <p:tavLst>
                                        <p:tav tm="0">
                                          <p:val>
                                            <p:strVal val="1+#ppt_w/2"/>
                                          </p:val>
                                        </p:tav>
                                        <p:tav tm="100000">
                                          <p:val>
                                            <p:strVal val="#ppt_x"/>
                                          </p:val>
                                        </p:tav>
                                      </p:tavLst>
                                    </p:anim>
                                    <p:anim calcmode="lin" valueType="num">
                                      <p:cBhvr additive="base">
                                        <p:cTn id="29"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67"/>
                                        </p:tgtEl>
                                        <p:attrNameLst>
                                          <p:attrName>style.visibility</p:attrName>
                                        </p:attrNameLst>
                                      </p:cBhvr>
                                      <p:to>
                                        <p:strVal val="visible"/>
                                      </p:to>
                                    </p:set>
                                    <p:anim calcmode="lin" valueType="num">
                                      <p:cBhvr additive="base">
                                        <p:cTn id="34" dur="500" fill="hold"/>
                                        <p:tgtEl>
                                          <p:spTgt spid="167"/>
                                        </p:tgtEl>
                                        <p:attrNameLst>
                                          <p:attrName>ppt_x</p:attrName>
                                        </p:attrNameLst>
                                      </p:cBhvr>
                                      <p:tavLst>
                                        <p:tav tm="0">
                                          <p:val>
                                            <p:strVal val="1+#ppt_w/2"/>
                                          </p:val>
                                        </p:tav>
                                        <p:tav tm="100000">
                                          <p:val>
                                            <p:strVal val="#ppt_x"/>
                                          </p:val>
                                        </p:tav>
                                      </p:tavLst>
                                    </p:anim>
                                    <p:anim calcmode="lin" valueType="num">
                                      <p:cBhvr additive="base">
                                        <p:cTn id="35" dur="500" fill="hold"/>
                                        <p:tgtEl>
                                          <p:spTgt spid="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0A4D214-47E1-4EA5-8668-C51DB09C5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8E321430-34D2-42FF-950D-40D50D9F0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41338"/>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B07E597-3D00-475C-A1A5-79A27053830C}"/>
              </a:ext>
            </a:extLst>
          </p:cNvPr>
          <p:cNvSpPr txBox="1"/>
          <p:nvPr/>
        </p:nvSpPr>
        <p:spPr>
          <a:xfrm>
            <a:off x="3705225" y="2687638"/>
            <a:ext cx="4781550" cy="1754187"/>
          </a:xfrm>
          <a:prstGeom prst="rect">
            <a:avLst/>
          </a:prstGeom>
          <a:noFill/>
        </p:spPr>
        <p:txBody>
          <a:bodyPr wrap="none">
            <a:spAutoFit/>
          </a:bodyPr>
          <a:lstStyle/>
          <a:p>
            <a:pPr algn="ctr">
              <a:defRPr/>
            </a:pPr>
            <a:r>
              <a:rPr lang="en-US" altLang="zh-CN" sz="6000" b="1" dirty="0" err="1">
                <a:solidFill>
                  <a:srgbClr val="FF0000"/>
                </a:solidFill>
                <a:latin typeface="Times New Roman" panose="02020603050405020304" pitchFamily="18" charset="0"/>
                <a:ea typeface="Microsoft YaHei" panose="020B0503020204020204" pitchFamily="34" charset="-122"/>
              </a:rPr>
              <a:t>LUYỆN</a:t>
            </a:r>
            <a:r>
              <a:rPr lang="en-US" altLang="zh-CN" sz="6000" b="1" dirty="0">
                <a:solidFill>
                  <a:srgbClr val="FF0000"/>
                </a:solidFill>
                <a:latin typeface="Times New Roman" panose="02020603050405020304" pitchFamily="18" charset="0"/>
                <a:ea typeface="Microsoft YaHei" panose="020B0503020204020204" pitchFamily="34" charset="-122"/>
              </a:rPr>
              <a:t> </a:t>
            </a:r>
            <a:r>
              <a:rPr lang="en-US" altLang="zh-CN" sz="6000" b="1" dirty="0" err="1">
                <a:solidFill>
                  <a:srgbClr val="FF0000"/>
                </a:solidFill>
                <a:latin typeface="Times New Roman" panose="02020603050405020304" pitchFamily="18" charset="0"/>
                <a:ea typeface="Microsoft YaHei" panose="020B0503020204020204" pitchFamily="34" charset="-122"/>
              </a:rPr>
              <a:t>ĐỌC</a:t>
            </a:r>
            <a:endParaRPr lang="zh-CN" altLang="en-US" sz="6000" b="1" dirty="0">
              <a:solidFill>
                <a:srgbClr val="FF0000"/>
              </a:solidFill>
              <a:latin typeface="Times New Roman" panose="02020603050405020304" pitchFamily="18" charset="0"/>
              <a:ea typeface="Microsoft YaHei" panose="020B0503020204020204" pitchFamily="34" charset="-122"/>
            </a:endParaRPr>
          </a:p>
          <a:p>
            <a:pPr algn="ctr">
              <a:defRPr/>
            </a:pPr>
            <a:endParaRPr lang="zh-CN" altLang="en-US" sz="4800" dirty="0">
              <a:ln w="9525">
                <a:noFill/>
              </a:ln>
              <a:solidFill>
                <a:schemeClr val="accent1"/>
              </a:solidFill>
              <a:effectLst>
                <a:outerShdw blurRad="50800" dist="38100" dir="5400000" algn="t" rotWithShape="0">
                  <a:prstClr val="black">
                    <a:alpha val="40000"/>
                  </a:prstClr>
                </a:outerShdw>
              </a:effectLst>
              <a:ea typeface="方正卡通简体" pitchFamily="65" charset="-122"/>
            </a:endParaRPr>
          </a:p>
        </p:txBody>
      </p:sp>
      <p:pic>
        <p:nvPicPr>
          <p:cNvPr id="9" name="Picture 158" descr="200712419435657_1">
            <a:extLst>
              <a:ext uri="{FF2B5EF4-FFF2-40B4-BE49-F238E27FC236}">
                <a16:creationId xmlns:a16="http://schemas.microsoft.com/office/drawing/2014/main" id="{EC1E31AD-FAF6-4258-B038-B760A8378B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E77DBD35-A03C-4824-92FA-8E5E85712C2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80AFD0BF-BEF1-4291-B6C0-1FEDDC241A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FD2330A1-3A86-4666-AB80-24C0F3163A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1CA0AFB6-5882-427E-8E86-C71A34C40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8C104E1A-9C32-487C-9751-2068DC1C1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587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五角星 46">
            <a:extLst>
              <a:ext uri="{FF2B5EF4-FFF2-40B4-BE49-F238E27FC236}">
                <a16:creationId xmlns:a16="http://schemas.microsoft.com/office/drawing/2014/main" id="{F4826264-2C16-4E6A-B569-AA5F2D6CDA30}"/>
              </a:ext>
            </a:extLst>
          </p:cNvPr>
          <p:cNvSpPr/>
          <p:nvPr/>
        </p:nvSpPr>
        <p:spPr>
          <a:xfrm>
            <a:off x="10829925" y="4646613"/>
            <a:ext cx="249238" cy="247650"/>
          </a:xfrm>
          <a:prstGeom prst="star5">
            <a:avLst>
              <a:gd name="adj" fmla="val 23926"/>
              <a:gd name="hf" fmla="val 105146"/>
              <a:gd name="vf" fmla="val 110557"/>
            </a:avLst>
          </a:prstGeom>
          <a:blipFill dpi="0" rotWithShape="1">
            <a:blip r:embed="rId3"/>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五角星 47">
            <a:extLst>
              <a:ext uri="{FF2B5EF4-FFF2-40B4-BE49-F238E27FC236}">
                <a16:creationId xmlns:a16="http://schemas.microsoft.com/office/drawing/2014/main" id="{31979C0B-2EDD-43F9-821B-BCEB9DBC8AD7}"/>
              </a:ext>
            </a:extLst>
          </p:cNvPr>
          <p:cNvSpPr/>
          <p:nvPr/>
        </p:nvSpPr>
        <p:spPr>
          <a:xfrm>
            <a:off x="11514138" y="4970463"/>
            <a:ext cx="125412" cy="123825"/>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五角星 50">
            <a:extLst>
              <a:ext uri="{FF2B5EF4-FFF2-40B4-BE49-F238E27FC236}">
                <a16:creationId xmlns:a16="http://schemas.microsoft.com/office/drawing/2014/main" id="{48EF7C4D-B897-4A0D-B2E5-DA7E760ED2F0}"/>
              </a:ext>
            </a:extLst>
          </p:cNvPr>
          <p:cNvSpPr/>
          <p:nvPr/>
        </p:nvSpPr>
        <p:spPr>
          <a:xfrm rot="19922997">
            <a:off x="11088688" y="4137025"/>
            <a:ext cx="192087"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678" name="Text Box 5">
            <a:extLst>
              <a:ext uri="{FF2B5EF4-FFF2-40B4-BE49-F238E27FC236}">
                <a16:creationId xmlns:a16="http://schemas.microsoft.com/office/drawing/2014/main" id="{D8BCEB7D-6510-4B41-B771-AF4EC6A4B997}"/>
              </a:ext>
            </a:extLst>
          </p:cNvPr>
          <p:cNvSpPr txBox="1">
            <a:spLocks noChangeArrowheads="1"/>
          </p:cNvSpPr>
          <p:nvPr/>
        </p:nvSpPr>
        <p:spPr bwMode="auto">
          <a:xfrm>
            <a:off x="682625" y="1633538"/>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u="sng">
                <a:solidFill>
                  <a:srgbClr val="FF3300"/>
                </a:solidFill>
                <a:latin typeface="Times New Roman" panose="02020603050405020304" pitchFamily="18" charset="0"/>
              </a:rPr>
              <a:t> </a:t>
            </a:r>
            <a:r>
              <a:rPr lang="en-US" altLang="en-US" sz="3200" u="sng">
                <a:latin typeface="Times New Roman" panose="02020603050405020304" pitchFamily="18" charset="0"/>
              </a:rPr>
              <a:t>Luyện đọc:</a:t>
            </a:r>
          </a:p>
        </p:txBody>
      </p:sp>
      <p:sp>
        <p:nvSpPr>
          <p:cNvPr id="28679" name="TextBox 6">
            <a:extLst>
              <a:ext uri="{FF2B5EF4-FFF2-40B4-BE49-F238E27FC236}">
                <a16:creationId xmlns:a16="http://schemas.microsoft.com/office/drawing/2014/main" id="{B6CA433B-A30F-4FF1-845B-E9D660B01E64}"/>
              </a:ext>
            </a:extLst>
          </p:cNvPr>
          <p:cNvSpPr txBox="1">
            <a:spLocks noChangeArrowheads="1"/>
          </p:cNvSpPr>
          <p:nvPr/>
        </p:nvSpPr>
        <p:spPr bwMode="auto">
          <a:xfrm>
            <a:off x="2819400" y="52388"/>
            <a:ext cx="624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u="sng" dirty="0" err="1">
                <a:solidFill>
                  <a:srgbClr val="002060"/>
                </a:solidFill>
                <a:latin typeface="Times New Roman" panose="02020603050405020304" pitchFamily="18" charset="0"/>
                <a:cs typeface="Times New Roman" panose="02020603050405020304" pitchFamily="18" charset="0"/>
              </a:rPr>
              <a:t>Tập</a:t>
            </a:r>
            <a:r>
              <a:rPr lang="en-US" altLang="en-US" b="1" u="sng" dirty="0">
                <a:solidFill>
                  <a:srgbClr val="002060"/>
                </a:solidFill>
                <a:latin typeface="Times New Roman" panose="02020603050405020304" pitchFamily="18" charset="0"/>
                <a:cs typeface="Times New Roman" panose="02020603050405020304" pitchFamily="18" charset="0"/>
              </a:rPr>
              <a:t> </a:t>
            </a:r>
            <a:r>
              <a:rPr lang="en-US" altLang="en-US" b="1" u="sng" dirty="0" err="1">
                <a:solidFill>
                  <a:srgbClr val="002060"/>
                </a:solidFill>
                <a:latin typeface="Times New Roman" panose="02020603050405020304" pitchFamily="18" charset="0"/>
                <a:cs typeface="Times New Roman" panose="02020603050405020304" pitchFamily="18" charset="0"/>
              </a:rPr>
              <a:t>đọc</a:t>
            </a:r>
            <a:r>
              <a:rPr lang="en-US" altLang="en-US" b="1" dirty="0" err="1">
                <a:solidFill>
                  <a:srgbClr val="002060"/>
                </a:solidFill>
                <a:latin typeface="Times New Roman" panose="02020603050405020304" pitchFamily="18" charset="0"/>
                <a:cs typeface="Times New Roman" panose="02020603050405020304" pitchFamily="18" charset="0"/>
              </a:rPr>
              <a:t>:Công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việc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đầu</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tiên</a:t>
            </a:r>
            <a:endParaRPr lang="en-US" altLang="en-US" b="1" dirty="0">
              <a:solidFill>
                <a:srgbClr val="00206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9E78045A-8516-4FBA-9DFE-C8D6F40FDBB9}"/>
              </a:ext>
            </a:extLst>
          </p:cNvPr>
          <p:cNvCxnSpPr>
            <a:cxnSpLocks/>
          </p:cNvCxnSpPr>
          <p:nvPr/>
        </p:nvCxnSpPr>
        <p:spPr bwMode="auto">
          <a:xfrm>
            <a:off x="6096000" y="2212975"/>
            <a:ext cx="0" cy="3694113"/>
          </a:xfrm>
          <a:prstGeom prst="line">
            <a:avLst/>
          </a:prstGeom>
          <a:ln w="57150">
            <a:solidFill>
              <a:srgbClr val="FF33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Oval Callout 8">
            <a:extLst>
              <a:ext uri="{FF2B5EF4-FFF2-40B4-BE49-F238E27FC236}">
                <a16:creationId xmlns:a16="http://schemas.microsoft.com/office/drawing/2014/main" id="{BF12DE77-FF91-4E29-A4DF-047787F90E8A}"/>
              </a:ext>
            </a:extLst>
          </p:cNvPr>
          <p:cNvSpPr/>
          <p:nvPr/>
        </p:nvSpPr>
        <p:spPr>
          <a:xfrm>
            <a:off x="150813" y="2887663"/>
            <a:ext cx="3200400" cy="1447800"/>
          </a:xfrm>
          <a:prstGeom prst="wedgeEllipseCallout">
            <a:avLst>
              <a:gd name="adj1" fmla="val 56215"/>
              <a:gd name="adj2" fmla="val -9669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latin typeface="Times New Roman" pitchFamily="18" charset="0"/>
                <a:cs typeface="Times New Roman" pitchFamily="18" charset="0"/>
              </a:rPr>
              <a:t>Đọc nối tiếp đoạn lần 1.</a:t>
            </a:r>
          </a:p>
        </p:txBody>
      </p:sp>
      <p:sp>
        <p:nvSpPr>
          <p:cNvPr id="28682" name="Rectangle 1">
            <a:extLst>
              <a:ext uri="{FF2B5EF4-FFF2-40B4-BE49-F238E27FC236}">
                <a16:creationId xmlns:a16="http://schemas.microsoft.com/office/drawing/2014/main" id="{97276A76-5D31-44B3-94A8-C723ACB1997B}"/>
              </a:ext>
            </a:extLst>
          </p:cNvPr>
          <p:cNvSpPr>
            <a:spLocks noChangeArrowheads="1"/>
          </p:cNvSpPr>
          <p:nvPr/>
        </p:nvSpPr>
        <p:spPr bwMode="auto">
          <a:xfrm>
            <a:off x="6980238" y="947738"/>
            <a:ext cx="420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i="1">
                <a:solidFill>
                  <a:srgbClr val="000000"/>
                </a:solidFill>
                <a:latin typeface="Times New Roman" panose="02020603050405020304" pitchFamily="18" charset="0"/>
              </a:rPr>
              <a:t>Theo </a:t>
            </a:r>
            <a:r>
              <a:rPr lang="en-US" altLang="en-US" sz="2000" b="1">
                <a:solidFill>
                  <a:srgbClr val="000000"/>
                </a:solidFill>
                <a:latin typeface="Times New Roman" panose="02020603050405020304" pitchFamily="18" charset="0"/>
              </a:rPr>
              <a:t>Hồi kí của bà Nguyễn Thị Định</a:t>
            </a:r>
          </a:p>
        </p:txBody>
      </p:sp>
      <p:sp>
        <p:nvSpPr>
          <p:cNvPr id="28683" name="Rectangle 32">
            <a:extLst>
              <a:ext uri="{FF2B5EF4-FFF2-40B4-BE49-F238E27FC236}">
                <a16:creationId xmlns:a16="http://schemas.microsoft.com/office/drawing/2014/main" id="{30CEAC0B-D5E8-4C93-9F4E-94BC448C6D84}"/>
              </a:ext>
            </a:extLst>
          </p:cNvPr>
          <p:cNvSpPr>
            <a:spLocks noChangeArrowheads="1"/>
          </p:cNvSpPr>
          <p:nvPr/>
        </p:nvSpPr>
        <p:spPr bwMode="auto">
          <a:xfrm>
            <a:off x="8382000" y="1250950"/>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US" altLang="en-US" sz="2000" b="1">
                <a:latin typeface="Times New Roman" panose="02020603050405020304" pitchFamily="18" charset="0"/>
              </a:rPr>
              <a:t>(Văn Phác </a:t>
            </a:r>
            <a:r>
              <a:rPr lang="en-US" altLang="en-US" sz="2000" b="1" i="1">
                <a:latin typeface="Times New Roman" panose="02020603050405020304" pitchFamily="18" charset="0"/>
              </a:rPr>
              <a:t>ghi</a:t>
            </a:r>
            <a:r>
              <a:rPr lang="en-US" altLang="en-US" sz="2000" b="1">
                <a:latin typeface="Times New Roman" panose="02020603050405020304" pitchFamily="18" charset="0"/>
              </a:rPr>
              <a:t>)</a:t>
            </a:r>
            <a:endParaRPr lang="en-US" altLang="en-US" sz="2000" b="1" i="1">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3500" fill="hold"/>
                                        <p:tgtEl>
                                          <p:spTgt spid="47"/>
                                        </p:tgtEl>
                                        <p:attrNameLst>
                                          <p:attrName>r</p:attrName>
                                        </p:attrNameLst>
                                      </p:cBhvr>
                                    </p:animRot>
                                  </p:childTnLst>
                                </p:cTn>
                              </p:par>
                              <p:par>
                                <p:cTn id="19" presetID="6" presetClass="emph" presetSubtype="0" repeatCount="2000" autoRev="1" fill="hold" nodeType="withEffect">
                                  <p:stCondLst>
                                    <p:cond delay="0"/>
                                  </p:stCondLst>
                                  <p:childTnLst>
                                    <p:animScale>
                                      <p:cBhvr>
                                        <p:cTn id="20" dur="2000" fill="hold"/>
                                        <p:tgtEl>
                                          <p:spTgt spid="51"/>
                                        </p:tgtEl>
                                      </p:cBhvr>
                                      <p:by x="150000" y="15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 calcmode="lin" valueType="num">
                                      <p:cBhvr>
                                        <p:cTn id="27" dur="250" fill="hold"/>
                                        <p:tgtEl>
                                          <p:spTgt spid="14"/>
                                        </p:tgtEl>
                                        <p:attrNameLst>
                                          <p:attrName>style.rotation</p:attrName>
                                        </p:attrNameLst>
                                      </p:cBhvr>
                                      <p:tavLst>
                                        <p:tav tm="0">
                                          <p:val>
                                            <p:fltVal val="90"/>
                                          </p:val>
                                        </p:tav>
                                        <p:tav tm="100000">
                                          <p:val>
                                            <p:fltVal val="0"/>
                                          </p:val>
                                        </p:tav>
                                      </p:tavLst>
                                    </p:anim>
                                    <p:animEffect transition="in" filter="fade">
                                      <p:cBhvr>
                                        <p:cTn id="2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9&quot;/&gt;&lt;/object&gt;&lt;object type=&quot;3&quot; unique_id=&quot;10005&quot;&gt;&lt;property id=&quot;20148&quot; value=&quot;5&quot;/&gt;&lt;property id=&quot;20300&quot; value=&quot;Slide 3&quot;/&gt;&lt;property id=&quot;20307&quot; value=&quot;269&quot;/&gt;&lt;/object&gt;&lt;object type=&quot;3&quot; unique_id=&quot;10006&quot;&gt;&lt;property id=&quot;20148&quot; value=&quot;5&quot;/&gt;&lt;property id=&quot;20300&quot; value=&quot;Slide 5&quot;/&gt;&lt;property id=&quot;20307&quot; value=&quot;260&quot;/&gt;&lt;/object&gt;&lt;object type=&quot;3&quot; unique_id=&quot;10007&quot;&gt;&lt;property id=&quot;20148&quot; value=&quot;5&quot;/&gt;&lt;property id=&quot;20300&quot; value=&quot;Slide 6&quot;/&gt;&lt;property id=&quot;20307&quot; value=&quot;261&quot;/&gt;&lt;/object&gt;&lt;object type=&quot;3&quot; unique_id=&quot;10008&quot;&gt;&lt;property id=&quot;20148&quot; value=&quot;5&quot;/&gt;&lt;property id=&quot;20300&quot; value=&quot;Slide 7&quot;/&gt;&lt;property id=&quot;20307&quot; value=&quot;263&quot;/&gt;&lt;/object&gt;&lt;object type=&quot;3&quot; unique_id=&quot;10009&quot;&gt;&lt;property id=&quot;20148&quot; value=&quot;5&quot;/&gt;&lt;property id=&quot;20300&quot; value=&quot;Slide 8&quot;/&gt;&lt;property id=&quot;20307&quot; value=&quot;272&quot;/&gt;&lt;/object&gt;&lt;object type=&quot;3&quot; unique_id=&quot;10010&quot;&gt;&lt;property id=&quot;20148&quot; value=&quot;5&quot;/&gt;&lt;property id=&quot;20300&quot; value=&quot;Slide 9&quot;/&gt;&lt;property id=&quot;20307&quot; value=&quot;264&quot;/&gt;&lt;/object&gt;&lt;object type=&quot;3&quot; unique_id=&quot;10011&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11&quot;/&gt;&lt;property id=&quot;20307&quot; value=&quot;265&quot;/&gt;&lt;/object&gt;&lt;object type=&quot;3&quot; unique_id=&quot;10013&quot;&gt;&lt;property id=&quot;20148&quot; value=&quot;5&quot;/&gt;&lt;property id=&quot;20300&quot; value=&quot;Slide 12&quot;/&gt;&lt;property id=&quot;20307&quot; value=&quot;273&quot;/&gt;&lt;/object&gt;&lt;object type=&quot;3&quot; unique_id=&quot;10014&quot;&gt;&lt;property id=&quot;20148&quot; value=&quot;5&quot;/&gt;&lt;property id=&quot;20300&quot; value=&quot;Slide 13&quot;/&gt;&lt;property id=&quot;20307&quot; value=&quot;267&quot;/&gt;&lt;/object&gt;&lt;object type=&quot;3&quot; unique_id=&quot;10028&quot;&gt;&lt;property id=&quot;20148&quot; value=&quot;5&quot;/&gt;&lt;property id=&quot;20300&quot; value=&quot;Slide 1 - &amp;quot;TRƯỜNG TiỂU HỌC PHỔ AN&amp;quot;&quot;/&gt;&lt;property id=&quot;20307&quot; value=&quot;274&quot;/&gt;&lt;/object&gt;&lt;object type=&quot;3&quot; unique_id=&quot;10085&quot;&gt;&lt;property id=&quot;20148&quot; value=&quot;5&quot;/&gt;&lt;property id=&quot;20300&quot; value=&quot;Slide 4&quot;/&gt;&lt;property id=&quot;20307&quot; value=&quot;275&quot;/&gt;&lt;/object&gt;&lt;object type=&quot;3&quot; unique_id=&quot;10146&quot;&gt;&lt;property id=&quot;20148&quot; value=&quot;5&quot;/&gt;&lt;property id=&quot;20300&quot; value=&quot;Slide 14&quot;/&gt;&lt;property id=&quot;20307&quot; value=&quot;276&quot;/&gt;&lt;/object&gt;&lt;/object&gt;&lt;/object&gt;&lt;/database&gt;"/>
  <p:tag name="SECTOMILLISECCONVERTED" val="1"/>
  <p:tag name="INKNOELEADERBOARD" val="-56139293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3,&quot;WcOptionCount&quot;:10,&quot;HasMultipleSubmission&quot;:false,&quot;HasAutoStop&quot;:true,&quot;HasMinimizeMode&quot;:false,&quot;TimerValue&quot;:&quot;00:30&quot;,&quot;HasAutoStart&quot;:false,&quot;HasCorrectAnswers&quot;:true,&quot;McqAnswers&quot;:[&quot;B&quot;],&quot;ActivityId&quot;:&quot;&quot;,&quot;IaMcqCompetition&quot;:true,&quot;IsAnonymous&quot;:false,&quot;AutoAdvance&quot;:false,&quot;IsCompetitionMode&quot;:true}"/>
</p:tagLst>
</file>

<file path=ppt/tags/tag7.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5,&quot;HasMultipleSubmission&quot;:true,&quot;HasAutoStop&quot;:tru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ags/tag8.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quot;HasMultipleSubmission&quot;:false,&quot;HasAutoStop&quot;:tru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ags/tag9.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quot;HasMultipleSubmission&quot;:false,&quot;HasAutoStop&quot;:true,&quot;HasMinimizeMode&quot;:false,&quot;TimerValue&quot;:&quot;02:00&quot;,&quot;HasAutoStart&quot;:false,&quot;HasCorrectAnswers&quot;:false,&quot;McqAnswers&quot;:[],&quot;ActivityId&quot;:&quot;&quot;,&quot;IaMcqCompetition&quot;:false,&quot;IsAnonymous&quot;:false,&quot;AutoAdvance&quot;:false,&quot;IsCompetitionMode&quot;:false}"/>
</p:tagLst>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3195</TotalTime>
  <Words>1822</Words>
  <Application>Microsoft Office PowerPoint</Application>
  <PresentationFormat>Widescreen</PresentationFormat>
  <Paragraphs>215</Paragraphs>
  <Slides>28</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微软雅黑</vt:lpstr>
      <vt:lpstr>Arial</vt:lpstr>
      <vt:lpstr>Bodoni-PosterCompressed</vt:lpstr>
      <vt:lpstr>Calibri</vt:lpstr>
      <vt:lpstr>Calibri Light</vt:lpstr>
      <vt:lpstr>Constantia</vt:lpstr>
      <vt:lpstr>Times New Roman</vt:lpstr>
      <vt:lpstr>UVN Bach Dang Nang</vt:lpstr>
      <vt:lpstr>VNI-Times</vt:lpstr>
      <vt:lpstr>Wingdings 2</vt:lpstr>
      <vt:lpstr>方正卡通简体</vt:lpstr>
      <vt:lpstr>阿里巴巴普惠体 H</vt: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chính: Câu chuyện nói lên nguyện vọng và lòng nhiệt thành  của  một  phụ  nữ dũng cảm muốn làm việc lớn,  đóng góp  công  sức cho Cách mạng.</vt:lpstr>
      <vt:lpstr>PowerPoint Presentation</vt:lpstr>
      <vt:lpstr>PowerPoint Presentation</vt:lpstr>
      <vt:lpstr>PowerPoint Presentation</vt:lpstr>
      <vt:lpstr>PowerPoint Presentation</vt:lpstr>
    </vt:vector>
  </TitlesOfParts>
  <Company>164A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Admin</cp:lastModifiedBy>
  <cp:revision>156</cp:revision>
  <dcterms:created xsi:type="dcterms:W3CDTF">2001-01-04T19:47:07Z</dcterms:created>
  <dcterms:modified xsi:type="dcterms:W3CDTF">2024-04-15T00:59:52Z</dcterms:modified>
</cp:coreProperties>
</file>