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9" r:id="rId1"/>
    <p:sldMasterId id="2147483811" r:id="rId2"/>
    <p:sldMasterId id="2147483824" r:id="rId3"/>
  </p:sldMasterIdLst>
  <p:notesMasterIdLst>
    <p:notesMasterId r:id="rId36"/>
  </p:notesMasterIdLst>
  <p:sldIdLst>
    <p:sldId id="403" r:id="rId4"/>
    <p:sldId id="260" r:id="rId5"/>
    <p:sldId id="359" r:id="rId6"/>
    <p:sldId id="384" r:id="rId7"/>
    <p:sldId id="385" r:id="rId8"/>
    <p:sldId id="387" r:id="rId9"/>
    <p:sldId id="388" r:id="rId10"/>
    <p:sldId id="389" r:id="rId11"/>
    <p:sldId id="390" r:id="rId12"/>
    <p:sldId id="343" r:id="rId13"/>
    <p:sldId id="366" r:id="rId14"/>
    <p:sldId id="331" r:id="rId15"/>
    <p:sldId id="405" r:id="rId16"/>
    <p:sldId id="348" r:id="rId17"/>
    <p:sldId id="404" r:id="rId18"/>
    <p:sldId id="391" r:id="rId19"/>
    <p:sldId id="392" r:id="rId20"/>
    <p:sldId id="397" r:id="rId21"/>
    <p:sldId id="406" r:id="rId22"/>
    <p:sldId id="349" r:id="rId23"/>
    <p:sldId id="398" r:id="rId24"/>
    <p:sldId id="350" r:id="rId25"/>
    <p:sldId id="399" r:id="rId26"/>
    <p:sldId id="407" r:id="rId27"/>
    <p:sldId id="351" r:id="rId28"/>
    <p:sldId id="353" r:id="rId29"/>
    <p:sldId id="357" r:id="rId30"/>
    <p:sldId id="386" r:id="rId31"/>
    <p:sldId id="393" r:id="rId32"/>
    <p:sldId id="395" r:id="rId33"/>
    <p:sldId id="394" r:id="rId34"/>
    <p:sldId id="383"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0000"/>
    <a:srgbClr val="AFEFC4"/>
    <a:srgbClr val="3333FF"/>
    <a:srgbClr val="CC3300"/>
    <a:srgbClr val="FFFF99"/>
    <a:srgbClr val="CC66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94660" autoAdjust="0"/>
  </p:normalViewPr>
  <p:slideViewPr>
    <p:cSldViewPr>
      <p:cViewPr varScale="1">
        <p:scale>
          <a:sx n="61" d="100"/>
          <a:sy n="61" d="100"/>
        </p:scale>
        <p:origin x="1608" y="54"/>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F0C83285-A5FD-4E56-AAE4-4688A712863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atin typeface="Arial" pitchFamily="34" charset="0"/>
                <a:cs typeface="Arial" pitchFamily="34" charset="0"/>
              </a:defRPr>
            </a:lvl1pPr>
          </a:lstStyle>
          <a:p>
            <a:pPr>
              <a:defRPr/>
            </a:pPr>
            <a:endParaRPr lang="en-US" altLang="zh-CN"/>
          </a:p>
        </p:txBody>
      </p:sp>
      <p:sp>
        <p:nvSpPr>
          <p:cNvPr id="147459" name="Rectangle 3">
            <a:extLst>
              <a:ext uri="{FF2B5EF4-FFF2-40B4-BE49-F238E27FC236}">
                <a16:creationId xmlns:a16="http://schemas.microsoft.com/office/drawing/2014/main" id="{85FC7B5D-04C4-4558-BD00-BF92DFF4B93A}"/>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atin typeface="Arial" pitchFamily="34" charset="0"/>
                <a:cs typeface="Arial" pitchFamily="34" charset="0"/>
              </a:defRPr>
            </a:lvl1pPr>
          </a:lstStyle>
          <a:p>
            <a:pPr>
              <a:defRPr/>
            </a:pPr>
            <a:endParaRPr lang="en-US" altLang="zh-CN"/>
          </a:p>
        </p:txBody>
      </p:sp>
      <p:sp>
        <p:nvSpPr>
          <p:cNvPr id="16388" name="Rectangle 4">
            <a:extLst>
              <a:ext uri="{FF2B5EF4-FFF2-40B4-BE49-F238E27FC236}">
                <a16:creationId xmlns:a16="http://schemas.microsoft.com/office/drawing/2014/main" id="{AA51C076-4A0A-430D-8842-E45B990FB002}"/>
              </a:ext>
            </a:extLst>
          </p:cNvPr>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1" name="Rectangle 5">
            <a:extLst>
              <a:ext uri="{FF2B5EF4-FFF2-40B4-BE49-F238E27FC236}">
                <a16:creationId xmlns:a16="http://schemas.microsoft.com/office/drawing/2014/main" id="{3DCAD649-E284-4D89-80A2-F72C9C263FDD}"/>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7462" name="Rectangle 6">
            <a:extLst>
              <a:ext uri="{FF2B5EF4-FFF2-40B4-BE49-F238E27FC236}">
                <a16:creationId xmlns:a16="http://schemas.microsoft.com/office/drawing/2014/main" id="{1891CEE0-8F60-4EC9-8F5E-09D1CE6D9AB7}"/>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atin typeface="Arial" pitchFamily="34" charset="0"/>
                <a:cs typeface="Arial" pitchFamily="34" charset="0"/>
              </a:defRPr>
            </a:lvl1pPr>
          </a:lstStyle>
          <a:p>
            <a:pPr>
              <a:defRPr/>
            </a:pPr>
            <a:endParaRPr lang="en-US" altLang="zh-CN"/>
          </a:p>
        </p:txBody>
      </p:sp>
      <p:sp>
        <p:nvSpPr>
          <p:cNvPr id="147463" name="Rectangle 7">
            <a:extLst>
              <a:ext uri="{FF2B5EF4-FFF2-40B4-BE49-F238E27FC236}">
                <a16:creationId xmlns:a16="http://schemas.microsoft.com/office/drawing/2014/main" id="{0170CB50-94E9-4BCA-8ABE-4AA634FFB96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vl1pPr>
          </a:lstStyle>
          <a:p>
            <a:fld id="{0D8F0894-0AAC-4D25-BEAC-40B68B542A39}"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C3B34D2-AB00-4F42-B9B0-F66415E839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buFontTx/>
              <a:buNone/>
            </a:pPr>
            <a:fld id="{2CBFD558-FA4E-4EEA-B367-68726186278D}" type="slidenum">
              <a:rPr lang="en-US" altLang="zh-CN"/>
              <a:pPr>
                <a:spcBef>
                  <a:spcPct val="0"/>
                </a:spcBef>
                <a:buFontTx/>
                <a:buNone/>
              </a:pPr>
              <a:t>10</a:t>
            </a:fld>
            <a:endParaRPr lang="en-US" altLang="zh-CN"/>
          </a:p>
        </p:txBody>
      </p:sp>
      <p:sp>
        <p:nvSpPr>
          <p:cNvPr id="28675" name="Rectangle 2">
            <a:extLst>
              <a:ext uri="{FF2B5EF4-FFF2-40B4-BE49-F238E27FC236}">
                <a16:creationId xmlns:a16="http://schemas.microsoft.com/office/drawing/2014/main" id="{0734284F-C2A8-4171-B4A4-0C045F225AC0}"/>
              </a:ext>
            </a:extLst>
          </p:cNvPr>
          <p:cNvSpPr>
            <a:spLocks noGrp="1" noRot="1" noChangeAspect="1" noChangeArrowheads="1" noTextEdit="1"/>
          </p:cNvSpPr>
          <p:nvPr>
            <p:ph type="sldImg" idx="4294967295"/>
          </p:nvPr>
        </p:nvSpPr>
        <p:spPr>
          <a:ln/>
        </p:spPr>
      </p:sp>
      <p:sp>
        <p:nvSpPr>
          <p:cNvPr id="28676" name="Rectangle 3">
            <a:extLst>
              <a:ext uri="{FF2B5EF4-FFF2-40B4-BE49-F238E27FC236}">
                <a16:creationId xmlns:a16="http://schemas.microsoft.com/office/drawing/2014/main" id="{E025FC35-BA70-4E14-9DDE-41FE892ED5C2}"/>
              </a:ext>
            </a:extLst>
          </p:cNvPr>
          <p:cNvSpPr>
            <a:spLocks noGrp="1" noChangeArrowheads="1"/>
          </p:cNvSpPr>
          <p:nvPr>
            <p:ph type="body" idx="4294967295"/>
          </p:nvPr>
        </p:nvSpPr>
        <p:spPr/>
        <p:txBody>
          <a:bodyPr>
            <a:prstTxWarp prst="textNoShape">
              <a:avLst/>
            </a:prstTxWarp>
          </a:bodyPr>
          <a:lstStyle/>
          <a:p>
            <a:pPr eaLnBrk="1" hangingPunct="1"/>
            <a:endParaRPr lang="vi-V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BF9276F-BF3F-489D-85DE-4D52716D4B7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buFontTx/>
              <a:buNone/>
            </a:pPr>
            <a:fld id="{41F371CA-AF40-46D6-8F45-DF09797EC09E}" type="slidenum">
              <a:rPr lang="en-US" altLang="zh-CN"/>
              <a:pPr>
                <a:spcBef>
                  <a:spcPct val="0"/>
                </a:spcBef>
                <a:buFontTx/>
                <a:buNone/>
              </a:pPr>
              <a:t>21</a:t>
            </a:fld>
            <a:endParaRPr lang="en-US" altLang="zh-CN"/>
          </a:p>
        </p:txBody>
      </p:sp>
      <p:sp>
        <p:nvSpPr>
          <p:cNvPr id="40963" name="Rectangle 2">
            <a:extLst>
              <a:ext uri="{FF2B5EF4-FFF2-40B4-BE49-F238E27FC236}">
                <a16:creationId xmlns:a16="http://schemas.microsoft.com/office/drawing/2014/main" id="{581CB724-CD87-4981-8F6B-DDEFD3E71DF3}"/>
              </a:ext>
            </a:extLst>
          </p:cNvPr>
          <p:cNvSpPr>
            <a:spLocks noGrp="1" noRot="1" noChangeAspect="1" noChangeArrowheads="1" noTextEdit="1"/>
          </p:cNvSpPr>
          <p:nvPr>
            <p:ph type="sldImg" idx="4294967295"/>
          </p:nvPr>
        </p:nvSpPr>
        <p:spPr>
          <a:ln/>
        </p:spPr>
      </p:sp>
      <p:sp>
        <p:nvSpPr>
          <p:cNvPr id="40964" name="Rectangle 3">
            <a:extLst>
              <a:ext uri="{FF2B5EF4-FFF2-40B4-BE49-F238E27FC236}">
                <a16:creationId xmlns:a16="http://schemas.microsoft.com/office/drawing/2014/main" id="{14530DEB-E5E8-451E-B994-058FEDB5CDE0}"/>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endParaRPr lang="vi-V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FB5E541-D117-4883-9EF4-274CD9517D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buFontTx/>
              <a:buNone/>
            </a:pPr>
            <a:fld id="{E1DD9654-4341-417D-AA85-822E4181AB23}" type="slidenum">
              <a:rPr lang="en-US" altLang="zh-CN"/>
              <a:pPr>
                <a:spcBef>
                  <a:spcPct val="0"/>
                </a:spcBef>
                <a:buFontTx/>
                <a:buNone/>
              </a:pPr>
              <a:t>27</a:t>
            </a:fld>
            <a:endParaRPr lang="en-US" altLang="zh-CN"/>
          </a:p>
        </p:txBody>
      </p:sp>
      <p:sp>
        <p:nvSpPr>
          <p:cNvPr id="48131" name="Rectangle 2">
            <a:extLst>
              <a:ext uri="{FF2B5EF4-FFF2-40B4-BE49-F238E27FC236}">
                <a16:creationId xmlns:a16="http://schemas.microsoft.com/office/drawing/2014/main" id="{197F1C87-F5C3-45DF-8DE0-AE91300BB352}"/>
              </a:ext>
            </a:extLst>
          </p:cNvPr>
          <p:cNvSpPr>
            <a:spLocks noGrp="1" noRot="1" noChangeAspect="1" noChangeArrowheads="1" noTextEdit="1"/>
          </p:cNvSpPr>
          <p:nvPr>
            <p:ph type="sldImg" idx="4294967295"/>
          </p:nvPr>
        </p:nvSpPr>
        <p:spPr>
          <a:ln/>
        </p:spPr>
      </p:sp>
      <p:sp>
        <p:nvSpPr>
          <p:cNvPr id="48132" name="Rectangle 3">
            <a:extLst>
              <a:ext uri="{FF2B5EF4-FFF2-40B4-BE49-F238E27FC236}">
                <a16:creationId xmlns:a16="http://schemas.microsoft.com/office/drawing/2014/main" id="{C5E087D7-649E-4C8A-AEEA-F08274476C0A}"/>
              </a:ext>
            </a:extLst>
          </p:cNvPr>
          <p:cNvSpPr>
            <a:spLocks noGrp="1" noChangeArrowheads="1"/>
          </p:cNvSpPr>
          <p:nvPr>
            <p:ph type="body" idx="4294967295"/>
          </p:nvPr>
        </p:nvSpPr>
        <p:spPr/>
        <p:txBody>
          <a:bodyPr>
            <a:prstTxWarp prst="textNoShape">
              <a:avLst/>
            </a:prstTxWarp>
          </a:bodyPr>
          <a:lstStyle/>
          <a:p>
            <a:pPr eaLnBrk="1" hangingPunct="1"/>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6B65A241-1820-402F-99DB-4F28F2B9FEDA}"/>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3E4FE75E-2FD7-4836-809A-76A3EE814A64}"/>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43B925BC-E7D3-4451-9756-6348A386BF69}"/>
              </a:ext>
            </a:extLst>
          </p:cNvPr>
          <p:cNvSpPr>
            <a:spLocks noGrp="1"/>
          </p:cNvSpPr>
          <p:nvPr>
            <p:ph type="sldNum" sz="quarter" idx="12"/>
          </p:nvPr>
        </p:nvSpPr>
        <p:spPr/>
        <p:txBody>
          <a:bodyPr/>
          <a:lstStyle>
            <a:lvl1pPr>
              <a:defRPr/>
            </a:lvl1pPr>
          </a:lstStyle>
          <a:p>
            <a:fld id="{0DE35546-01DC-47AD-9C62-9C4178445200}" type="slidenum">
              <a:rPr lang="en-US" altLang="zh-CN"/>
              <a:pPr/>
              <a:t>‹#›</a:t>
            </a:fld>
            <a:endParaRPr lang="en-US" altLang="zh-CN"/>
          </a:p>
        </p:txBody>
      </p:sp>
    </p:spTree>
    <p:extLst>
      <p:ext uri="{BB962C8B-B14F-4D97-AF65-F5344CB8AC3E}">
        <p14:creationId xmlns:p14="http://schemas.microsoft.com/office/powerpoint/2010/main" val="761416829"/>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18605585-6521-472C-8924-A79D9F1CB201}"/>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7F83E14D-AF42-4E34-92CE-C3936C668FCD}"/>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7CC96806-43CC-431F-A542-E349CD920353}"/>
              </a:ext>
            </a:extLst>
          </p:cNvPr>
          <p:cNvSpPr>
            <a:spLocks noGrp="1"/>
          </p:cNvSpPr>
          <p:nvPr>
            <p:ph type="sldNum" sz="quarter" idx="12"/>
          </p:nvPr>
        </p:nvSpPr>
        <p:spPr/>
        <p:txBody>
          <a:bodyPr/>
          <a:lstStyle>
            <a:lvl1pPr>
              <a:defRPr/>
            </a:lvl1pPr>
          </a:lstStyle>
          <a:p>
            <a:fld id="{E1AAFCA5-28CD-4F0B-B602-E62F226953A6}" type="slidenum">
              <a:rPr lang="en-US" altLang="zh-CN"/>
              <a:pPr/>
              <a:t>‹#›</a:t>
            </a:fld>
            <a:endParaRPr lang="en-US" altLang="zh-CN"/>
          </a:p>
        </p:txBody>
      </p:sp>
    </p:spTree>
    <p:extLst>
      <p:ext uri="{BB962C8B-B14F-4D97-AF65-F5344CB8AC3E}">
        <p14:creationId xmlns:p14="http://schemas.microsoft.com/office/powerpoint/2010/main" val="3716090184"/>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1956453B-31D1-4782-8130-91140DE084EA}"/>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667BEC5F-063F-4BE6-BD62-2A37918BF49E}"/>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058D36FF-7B34-43EB-B530-76F15BE263C1}"/>
              </a:ext>
            </a:extLst>
          </p:cNvPr>
          <p:cNvSpPr>
            <a:spLocks noGrp="1"/>
          </p:cNvSpPr>
          <p:nvPr>
            <p:ph type="sldNum" sz="quarter" idx="12"/>
          </p:nvPr>
        </p:nvSpPr>
        <p:spPr/>
        <p:txBody>
          <a:bodyPr/>
          <a:lstStyle>
            <a:lvl1pPr>
              <a:defRPr/>
            </a:lvl1pPr>
          </a:lstStyle>
          <a:p>
            <a:fld id="{7B487FC2-AB16-4D14-B352-0600AC8B8CF0}" type="slidenum">
              <a:rPr lang="en-US" altLang="zh-CN"/>
              <a:pPr/>
              <a:t>‹#›</a:t>
            </a:fld>
            <a:endParaRPr lang="en-US" altLang="zh-CN"/>
          </a:p>
        </p:txBody>
      </p:sp>
    </p:spTree>
    <p:extLst>
      <p:ext uri="{BB962C8B-B14F-4D97-AF65-F5344CB8AC3E}">
        <p14:creationId xmlns:p14="http://schemas.microsoft.com/office/powerpoint/2010/main" val="3335776212"/>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7"/>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a:extLst>
              <a:ext uri="{FF2B5EF4-FFF2-40B4-BE49-F238E27FC236}">
                <a16:creationId xmlns:a16="http://schemas.microsoft.com/office/drawing/2014/main" id="{4C508C75-A8F2-4CB5-8D18-15ACC4D2EFA5}"/>
              </a:ext>
            </a:extLst>
          </p:cNvPr>
          <p:cNvSpPr>
            <a:spLocks noGrp="1" noChangeArrowheads="1"/>
          </p:cNvSpPr>
          <p:nvPr>
            <p:ph type="dt" sz="half" idx="10"/>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5" name="Rectangle 5">
            <a:extLst>
              <a:ext uri="{FF2B5EF4-FFF2-40B4-BE49-F238E27FC236}">
                <a16:creationId xmlns:a16="http://schemas.microsoft.com/office/drawing/2014/main" id="{11CBDC1E-D6EE-47DE-BBFC-E391919C4B2F}"/>
              </a:ext>
            </a:extLst>
          </p:cNvPr>
          <p:cNvSpPr>
            <a:spLocks noGrp="1" noChangeArrowheads="1"/>
          </p:cNvSpPr>
          <p:nvPr>
            <p:ph type="ftr" sz="quarter" idx="11"/>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6" name="Rectangle 6">
            <a:extLst>
              <a:ext uri="{FF2B5EF4-FFF2-40B4-BE49-F238E27FC236}">
                <a16:creationId xmlns:a16="http://schemas.microsoft.com/office/drawing/2014/main" id="{1EE889EB-4DE7-446F-8EE5-3B6E8DB4B567}"/>
              </a:ext>
            </a:extLst>
          </p:cNvPr>
          <p:cNvSpPr>
            <a:spLocks noGrp="1" noChangeArrowheads="1"/>
          </p:cNvSpPr>
          <p:nvPr>
            <p:ph type="sldNum" sz="quarter" idx="12"/>
          </p:nvPr>
        </p:nvSpPr>
        <p:spPr/>
        <p:txBody>
          <a:bodyPr/>
          <a:lstStyle>
            <a:lvl1pPr>
              <a:buFont typeface="Arial" panose="020B0604020202020204" pitchFamily="34" charset="0"/>
              <a:buNone/>
              <a:defRPr/>
            </a:lvl1pPr>
          </a:lstStyle>
          <a:p>
            <a:fld id="{59C7CBEA-4871-4F27-9C99-149EDF72C4E4}" type="slidenum">
              <a:rPr lang="en-US" altLang="en-US"/>
              <a:pPr/>
              <a:t>‹#›</a:t>
            </a:fld>
            <a:endParaRPr lang="en-US" altLang="en-US"/>
          </a:p>
        </p:txBody>
      </p:sp>
    </p:spTree>
    <p:extLst>
      <p:ext uri="{BB962C8B-B14F-4D97-AF65-F5344CB8AC3E}">
        <p14:creationId xmlns:p14="http://schemas.microsoft.com/office/powerpoint/2010/main" val="2084800311"/>
      </p:ext>
    </p:extLst>
  </p:cSld>
  <p:clrMapOvr>
    <a:masterClrMapping/>
  </p:clrMapOvr>
  <p:transition spd="slow" advTm="24000">
    <p:wheel spokes="8"/>
    <p:sndAc>
      <p:stSnd loop="1">
        <p:snd r:embed="rId1" name="applaus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32012509-1EF5-4DE7-BD1C-C69F6BA0E971}"/>
              </a:ext>
            </a:extLst>
          </p:cNvPr>
          <p:cNvSpPr>
            <a:spLocks noGrp="1" noChangeArrowheads="1"/>
          </p:cNvSpPr>
          <p:nvPr>
            <p:ph type="dt" sz="half" idx="10"/>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5" name="Rectangle 5">
            <a:extLst>
              <a:ext uri="{FF2B5EF4-FFF2-40B4-BE49-F238E27FC236}">
                <a16:creationId xmlns:a16="http://schemas.microsoft.com/office/drawing/2014/main" id="{FC235208-A7F2-492F-84B6-6F4B64854EEB}"/>
              </a:ext>
            </a:extLst>
          </p:cNvPr>
          <p:cNvSpPr>
            <a:spLocks noGrp="1" noChangeArrowheads="1"/>
          </p:cNvSpPr>
          <p:nvPr>
            <p:ph type="ftr" sz="quarter" idx="11"/>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6" name="Rectangle 6">
            <a:extLst>
              <a:ext uri="{FF2B5EF4-FFF2-40B4-BE49-F238E27FC236}">
                <a16:creationId xmlns:a16="http://schemas.microsoft.com/office/drawing/2014/main" id="{9FF77A33-8827-47EF-B93B-1D9B7D8137A7}"/>
              </a:ext>
            </a:extLst>
          </p:cNvPr>
          <p:cNvSpPr>
            <a:spLocks noGrp="1" noChangeArrowheads="1"/>
          </p:cNvSpPr>
          <p:nvPr>
            <p:ph type="sldNum" sz="quarter" idx="12"/>
          </p:nvPr>
        </p:nvSpPr>
        <p:spPr/>
        <p:txBody>
          <a:bodyPr/>
          <a:lstStyle>
            <a:lvl1pPr>
              <a:buFont typeface="Arial" panose="020B0604020202020204" pitchFamily="34" charset="0"/>
              <a:buNone/>
              <a:defRPr/>
            </a:lvl1pPr>
          </a:lstStyle>
          <a:p>
            <a:fld id="{8A7E2D3F-3020-4AE4-88D1-CFE06D441E8C}" type="slidenum">
              <a:rPr lang="en-US" altLang="en-US"/>
              <a:pPr/>
              <a:t>‹#›</a:t>
            </a:fld>
            <a:endParaRPr lang="en-US" altLang="en-US"/>
          </a:p>
        </p:txBody>
      </p:sp>
    </p:spTree>
    <p:extLst>
      <p:ext uri="{BB962C8B-B14F-4D97-AF65-F5344CB8AC3E}">
        <p14:creationId xmlns:p14="http://schemas.microsoft.com/office/powerpoint/2010/main" val="151588163"/>
      </p:ext>
    </p:extLst>
  </p:cSld>
  <p:clrMapOvr>
    <a:masterClrMapping/>
  </p:clrMapOvr>
  <p:transition spd="slow" advTm="24000">
    <p:wheel spokes="8"/>
    <p:sndAc>
      <p:stSnd loop="1">
        <p:snd r:embed="rId1" name="applaus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2"/>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a:extLst>
              <a:ext uri="{FF2B5EF4-FFF2-40B4-BE49-F238E27FC236}">
                <a16:creationId xmlns:a16="http://schemas.microsoft.com/office/drawing/2014/main" id="{64BC4630-3901-4B9D-8F1D-809901FA0EC9}"/>
              </a:ext>
            </a:extLst>
          </p:cNvPr>
          <p:cNvSpPr>
            <a:spLocks noGrp="1" noChangeArrowheads="1"/>
          </p:cNvSpPr>
          <p:nvPr>
            <p:ph type="dt" sz="half" idx="10"/>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5" name="Rectangle 5">
            <a:extLst>
              <a:ext uri="{FF2B5EF4-FFF2-40B4-BE49-F238E27FC236}">
                <a16:creationId xmlns:a16="http://schemas.microsoft.com/office/drawing/2014/main" id="{65A4854D-D5FF-4A39-B041-A8769AE8E2CF}"/>
              </a:ext>
            </a:extLst>
          </p:cNvPr>
          <p:cNvSpPr>
            <a:spLocks noGrp="1" noChangeArrowheads="1"/>
          </p:cNvSpPr>
          <p:nvPr>
            <p:ph type="ftr" sz="quarter" idx="11"/>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6" name="Rectangle 6">
            <a:extLst>
              <a:ext uri="{FF2B5EF4-FFF2-40B4-BE49-F238E27FC236}">
                <a16:creationId xmlns:a16="http://schemas.microsoft.com/office/drawing/2014/main" id="{27D80B82-A997-4AE3-AC0B-EA71E3443F11}"/>
              </a:ext>
            </a:extLst>
          </p:cNvPr>
          <p:cNvSpPr>
            <a:spLocks noGrp="1" noChangeArrowheads="1"/>
          </p:cNvSpPr>
          <p:nvPr>
            <p:ph type="sldNum" sz="quarter" idx="12"/>
          </p:nvPr>
        </p:nvSpPr>
        <p:spPr/>
        <p:txBody>
          <a:bodyPr/>
          <a:lstStyle>
            <a:lvl1pPr>
              <a:buFont typeface="Arial" panose="020B0604020202020204" pitchFamily="34" charset="0"/>
              <a:buNone/>
              <a:defRPr/>
            </a:lvl1pPr>
          </a:lstStyle>
          <a:p>
            <a:fld id="{9E4E8BB6-88BF-4EEE-87CA-253CDFD07DBA}" type="slidenum">
              <a:rPr lang="en-US" altLang="en-US"/>
              <a:pPr/>
              <a:t>‹#›</a:t>
            </a:fld>
            <a:endParaRPr lang="en-US" altLang="en-US"/>
          </a:p>
        </p:txBody>
      </p:sp>
    </p:spTree>
    <p:extLst>
      <p:ext uri="{BB962C8B-B14F-4D97-AF65-F5344CB8AC3E}">
        <p14:creationId xmlns:p14="http://schemas.microsoft.com/office/powerpoint/2010/main" val="319885305"/>
      </p:ext>
    </p:extLst>
  </p:cSld>
  <p:clrMapOvr>
    <a:masterClrMapping/>
  </p:clrMapOvr>
  <p:transition spd="slow" advTm="24000">
    <p:wheel spokes="8"/>
    <p:sndAc>
      <p:stSnd loop="1">
        <p:snd r:embed="rId1" name="applaus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Date Placeholder 4">
            <a:extLst>
              <a:ext uri="{FF2B5EF4-FFF2-40B4-BE49-F238E27FC236}">
                <a16:creationId xmlns:a16="http://schemas.microsoft.com/office/drawing/2014/main" id="{0D30263B-6AC7-40C0-8DA1-A6F76AE3D382}"/>
              </a:ext>
            </a:extLst>
          </p:cNvPr>
          <p:cNvSpPr>
            <a:spLocks noGrp="1" noChangeArrowheads="1"/>
          </p:cNvSpPr>
          <p:nvPr>
            <p:ph type="dt" sz="half" idx="10"/>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6" name="Footer Placeholder 5">
            <a:extLst>
              <a:ext uri="{FF2B5EF4-FFF2-40B4-BE49-F238E27FC236}">
                <a16:creationId xmlns:a16="http://schemas.microsoft.com/office/drawing/2014/main" id="{952BA482-7B60-48C8-9EF1-198F078F9B63}"/>
              </a:ext>
            </a:extLst>
          </p:cNvPr>
          <p:cNvSpPr>
            <a:spLocks noGrp="1" noChangeArrowheads="1"/>
          </p:cNvSpPr>
          <p:nvPr>
            <p:ph type="ftr" sz="quarter" idx="11"/>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5ABFA18-4C14-41A9-97D1-ED8CDCF2C1DA}"/>
              </a:ext>
            </a:extLst>
          </p:cNvPr>
          <p:cNvSpPr>
            <a:spLocks noGrp="1" noChangeArrowheads="1"/>
          </p:cNvSpPr>
          <p:nvPr>
            <p:ph type="sldNum" sz="quarter" idx="12"/>
          </p:nvPr>
        </p:nvSpPr>
        <p:spPr/>
        <p:txBody>
          <a:bodyPr/>
          <a:lstStyle>
            <a:lvl1pPr>
              <a:buFont typeface="Arial" panose="020B0604020202020204" pitchFamily="34" charset="0"/>
              <a:buNone/>
              <a:defRPr/>
            </a:lvl1pPr>
          </a:lstStyle>
          <a:p>
            <a:fld id="{60622656-ADB9-4326-B001-BC7C59FE3C7A}" type="slidenum">
              <a:rPr lang="en-US" altLang="en-US"/>
              <a:pPr/>
              <a:t>‹#›</a:t>
            </a:fld>
            <a:endParaRPr lang="en-US" altLang="en-US"/>
          </a:p>
        </p:txBody>
      </p:sp>
    </p:spTree>
    <p:extLst>
      <p:ext uri="{BB962C8B-B14F-4D97-AF65-F5344CB8AC3E}">
        <p14:creationId xmlns:p14="http://schemas.microsoft.com/office/powerpoint/2010/main" val="1973323287"/>
      </p:ext>
    </p:extLst>
  </p:cSld>
  <p:clrMapOvr>
    <a:masterClrMapping/>
  </p:clrMapOvr>
  <p:transition spd="slow" advTm="24000">
    <p:wheel spokes="8"/>
    <p:sndAc>
      <p:stSnd loop="1">
        <p:snd r:embed="rId1" name="applaus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a:extLst>
              <a:ext uri="{FF2B5EF4-FFF2-40B4-BE49-F238E27FC236}">
                <a16:creationId xmlns:a16="http://schemas.microsoft.com/office/drawing/2014/main" id="{04E85445-1AC8-4C92-9A8D-52B0B643AA07}"/>
              </a:ext>
            </a:extLst>
          </p:cNvPr>
          <p:cNvSpPr>
            <a:spLocks noGrp="1" noChangeArrowheads="1"/>
          </p:cNvSpPr>
          <p:nvPr>
            <p:ph type="dt" sz="half" idx="10"/>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8" name="Rectangle 5">
            <a:extLst>
              <a:ext uri="{FF2B5EF4-FFF2-40B4-BE49-F238E27FC236}">
                <a16:creationId xmlns:a16="http://schemas.microsoft.com/office/drawing/2014/main" id="{D97821C6-7E1B-40A4-B8B8-995854E52A16}"/>
              </a:ext>
            </a:extLst>
          </p:cNvPr>
          <p:cNvSpPr>
            <a:spLocks noGrp="1" noChangeArrowheads="1"/>
          </p:cNvSpPr>
          <p:nvPr>
            <p:ph type="ftr" sz="quarter" idx="11"/>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9" name="Rectangle 6">
            <a:extLst>
              <a:ext uri="{FF2B5EF4-FFF2-40B4-BE49-F238E27FC236}">
                <a16:creationId xmlns:a16="http://schemas.microsoft.com/office/drawing/2014/main" id="{E7BDDE14-0F04-48D2-962F-84C1267FA0F1}"/>
              </a:ext>
            </a:extLst>
          </p:cNvPr>
          <p:cNvSpPr>
            <a:spLocks noGrp="1" noChangeArrowheads="1"/>
          </p:cNvSpPr>
          <p:nvPr>
            <p:ph type="sldNum" sz="quarter" idx="12"/>
          </p:nvPr>
        </p:nvSpPr>
        <p:spPr/>
        <p:txBody>
          <a:bodyPr/>
          <a:lstStyle>
            <a:lvl1pPr>
              <a:buFont typeface="Arial" panose="020B0604020202020204" pitchFamily="34" charset="0"/>
              <a:buNone/>
              <a:defRPr/>
            </a:lvl1pPr>
          </a:lstStyle>
          <a:p>
            <a:fld id="{99682B49-0088-4621-AE03-C684821DDE85}" type="slidenum">
              <a:rPr lang="en-US" altLang="en-US"/>
              <a:pPr/>
              <a:t>‹#›</a:t>
            </a:fld>
            <a:endParaRPr lang="en-US" altLang="en-US"/>
          </a:p>
        </p:txBody>
      </p:sp>
    </p:spTree>
    <p:extLst>
      <p:ext uri="{BB962C8B-B14F-4D97-AF65-F5344CB8AC3E}">
        <p14:creationId xmlns:p14="http://schemas.microsoft.com/office/powerpoint/2010/main" val="1727483356"/>
      </p:ext>
    </p:extLst>
  </p:cSld>
  <p:clrMapOvr>
    <a:masterClrMapping/>
  </p:clrMapOvr>
  <p:transition spd="slow" advTm="24000">
    <p:wheel spokes="8"/>
    <p:sndAc>
      <p:stSnd loop="1">
        <p:snd r:embed="rId1" name="applaus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a:extLst>
              <a:ext uri="{FF2B5EF4-FFF2-40B4-BE49-F238E27FC236}">
                <a16:creationId xmlns:a16="http://schemas.microsoft.com/office/drawing/2014/main" id="{0C87CBF0-D09A-4D14-B5CA-D0BD18626AB5}"/>
              </a:ext>
            </a:extLst>
          </p:cNvPr>
          <p:cNvSpPr>
            <a:spLocks noGrp="1" noChangeArrowheads="1"/>
          </p:cNvSpPr>
          <p:nvPr>
            <p:ph type="dt" sz="half" idx="10"/>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4" name="Rectangle 5">
            <a:extLst>
              <a:ext uri="{FF2B5EF4-FFF2-40B4-BE49-F238E27FC236}">
                <a16:creationId xmlns:a16="http://schemas.microsoft.com/office/drawing/2014/main" id="{767DB10C-7BA5-43A4-A0F7-C970DD11E115}"/>
              </a:ext>
            </a:extLst>
          </p:cNvPr>
          <p:cNvSpPr>
            <a:spLocks noGrp="1" noChangeArrowheads="1"/>
          </p:cNvSpPr>
          <p:nvPr>
            <p:ph type="ftr" sz="quarter" idx="11"/>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5" name="Rectangle 6">
            <a:extLst>
              <a:ext uri="{FF2B5EF4-FFF2-40B4-BE49-F238E27FC236}">
                <a16:creationId xmlns:a16="http://schemas.microsoft.com/office/drawing/2014/main" id="{97B98655-86E0-4C2A-84F8-83592F3C9378}"/>
              </a:ext>
            </a:extLst>
          </p:cNvPr>
          <p:cNvSpPr>
            <a:spLocks noGrp="1" noChangeArrowheads="1"/>
          </p:cNvSpPr>
          <p:nvPr>
            <p:ph type="sldNum" sz="quarter" idx="12"/>
          </p:nvPr>
        </p:nvSpPr>
        <p:spPr/>
        <p:txBody>
          <a:bodyPr/>
          <a:lstStyle>
            <a:lvl1pPr>
              <a:buFont typeface="Arial" panose="020B0604020202020204" pitchFamily="34" charset="0"/>
              <a:buNone/>
              <a:defRPr/>
            </a:lvl1pPr>
          </a:lstStyle>
          <a:p>
            <a:fld id="{CBA045E2-BEFC-44AD-89EB-DEE9A8EE1462}" type="slidenum">
              <a:rPr lang="en-US" altLang="en-US"/>
              <a:pPr/>
              <a:t>‹#›</a:t>
            </a:fld>
            <a:endParaRPr lang="en-US" altLang="en-US"/>
          </a:p>
        </p:txBody>
      </p:sp>
    </p:spTree>
    <p:extLst>
      <p:ext uri="{BB962C8B-B14F-4D97-AF65-F5344CB8AC3E}">
        <p14:creationId xmlns:p14="http://schemas.microsoft.com/office/powerpoint/2010/main" val="1167978686"/>
      </p:ext>
    </p:extLst>
  </p:cSld>
  <p:clrMapOvr>
    <a:masterClrMapping/>
  </p:clrMapOvr>
  <p:transition spd="slow" advTm="24000">
    <p:wheel spokes="8"/>
    <p:sndAc>
      <p:stSnd loop="1">
        <p:snd r:embed="rId1" name="applaus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05DC4C1-CF4F-4297-A635-D7FBE68CEF59}"/>
              </a:ext>
            </a:extLst>
          </p:cNvPr>
          <p:cNvSpPr>
            <a:spLocks noGrp="1" noChangeArrowheads="1"/>
          </p:cNvSpPr>
          <p:nvPr>
            <p:ph type="dt" sz="half" idx="10"/>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3" name="Rectangle 5">
            <a:extLst>
              <a:ext uri="{FF2B5EF4-FFF2-40B4-BE49-F238E27FC236}">
                <a16:creationId xmlns:a16="http://schemas.microsoft.com/office/drawing/2014/main" id="{62B272CE-A7C3-403C-8F44-B39EC0EB4399}"/>
              </a:ext>
            </a:extLst>
          </p:cNvPr>
          <p:cNvSpPr>
            <a:spLocks noGrp="1" noChangeArrowheads="1"/>
          </p:cNvSpPr>
          <p:nvPr>
            <p:ph type="ftr" sz="quarter" idx="11"/>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4" name="Rectangle 6">
            <a:extLst>
              <a:ext uri="{FF2B5EF4-FFF2-40B4-BE49-F238E27FC236}">
                <a16:creationId xmlns:a16="http://schemas.microsoft.com/office/drawing/2014/main" id="{D9600EAA-D0C8-4E24-9F4D-3034A39F79BD}"/>
              </a:ext>
            </a:extLst>
          </p:cNvPr>
          <p:cNvSpPr>
            <a:spLocks noGrp="1" noChangeArrowheads="1"/>
          </p:cNvSpPr>
          <p:nvPr>
            <p:ph type="sldNum" sz="quarter" idx="12"/>
          </p:nvPr>
        </p:nvSpPr>
        <p:spPr/>
        <p:txBody>
          <a:bodyPr/>
          <a:lstStyle>
            <a:lvl1pPr>
              <a:buFont typeface="Arial" panose="020B0604020202020204" pitchFamily="34" charset="0"/>
              <a:buNone/>
              <a:defRPr/>
            </a:lvl1pPr>
          </a:lstStyle>
          <a:p>
            <a:fld id="{4358F14F-AB31-4B3D-AA6A-3F1E5880B703}" type="slidenum">
              <a:rPr lang="en-US" altLang="en-US"/>
              <a:pPr/>
              <a:t>‹#›</a:t>
            </a:fld>
            <a:endParaRPr lang="en-US" altLang="en-US"/>
          </a:p>
        </p:txBody>
      </p:sp>
    </p:spTree>
    <p:extLst>
      <p:ext uri="{BB962C8B-B14F-4D97-AF65-F5344CB8AC3E}">
        <p14:creationId xmlns:p14="http://schemas.microsoft.com/office/powerpoint/2010/main" val="3672576043"/>
      </p:ext>
    </p:extLst>
  </p:cSld>
  <p:clrMapOvr>
    <a:masterClrMapping/>
  </p:clrMapOvr>
  <p:transition spd="slow" advTm="24000">
    <p:wheel spokes="8"/>
    <p:sndAc>
      <p:stSnd loop="1">
        <p:snd r:embed="rId1" name="applaus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a:extLst>
              <a:ext uri="{FF2B5EF4-FFF2-40B4-BE49-F238E27FC236}">
                <a16:creationId xmlns:a16="http://schemas.microsoft.com/office/drawing/2014/main" id="{3703255E-ADAF-48B1-AF56-859F5ADA4ADA}"/>
              </a:ext>
            </a:extLst>
          </p:cNvPr>
          <p:cNvSpPr>
            <a:spLocks noGrp="1" noChangeArrowheads="1"/>
          </p:cNvSpPr>
          <p:nvPr>
            <p:ph type="dt" sz="half" idx="10"/>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6" name="Footer Placeholder 5">
            <a:extLst>
              <a:ext uri="{FF2B5EF4-FFF2-40B4-BE49-F238E27FC236}">
                <a16:creationId xmlns:a16="http://schemas.microsoft.com/office/drawing/2014/main" id="{4CFA7B64-BF5C-496E-9556-4BD5CF7B4246}"/>
              </a:ext>
            </a:extLst>
          </p:cNvPr>
          <p:cNvSpPr>
            <a:spLocks noGrp="1" noChangeArrowheads="1"/>
          </p:cNvSpPr>
          <p:nvPr>
            <p:ph type="ftr" sz="quarter" idx="11"/>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C43F725-D9FE-43FE-A7B2-27EE4D62B71B}"/>
              </a:ext>
            </a:extLst>
          </p:cNvPr>
          <p:cNvSpPr>
            <a:spLocks noGrp="1" noChangeArrowheads="1"/>
          </p:cNvSpPr>
          <p:nvPr>
            <p:ph type="sldNum" sz="quarter" idx="12"/>
          </p:nvPr>
        </p:nvSpPr>
        <p:spPr/>
        <p:txBody>
          <a:bodyPr/>
          <a:lstStyle>
            <a:lvl1pPr>
              <a:buFont typeface="Arial" panose="020B0604020202020204" pitchFamily="34" charset="0"/>
              <a:buNone/>
              <a:defRPr/>
            </a:lvl1pPr>
          </a:lstStyle>
          <a:p>
            <a:fld id="{40C04DD5-0D39-4E8D-9A50-506CF20F349D}" type="slidenum">
              <a:rPr lang="en-US" altLang="en-US"/>
              <a:pPr/>
              <a:t>‹#›</a:t>
            </a:fld>
            <a:endParaRPr lang="en-US" altLang="en-US"/>
          </a:p>
        </p:txBody>
      </p:sp>
    </p:spTree>
    <p:extLst>
      <p:ext uri="{BB962C8B-B14F-4D97-AF65-F5344CB8AC3E}">
        <p14:creationId xmlns:p14="http://schemas.microsoft.com/office/powerpoint/2010/main" val="2862272534"/>
      </p:ext>
    </p:extLst>
  </p:cSld>
  <p:clrMapOvr>
    <a:masterClrMapping/>
  </p:clrMapOvr>
  <p:transition spd="slow" advTm="24000">
    <p:wheel spokes="8"/>
    <p:sndAc>
      <p:stSnd loop="1">
        <p:snd r:embed="rId1" name="applaus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E35EB364-97CE-4A44-800E-2D0BD93A728B}"/>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EAC7C188-6321-45B2-AD86-17919AB002EA}"/>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AEBA5F93-8158-4A24-928C-3FBD6BA67E99}"/>
              </a:ext>
            </a:extLst>
          </p:cNvPr>
          <p:cNvSpPr>
            <a:spLocks noGrp="1"/>
          </p:cNvSpPr>
          <p:nvPr>
            <p:ph type="sldNum" sz="quarter" idx="12"/>
          </p:nvPr>
        </p:nvSpPr>
        <p:spPr/>
        <p:txBody>
          <a:bodyPr/>
          <a:lstStyle>
            <a:lvl1pPr>
              <a:defRPr/>
            </a:lvl1pPr>
          </a:lstStyle>
          <a:p>
            <a:fld id="{D556A75A-F3EC-433F-8CB6-DF41F00D306A}" type="slidenum">
              <a:rPr lang="en-US" altLang="zh-CN"/>
              <a:pPr/>
              <a:t>‹#›</a:t>
            </a:fld>
            <a:endParaRPr lang="en-US" altLang="zh-CN"/>
          </a:p>
        </p:txBody>
      </p:sp>
    </p:spTree>
    <p:extLst>
      <p:ext uri="{BB962C8B-B14F-4D97-AF65-F5344CB8AC3E}">
        <p14:creationId xmlns:p14="http://schemas.microsoft.com/office/powerpoint/2010/main" val="2999453588"/>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a:extLst>
              <a:ext uri="{FF2B5EF4-FFF2-40B4-BE49-F238E27FC236}">
                <a16:creationId xmlns:a16="http://schemas.microsoft.com/office/drawing/2014/main" id="{BB56119C-C7F1-435A-A3C4-4D6C81BF00F0}"/>
              </a:ext>
            </a:extLst>
          </p:cNvPr>
          <p:cNvSpPr>
            <a:spLocks noGrp="1" noChangeArrowheads="1"/>
          </p:cNvSpPr>
          <p:nvPr>
            <p:ph type="dt" sz="half" idx="10"/>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6" name="Footer Placeholder 5">
            <a:extLst>
              <a:ext uri="{FF2B5EF4-FFF2-40B4-BE49-F238E27FC236}">
                <a16:creationId xmlns:a16="http://schemas.microsoft.com/office/drawing/2014/main" id="{C784152C-DE6E-4688-8741-07963A4C5C11}"/>
              </a:ext>
            </a:extLst>
          </p:cNvPr>
          <p:cNvSpPr>
            <a:spLocks noGrp="1" noChangeArrowheads="1"/>
          </p:cNvSpPr>
          <p:nvPr>
            <p:ph type="ftr" sz="quarter" idx="11"/>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3A68A91-58A4-4087-852E-476D1F866623}"/>
              </a:ext>
            </a:extLst>
          </p:cNvPr>
          <p:cNvSpPr>
            <a:spLocks noGrp="1" noChangeArrowheads="1"/>
          </p:cNvSpPr>
          <p:nvPr>
            <p:ph type="sldNum" sz="quarter" idx="12"/>
          </p:nvPr>
        </p:nvSpPr>
        <p:spPr/>
        <p:txBody>
          <a:bodyPr/>
          <a:lstStyle>
            <a:lvl1pPr>
              <a:buFont typeface="Arial" panose="020B0604020202020204" pitchFamily="34" charset="0"/>
              <a:buNone/>
              <a:defRPr/>
            </a:lvl1pPr>
          </a:lstStyle>
          <a:p>
            <a:fld id="{94CB61BE-3CD1-4845-8B2E-BFF841DCD4AB}" type="slidenum">
              <a:rPr lang="en-US" altLang="en-US"/>
              <a:pPr/>
              <a:t>‹#›</a:t>
            </a:fld>
            <a:endParaRPr lang="en-US" altLang="en-US"/>
          </a:p>
        </p:txBody>
      </p:sp>
    </p:spTree>
    <p:extLst>
      <p:ext uri="{BB962C8B-B14F-4D97-AF65-F5344CB8AC3E}">
        <p14:creationId xmlns:p14="http://schemas.microsoft.com/office/powerpoint/2010/main" val="3894629976"/>
      </p:ext>
    </p:extLst>
  </p:cSld>
  <p:clrMapOvr>
    <a:masterClrMapping/>
  </p:clrMapOvr>
  <p:transition spd="slow" advTm="24000">
    <p:wheel spokes="8"/>
    <p:sndAc>
      <p:stSnd loop="1">
        <p:snd r:embed="rId1" name="applaus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8ACBDBB7-6344-4218-A161-BAD6E612E11F}"/>
              </a:ext>
            </a:extLst>
          </p:cNvPr>
          <p:cNvSpPr>
            <a:spLocks noGrp="1" noChangeArrowheads="1"/>
          </p:cNvSpPr>
          <p:nvPr>
            <p:ph type="dt" sz="half" idx="10"/>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5" name="Rectangle 5">
            <a:extLst>
              <a:ext uri="{FF2B5EF4-FFF2-40B4-BE49-F238E27FC236}">
                <a16:creationId xmlns:a16="http://schemas.microsoft.com/office/drawing/2014/main" id="{BFF048DF-1B2C-4126-BC92-1A30A1A56A26}"/>
              </a:ext>
            </a:extLst>
          </p:cNvPr>
          <p:cNvSpPr>
            <a:spLocks noGrp="1" noChangeArrowheads="1"/>
          </p:cNvSpPr>
          <p:nvPr>
            <p:ph type="ftr" sz="quarter" idx="11"/>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6" name="Rectangle 6">
            <a:extLst>
              <a:ext uri="{FF2B5EF4-FFF2-40B4-BE49-F238E27FC236}">
                <a16:creationId xmlns:a16="http://schemas.microsoft.com/office/drawing/2014/main" id="{4230F5C4-D369-4C14-9FCE-D265822EABDA}"/>
              </a:ext>
            </a:extLst>
          </p:cNvPr>
          <p:cNvSpPr>
            <a:spLocks noGrp="1" noChangeArrowheads="1"/>
          </p:cNvSpPr>
          <p:nvPr>
            <p:ph type="sldNum" sz="quarter" idx="12"/>
          </p:nvPr>
        </p:nvSpPr>
        <p:spPr/>
        <p:txBody>
          <a:bodyPr/>
          <a:lstStyle>
            <a:lvl1pPr>
              <a:buFont typeface="Arial" panose="020B0604020202020204" pitchFamily="34" charset="0"/>
              <a:buNone/>
              <a:defRPr/>
            </a:lvl1pPr>
          </a:lstStyle>
          <a:p>
            <a:fld id="{7E86CE5D-4822-4795-B54B-EF0EE5BEE820}" type="slidenum">
              <a:rPr lang="en-US" altLang="en-US"/>
              <a:pPr/>
              <a:t>‹#›</a:t>
            </a:fld>
            <a:endParaRPr lang="en-US" altLang="en-US"/>
          </a:p>
        </p:txBody>
      </p:sp>
    </p:spTree>
    <p:extLst>
      <p:ext uri="{BB962C8B-B14F-4D97-AF65-F5344CB8AC3E}">
        <p14:creationId xmlns:p14="http://schemas.microsoft.com/office/powerpoint/2010/main" val="2410500871"/>
      </p:ext>
    </p:extLst>
  </p:cSld>
  <p:clrMapOvr>
    <a:masterClrMapping/>
  </p:clrMapOvr>
  <p:transition spd="slow" advTm="24000">
    <p:wheel spokes="8"/>
    <p:sndAc>
      <p:stSnd loop="1">
        <p:snd r:embed="rId1" name="applaus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0"/>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40"/>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ED818446-80AB-4DA3-B78F-EA7CDBC38C79}"/>
              </a:ext>
            </a:extLst>
          </p:cNvPr>
          <p:cNvSpPr>
            <a:spLocks noGrp="1" noChangeArrowheads="1"/>
          </p:cNvSpPr>
          <p:nvPr>
            <p:ph type="dt" sz="half" idx="10"/>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5" name="Rectangle 5">
            <a:extLst>
              <a:ext uri="{FF2B5EF4-FFF2-40B4-BE49-F238E27FC236}">
                <a16:creationId xmlns:a16="http://schemas.microsoft.com/office/drawing/2014/main" id="{758C854F-7FD3-4C32-8FA4-C40395207A6C}"/>
              </a:ext>
            </a:extLst>
          </p:cNvPr>
          <p:cNvSpPr>
            <a:spLocks noGrp="1" noChangeArrowheads="1"/>
          </p:cNvSpPr>
          <p:nvPr>
            <p:ph type="ftr" sz="quarter" idx="11"/>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6" name="Rectangle 6">
            <a:extLst>
              <a:ext uri="{FF2B5EF4-FFF2-40B4-BE49-F238E27FC236}">
                <a16:creationId xmlns:a16="http://schemas.microsoft.com/office/drawing/2014/main" id="{C3681673-9FAB-4BB9-88BD-2696CCF74D7E}"/>
              </a:ext>
            </a:extLst>
          </p:cNvPr>
          <p:cNvSpPr>
            <a:spLocks noGrp="1" noChangeArrowheads="1"/>
          </p:cNvSpPr>
          <p:nvPr>
            <p:ph type="sldNum" sz="quarter" idx="12"/>
          </p:nvPr>
        </p:nvSpPr>
        <p:spPr/>
        <p:txBody>
          <a:bodyPr/>
          <a:lstStyle>
            <a:lvl1pPr>
              <a:buFont typeface="Arial" panose="020B0604020202020204" pitchFamily="34" charset="0"/>
              <a:buNone/>
              <a:defRPr/>
            </a:lvl1pPr>
          </a:lstStyle>
          <a:p>
            <a:fld id="{F8C6787B-CEF9-463E-BE98-BC187161A4CA}" type="slidenum">
              <a:rPr lang="en-US" altLang="en-US"/>
              <a:pPr/>
              <a:t>‹#›</a:t>
            </a:fld>
            <a:endParaRPr lang="en-US" altLang="en-US"/>
          </a:p>
        </p:txBody>
      </p:sp>
    </p:spTree>
    <p:extLst>
      <p:ext uri="{BB962C8B-B14F-4D97-AF65-F5344CB8AC3E}">
        <p14:creationId xmlns:p14="http://schemas.microsoft.com/office/powerpoint/2010/main" val="618568227"/>
      </p:ext>
    </p:extLst>
  </p:cSld>
  <p:clrMapOvr>
    <a:masterClrMapping/>
  </p:clrMapOvr>
  <p:transition spd="slow" advTm="24000">
    <p:wheel spokes="8"/>
    <p:sndAc>
      <p:stSnd loop="1">
        <p:snd r:embed="rId1" name="applause.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êu đề, Văn bản và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p>
            <a:r>
              <a:rPr lang="vi-VN"/>
              <a:t>Bấm &amp; sửa kiểu tiêu đề</a:t>
            </a:r>
            <a:endParaRPr lang="en-US"/>
          </a:p>
        </p:txBody>
      </p:sp>
      <p:sp>
        <p:nvSpPr>
          <p:cNvPr id="3" name="Nơi giữ chỗ cho Văn bản 2"/>
          <p:cNvSpPr>
            <a:spLocks noGrp="1"/>
          </p:cNvSpPr>
          <p:nvPr>
            <p:ph type="body" sz="half" idx="1"/>
          </p:nvPr>
        </p:nvSpPr>
        <p:spPr>
          <a:xfrm>
            <a:off x="457200" y="1600202"/>
            <a:ext cx="4038600" cy="45259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2"/>
            <a:ext cx="4038600" cy="45259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Date Placeholder 4">
            <a:extLst>
              <a:ext uri="{FF2B5EF4-FFF2-40B4-BE49-F238E27FC236}">
                <a16:creationId xmlns:a16="http://schemas.microsoft.com/office/drawing/2014/main" id="{6AFBCB48-D2A1-4EB2-847F-A288EA5370F1}"/>
              </a:ext>
            </a:extLst>
          </p:cNvPr>
          <p:cNvSpPr>
            <a:spLocks noGrp="1" noChangeArrowheads="1"/>
          </p:cNvSpPr>
          <p:nvPr>
            <p:ph type="dt" sz="half" idx="10"/>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6" name="Footer Placeholder 5">
            <a:extLst>
              <a:ext uri="{FF2B5EF4-FFF2-40B4-BE49-F238E27FC236}">
                <a16:creationId xmlns:a16="http://schemas.microsoft.com/office/drawing/2014/main" id="{C9D3F7AF-E620-49EE-955B-0AA74B4A1C6B}"/>
              </a:ext>
            </a:extLst>
          </p:cNvPr>
          <p:cNvSpPr>
            <a:spLocks noGrp="1" noChangeArrowheads="1"/>
          </p:cNvSpPr>
          <p:nvPr>
            <p:ph type="ftr" sz="quarter" idx="11"/>
          </p:nvPr>
        </p:nvSpPr>
        <p:spPr/>
        <p:txBody>
          <a:bodyPr/>
          <a:lstStyle>
            <a:lvl1pPr>
              <a:buFont typeface="Arial" pitchFamily="34" charset="0"/>
              <a:buNone/>
              <a:defRPr>
                <a:latin typeface="Arial"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EA273F8-6203-4CAB-8EC3-CA1F9E5F4344}"/>
              </a:ext>
            </a:extLst>
          </p:cNvPr>
          <p:cNvSpPr>
            <a:spLocks noGrp="1" noChangeArrowheads="1"/>
          </p:cNvSpPr>
          <p:nvPr>
            <p:ph type="sldNum" sz="quarter" idx="12"/>
          </p:nvPr>
        </p:nvSpPr>
        <p:spPr/>
        <p:txBody>
          <a:bodyPr/>
          <a:lstStyle>
            <a:lvl1pPr>
              <a:buFont typeface="Arial" panose="020B0604020202020204" pitchFamily="34" charset="0"/>
              <a:buNone/>
              <a:defRPr/>
            </a:lvl1pPr>
          </a:lstStyle>
          <a:p>
            <a:fld id="{4DEA3644-1173-4F95-B9DE-C23CCF7A4E6B}" type="slidenum">
              <a:rPr lang="en-US" altLang="en-US"/>
              <a:pPr/>
              <a:t>‹#›</a:t>
            </a:fld>
            <a:endParaRPr lang="en-US" altLang="en-US"/>
          </a:p>
        </p:txBody>
      </p:sp>
    </p:spTree>
    <p:extLst>
      <p:ext uri="{BB962C8B-B14F-4D97-AF65-F5344CB8AC3E}">
        <p14:creationId xmlns:p14="http://schemas.microsoft.com/office/powerpoint/2010/main" val="3886174476"/>
      </p:ext>
    </p:extLst>
  </p:cSld>
  <p:clrMapOvr>
    <a:masterClrMapping/>
  </p:clrMapOvr>
  <p:transition spd="slow" advTm="24000">
    <p:wheel spokes="8"/>
    <p:sndAc>
      <p:stSnd loop="1">
        <p:snd r:embed="rId1" name="applause.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40E74FE2-9F84-4B2C-9B43-9378D94CCA25}"/>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ECC4F57F-14FB-4932-9E43-73AB414B49EB}"/>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D5E53B8D-C232-4585-8DAB-EF9DBFE4E6B8}"/>
              </a:ext>
            </a:extLst>
          </p:cNvPr>
          <p:cNvSpPr>
            <a:spLocks noGrp="1"/>
          </p:cNvSpPr>
          <p:nvPr>
            <p:ph type="sldNum" sz="quarter" idx="12"/>
          </p:nvPr>
        </p:nvSpPr>
        <p:spPr/>
        <p:txBody>
          <a:bodyPr/>
          <a:lstStyle>
            <a:lvl1pPr>
              <a:defRPr/>
            </a:lvl1pPr>
          </a:lstStyle>
          <a:p>
            <a:fld id="{D463DB1B-22E5-40E0-891C-D831579CD185}" type="slidenum">
              <a:rPr lang="en-US" altLang="zh-CN"/>
              <a:pPr/>
              <a:t>‹#›</a:t>
            </a:fld>
            <a:endParaRPr lang="en-US" altLang="zh-CN"/>
          </a:p>
        </p:txBody>
      </p:sp>
    </p:spTree>
    <p:extLst>
      <p:ext uri="{BB962C8B-B14F-4D97-AF65-F5344CB8AC3E}">
        <p14:creationId xmlns:p14="http://schemas.microsoft.com/office/powerpoint/2010/main" val="2956300414"/>
      </p:ext>
    </p:extLst>
  </p:cSld>
  <p:clrMapOvr>
    <a:masterClrMapping/>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6566F4D4-0411-406D-8FAC-EDC62B107D3D}"/>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28E8BCD8-3BE9-4DDB-BC46-A13BBFDA9090}"/>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CCD2728B-8A70-4EBA-BA4B-9DB223EDD754}"/>
              </a:ext>
            </a:extLst>
          </p:cNvPr>
          <p:cNvSpPr>
            <a:spLocks noGrp="1"/>
          </p:cNvSpPr>
          <p:nvPr>
            <p:ph type="sldNum" sz="quarter" idx="12"/>
          </p:nvPr>
        </p:nvSpPr>
        <p:spPr/>
        <p:txBody>
          <a:bodyPr/>
          <a:lstStyle>
            <a:lvl1pPr>
              <a:defRPr/>
            </a:lvl1pPr>
          </a:lstStyle>
          <a:p>
            <a:fld id="{CF10F3E2-7DDF-4ED9-A824-22E508D1B398}" type="slidenum">
              <a:rPr lang="en-US" altLang="zh-CN"/>
              <a:pPr/>
              <a:t>‹#›</a:t>
            </a:fld>
            <a:endParaRPr lang="en-US" altLang="zh-CN"/>
          </a:p>
        </p:txBody>
      </p:sp>
    </p:spTree>
    <p:extLst>
      <p:ext uri="{BB962C8B-B14F-4D97-AF65-F5344CB8AC3E}">
        <p14:creationId xmlns:p14="http://schemas.microsoft.com/office/powerpoint/2010/main" val="758564479"/>
      </p:ext>
    </p:extLst>
  </p:cSld>
  <p:clrMapOvr>
    <a:masterClrMapping/>
  </p:clrMapOvr>
  <p:transition>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9A376EF9-3528-421C-9093-2DBD522DCCFC}"/>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5C9AF8F2-215E-4004-A9D9-D5AC8D76EFAF}"/>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80ADA45F-7D58-42D5-AC96-96F5BBCEACB3}"/>
              </a:ext>
            </a:extLst>
          </p:cNvPr>
          <p:cNvSpPr>
            <a:spLocks noGrp="1"/>
          </p:cNvSpPr>
          <p:nvPr>
            <p:ph type="sldNum" sz="quarter" idx="12"/>
          </p:nvPr>
        </p:nvSpPr>
        <p:spPr/>
        <p:txBody>
          <a:bodyPr/>
          <a:lstStyle>
            <a:lvl1pPr>
              <a:defRPr/>
            </a:lvl1pPr>
          </a:lstStyle>
          <a:p>
            <a:fld id="{36BD41F7-E0F2-40B3-8C2D-82364290B177}" type="slidenum">
              <a:rPr lang="en-US" altLang="zh-CN"/>
              <a:pPr/>
              <a:t>‹#›</a:t>
            </a:fld>
            <a:endParaRPr lang="en-US" altLang="zh-CN"/>
          </a:p>
        </p:txBody>
      </p:sp>
    </p:spTree>
    <p:extLst>
      <p:ext uri="{BB962C8B-B14F-4D97-AF65-F5344CB8AC3E}">
        <p14:creationId xmlns:p14="http://schemas.microsoft.com/office/powerpoint/2010/main" val="1374614374"/>
      </p:ext>
    </p:extLst>
  </p:cSld>
  <p:clrMapOvr>
    <a:masterClrMapping/>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E0F6E000-CA02-4959-9D64-28C87A2A00B0}"/>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151F04F3-9162-4917-8538-276826260157}"/>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1AB6B063-39D9-4A09-A803-DE33C84C3308}"/>
              </a:ext>
            </a:extLst>
          </p:cNvPr>
          <p:cNvSpPr>
            <a:spLocks noGrp="1"/>
          </p:cNvSpPr>
          <p:nvPr>
            <p:ph type="sldNum" sz="quarter" idx="12"/>
          </p:nvPr>
        </p:nvSpPr>
        <p:spPr/>
        <p:txBody>
          <a:bodyPr/>
          <a:lstStyle>
            <a:lvl1pPr>
              <a:defRPr/>
            </a:lvl1pPr>
          </a:lstStyle>
          <a:p>
            <a:fld id="{DC97F966-0DEA-4D5F-B4F3-FEFB4FF5E363}" type="slidenum">
              <a:rPr lang="en-US" altLang="zh-CN"/>
              <a:pPr/>
              <a:t>‹#›</a:t>
            </a:fld>
            <a:endParaRPr lang="en-US" altLang="zh-CN"/>
          </a:p>
        </p:txBody>
      </p:sp>
    </p:spTree>
    <p:extLst>
      <p:ext uri="{BB962C8B-B14F-4D97-AF65-F5344CB8AC3E}">
        <p14:creationId xmlns:p14="http://schemas.microsoft.com/office/powerpoint/2010/main" val="1493725333"/>
      </p:ext>
    </p:extLst>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AAFB32E7-52D9-47E3-A1C9-C82D78227A5D}"/>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0011F5DC-493C-4A15-BC64-6D015ADB78DE}"/>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09A05844-5BDA-422E-8956-513F89A8D5FF}"/>
              </a:ext>
            </a:extLst>
          </p:cNvPr>
          <p:cNvSpPr>
            <a:spLocks noGrp="1"/>
          </p:cNvSpPr>
          <p:nvPr>
            <p:ph type="sldNum" sz="quarter" idx="12"/>
          </p:nvPr>
        </p:nvSpPr>
        <p:spPr/>
        <p:txBody>
          <a:bodyPr/>
          <a:lstStyle>
            <a:lvl1pPr>
              <a:defRPr/>
            </a:lvl1pPr>
          </a:lstStyle>
          <a:p>
            <a:fld id="{860BF113-526D-4594-A3B9-8DF93E669D48}" type="slidenum">
              <a:rPr lang="en-US" altLang="zh-CN"/>
              <a:pPr/>
              <a:t>‹#›</a:t>
            </a:fld>
            <a:endParaRPr lang="en-US" altLang="zh-CN"/>
          </a:p>
        </p:txBody>
      </p:sp>
    </p:spTree>
    <p:extLst>
      <p:ext uri="{BB962C8B-B14F-4D97-AF65-F5344CB8AC3E}">
        <p14:creationId xmlns:p14="http://schemas.microsoft.com/office/powerpoint/2010/main" val="4048651125"/>
      </p:ext>
    </p:extLst>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4F78EB71-64C9-40C6-86AA-BD030DA62EC0}"/>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8D63D03F-5475-4487-B080-3673AF3B2540}"/>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60140F7F-B474-40F3-A647-FE4BFCC7E19C}"/>
              </a:ext>
            </a:extLst>
          </p:cNvPr>
          <p:cNvSpPr>
            <a:spLocks noGrp="1"/>
          </p:cNvSpPr>
          <p:nvPr>
            <p:ph type="sldNum" sz="quarter" idx="12"/>
          </p:nvPr>
        </p:nvSpPr>
        <p:spPr/>
        <p:txBody>
          <a:bodyPr/>
          <a:lstStyle>
            <a:lvl1pPr>
              <a:defRPr/>
            </a:lvl1pPr>
          </a:lstStyle>
          <a:p>
            <a:fld id="{D94608A9-6B25-434F-9053-57DAA18F4F6A}" type="slidenum">
              <a:rPr lang="en-US" altLang="zh-CN"/>
              <a:pPr/>
              <a:t>‹#›</a:t>
            </a:fld>
            <a:endParaRPr lang="en-US" altLang="zh-CN"/>
          </a:p>
        </p:txBody>
      </p:sp>
    </p:spTree>
    <p:extLst>
      <p:ext uri="{BB962C8B-B14F-4D97-AF65-F5344CB8AC3E}">
        <p14:creationId xmlns:p14="http://schemas.microsoft.com/office/powerpoint/2010/main" val="2702675023"/>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ADC763C0-B5B7-43BF-B076-0867A78F715C}"/>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515744ED-D395-4185-9028-9B4A384B61F1}"/>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7CD5C9F4-C63C-46A0-8E43-8F665101F3F7}"/>
              </a:ext>
            </a:extLst>
          </p:cNvPr>
          <p:cNvSpPr>
            <a:spLocks noGrp="1"/>
          </p:cNvSpPr>
          <p:nvPr>
            <p:ph type="sldNum" sz="quarter" idx="12"/>
          </p:nvPr>
        </p:nvSpPr>
        <p:spPr/>
        <p:txBody>
          <a:bodyPr/>
          <a:lstStyle>
            <a:lvl1pPr>
              <a:defRPr/>
            </a:lvl1pPr>
          </a:lstStyle>
          <a:p>
            <a:fld id="{F3AAF0EE-60E2-4629-9B76-D5A897AFBFAB}" type="slidenum">
              <a:rPr lang="en-US" altLang="zh-CN"/>
              <a:pPr/>
              <a:t>‹#›</a:t>
            </a:fld>
            <a:endParaRPr lang="en-US" altLang="zh-CN"/>
          </a:p>
        </p:txBody>
      </p:sp>
    </p:spTree>
    <p:extLst>
      <p:ext uri="{BB962C8B-B14F-4D97-AF65-F5344CB8AC3E}">
        <p14:creationId xmlns:p14="http://schemas.microsoft.com/office/powerpoint/2010/main" val="3849107949"/>
      </p:ext>
    </p:extLst>
  </p:cSld>
  <p:clrMapOvr>
    <a:masterClrMapping/>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B3152DA-857A-4DD3-9231-4D5C2C555C72}"/>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AF3010CD-9672-4E12-91F5-11B00DC1A3E4}"/>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BA8708C5-5ADA-4044-8E3E-774B5709D051}"/>
              </a:ext>
            </a:extLst>
          </p:cNvPr>
          <p:cNvSpPr>
            <a:spLocks noGrp="1"/>
          </p:cNvSpPr>
          <p:nvPr>
            <p:ph type="sldNum" sz="quarter" idx="12"/>
          </p:nvPr>
        </p:nvSpPr>
        <p:spPr/>
        <p:txBody>
          <a:bodyPr/>
          <a:lstStyle>
            <a:lvl1pPr>
              <a:defRPr/>
            </a:lvl1pPr>
          </a:lstStyle>
          <a:p>
            <a:fld id="{C308E8B9-AC80-4DA0-ABEE-BC6819985F4F}" type="slidenum">
              <a:rPr lang="en-US" altLang="zh-CN"/>
              <a:pPr/>
              <a:t>‹#›</a:t>
            </a:fld>
            <a:endParaRPr lang="en-US" altLang="zh-CN"/>
          </a:p>
        </p:txBody>
      </p:sp>
    </p:spTree>
    <p:extLst>
      <p:ext uri="{BB962C8B-B14F-4D97-AF65-F5344CB8AC3E}">
        <p14:creationId xmlns:p14="http://schemas.microsoft.com/office/powerpoint/2010/main" val="75625793"/>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7ED15E8A-3452-4D15-B91B-68C2910A387F}"/>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F1EAF05D-0A03-46B5-B298-09A122EA3CB1}"/>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EE15F69C-C77D-420E-B43C-BF60A2CE390B}"/>
              </a:ext>
            </a:extLst>
          </p:cNvPr>
          <p:cNvSpPr>
            <a:spLocks noGrp="1"/>
          </p:cNvSpPr>
          <p:nvPr>
            <p:ph type="sldNum" sz="quarter" idx="12"/>
          </p:nvPr>
        </p:nvSpPr>
        <p:spPr/>
        <p:txBody>
          <a:bodyPr/>
          <a:lstStyle>
            <a:lvl1pPr>
              <a:defRPr/>
            </a:lvl1pPr>
          </a:lstStyle>
          <a:p>
            <a:fld id="{EAD1A1CA-9FB2-4D97-A7D8-85CF340178FA}" type="slidenum">
              <a:rPr lang="en-US" altLang="zh-CN"/>
              <a:pPr/>
              <a:t>‹#›</a:t>
            </a:fld>
            <a:endParaRPr lang="en-US" altLang="zh-CN"/>
          </a:p>
        </p:txBody>
      </p:sp>
    </p:spTree>
    <p:extLst>
      <p:ext uri="{BB962C8B-B14F-4D97-AF65-F5344CB8AC3E}">
        <p14:creationId xmlns:p14="http://schemas.microsoft.com/office/powerpoint/2010/main" val="3487660022"/>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FFA7EB32-8BBE-4CF4-833E-19F4DB74CF11}"/>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4FD78699-82F7-4AE3-B55D-90ED678921ED}"/>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9796F157-A158-4582-9861-A24037AF34B7}"/>
              </a:ext>
            </a:extLst>
          </p:cNvPr>
          <p:cNvSpPr>
            <a:spLocks noGrp="1"/>
          </p:cNvSpPr>
          <p:nvPr>
            <p:ph type="sldNum" sz="quarter" idx="12"/>
          </p:nvPr>
        </p:nvSpPr>
        <p:spPr/>
        <p:txBody>
          <a:bodyPr/>
          <a:lstStyle>
            <a:lvl1pPr>
              <a:defRPr/>
            </a:lvl1pPr>
          </a:lstStyle>
          <a:p>
            <a:fld id="{0BEC9D7D-B15E-4E76-89B1-38CFB7761F3C}" type="slidenum">
              <a:rPr lang="en-US" altLang="zh-CN"/>
              <a:pPr/>
              <a:t>‹#›</a:t>
            </a:fld>
            <a:endParaRPr lang="en-US" altLang="zh-CN"/>
          </a:p>
        </p:txBody>
      </p:sp>
    </p:spTree>
    <p:extLst>
      <p:ext uri="{BB962C8B-B14F-4D97-AF65-F5344CB8AC3E}">
        <p14:creationId xmlns:p14="http://schemas.microsoft.com/office/powerpoint/2010/main" val="3752028213"/>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4A556C89-1E6B-4385-B72F-B1BCD511549B}"/>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9341E074-21CA-4EAE-90F8-C341D961BC0E}"/>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2A6E77A4-F97F-4D52-91D0-D56D8A45DEB0}"/>
              </a:ext>
            </a:extLst>
          </p:cNvPr>
          <p:cNvSpPr>
            <a:spLocks noGrp="1"/>
          </p:cNvSpPr>
          <p:nvPr>
            <p:ph type="sldNum" sz="quarter" idx="12"/>
          </p:nvPr>
        </p:nvSpPr>
        <p:spPr/>
        <p:txBody>
          <a:bodyPr/>
          <a:lstStyle>
            <a:lvl1pPr>
              <a:defRPr/>
            </a:lvl1pPr>
          </a:lstStyle>
          <a:p>
            <a:fld id="{2EC1A8E5-C706-452B-8A5E-D04D91C977EE}" type="slidenum">
              <a:rPr lang="en-US" altLang="zh-CN"/>
              <a:pPr/>
              <a:t>‹#›</a:t>
            </a:fld>
            <a:endParaRPr lang="en-US" altLang="zh-CN"/>
          </a:p>
        </p:txBody>
      </p:sp>
    </p:spTree>
    <p:extLst>
      <p:ext uri="{BB962C8B-B14F-4D97-AF65-F5344CB8AC3E}">
        <p14:creationId xmlns:p14="http://schemas.microsoft.com/office/powerpoint/2010/main" val="2983023547"/>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9AE2D915-23D6-4D31-B173-B9325F9C40E3}"/>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E69797CE-4153-41BE-869F-2B632C909144}"/>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8DC7CF11-8ADC-4E93-B41D-351FBE701BBF}"/>
              </a:ext>
            </a:extLst>
          </p:cNvPr>
          <p:cNvSpPr>
            <a:spLocks noGrp="1"/>
          </p:cNvSpPr>
          <p:nvPr>
            <p:ph type="sldNum" sz="quarter" idx="12"/>
          </p:nvPr>
        </p:nvSpPr>
        <p:spPr/>
        <p:txBody>
          <a:bodyPr/>
          <a:lstStyle>
            <a:lvl1pPr>
              <a:defRPr/>
            </a:lvl1pPr>
          </a:lstStyle>
          <a:p>
            <a:fld id="{4F283143-5198-4AEE-904A-3D86434F4021}" type="slidenum">
              <a:rPr lang="en-US" altLang="zh-CN"/>
              <a:pPr/>
              <a:t>‹#›</a:t>
            </a:fld>
            <a:endParaRPr lang="en-US" altLang="zh-CN"/>
          </a:p>
        </p:txBody>
      </p:sp>
    </p:spTree>
    <p:extLst>
      <p:ext uri="{BB962C8B-B14F-4D97-AF65-F5344CB8AC3E}">
        <p14:creationId xmlns:p14="http://schemas.microsoft.com/office/powerpoint/2010/main" val="3344195775"/>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7E1178F8-86BD-4962-BDA2-D92AE5481B86}"/>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8FA4BCDA-7CDA-4019-9821-B7DAE95A99D0}"/>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F1992C24-F9CF-4E81-86A5-0BB9A9181FFE}"/>
              </a:ext>
            </a:extLst>
          </p:cNvPr>
          <p:cNvSpPr>
            <a:spLocks noGrp="1"/>
          </p:cNvSpPr>
          <p:nvPr>
            <p:ph type="sldNum" sz="quarter" idx="12"/>
          </p:nvPr>
        </p:nvSpPr>
        <p:spPr/>
        <p:txBody>
          <a:bodyPr/>
          <a:lstStyle>
            <a:lvl1pPr>
              <a:defRPr/>
            </a:lvl1pPr>
          </a:lstStyle>
          <a:p>
            <a:fld id="{9BF1DA4C-B465-47DC-AB35-391B62E04881}" type="slidenum">
              <a:rPr lang="en-US" altLang="zh-CN"/>
              <a:pPr/>
              <a:t>‹#›</a:t>
            </a:fld>
            <a:endParaRPr lang="en-US" altLang="zh-CN"/>
          </a:p>
        </p:txBody>
      </p:sp>
    </p:spTree>
    <p:extLst>
      <p:ext uri="{BB962C8B-B14F-4D97-AF65-F5344CB8AC3E}">
        <p14:creationId xmlns:p14="http://schemas.microsoft.com/office/powerpoint/2010/main" val="1197844851"/>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AD705E17-7CA1-4E36-80B0-D4565AF7D617}"/>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6FCCCAD5-2CE8-4CFA-9584-CD1E8CAAE364}"/>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E65026E4-6D9B-439B-8014-DB226A26A7E5}"/>
              </a:ext>
            </a:extLst>
          </p:cNvPr>
          <p:cNvSpPr>
            <a:spLocks noGrp="1"/>
          </p:cNvSpPr>
          <p:nvPr>
            <p:ph type="sldNum" sz="quarter" idx="12"/>
          </p:nvPr>
        </p:nvSpPr>
        <p:spPr/>
        <p:txBody>
          <a:bodyPr/>
          <a:lstStyle>
            <a:lvl1pPr>
              <a:defRPr/>
            </a:lvl1pPr>
          </a:lstStyle>
          <a:p>
            <a:fld id="{38738818-8B32-44DE-9F52-8658450F1934}" type="slidenum">
              <a:rPr lang="en-US" altLang="zh-CN"/>
              <a:pPr/>
              <a:t>‹#›</a:t>
            </a:fld>
            <a:endParaRPr lang="en-US" altLang="zh-CN"/>
          </a:p>
        </p:txBody>
      </p:sp>
    </p:spTree>
    <p:extLst>
      <p:ext uri="{BB962C8B-B14F-4D97-AF65-F5344CB8AC3E}">
        <p14:creationId xmlns:p14="http://schemas.microsoft.com/office/powerpoint/2010/main" val="939418697"/>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BAAA1EAA-31D0-4DB9-8442-31E7C60CB4E2}"/>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DDAAB54B-53CB-4F34-832C-76BCBC897B6A}"/>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17D268A7-18B9-44EF-BB31-F3793F00F3E5}"/>
              </a:ext>
            </a:extLst>
          </p:cNvPr>
          <p:cNvSpPr>
            <a:spLocks noGrp="1"/>
          </p:cNvSpPr>
          <p:nvPr>
            <p:ph type="sldNum" sz="quarter" idx="12"/>
          </p:nvPr>
        </p:nvSpPr>
        <p:spPr/>
        <p:txBody>
          <a:bodyPr/>
          <a:lstStyle>
            <a:lvl1pPr>
              <a:defRPr/>
            </a:lvl1pPr>
          </a:lstStyle>
          <a:p>
            <a:fld id="{53BD2B89-A999-4D0B-9601-8A4BD74019DA}" type="slidenum">
              <a:rPr lang="en-US" altLang="zh-CN"/>
              <a:pPr/>
              <a:t>‹#›</a:t>
            </a:fld>
            <a:endParaRPr lang="en-US" altLang="zh-CN"/>
          </a:p>
        </p:txBody>
      </p:sp>
    </p:spTree>
    <p:extLst>
      <p:ext uri="{BB962C8B-B14F-4D97-AF65-F5344CB8AC3E}">
        <p14:creationId xmlns:p14="http://schemas.microsoft.com/office/powerpoint/2010/main" val="258766400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36313BF-FB8E-4D9D-87D4-7D80DEBFF157}"/>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026662C7-1135-4998-9FA1-42A7A85AAE17}"/>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9B0D3D40-8722-4CAA-AA4A-736C7618B22C}"/>
              </a:ext>
            </a:extLst>
          </p:cNvPr>
          <p:cNvSpPr>
            <a:spLocks noGrp="1"/>
          </p:cNvSpPr>
          <p:nvPr>
            <p:ph type="sldNum" sz="quarter" idx="12"/>
          </p:nvPr>
        </p:nvSpPr>
        <p:spPr/>
        <p:txBody>
          <a:bodyPr/>
          <a:lstStyle>
            <a:lvl1pPr>
              <a:defRPr/>
            </a:lvl1pPr>
          </a:lstStyle>
          <a:p>
            <a:fld id="{7D5DB64A-F14B-4679-96D1-E20999E59E5F}" type="slidenum">
              <a:rPr lang="en-US" altLang="zh-CN"/>
              <a:pPr/>
              <a:t>‹#›</a:t>
            </a:fld>
            <a:endParaRPr lang="en-US" altLang="zh-CN"/>
          </a:p>
        </p:txBody>
      </p:sp>
    </p:spTree>
    <p:extLst>
      <p:ext uri="{BB962C8B-B14F-4D97-AF65-F5344CB8AC3E}">
        <p14:creationId xmlns:p14="http://schemas.microsoft.com/office/powerpoint/2010/main" val="1751674299"/>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2FDDD55E-4257-439D-8CFC-C7517546A864}"/>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758AFFFD-FED0-49C5-A91B-A91DECEE4470}"/>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38A24FF-5E02-48FF-99D6-99C125D57898}"/>
              </a:ext>
            </a:extLst>
          </p:cNvPr>
          <p:cNvSpPr>
            <a:spLocks noGrp="1"/>
          </p:cNvSpPr>
          <p:nvPr>
            <p:ph type="sldNum" sz="quarter" idx="12"/>
          </p:nvPr>
        </p:nvSpPr>
        <p:spPr/>
        <p:txBody>
          <a:bodyPr/>
          <a:lstStyle>
            <a:lvl1pPr>
              <a:defRPr/>
            </a:lvl1pPr>
          </a:lstStyle>
          <a:p>
            <a:fld id="{452AFF40-92DA-49C1-A94D-1DBB23527556}" type="slidenum">
              <a:rPr lang="en-US" altLang="zh-CN"/>
              <a:pPr/>
              <a:t>‹#›</a:t>
            </a:fld>
            <a:endParaRPr lang="en-US" altLang="zh-CN"/>
          </a:p>
        </p:txBody>
      </p:sp>
    </p:spTree>
    <p:extLst>
      <p:ext uri="{BB962C8B-B14F-4D97-AF65-F5344CB8AC3E}">
        <p14:creationId xmlns:p14="http://schemas.microsoft.com/office/powerpoint/2010/main" val="2993541718"/>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DA588CCA-E892-432D-883B-560569215BFD}"/>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202D1B6B-9D42-47FE-A01F-C85A23431749}"/>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B52B27BF-E93C-4514-A5EA-87EE23C15F67}"/>
              </a:ext>
            </a:extLst>
          </p:cNvPr>
          <p:cNvSpPr>
            <a:spLocks noGrp="1"/>
          </p:cNvSpPr>
          <p:nvPr>
            <p:ph type="sldNum" sz="quarter" idx="12"/>
          </p:nvPr>
        </p:nvSpPr>
        <p:spPr/>
        <p:txBody>
          <a:bodyPr/>
          <a:lstStyle>
            <a:lvl1pPr>
              <a:defRPr/>
            </a:lvl1pPr>
          </a:lstStyle>
          <a:p>
            <a:fld id="{CBF5E87D-E09B-40B2-B57A-B0BABC9B1A38}" type="slidenum">
              <a:rPr lang="en-US" altLang="zh-CN"/>
              <a:pPr/>
              <a:t>‹#›</a:t>
            </a:fld>
            <a:endParaRPr lang="en-US" altLang="zh-CN"/>
          </a:p>
        </p:txBody>
      </p:sp>
    </p:spTree>
    <p:extLst>
      <p:ext uri="{BB962C8B-B14F-4D97-AF65-F5344CB8AC3E}">
        <p14:creationId xmlns:p14="http://schemas.microsoft.com/office/powerpoint/2010/main" val="361006085"/>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audio" Target="../media/audio1.wav"/></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E7F270-47CB-484B-8692-D7013C3B6BAD}"/>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BA5C3A5-3788-4D72-98CE-923A64C29493}"/>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DFDFBEF-C8B2-45FC-B3CB-360DBE6A6D9D}"/>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latin typeface="Arial" pitchFamily="34" charset="0"/>
                <a:cs typeface="Arial" pitchFamily="34" charset="0"/>
              </a:defRPr>
            </a:lvl1pPr>
          </a:lstStyle>
          <a:p>
            <a:pPr>
              <a:defRPr/>
            </a:pPr>
            <a:endParaRPr lang="en-US" altLang="zh-CN"/>
          </a:p>
        </p:txBody>
      </p:sp>
      <p:sp>
        <p:nvSpPr>
          <p:cNvPr id="5" name="Footer Placeholder 4">
            <a:extLst>
              <a:ext uri="{FF2B5EF4-FFF2-40B4-BE49-F238E27FC236}">
                <a16:creationId xmlns:a16="http://schemas.microsoft.com/office/drawing/2014/main" id="{2955698F-72A2-403F-9100-8ECF33BAF776}"/>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latin typeface="Arial" pitchFamily="34" charset="0"/>
                <a:cs typeface="Arial" pitchFamily="34" charset="0"/>
              </a:defRPr>
            </a:lvl1pPr>
          </a:lstStyle>
          <a:p>
            <a:pPr>
              <a:defRPr/>
            </a:pPr>
            <a:endParaRPr lang="en-US" altLang="zh-CN"/>
          </a:p>
        </p:txBody>
      </p:sp>
      <p:sp>
        <p:nvSpPr>
          <p:cNvPr id="6" name="Slide Number Placeholder 5">
            <a:extLst>
              <a:ext uri="{FF2B5EF4-FFF2-40B4-BE49-F238E27FC236}">
                <a16:creationId xmlns:a16="http://schemas.microsoft.com/office/drawing/2014/main" id="{8EFF172B-687A-4F52-9D1B-72BB8615AF6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6BA141B-69F4-42A1-8E24-6B4597CA7C81}"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ransition>
    <p:wedg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20BDADA-D35F-4C17-9341-DDBC669454C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7A36ED53-9B44-412A-A676-09E0A62A19A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4AA9074-D354-42B5-835B-2C72D15C3DA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FontTx/>
              <a:buNone/>
              <a:defRPr sz="1400">
                <a:solidFill>
                  <a:srgbClr val="000000"/>
                </a:solidFill>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8C6A0322-B78B-4E75-A3C9-CF59BD6F693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FontTx/>
              <a:buNone/>
              <a:defRPr sz="1400">
                <a:solidFill>
                  <a:srgbClr val="000000"/>
                </a:solidFill>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58C1D6B8-3CA5-4FA7-BB80-A5F77522E94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E6DF0D6C-7368-44DD-A89D-585D257D23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Lst>
  <p:transition spd="slow" advTm="24000">
    <p:wheel spokes="8"/>
    <p:sndAc>
      <p:stSnd loop="1">
        <p:snd r:embed="rId14" name="applause.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E6414475-ED52-4B14-AE3B-217C6DD5446D}"/>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79609DE-0895-4CFB-9220-B29EAEDF9F92}"/>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D799F79-7D94-440A-AA55-6F3AE097FC2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latin typeface="Arial" pitchFamily="34" charset="0"/>
                <a:cs typeface="Arial" pitchFamily="34" charset="0"/>
              </a:defRPr>
            </a:lvl1pPr>
          </a:lstStyle>
          <a:p>
            <a:pPr>
              <a:defRPr/>
            </a:pPr>
            <a:endParaRPr lang="en-US" altLang="zh-CN"/>
          </a:p>
        </p:txBody>
      </p:sp>
      <p:sp>
        <p:nvSpPr>
          <p:cNvPr id="5" name="Footer Placeholder 4">
            <a:extLst>
              <a:ext uri="{FF2B5EF4-FFF2-40B4-BE49-F238E27FC236}">
                <a16:creationId xmlns:a16="http://schemas.microsoft.com/office/drawing/2014/main" id="{0D68E78A-F7D8-4F68-B8FF-0CF5ACEEF54E}"/>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latin typeface="Arial" pitchFamily="34" charset="0"/>
                <a:cs typeface="Arial" pitchFamily="34" charset="0"/>
              </a:defRPr>
            </a:lvl1pPr>
          </a:lstStyle>
          <a:p>
            <a:pPr>
              <a:defRPr/>
            </a:pPr>
            <a:endParaRPr lang="en-US" altLang="zh-CN"/>
          </a:p>
        </p:txBody>
      </p:sp>
      <p:sp>
        <p:nvSpPr>
          <p:cNvPr id="6" name="Slide Number Placeholder 5">
            <a:extLst>
              <a:ext uri="{FF2B5EF4-FFF2-40B4-BE49-F238E27FC236}">
                <a16:creationId xmlns:a16="http://schemas.microsoft.com/office/drawing/2014/main" id="{587FD179-1630-42A1-AE49-CC21F28AE10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4BAD74E2-8E83-4310-9537-013CDCD60D7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ransition>
    <p:wedg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a:extLst>
              <a:ext uri="{FF2B5EF4-FFF2-40B4-BE49-F238E27FC236}">
                <a16:creationId xmlns:a16="http://schemas.microsoft.com/office/drawing/2014/main" id="{E06D188E-5499-4C52-BD73-6A0F9874AD6C}"/>
              </a:ext>
            </a:extLst>
          </p:cNvPr>
          <p:cNvSpPr>
            <a:spLocks noChangeArrowheads="1" noChangeShapeType="1" noTextEdit="1"/>
          </p:cNvSpPr>
          <p:nvPr/>
        </p:nvSpPr>
        <p:spPr bwMode="auto">
          <a:xfrm>
            <a:off x="1600200" y="484188"/>
            <a:ext cx="5867400" cy="582612"/>
          </a:xfrm>
          <a:prstGeom prst="rect">
            <a:avLst/>
          </a:prstGeom>
        </p:spPr>
        <p:txBody>
          <a:bodyPr wrap="none" fromWordArt="1">
            <a:prstTxWarp prst="textPlain">
              <a:avLst>
                <a:gd name="adj" fmla="val 50000"/>
              </a:avLst>
            </a:prstTxWarp>
          </a:bodyPr>
          <a:lstStyle/>
          <a:p>
            <a:r>
              <a:rPr lang="en-US" sz="2400"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Thứ</a:t>
            </a:r>
            <a:r>
              <a:rPr lang="en-US" sz="2400"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tư</a:t>
            </a:r>
            <a:r>
              <a:rPr lang="en-US" sz="2400"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400"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ngày</a:t>
            </a:r>
            <a:r>
              <a:rPr lang="en-US" sz="2400"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12 </a:t>
            </a:r>
            <a:r>
              <a:rPr lang="en-US" sz="2400"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tháng</a:t>
            </a:r>
            <a:r>
              <a:rPr lang="en-US" sz="2400"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4 </a:t>
            </a:r>
            <a:r>
              <a:rPr lang="en-US" sz="2400"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năm</a:t>
            </a:r>
            <a:r>
              <a:rPr lang="en-US" sz="2400"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2023</a:t>
            </a:r>
          </a:p>
        </p:txBody>
      </p:sp>
      <p:sp>
        <p:nvSpPr>
          <p:cNvPr id="17411" name="WordArt 20">
            <a:extLst>
              <a:ext uri="{FF2B5EF4-FFF2-40B4-BE49-F238E27FC236}">
                <a16:creationId xmlns:a16="http://schemas.microsoft.com/office/drawing/2014/main" id="{ED69858C-11FF-4AD4-89F0-6BBDB30F7C06}"/>
              </a:ext>
            </a:extLst>
          </p:cNvPr>
          <p:cNvSpPr>
            <a:spLocks noChangeArrowheads="1" noChangeShapeType="1" noTextEdit="1"/>
          </p:cNvSpPr>
          <p:nvPr/>
        </p:nvSpPr>
        <p:spPr bwMode="auto">
          <a:xfrm>
            <a:off x="3124200" y="1660525"/>
            <a:ext cx="3519488" cy="838200"/>
          </a:xfrm>
          <a:prstGeom prst="rect">
            <a:avLst/>
          </a:prstGeom>
        </p:spPr>
        <p:txBody>
          <a:bodyPr wrap="none" fromWordArt="1">
            <a:prstTxWarp prst="textPlain">
              <a:avLst>
                <a:gd name="adj" fmla="val 50000"/>
              </a:avLst>
            </a:prstTxWarp>
          </a:bodyPr>
          <a:lstStyle/>
          <a:p>
            <a:pPr>
              <a:defRPr/>
            </a:pPr>
            <a:r>
              <a:rPr lang="en-US" sz="3600" b="1" u="sng"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a:t>
            </a:r>
            <a:r>
              <a:rPr lang="en-US" sz="3600" b="1" u="sng"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u="sng"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a:t>
            </a:r>
            <a:endParaRPr lang="en-US" sz="3600" b="1" u="sng"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7412" name="WordArt 21">
            <a:extLst>
              <a:ext uri="{FF2B5EF4-FFF2-40B4-BE49-F238E27FC236}">
                <a16:creationId xmlns:a16="http://schemas.microsoft.com/office/drawing/2014/main" id="{1B4BCA26-FF8F-4B69-ACF0-86788FD1CEF9}"/>
              </a:ext>
            </a:extLst>
          </p:cNvPr>
          <p:cNvSpPr>
            <a:spLocks noChangeArrowheads="1" noChangeShapeType="1" noTextEdit="1"/>
          </p:cNvSpPr>
          <p:nvPr/>
        </p:nvSpPr>
        <p:spPr bwMode="auto">
          <a:xfrm>
            <a:off x="457200" y="3124200"/>
            <a:ext cx="8382000" cy="4114800"/>
          </a:xfrm>
          <a:prstGeom prst="rect">
            <a:avLst/>
          </a:prstGeom>
        </p:spPr>
        <p:txBody>
          <a:bodyPr wrap="none" fromWordArt="1">
            <a:prstTxWarp prst="textPlain">
              <a:avLst>
                <a:gd name="adj" fmla="val 50000"/>
              </a:avLst>
            </a:prstTxWarp>
          </a:bodyPr>
          <a:lstStyle/>
          <a:p>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Tà áo dài Việt Nam</a:t>
            </a:r>
          </a:p>
          <a:p>
            <a:endPar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17413" name="Group 5">
            <a:extLst>
              <a:ext uri="{FF2B5EF4-FFF2-40B4-BE49-F238E27FC236}">
                <a16:creationId xmlns:a16="http://schemas.microsoft.com/office/drawing/2014/main" id="{187FAA83-12FC-4AD6-9C3C-2614719208DE}"/>
              </a:ext>
            </a:extLst>
          </p:cNvPr>
          <p:cNvGrpSpPr>
            <a:grpSpLocks/>
          </p:cNvGrpSpPr>
          <p:nvPr/>
        </p:nvGrpSpPr>
        <p:grpSpPr bwMode="auto">
          <a:xfrm>
            <a:off x="0" y="0"/>
            <a:ext cx="9144000" cy="6858000"/>
            <a:chOff x="8" y="0"/>
            <a:chExt cx="5760" cy="4320"/>
          </a:xfrm>
        </p:grpSpPr>
        <p:pic>
          <p:nvPicPr>
            <p:cNvPr id="17414" name="Picture 6" descr="GRANS024">
              <a:extLst>
                <a:ext uri="{FF2B5EF4-FFF2-40B4-BE49-F238E27FC236}">
                  <a16:creationId xmlns:a16="http://schemas.microsoft.com/office/drawing/2014/main" id="{1EDDC3AA-0783-4397-A1B9-8FAE1E978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64680" flipH="1">
              <a:off x="4762" y="3306"/>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GRANS024">
              <a:extLst>
                <a:ext uri="{FF2B5EF4-FFF2-40B4-BE49-F238E27FC236}">
                  <a16:creationId xmlns:a16="http://schemas.microsoft.com/office/drawing/2014/main" id="{95B4009D-D88F-4F50-9D5E-6F1C06C91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140" y="3306"/>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6" name="Group 8">
              <a:extLst>
                <a:ext uri="{FF2B5EF4-FFF2-40B4-BE49-F238E27FC236}">
                  <a16:creationId xmlns:a16="http://schemas.microsoft.com/office/drawing/2014/main" id="{A386F401-F298-4169-A79D-48F1A36A5FB2}"/>
                </a:ext>
              </a:extLst>
            </p:cNvPr>
            <p:cNvGrpSpPr>
              <a:grpSpLocks/>
            </p:cNvGrpSpPr>
            <p:nvPr/>
          </p:nvGrpSpPr>
          <p:grpSpPr bwMode="auto">
            <a:xfrm>
              <a:off x="8" y="0"/>
              <a:ext cx="5760" cy="4320"/>
              <a:chOff x="672" y="0"/>
              <a:chExt cx="5760" cy="4320"/>
            </a:xfrm>
          </p:grpSpPr>
          <p:pic>
            <p:nvPicPr>
              <p:cNvPr id="17417" name="Picture 9" descr="BD21325_">
                <a:extLst>
                  <a:ext uri="{FF2B5EF4-FFF2-40B4-BE49-F238E27FC236}">
                    <a16:creationId xmlns:a16="http://schemas.microsoft.com/office/drawing/2014/main" id="{91BF18D1-ED2C-4A69-B096-F325BD797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418" name="Picture 10" descr="BD21325_">
                <a:extLst>
                  <a:ext uri="{FF2B5EF4-FFF2-40B4-BE49-F238E27FC236}">
                    <a16:creationId xmlns:a16="http://schemas.microsoft.com/office/drawing/2014/main" id="{EA61B508-418E-42B5-AB76-D2A6F9A3A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419" name="Picture 11" descr="BD21325_">
                <a:extLst>
                  <a:ext uri="{FF2B5EF4-FFF2-40B4-BE49-F238E27FC236}">
                    <a16:creationId xmlns:a16="http://schemas.microsoft.com/office/drawing/2014/main" id="{80B922FC-A4E9-4116-AD03-CC38E3E69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420" name="Picture 12" descr="BD21325_">
                <a:extLst>
                  <a:ext uri="{FF2B5EF4-FFF2-40B4-BE49-F238E27FC236}">
                    <a16:creationId xmlns:a16="http://schemas.microsoft.com/office/drawing/2014/main" id="{D2273A35-9455-47B7-B712-51DE5DFD06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a:extLst>
              <a:ext uri="{FF2B5EF4-FFF2-40B4-BE49-F238E27FC236}">
                <a16:creationId xmlns:a16="http://schemas.microsoft.com/office/drawing/2014/main" id="{D0FBBE93-A062-4EB6-8EBC-D0301E21F375}"/>
              </a:ext>
            </a:extLst>
          </p:cNvPr>
          <p:cNvSpPr>
            <a:spLocks noChangeShapeType="1"/>
          </p:cNvSpPr>
          <p:nvPr/>
        </p:nvSpPr>
        <p:spPr bwMode="auto">
          <a:xfrm flipH="1">
            <a:off x="5054600" y="1231900"/>
            <a:ext cx="0" cy="49657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3864" name="Picture 24" descr="123">
            <a:extLst>
              <a:ext uri="{FF2B5EF4-FFF2-40B4-BE49-F238E27FC236}">
                <a16:creationId xmlns:a16="http://schemas.microsoft.com/office/drawing/2014/main" id="{9DEEC3C7-7F3D-44D5-B3CD-27B79E4E9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19163"/>
            <a:ext cx="37592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5" name="Picture 25">
            <a:extLst>
              <a:ext uri="{FF2B5EF4-FFF2-40B4-BE49-F238E27FC236}">
                <a16:creationId xmlns:a16="http://schemas.microsoft.com/office/drawing/2014/main" id="{1095D3F1-69AD-428E-A13E-C0D016734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10000"/>
            <a:ext cx="3746500" cy="2743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866" name="Picture 26">
            <a:extLst>
              <a:ext uri="{FF2B5EF4-FFF2-40B4-BE49-F238E27FC236}">
                <a16:creationId xmlns:a16="http://schemas.microsoft.com/office/drawing/2014/main" id="{9FFD25B4-C422-4563-8A39-BA323BF12F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914400"/>
            <a:ext cx="4025900" cy="25542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867" name="Picture 27">
            <a:extLst>
              <a:ext uri="{FF2B5EF4-FFF2-40B4-BE49-F238E27FC236}">
                <a16:creationId xmlns:a16="http://schemas.microsoft.com/office/drawing/2014/main" id="{8975B6AF-9325-4FE0-98A5-3D85EF5F36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3806825"/>
            <a:ext cx="4051300" cy="27495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63866"/>
                                        </p:tgtEl>
                                        <p:attrNameLst>
                                          <p:attrName>style.visibility</p:attrName>
                                        </p:attrNameLst>
                                      </p:cBhvr>
                                      <p:to>
                                        <p:strVal val="visible"/>
                                      </p:to>
                                    </p:set>
                                    <p:animEffect transition="in" filter="diamond(in)">
                                      <p:cBhvr>
                                        <p:cTn id="7" dur="2000"/>
                                        <p:tgtEl>
                                          <p:spTgt spid="163866"/>
                                        </p:tgtEl>
                                      </p:cBhvr>
                                    </p:animEffect>
                                  </p:childTnLst>
                                </p:cTn>
                              </p:par>
                              <p:par>
                                <p:cTn id="8" presetID="8" presetClass="entr" presetSubtype="16" fill="hold" nodeType="withEffect">
                                  <p:stCondLst>
                                    <p:cond delay="0"/>
                                  </p:stCondLst>
                                  <p:childTnLst>
                                    <p:set>
                                      <p:cBhvr>
                                        <p:cTn id="9" dur="1" fill="hold">
                                          <p:stCondLst>
                                            <p:cond delay="0"/>
                                          </p:stCondLst>
                                        </p:cTn>
                                        <p:tgtEl>
                                          <p:spTgt spid="163867"/>
                                        </p:tgtEl>
                                        <p:attrNameLst>
                                          <p:attrName>style.visibility</p:attrName>
                                        </p:attrNameLst>
                                      </p:cBhvr>
                                      <p:to>
                                        <p:strVal val="visible"/>
                                      </p:to>
                                    </p:set>
                                    <p:animEffect transition="in" filter="diamond(in)">
                                      <p:cBhvr>
                                        <p:cTn id="10" dur="2000"/>
                                        <p:tgtEl>
                                          <p:spTgt spid="163867"/>
                                        </p:tgtEl>
                                      </p:cBhvr>
                                    </p:animEffect>
                                  </p:childTnLst>
                                </p:cTn>
                              </p:par>
                              <p:par>
                                <p:cTn id="11" presetID="8" presetClass="entr" presetSubtype="16" fill="hold" nodeType="withEffect">
                                  <p:stCondLst>
                                    <p:cond delay="0"/>
                                  </p:stCondLst>
                                  <p:childTnLst>
                                    <p:set>
                                      <p:cBhvr>
                                        <p:cTn id="12" dur="1" fill="hold">
                                          <p:stCondLst>
                                            <p:cond delay="0"/>
                                          </p:stCondLst>
                                        </p:cTn>
                                        <p:tgtEl>
                                          <p:spTgt spid="163864"/>
                                        </p:tgtEl>
                                        <p:attrNameLst>
                                          <p:attrName>style.visibility</p:attrName>
                                        </p:attrNameLst>
                                      </p:cBhvr>
                                      <p:to>
                                        <p:strVal val="visible"/>
                                      </p:to>
                                    </p:set>
                                    <p:animEffect transition="in" filter="diamond(in)">
                                      <p:cBhvr>
                                        <p:cTn id="13" dur="2000"/>
                                        <p:tgtEl>
                                          <p:spTgt spid="163864"/>
                                        </p:tgtEl>
                                      </p:cBhvr>
                                    </p:animEffect>
                                  </p:childTnLst>
                                </p:cTn>
                              </p:par>
                              <p:par>
                                <p:cTn id="14" presetID="8" presetClass="entr" presetSubtype="16" fill="hold" nodeType="withEffect">
                                  <p:stCondLst>
                                    <p:cond delay="0"/>
                                  </p:stCondLst>
                                  <p:childTnLst>
                                    <p:set>
                                      <p:cBhvr>
                                        <p:cTn id="15" dur="1" fill="hold">
                                          <p:stCondLst>
                                            <p:cond delay="0"/>
                                          </p:stCondLst>
                                        </p:cTn>
                                        <p:tgtEl>
                                          <p:spTgt spid="163865"/>
                                        </p:tgtEl>
                                        <p:attrNameLst>
                                          <p:attrName>style.visibility</p:attrName>
                                        </p:attrNameLst>
                                      </p:cBhvr>
                                      <p:to>
                                        <p:strVal val="visible"/>
                                      </p:to>
                                    </p:set>
                                    <p:animEffect transition="in" filter="diamond(in)">
                                      <p:cBhvr>
                                        <p:cTn id="16" dur="2000"/>
                                        <p:tgtEl>
                                          <p:spTgt spid="1638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nodeType="clickEffect">
                                  <p:stCondLst>
                                    <p:cond delay="0"/>
                                  </p:stCondLst>
                                  <p:childTnLst>
                                    <p:animEffect transition="out" filter="diamond(in)">
                                      <p:cBhvr>
                                        <p:cTn id="20" dur="2000"/>
                                        <p:tgtEl>
                                          <p:spTgt spid="163866"/>
                                        </p:tgtEl>
                                      </p:cBhvr>
                                    </p:animEffect>
                                    <p:set>
                                      <p:cBhvr>
                                        <p:cTn id="21" dur="1" fill="hold">
                                          <p:stCondLst>
                                            <p:cond delay="1999"/>
                                          </p:stCondLst>
                                        </p:cTn>
                                        <p:tgtEl>
                                          <p:spTgt spid="163866"/>
                                        </p:tgtEl>
                                        <p:attrNameLst>
                                          <p:attrName>style.visibility</p:attrName>
                                        </p:attrNameLst>
                                      </p:cBhvr>
                                      <p:to>
                                        <p:strVal val="hidden"/>
                                      </p:to>
                                    </p:set>
                                  </p:childTnLst>
                                </p:cTn>
                              </p:par>
                              <p:par>
                                <p:cTn id="22" presetID="8" presetClass="exit" presetSubtype="16" fill="hold" nodeType="withEffect">
                                  <p:stCondLst>
                                    <p:cond delay="0"/>
                                  </p:stCondLst>
                                  <p:childTnLst>
                                    <p:animEffect transition="out" filter="diamond(in)">
                                      <p:cBhvr>
                                        <p:cTn id="23" dur="2000"/>
                                        <p:tgtEl>
                                          <p:spTgt spid="163867"/>
                                        </p:tgtEl>
                                      </p:cBhvr>
                                    </p:animEffect>
                                    <p:set>
                                      <p:cBhvr>
                                        <p:cTn id="24" dur="1" fill="hold">
                                          <p:stCondLst>
                                            <p:cond delay="1999"/>
                                          </p:stCondLst>
                                        </p:cTn>
                                        <p:tgtEl>
                                          <p:spTgt spid="163867"/>
                                        </p:tgtEl>
                                        <p:attrNameLst>
                                          <p:attrName>style.visibility</p:attrName>
                                        </p:attrNameLst>
                                      </p:cBhvr>
                                      <p:to>
                                        <p:strVal val="hidden"/>
                                      </p:to>
                                    </p:set>
                                  </p:childTnLst>
                                </p:cTn>
                              </p:par>
                              <p:par>
                                <p:cTn id="25" presetID="8" presetClass="exit" presetSubtype="16" fill="hold" nodeType="withEffect">
                                  <p:stCondLst>
                                    <p:cond delay="0"/>
                                  </p:stCondLst>
                                  <p:childTnLst>
                                    <p:animEffect transition="out" filter="diamond(in)">
                                      <p:cBhvr>
                                        <p:cTn id="26" dur="2000"/>
                                        <p:tgtEl>
                                          <p:spTgt spid="163864"/>
                                        </p:tgtEl>
                                      </p:cBhvr>
                                    </p:animEffect>
                                    <p:set>
                                      <p:cBhvr>
                                        <p:cTn id="27" dur="1" fill="hold">
                                          <p:stCondLst>
                                            <p:cond delay="1999"/>
                                          </p:stCondLst>
                                        </p:cTn>
                                        <p:tgtEl>
                                          <p:spTgt spid="163864"/>
                                        </p:tgtEl>
                                        <p:attrNameLst>
                                          <p:attrName>style.visibility</p:attrName>
                                        </p:attrNameLst>
                                      </p:cBhvr>
                                      <p:to>
                                        <p:strVal val="hidden"/>
                                      </p:to>
                                    </p:set>
                                  </p:childTnLst>
                                </p:cTn>
                              </p:par>
                              <p:par>
                                <p:cTn id="28" presetID="8" presetClass="exit" presetSubtype="16" fill="hold" nodeType="withEffect">
                                  <p:stCondLst>
                                    <p:cond delay="0"/>
                                  </p:stCondLst>
                                  <p:childTnLst>
                                    <p:animEffect transition="out" filter="diamond(in)">
                                      <p:cBhvr>
                                        <p:cTn id="29" dur="2000"/>
                                        <p:tgtEl>
                                          <p:spTgt spid="163865"/>
                                        </p:tgtEl>
                                      </p:cBhvr>
                                    </p:animEffect>
                                    <p:set>
                                      <p:cBhvr>
                                        <p:cTn id="30" dur="1" fill="hold">
                                          <p:stCondLst>
                                            <p:cond delay="1999"/>
                                          </p:stCondLst>
                                        </p:cTn>
                                        <p:tgtEl>
                                          <p:spTgt spid="1638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1BA79082-8B56-44AD-B88A-FE95C9ED9061}"/>
              </a:ext>
            </a:extLst>
          </p:cNvPr>
          <p:cNvSpPr>
            <a:spLocks noChangeArrowheads="1"/>
          </p:cNvSpPr>
          <p:nvPr/>
        </p:nvSpPr>
        <p:spPr bwMode="auto">
          <a:xfrm>
            <a:off x="609704" y="1905040"/>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3600" b="1" dirty="0">
                <a:latin typeface="Times New Roman" panose="02020603050405020304" pitchFamily="18" charset="0"/>
              </a:rPr>
              <a:t>*</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Tìm</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hiểu</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bài</a:t>
            </a:r>
            <a:endParaRPr lang="en-US" altLang="en-US" sz="3600" dirty="0">
              <a:latin typeface="Arial" panose="020B0604020202020204" pitchFamily="34" charset="0"/>
            </a:endParaRPr>
          </a:p>
        </p:txBody>
      </p:sp>
      <p:sp>
        <p:nvSpPr>
          <p:cNvPr id="2" name="Text Box 14">
            <a:extLst>
              <a:ext uri="{FF2B5EF4-FFF2-40B4-BE49-F238E27FC236}">
                <a16:creationId xmlns:a16="http://schemas.microsoft.com/office/drawing/2014/main" id="{D6A6C40D-7DDA-3832-0925-566E4B4B9701}"/>
              </a:ext>
            </a:extLst>
          </p:cNvPr>
          <p:cNvSpPr txBox="1">
            <a:spLocks noChangeArrowheads="1"/>
          </p:cNvSpPr>
          <p:nvPr/>
        </p:nvSpPr>
        <p:spPr bwMode="auto">
          <a:xfrm>
            <a:off x="-36258" y="457278"/>
            <a:ext cx="7696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dirty="0" err="1">
                <a:latin typeface="Times New Roman" panose="02020603050405020304" pitchFamily="18" charset="0"/>
              </a:rPr>
              <a:t>Tập</a:t>
            </a:r>
            <a:r>
              <a:rPr lang="en-US" altLang="en-US" dirty="0">
                <a:latin typeface="Times New Roman" panose="02020603050405020304" pitchFamily="18" charset="0"/>
              </a:rPr>
              <a:t> </a:t>
            </a:r>
            <a:r>
              <a:rPr lang="en-US" altLang="en-US" dirty="0" err="1">
                <a:latin typeface="Times New Roman" panose="02020603050405020304" pitchFamily="18" charset="0"/>
              </a:rPr>
              <a:t>đọc</a:t>
            </a:r>
            <a:r>
              <a:rPr lang="en-US" altLang="en-US" dirty="0">
                <a:latin typeface="Times New Roman" panose="02020603050405020304" pitchFamily="18" charset="0"/>
              </a:rPr>
              <a:t>:         </a:t>
            </a:r>
            <a:r>
              <a:rPr lang="en-US" altLang="en-US" b="1" dirty="0" err="1">
                <a:solidFill>
                  <a:srgbClr val="FF0000"/>
                </a:solidFill>
                <a:latin typeface="Times New Roman" panose="02020603050405020304" pitchFamily="18" charset="0"/>
              </a:rPr>
              <a:t>Tà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áo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dài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Việt</a:t>
            </a:r>
            <a:r>
              <a:rPr lang="en-US" altLang="en-US" b="1" dirty="0">
                <a:solidFill>
                  <a:srgbClr val="FF0000"/>
                </a:solidFill>
                <a:latin typeface="Times New Roman" panose="02020603050405020304" pitchFamily="18" charset="0"/>
              </a:rPr>
              <a:t> Nam</a:t>
            </a:r>
          </a:p>
          <a:p>
            <a:pPr algn="ctr" eaLnBrk="1" hangingPunct="1">
              <a:spcBef>
                <a:spcPct val="50000"/>
              </a:spcBef>
              <a:buFont typeface="Arial" panose="020B0604020202020204" pitchFamily="34" charset="0"/>
              <a:buNone/>
            </a:pPr>
            <a:r>
              <a:rPr lang="en-US" altLang="en-US" sz="1800" b="1" dirty="0">
                <a:latin typeface="Times New Roman" panose="02020603050405020304" pitchFamily="18" charset="0"/>
              </a:rPr>
              <a:t>                                       </a:t>
            </a:r>
            <a:r>
              <a:rPr lang="en-US" altLang="en-US" sz="2000" b="1" dirty="0">
                <a:latin typeface="Times New Roman" panose="02020603050405020304" pitchFamily="18" charset="0"/>
              </a:rPr>
              <a:t>Theo: </a:t>
            </a:r>
            <a:r>
              <a:rPr lang="en-US" altLang="en-US" sz="2000" b="1" dirty="0" err="1">
                <a:latin typeface="Times New Roman" panose="02020603050405020304" pitchFamily="18" charset="0"/>
              </a:rPr>
              <a:t>Trần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Ngọc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Thêm</a:t>
            </a:r>
            <a:r>
              <a:rPr lang="en-US" altLang="en-US" sz="1800" b="1" dirty="0">
                <a:latin typeface="Times New Roman" panose="02020603050405020304" pitchFamily="18" charset="0"/>
              </a:rPr>
              <a:t>                                                               </a:t>
            </a:r>
            <a:endParaRPr lang="en-US" altLang="en-US" sz="2400" b="1" dirty="0">
              <a:latin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6">
            <a:extLst>
              <a:ext uri="{FF2B5EF4-FFF2-40B4-BE49-F238E27FC236}">
                <a16:creationId xmlns:a16="http://schemas.microsoft.com/office/drawing/2014/main" id="{06641919-4188-41BD-B984-FC8A5922A75C}"/>
              </a:ext>
            </a:extLst>
          </p:cNvPr>
          <p:cNvSpPr txBox="1">
            <a:spLocks noChangeArrowheads="1"/>
          </p:cNvSpPr>
          <p:nvPr/>
        </p:nvSpPr>
        <p:spPr bwMode="auto">
          <a:xfrm>
            <a:off x="457200" y="13716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endParaRPr lang="vi-VN" altLang="en-US" sz="1800">
              <a:latin typeface="Arial" panose="020B0604020202020204" pitchFamily="34" charset="0"/>
            </a:endParaRPr>
          </a:p>
        </p:txBody>
      </p:sp>
      <p:pic>
        <p:nvPicPr>
          <p:cNvPr id="2056" name="Picture 8" descr="dauhoi">
            <a:extLst>
              <a:ext uri="{FF2B5EF4-FFF2-40B4-BE49-F238E27FC236}">
                <a16:creationId xmlns:a16="http://schemas.microsoft.com/office/drawing/2014/main" id="{D2AB2C23-A303-401E-B0D2-BE019B264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0" name="Text Box 20">
            <a:extLst>
              <a:ext uri="{FF2B5EF4-FFF2-40B4-BE49-F238E27FC236}">
                <a16:creationId xmlns:a16="http://schemas.microsoft.com/office/drawing/2014/main" id="{2C014273-6AD0-4B11-B952-546E08570B55}"/>
              </a:ext>
            </a:extLst>
          </p:cNvPr>
          <p:cNvSpPr txBox="1">
            <a:spLocks noChangeArrowheads="1"/>
          </p:cNvSpPr>
          <p:nvPr/>
        </p:nvSpPr>
        <p:spPr bwMode="auto">
          <a:xfrm>
            <a:off x="1219200" y="609600"/>
            <a:ext cx="7924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1) Chiếc áo dài có vai trò như thế nào trong trang phục của phụ nữ Việt Nam xưa?</a:t>
            </a:r>
          </a:p>
        </p:txBody>
      </p:sp>
      <p:sp>
        <p:nvSpPr>
          <p:cNvPr id="133141" name="Text Box 21">
            <a:extLst>
              <a:ext uri="{FF2B5EF4-FFF2-40B4-BE49-F238E27FC236}">
                <a16:creationId xmlns:a16="http://schemas.microsoft.com/office/drawing/2014/main" id="{7630B02E-6EF2-4B4D-9AD5-92EB44592F40}"/>
              </a:ext>
            </a:extLst>
          </p:cNvPr>
          <p:cNvSpPr txBox="1">
            <a:spLocks noChangeArrowheads="1"/>
          </p:cNvSpPr>
          <p:nvPr/>
        </p:nvSpPr>
        <p:spPr bwMode="auto">
          <a:xfrm>
            <a:off x="304800" y="1828800"/>
            <a:ext cx="84582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1800">
                <a:latin typeface="Arial" panose="020B0604020202020204" pitchFamily="34" charset="0"/>
              </a:rPr>
              <a:t> </a:t>
            </a:r>
            <a:r>
              <a:rPr lang="en-US" altLang="en-US" sz="2400">
                <a:solidFill>
                  <a:srgbClr val="FF0000"/>
                </a:solidFill>
                <a:latin typeface="Arial" panose="020B0604020202020204" pitchFamily="34" charset="0"/>
              </a:rPr>
              <a:t>  </a:t>
            </a:r>
          </a:p>
          <a:p>
            <a:pPr eaLnBrk="1" hangingPunct="1">
              <a:spcBef>
                <a:spcPct val="50000"/>
              </a:spcBef>
              <a:buFont typeface="Arial" panose="020B0604020202020204" pitchFamily="34" charset="0"/>
              <a:buNone/>
            </a:pPr>
            <a:r>
              <a:rPr lang="en-US" altLang="en-US" sz="3600" b="1">
                <a:solidFill>
                  <a:srgbClr val="C00000"/>
                </a:solidFill>
                <a:latin typeface="Times New Roman" panose="02020603050405020304" pitchFamily="18" charset="0"/>
                <a:cs typeface="Times New Roman" panose="02020603050405020304" pitchFamily="18" charset="0"/>
              </a:rPr>
              <a:t>Phụ nữ Việt Nam xưa hay mặc áo dài thẫm màu, phủ ra bên ngoài những lớp cánh nhiều màu bên trong. Trang phục như vậy làm cho người phụ nữ trở nên tế nhị, kín đáo.</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p:cTn id="7" dur="500" decel="50000" fill="hold">
                                          <p:stCondLst>
                                            <p:cond delay="0"/>
                                          </p:stCondLst>
                                        </p:cTn>
                                        <p:tgtEl>
                                          <p:spTgt spid="205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6"/>
                                        </p:tgtEl>
                                        <p:attrNameLst>
                                          <p:attrName>ppt_w</p:attrName>
                                        </p:attrNameLst>
                                      </p:cBhvr>
                                      <p:tavLst>
                                        <p:tav tm="0">
                                          <p:val>
                                            <p:strVal val="#ppt_w*.05"/>
                                          </p:val>
                                        </p:tav>
                                        <p:tav tm="100000">
                                          <p:val>
                                            <p:strVal val="#ppt_w"/>
                                          </p:val>
                                        </p:tav>
                                      </p:tavLst>
                                    </p:anim>
                                    <p:anim calcmode="lin" valueType="num">
                                      <p:cBhvr>
                                        <p:cTn id="10" dur="1000" fill="hold"/>
                                        <p:tgtEl>
                                          <p:spTgt spid="205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iterate type="lt">
                                    <p:tmAbs val="0"/>
                                  </p:iterate>
                                  <p:childTnLst>
                                    <p:set>
                                      <p:cBhvr>
                                        <p:cTn id="18" dur="1" fill="hold">
                                          <p:stCondLst>
                                            <p:cond delay="0"/>
                                          </p:stCondLst>
                                        </p:cTn>
                                        <p:tgtEl>
                                          <p:spTgt spid="133140"/>
                                        </p:tgtEl>
                                        <p:attrNameLst>
                                          <p:attrName>style.visibility</p:attrName>
                                        </p:attrNameLst>
                                      </p:cBhvr>
                                      <p:to>
                                        <p:strVal val="visible"/>
                                      </p:to>
                                    </p:set>
                                    <p:animEffect transition="in" filter="box(in)">
                                      <p:cBhvr>
                                        <p:cTn id="19" dur="500"/>
                                        <p:tgtEl>
                                          <p:spTgt spid="1331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iterate type="lt">
                                    <p:tmAbs val="0"/>
                                  </p:iterate>
                                  <p:childTnLst>
                                    <p:set>
                                      <p:cBhvr>
                                        <p:cTn id="23" dur="1" fill="hold">
                                          <p:stCondLst>
                                            <p:cond delay="0"/>
                                          </p:stCondLst>
                                        </p:cTn>
                                        <p:tgtEl>
                                          <p:spTgt spid="133141">
                                            <p:txEl>
                                              <p:pRg st="0" end="0"/>
                                            </p:txEl>
                                          </p:spTgt>
                                        </p:tgtEl>
                                        <p:attrNameLst>
                                          <p:attrName>style.visibility</p:attrName>
                                        </p:attrNameLst>
                                      </p:cBhvr>
                                      <p:to>
                                        <p:strVal val="visible"/>
                                      </p:to>
                                    </p:set>
                                    <p:animEffect transition="in" filter="box(in)">
                                      <p:cBhvr>
                                        <p:cTn id="24" dur="500"/>
                                        <p:tgtEl>
                                          <p:spTgt spid="13314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iterate type="lt">
                                    <p:tmAbs val="0"/>
                                  </p:iterate>
                                  <p:childTnLst>
                                    <p:set>
                                      <p:cBhvr>
                                        <p:cTn id="28" dur="1" fill="hold">
                                          <p:stCondLst>
                                            <p:cond delay="0"/>
                                          </p:stCondLst>
                                        </p:cTn>
                                        <p:tgtEl>
                                          <p:spTgt spid="133141">
                                            <p:txEl>
                                              <p:pRg st="1" end="1"/>
                                            </p:txEl>
                                          </p:spTgt>
                                        </p:tgtEl>
                                        <p:attrNameLst>
                                          <p:attrName>style.visibility</p:attrName>
                                        </p:attrNameLst>
                                      </p:cBhvr>
                                      <p:to>
                                        <p:strVal val="visible"/>
                                      </p:to>
                                    </p:set>
                                    <p:animEffect transition="in" filter="box(in)">
                                      <p:cBhvr>
                                        <p:cTn id="29" dur="500"/>
                                        <p:tgtEl>
                                          <p:spTgt spid="13314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xit" presetSubtype="16" fill="hold" grpId="1" nodeType="clickEffect">
                                  <p:stCondLst>
                                    <p:cond delay="0"/>
                                  </p:stCondLst>
                                  <p:iterate type="lt">
                                    <p:tmAbs val="0"/>
                                  </p:iterate>
                                  <p:childTnLst>
                                    <p:animEffect transition="out" filter="diamond(in)">
                                      <p:cBhvr>
                                        <p:cTn id="33" dur="2000"/>
                                        <p:tgtEl>
                                          <p:spTgt spid="133140"/>
                                        </p:tgtEl>
                                      </p:cBhvr>
                                    </p:animEffect>
                                    <p:set>
                                      <p:cBhvr>
                                        <p:cTn id="34" dur="1" fill="hold">
                                          <p:stCondLst>
                                            <p:cond delay="1999"/>
                                          </p:stCondLst>
                                        </p:cTn>
                                        <p:tgtEl>
                                          <p:spTgt spid="13314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xit" presetSubtype="16" fill="hold" nodeType="clickEffect">
                                  <p:stCondLst>
                                    <p:cond delay="0"/>
                                  </p:stCondLst>
                                  <p:iterate type="lt">
                                    <p:tmAbs val="0"/>
                                  </p:iterate>
                                  <p:childTnLst>
                                    <p:animEffect transition="out" filter="diamond(in)">
                                      <p:cBhvr>
                                        <p:cTn id="38" dur="2000"/>
                                        <p:tgtEl>
                                          <p:spTgt spid="133141">
                                            <p:txEl>
                                              <p:pRg st="0" end="0"/>
                                            </p:txEl>
                                          </p:spTgt>
                                        </p:tgtEl>
                                      </p:cBhvr>
                                    </p:animEffect>
                                    <p:set>
                                      <p:cBhvr>
                                        <p:cTn id="39" dur="1" fill="hold">
                                          <p:stCondLst>
                                            <p:cond delay="1999"/>
                                          </p:stCondLst>
                                        </p:cTn>
                                        <p:tgtEl>
                                          <p:spTgt spid="133141">
                                            <p:txEl>
                                              <p:pRg st="0" end="0"/>
                                            </p:txEl>
                                          </p:spTgt>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xit" presetSubtype="16" fill="hold" nodeType="clickEffect">
                                  <p:stCondLst>
                                    <p:cond delay="0"/>
                                  </p:stCondLst>
                                  <p:iterate type="lt">
                                    <p:tmAbs val="0"/>
                                  </p:iterate>
                                  <p:childTnLst>
                                    <p:animEffect transition="out" filter="diamond(in)">
                                      <p:cBhvr>
                                        <p:cTn id="43" dur="2000"/>
                                        <p:tgtEl>
                                          <p:spTgt spid="133141">
                                            <p:txEl>
                                              <p:pRg st="1" end="1"/>
                                            </p:txEl>
                                          </p:spTgt>
                                        </p:tgtEl>
                                      </p:cBhvr>
                                    </p:animEffect>
                                    <p:set>
                                      <p:cBhvr>
                                        <p:cTn id="44" dur="1" fill="hold">
                                          <p:stCondLst>
                                            <p:cond delay="1999"/>
                                          </p:stCondLst>
                                        </p:cTn>
                                        <p:tgtEl>
                                          <p:spTgt spid="133141">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0" grpId="0"/>
      <p:bldP spid="133140" grpId="1"/>
      <p:bldP spid="133141"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80DCF985-D9B5-4F59-9393-4C75C4EB6309}"/>
              </a:ext>
            </a:extLst>
          </p:cNvPr>
          <p:cNvSpPr>
            <a:spLocks noChangeArrowheads="1"/>
          </p:cNvSpPr>
          <p:nvPr/>
        </p:nvSpPr>
        <p:spPr bwMode="auto">
          <a:xfrm>
            <a:off x="533400" y="1905040"/>
            <a:ext cx="708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3600" b="1">
                <a:solidFill>
                  <a:srgbClr val="000000"/>
                </a:solidFill>
                <a:latin typeface="Times New Roman" panose="02020603050405020304" pitchFamily="18" charset="0"/>
              </a:rPr>
              <a:t>*</a:t>
            </a:r>
            <a:r>
              <a:rPr lang="en-US" altLang="en-US" sz="3600" b="1" u="sng">
                <a:solidFill>
                  <a:srgbClr val="000000"/>
                </a:solidFill>
                <a:latin typeface="Times New Roman" panose="02020603050405020304" pitchFamily="18" charset="0"/>
              </a:rPr>
              <a:t> Ý 1:</a:t>
            </a:r>
            <a:r>
              <a:rPr lang="en-US" altLang="en-US" sz="3600" b="1">
                <a:solidFill>
                  <a:srgbClr val="000000"/>
                </a:solidFill>
                <a:latin typeface="Times New Roman" panose="02020603050405020304" pitchFamily="18" charset="0"/>
              </a:rPr>
              <a:t> Chiếc áo dài làm cho phụ nữ trở nên tế nhị, kín đáo</a:t>
            </a:r>
            <a:endParaRPr lang="en-US" altLang="en-US" sz="3600">
              <a:solidFill>
                <a:srgbClr val="000000"/>
              </a:solidFill>
              <a:latin typeface="Arial" panose="020B0604020202020204" pitchFamily="34" charset="0"/>
            </a:endParaRPr>
          </a:p>
        </p:txBody>
      </p:sp>
      <p:sp>
        <p:nvSpPr>
          <p:cNvPr id="2" name="Text Box 14">
            <a:extLst>
              <a:ext uri="{FF2B5EF4-FFF2-40B4-BE49-F238E27FC236}">
                <a16:creationId xmlns:a16="http://schemas.microsoft.com/office/drawing/2014/main" id="{97833E39-B191-C80E-9793-418C99FB236A}"/>
              </a:ext>
            </a:extLst>
          </p:cNvPr>
          <p:cNvSpPr txBox="1">
            <a:spLocks noChangeArrowheads="1"/>
          </p:cNvSpPr>
          <p:nvPr/>
        </p:nvSpPr>
        <p:spPr bwMode="auto">
          <a:xfrm>
            <a:off x="228600" y="381000"/>
            <a:ext cx="7696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dirty="0" err="1">
                <a:latin typeface="Times New Roman" panose="02020603050405020304" pitchFamily="18" charset="0"/>
              </a:rPr>
              <a:t>Tập</a:t>
            </a:r>
            <a:r>
              <a:rPr lang="en-US" altLang="en-US" dirty="0">
                <a:latin typeface="Times New Roman" panose="02020603050405020304" pitchFamily="18" charset="0"/>
              </a:rPr>
              <a:t> </a:t>
            </a:r>
            <a:r>
              <a:rPr lang="en-US" altLang="en-US" dirty="0" err="1">
                <a:latin typeface="Times New Roman" panose="02020603050405020304" pitchFamily="18" charset="0"/>
              </a:rPr>
              <a:t>đọc</a:t>
            </a:r>
            <a:r>
              <a:rPr lang="en-US" altLang="en-US" dirty="0">
                <a:latin typeface="Times New Roman" panose="02020603050405020304" pitchFamily="18" charset="0"/>
              </a:rPr>
              <a:t>:         </a:t>
            </a:r>
            <a:r>
              <a:rPr lang="en-US" altLang="en-US" b="1" dirty="0" err="1">
                <a:solidFill>
                  <a:srgbClr val="FF0000"/>
                </a:solidFill>
                <a:latin typeface="Times New Roman" panose="02020603050405020304" pitchFamily="18" charset="0"/>
              </a:rPr>
              <a:t>Tà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áo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dài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Việt</a:t>
            </a:r>
            <a:r>
              <a:rPr lang="en-US" altLang="en-US" b="1" dirty="0">
                <a:solidFill>
                  <a:srgbClr val="FF0000"/>
                </a:solidFill>
                <a:latin typeface="Times New Roman" panose="02020603050405020304" pitchFamily="18" charset="0"/>
              </a:rPr>
              <a:t> Nam</a:t>
            </a:r>
          </a:p>
          <a:p>
            <a:pPr algn="ctr" eaLnBrk="1" hangingPunct="1">
              <a:spcBef>
                <a:spcPct val="50000"/>
              </a:spcBef>
              <a:buFont typeface="Arial" panose="020B0604020202020204" pitchFamily="34" charset="0"/>
              <a:buNone/>
            </a:pPr>
            <a:r>
              <a:rPr lang="en-US" altLang="en-US" sz="1800" b="1" dirty="0">
                <a:latin typeface="Times New Roman" panose="02020603050405020304" pitchFamily="18" charset="0"/>
              </a:rPr>
              <a:t>                                       </a:t>
            </a:r>
            <a:r>
              <a:rPr lang="en-US" altLang="en-US" sz="2000" b="1" dirty="0">
                <a:latin typeface="Times New Roman" panose="02020603050405020304" pitchFamily="18" charset="0"/>
              </a:rPr>
              <a:t>Theo: </a:t>
            </a:r>
            <a:r>
              <a:rPr lang="en-US" altLang="en-US" sz="2000" b="1" dirty="0" err="1">
                <a:latin typeface="Times New Roman" panose="02020603050405020304" pitchFamily="18" charset="0"/>
              </a:rPr>
              <a:t>Trần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Ngọc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Thêm</a:t>
            </a:r>
            <a:r>
              <a:rPr lang="en-US" altLang="en-US" sz="1800" b="1" dirty="0">
                <a:latin typeface="Times New Roman" panose="02020603050405020304" pitchFamily="18" charset="0"/>
              </a:rPr>
              <a:t>                                                               </a:t>
            </a:r>
            <a:endParaRPr lang="en-US" altLang="en-US" sz="2400" b="1" dirty="0">
              <a:latin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6">
            <a:extLst>
              <a:ext uri="{FF2B5EF4-FFF2-40B4-BE49-F238E27FC236}">
                <a16:creationId xmlns:a16="http://schemas.microsoft.com/office/drawing/2014/main" id="{3AEB948F-01BF-4029-9BF4-FBEEBF70CBB4}"/>
              </a:ext>
            </a:extLst>
          </p:cNvPr>
          <p:cNvSpPr txBox="1">
            <a:spLocks noChangeArrowheads="1"/>
          </p:cNvSpPr>
          <p:nvPr/>
        </p:nvSpPr>
        <p:spPr bwMode="auto">
          <a:xfrm>
            <a:off x="457200" y="13716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endParaRPr lang="vi-VN" altLang="en-US" sz="1800">
              <a:latin typeface="Arial" panose="020B0604020202020204" pitchFamily="34" charset="0"/>
            </a:endParaRPr>
          </a:p>
        </p:txBody>
      </p:sp>
      <p:pic>
        <p:nvPicPr>
          <p:cNvPr id="32771" name="Picture 8" descr="dauhoi">
            <a:extLst>
              <a:ext uri="{FF2B5EF4-FFF2-40B4-BE49-F238E27FC236}">
                <a16:creationId xmlns:a16="http://schemas.microsoft.com/office/drawing/2014/main" id="{EF01DA7F-D0B1-4F55-A3B0-823E79D9A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7" name="Text Box 9">
            <a:extLst>
              <a:ext uri="{FF2B5EF4-FFF2-40B4-BE49-F238E27FC236}">
                <a16:creationId xmlns:a16="http://schemas.microsoft.com/office/drawing/2014/main" id="{6C76B058-A038-4447-99FD-8762F4C195B2}"/>
              </a:ext>
            </a:extLst>
          </p:cNvPr>
          <p:cNvSpPr txBox="1">
            <a:spLocks noChangeArrowheads="1"/>
          </p:cNvSpPr>
          <p:nvPr/>
        </p:nvSpPr>
        <p:spPr bwMode="auto">
          <a:xfrm>
            <a:off x="990600" y="533400"/>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Chiếc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áo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dài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tân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gì</a:t>
            </a:r>
            <a:r>
              <a:rPr lang="en-US" altLang="en-US" b="1" dirty="0">
                <a:latin typeface="Times New Roman" panose="02020603050405020304" pitchFamily="18" charset="0"/>
                <a:cs typeface="Times New Roman" panose="02020603050405020304" pitchFamily="18" charset="0"/>
              </a:rPr>
              <a:t> so </a:t>
            </a:r>
            <a:r>
              <a:rPr lang="en-US" altLang="en-US" b="1" dirty="0" err="1">
                <a:latin typeface="Times New Roman" panose="02020603050405020304" pitchFamily="18" charset="0"/>
                <a:cs typeface="Times New Roman" panose="02020603050405020304" pitchFamily="18" charset="0"/>
              </a:rPr>
              <a:t>với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chiếc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áo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dài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cổ</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truyền</a:t>
            </a:r>
            <a:r>
              <a:rPr lang="en-US" altLang="en-US" b="1" dirty="0">
                <a:latin typeface="Times New Roman" panose="02020603050405020304" pitchFamily="18" charset="0"/>
                <a:cs typeface="Times New Roman" panose="02020603050405020304" pitchFamily="18" charset="0"/>
              </a:rPr>
              <a:t>?</a:t>
            </a:r>
          </a:p>
        </p:txBody>
      </p:sp>
      <p:sp>
        <p:nvSpPr>
          <p:cNvPr id="191498" name="Text Box 10">
            <a:extLst>
              <a:ext uri="{FF2B5EF4-FFF2-40B4-BE49-F238E27FC236}">
                <a16:creationId xmlns:a16="http://schemas.microsoft.com/office/drawing/2014/main" id="{A9EC0A05-F56F-437B-A9A2-144F0E03BC2F}"/>
              </a:ext>
            </a:extLst>
          </p:cNvPr>
          <p:cNvSpPr txBox="1">
            <a:spLocks noChangeArrowheads="1"/>
          </p:cNvSpPr>
          <p:nvPr/>
        </p:nvSpPr>
        <p:spPr bwMode="auto">
          <a:xfrm>
            <a:off x="228714" y="1640342"/>
            <a:ext cx="8458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1800" b="1" dirty="0">
                <a:latin typeface="Arial" panose="020B0604020202020204" pitchFamily="34" charset="0"/>
              </a:rPr>
              <a:t> </a:t>
            </a:r>
            <a:r>
              <a:rPr lang="en-US" altLang="en-US" sz="2400" b="1" dirty="0">
                <a:solidFill>
                  <a:srgbClr val="FF0000"/>
                </a:solidFill>
                <a:latin typeface="Arial" panose="020B0604020202020204" pitchFamily="34" charset="0"/>
              </a:rPr>
              <a:t> </a:t>
            </a:r>
            <a:r>
              <a:rPr lang="en-US" altLang="en-US" b="1" dirty="0" err="1">
                <a:solidFill>
                  <a:srgbClr val="C00000"/>
                </a:solidFill>
                <a:latin typeface="Times New Roman" panose="02020603050405020304" pitchFamily="18" charset="0"/>
                <a:cs typeface="Times New Roman" panose="02020603050405020304" pitchFamily="18" charset="0"/>
              </a:rPr>
              <a:t>Áo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dài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cổ</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truyền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có</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hai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loại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áo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Áo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tứ</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thân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và</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áo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năm</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thân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Áo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tứ</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thân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được</a:t>
            </a:r>
            <a:r>
              <a:rPr lang="en-US" altLang="en-US" b="1" dirty="0">
                <a:solidFill>
                  <a:srgbClr val="C00000"/>
                </a:solidFill>
                <a:latin typeface="Times New Roman" panose="02020603050405020304" pitchFamily="18" charset="0"/>
                <a:cs typeface="Times New Roman" panose="02020603050405020304" pitchFamily="18" charset="0"/>
              </a:rPr>
              <a:t> may </a:t>
            </a:r>
            <a:r>
              <a:rPr lang="en-US" altLang="en-US" b="1" dirty="0" err="1">
                <a:solidFill>
                  <a:srgbClr val="C00000"/>
                </a:solidFill>
                <a:latin typeface="Times New Roman" panose="02020603050405020304" pitchFamily="18" charset="0"/>
                <a:cs typeface="Times New Roman" panose="02020603050405020304" pitchFamily="18" charset="0"/>
              </a:rPr>
              <a:t>từ</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bốn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mảnh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vải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hai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mảnh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sau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ghép</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liền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giữa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sống</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lưng</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đằng</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trước</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có</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hai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vạt</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áo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không</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có</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khuy</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khi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mặc</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bỏ</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buông</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hoặc</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buộc</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thắt</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vào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nhau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Áo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năm</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thân</a:t>
            </a:r>
            <a:r>
              <a:rPr lang="en-US" altLang="en-US" b="1" dirty="0">
                <a:solidFill>
                  <a:srgbClr val="C00000"/>
                </a:solidFill>
                <a:latin typeface="Times New Roman" panose="02020603050405020304" pitchFamily="18" charset="0"/>
                <a:cs typeface="Times New Roman" panose="02020603050405020304" pitchFamily="18" charset="0"/>
              </a:rPr>
              <a:t> may </a:t>
            </a:r>
            <a:r>
              <a:rPr lang="en-US" altLang="en-US" b="1" dirty="0" err="1">
                <a:solidFill>
                  <a:srgbClr val="C00000"/>
                </a:solidFill>
                <a:latin typeface="Times New Roman" panose="02020603050405020304" pitchFamily="18" charset="0"/>
                <a:cs typeface="Times New Roman" panose="02020603050405020304" pitchFamily="18" charset="0"/>
              </a:rPr>
              <a:t>như</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áo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tứ</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thân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nhưng</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vạt</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trước</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bên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trái</a:t>
            </a:r>
            <a:r>
              <a:rPr lang="en-US" altLang="en-US" b="1" dirty="0">
                <a:solidFill>
                  <a:srgbClr val="C00000"/>
                </a:solidFill>
                <a:latin typeface="Times New Roman" panose="02020603050405020304" pitchFamily="18" charset="0"/>
                <a:cs typeface="Times New Roman" panose="02020603050405020304" pitchFamily="18" charset="0"/>
              </a:rPr>
              <a:t> may </a:t>
            </a:r>
            <a:r>
              <a:rPr lang="en-US" altLang="en-US" b="1" dirty="0" err="1">
                <a:solidFill>
                  <a:srgbClr val="C00000"/>
                </a:solidFill>
                <a:latin typeface="Times New Roman" panose="02020603050405020304" pitchFamily="18" charset="0"/>
                <a:cs typeface="Times New Roman" panose="02020603050405020304" pitchFamily="18" charset="0"/>
              </a:rPr>
              <a:t>ghép</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từ</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hai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thân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vải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nên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rộng</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gấp</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đôi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vạt</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phải</a:t>
            </a:r>
            <a:r>
              <a:rPr lang="en-US" altLang="en-US" b="1" dirty="0">
                <a:solidFill>
                  <a:srgbClr val="C00000"/>
                </a:solidFill>
                <a:latin typeface="Times New Roman" panose="02020603050405020304" pitchFamily="18" charset="0"/>
                <a:cs typeface="Times New Roman" panose="02020603050405020304" pitchFamily="18" charset="0"/>
              </a:rPr>
              <a:t>. </a:t>
            </a:r>
          </a:p>
          <a:p>
            <a:pPr eaLnBrk="1" hangingPunct="1">
              <a:spcBef>
                <a:spcPct val="50000"/>
              </a:spcBef>
              <a:buFont typeface="Arial" panose="020B0604020202020204" pitchFamily="34" charset="0"/>
              <a:buNone/>
            </a:pPr>
            <a:r>
              <a:rPr lang="en-US" altLang="en-US" b="1" dirty="0" err="1">
                <a:solidFill>
                  <a:srgbClr val="C00000"/>
                </a:solidFill>
                <a:latin typeface="Times New Roman" panose="02020603050405020304" pitchFamily="18" charset="0"/>
                <a:cs typeface="Times New Roman" panose="02020603050405020304" pitchFamily="18" charset="0"/>
              </a:rPr>
              <a:t>Áo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dài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tân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thời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chỉ</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gồm</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hai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thân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vải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phía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trước</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và</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phía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sau</a:t>
            </a:r>
            <a:r>
              <a:rPr lang="en-US" altLang="en-US" b="1" dirty="0">
                <a:solidFill>
                  <a:srgbClr val="C00000"/>
                </a:solidFill>
                <a:latin typeface="Times New Roman" panose="02020603050405020304" pitchFamily="18" charset="0"/>
                <a:cs typeface="Times New Roman" panose="02020603050405020304" pitchFamily="18" charset="0"/>
              </a:rPr>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lt">
                                    <p:tmAbs val="0"/>
                                  </p:iterate>
                                  <p:childTnLst>
                                    <p:set>
                                      <p:cBhvr>
                                        <p:cTn id="6" dur="1" fill="hold">
                                          <p:stCondLst>
                                            <p:cond delay="0"/>
                                          </p:stCondLst>
                                        </p:cTn>
                                        <p:tgtEl>
                                          <p:spTgt spid="191497"/>
                                        </p:tgtEl>
                                        <p:attrNameLst>
                                          <p:attrName>style.visibility</p:attrName>
                                        </p:attrNameLst>
                                      </p:cBhvr>
                                      <p:to>
                                        <p:strVal val="visible"/>
                                      </p:to>
                                    </p:set>
                                    <p:animEffect transition="in" filter="blinds(horizontal)">
                                      <p:cBhvr>
                                        <p:cTn id="7" dur="500"/>
                                        <p:tgtEl>
                                          <p:spTgt spid="1914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iterate type="lt">
                                    <p:tmAbs val="0"/>
                                  </p:iterate>
                                  <p:childTnLst>
                                    <p:set>
                                      <p:cBhvr>
                                        <p:cTn id="11" dur="1" fill="hold">
                                          <p:stCondLst>
                                            <p:cond delay="0"/>
                                          </p:stCondLst>
                                        </p:cTn>
                                        <p:tgtEl>
                                          <p:spTgt spid="191498"/>
                                        </p:tgtEl>
                                        <p:attrNameLst>
                                          <p:attrName>style.visibility</p:attrName>
                                        </p:attrNameLst>
                                      </p:cBhvr>
                                      <p:to>
                                        <p:strVal val="visible"/>
                                      </p:to>
                                    </p:set>
                                    <p:animEffect transition="in" filter="blinds(horizontal)">
                                      <p:cBhvr>
                                        <p:cTn id="12" dur="500"/>
                                        <p:tgtEl>
                                          <p:spTgt spid="1914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iterate type="lt">
                                    <p:tmAbs val="0"/>
                                  </p:iterate>
                                  <p:childTnLst>
                                    <p:animEffect transition="out" filter="diamond(in)">
                                      <p:cBhvr>
                                        <p:cTn id="16" dur="2000"/>
                                        <p:tgtEl>
                                          <p:spTgt spid="191497"/>
                                        </p:tgtEl>
                                      </p:cBhvr>
                                    </p:animEffect>
                                    <p:set>
                                      <p:cBhvr>
                                        <p:cTn id="17" dur="1" fill="hold">
                                          <p:stCondLst>
                                            <p:cond delay="1999"/>
                                          </p:stCondLst>
                                        </p:cTn>
                                        <p:tgtEl>
                                          <p:spTgt spid="19149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iterate type="lt">
                                    <p:tmAbs val="0"/>
                                  </p:iterate>
                                  <p:childTnLst>
                                    <p:animEffect transition="out" filter="diamond(in)">
                                      <p:cBhvr>
                                        <p:cTn id="21" dur="2000"/>
                                        <p:tgtEl>
                                          <p:spTgt spid="191498"/>
                                        </p:tgtEl>
                                      </p:cBhvr>
                                    </p:animEffect>
                                    <p:set>
                                      <p:cBhvr>
                                        <p:cTn id="22" dur="1" fill="hold">
                                          <p:stCondLst>
                                            <p:cond delay="1999"/>
                                          </p:stCondLst>
                                        </p:cTn>
                                        <p:tgtEl>
                                          <p:spTgt spid="1914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7" grpId="0"/>
      <p:bldP spid="191497" grpId="1"/>
      <p:bldP spid="191498" grpId="0"/>
      <p:bldP spid="19149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ao4than2[1]">
            <a:extLst>
              <a:ext uri="{FF2B5EF4-FFF2-40B4-BE49-F238E27FC236}">
                <a16:creationId xmlns:a16="http://schemas.microsoft.com/office/drawing/2014/main" id="{264A60C1-0A4E-4C40-A249-FF34F550A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346075"/>
            <a:ext cx="3940175"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19" name="Picture 3" descr="a0s dài tân thời">
            <a:extLst>
              <a:ext uri="{FF2B5EF4-FFF2-40B4-BE49-F238E27FC236}">
                <a16:creationId xmlns:a16="http://schemas.microsoft.com/office/drawing/2014/main" id="{0682F5F7-EE4C-4FCB-990F-50A3BD6B5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213" y="333375"/>
            <a:ext cx="4054475"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AutoShape 4">
            <a:extLst>
              <a:ext uri="{FF2B5EF4-FFF2-40B4-BE49-F238E27FC236}">
                <a16:creationId xmlns:a16="http://schemas.microsoft.com/office/drawing/2014/main" id="{22A1B7F4-6BE7-4309-A775-382E8EFDABED}"/>
              </a:ext>
            </a:extLst>
          </p:cNvPr>
          <p:cNvSpPr>
            <a:spLocks noChangeArrowheads="1"/>
          </p:cNvSpPr>
          <p:nvPr/>
        </p:nvSpPr>
        <p:spPr bwMode="auto">
          <a:xfrm>
            <a:off x="1258888" y="6021388"/>
            <a:ext cx="2232025" cy="503237"/>
          </a:xfrm>
          <a:prstGeom prst="roundRect">
            <a:avLst>
              <a:gd name="adj" fmla="val 16667"/>
            </a:avLst>
          </a:prstGeom>
          <a:solidFill>
            <a:srgbClr val="99CC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2400" b="1">
                <a:solidFill>
                  <a:srgbClr val="FF0000"/>
                </a:solidFill>
                <a:latin typeface="Times New Roman" panose="02020603050405020304" pitchFamily="18" charset="0"/>
              </a:rPr>
              <a:t>áo dài cổ truyền</a:t>
            </a:r>
            <a:endParaRPr lang="vi-VN" altLang="en-US" sz="2400" b="1">
              <a:solidFill>
                <a:srgbClr val="FF0000"/>
              </a:solidFill>
              <a:latin typeface="Times New Roman" panose="02020603050405020304" pitchFamily="18" charset="0"/>
            </a:endParaRPr>
          </a:p>
        </p:txBody>
      </p:sp>
      <p:sp>
        <p:nvSpPr>
          <p:cNvPr id="162821" name="AutoShape 5">
            <a:extLst>
              <a:ext uri="{FF2B5EF4-FFF2-40B4-BE49-F238E27FC236}">
                <a16:creationId xmlns:a16="http://schemas.microsoft.com/office/drawing/2014/main" id="{D1C45019-59F0-49D6-877E-0BFD5F21532B}"/>
              </a:ext>
            </a:extLst>
          </p:cNvPr>
          <p:cNvSpPr>
            <a:spLocks noChangeArrowheads="1"/>
          </p:cNvSpPr>
          <p:nvPr/>
        </p:nvSpPr>
        <p:spPr bwMode="auto">
          <a:xfrm>
            <a:off x="5508625" y="6021388"/>
            <a:ext cx="2232025" cy="503237"/>
          </a:xfrm>
          <a:prstGeom prst="roundRect">
            <a:avLst>
              <a:gd name="adj" fmla="val 16667"/>
            </a:avLst>
          </a:prstGeom>
          <a:solidFill>
            <a:srgbClr val="99CC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2400" b="1">
                <a:solidFill>
                  <a:srgbClr val="FF0000"/>
                </a:solidFill>
                <a:latin typeface="Times New Roman" panose="02020603050405020304" pitchFamily="18" charset="0"/>
              </a:rPr>
              <a:t>áo dài tân thời</a:t>
            </a:r>
            <a:endParaRPr lang="vi-VN" altLang="en-US" sz="2400" b="1">
              <a:solidFill>
                <a:srgbClr val="FF0000"/>
              </a:solidFill>
              <a:latin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wedge">
                                      <p:cBhvr>
                                        <p:cTn id="7" dur="2000"/>
                                        <p:tgtEl>
                                          <p:spTgt spid="162818"/>
                                        </p:tgtEl>
                                      </p:cBhvr>
                                    </p:animEffect>
                                  </p:childTnLst>
                                </p:cTn>
                              </p:par>
                              <p:par>
                                <p:cTn id="8" presetID="20" presetClass="entr" presetSubtype="0" fill="hold" nodeType="withEffect">
                                  <p:stCondLst>
                                    <p:cond delay="0"/>
                                  </p:stCondLst>
                                  <p:childTnLst>
                                    <p:set>
                                      <p:cBhvr>
                                        <p:cTn id="9" dur="1" fill="hold">
                                          <p:stCondLst>
                                            <p:cond delay="0"/>
                                          </p:stCondLst>
                                        </p:cTn>
                                        <p:tgtEl>
                                          <p:spTgt spid="162819"/>
                                        </p:tgtEl>
                                        <p:attrNameLst>
                                          <p:attrName>style.visibility</p:attrName>
                                        </p:attrNameLst>
                                      </p:cBhvr>
                                      <p:to>
                                        <p:strVal val="visible"/>
                                      </p:to>
                                    </p:set>
                                    <p:animEffect transition="in" filter="wedge">
                                      <p:cBhvr>
                                        <p:cTn id="10" dur="2000"/>
                                        <p:tgtEl>
                                          <p:spTgt spid="16281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62820"/>
                                        </p:tgtEl>
                                        <p:attrNameLst>
                                          <p:attrName>style.visibility</p:attrName>
                                        </p:attrNameLst>
                                      </p:cBhvr>
                                      <p:to>
                                        <p:strVal val="visible"/>
                                      </p:to>
                                    </p:set>
                                    <p:animEffect transition="in" filter="wedge">
                                      <p:cBhvr>
                                        <p:cTn id="13" dur="2000"/>
                                        <p:tgtEl>
                                          <p:spTgt spid="16282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62821"/>
                                        </p:tgtEl>
                                        <p:attrNameLst>
                                          <p:attrName>style.visibility</p:attrName>
                                        </p:attrNameLst>
                                      </p:cBhvr>
                                      <p:to>
                                        <p:strVal val="visible"/>
                                      </p:to>
                                    </p:set>
                                    <p:animEffect transition="in" filter="wedge">
                                      <p:cBhvr>
                                        <p:cTn id="16" dur="2000"/>
                                        <p:tgtEl>
                                          <p:spTgt spid="1628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nodeType="clickEffect">
                                  <p:stCondLst>
                                    <p:cond delay="0"/>
                                  </p:stCondLst>
                                  <p:childTnLst>
                                    <p:animEffect transition="out" filter="diamond(in)">
                                      <p:cBhvr>
                                        <p:cTn id="20" dur="2000"/>
                                        <p:tgtEl>
                                          <p:spTgt spid="162818"/>
                                        </p:tgtEl>
                                      </p:cBhvr>
                                    </p:animEffect>
                                    <p:set>
                                      <p:cBhvr>
                                        <p:cTn id="21" dur="1" fill="hold">
                                          <p:stCondLst>
                                            <p:cond delay="1999"/>
                                          </p:stCondLst>
                                        </p:cTn>
                                        <p:tgtEl>
                                          <p:spTgt spid="162818"/>
                                        </p:tgtEl>
                                        <p:attrNameLst>
                                          <p:attrName>style.visibility</p:attrName>
                                        </p:attrNameLst>
                                      </p:cBhvr>
                                      <p:to>
                                        <p:strVal val="hidden"/>
                                      </p:to>
                                    </p:set>
                                  </p:childTnLst>
                                </p:cTn>
                              </p:par>
                              <p:par>
                                <p:cTn id="22" presetID="8" presetClass="exit" presetSubtype="16" fill="hold" nodeType="withEffect">
                                  <p:stCondLst>
                                    <p:cond delay="0"/>
                                  </p:stCondLst>
                                  <p:childTnLst>
                                    <p:animEffect transition="out" filter="diamond(in)">
                                      <p:cBhvr>
                                        <p:cTn id="23" dur="2000"/>
                                        <p:tgtEl>
                                          <p:spTgt spid="162819"/>
                                        </p:tgtEl>
                                      </p:cBhvr>
                                    </p:animEffect>
                                    <p:set>
                                      <p:cBhvr>
                                        <p:cTn id="24" dur="1" fill="hold">
                                          <p:stCondLst>
                                            <p:cond delay="1999"/>
                                          </p:stCondLst>
                                        </p:cTn>
                                        <p:tgtEl>
                                          <p:spTgt spid="162819"/>
                                        </p:tgtEl>
                                        <p:attrNameLst>
                                          <p:attrName>style.visibility</p:attrName>
                                        </p:attrNameLst>
                                      </p:cBhvr>
                                      <p:to>
                                        <p:strVal val="hidden"/>
                                      </p:to>
                                    </p:set>
                                  </p:childTnLst>
                                </p:cTn>
                              </p:par>
                              <p:par>
                                <p:cTn id="25" presetID="8" presetClass="exit" presetSubtype="16" fill="hold" grpId="1" nodeType="withEffect">
                                  <p:stCondLst>
                                    <p:cond delay="0"/>
                                  </p:stCondLst>
                                  <p:childTnLst>
                                    <p:animEffect transition="out" filter="diamond(in)">
                                      <p:cBhvr>
                                        <p:cTn id="26" dur="2000"/>
                                        <p:tgtEl>
                                          <p:spTgt spid="162820"/>
                                        </p:tgtEl>
                                      </p:cBhvr>
                                    </p:animEffect>
                                    <p:set>
                                      <p:cBhvr>
                                        <p:cTn id="27" dur="1" fill="hold">
                                          <p:stCondLst>
                                            <p:cond delay="1999"/>
                                          </p:stCondLst>
                                        </p:cTn>
                                        <p:tgtEl>
                                          <p:spTgt spid="162820"/>
                                        </p:tgtEl>
                                        <p:attrNameLst>
                                          <p:attrName>style.visibility</p:attrName>
                                        </p:attrNameLst>
                                      </p:cBhvr>
                                      <p:to>
                                        <p:strVal val="hidden"/>
                                      </p:to>
                                    </p:set>
                                  </p:childTnLst>
                                </p:cTn>
                              </p:par>
                              <p:par>
                                <p:cTn id="28" presetID="8" presetClass="exit" presetSubtype="16" fill="hold" grpId="1" nodeType="withEffect">
                                  <p:stCondLst>
                                    <p:cond delay="0"/>
                                  </p:stCondLst>
                                  <p:childTnLst>
                                    <p:animEffect transition="out" filter="diamond(in)">
                                      <p:cBhvr>
                                        <p:cTn id="29" dur="2000"/>
                                        <p:tgtEl>
                                          <p:spTgt spid="162821"/>
                                        </p:tgtEl>
                                      </p:cBhvr>
                                    </p:animEffect>
                                    <p:set>
                                      <p:cBhvr>
                                        <p:cTn id="30" dur="1" fill="hold">
                                          <p:stCondLst>
                                            <p:cond delay="1999"/>
                                          </p:stCondLst>
                                        </p:cTn>
                                        <p:tgtEl>
                                          <p:spTgt spid="1628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nimBg="1"/>
      <p:bldP spid="162820" grpId="1" animBg="1"/>
      <p:bldP spid="162821" grpId="0" animBg="1"/>
      <p:bldP spid="16282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khan mo qua">
            <a:extLst>
              <a:ext uri="{FF2B5EF4-FFF2-40B4-BE49-F238E27FC236}">
                <a16:creationId xmlns:a16="http://schemas.microsoft.com/office/drawing/2014/main" id="{0356DD9E-E9D2-4924-8367-962B90F9A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089" r="10403"/>
          <a:stretch>
            <a:fillRect/>
          </a:stretch>
        </p:blipFill>
        <p:spPr bwMode="auto">
          <a:xfrm>
            <a:off x="228600" y="381000"/>
            <a:ext cx="29146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0_Tren-nuoc-ban">
            <a:extLst>
              <a:ext uri="{FF2B5EF4-FFF2-40B4-BE49-F238E27FC236}">
                <a16:creationId xmlns:a16="http://schemas.microsoft.com/office/drawing/2014/main" id="{C3E4C2F6-CD0E-4B29-A617-DA73081C6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1000"/>
            <a:ext cx="5715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7">
            <a:extLst>
              <a:ext uri="{FF2B5EF4-FFF2-40B4-BE49-F238E27FC236}">
                <a16:creationId xmlns:a16="http://schemas.microsoft.com/office/drawing/2014/main" id="{A2EC5A77-5BAE-468F-8EF3-DEA804DAF506}"/>
              </a:ext>
            </a:extLst>
          </p:cNvPr>
          <p:cNvSpPr txBox="1">
            <a:spLocks noChangeArrowheads="1"/>
          </p:cNvSpPr>
          <p:nvPr/>
        </p:nvSpPr>
        <p:spPr bwMode="auto">
          <a:xfrm>
            <a:off x="2590800" y="6334125"/>
            <a:ext cx="2952750" cy="523875"/>
          </a:xfrm>
          <a:prstGeom prst="rect">
            <a:avLst/>
          </a:prstGeom>
          <a:solidFill>
            <a:srgbClr val="A4249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pPr>
            <a:r>
              <a:rPr lang="en-GB" altLang="en-US" sz="2800" b="1">
                <a:solidFill>
                  <a:schemeClr val="bg1"/>
                </a:solidFill>
                <a:latin typeface="Times New Roman" panose="02020603050405020304" pitchFamily="18" charset="0"/>
                <a:cs typeface="Times New Roman" panose="02020603050405020304" pitchFamily="18" charset="0"/>
              </a:rPr>
              <a:t>Áo tứ thân</a:t>
            </a: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arn(inVertical)">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fade">
                                      <p:cBhvr>
                                        <p:cTn id="12" dur="1000"/>
                                        <p:tgtEl>
                                          <p:spTgt spid="13318"/>
                                        </p:tgtEl>
                                      </p:cBhvr>
                                    </p:animEffect>
                                    <p:anim calcmode="lin" valueType="num">
                                      <p:cBhvr>
                                        <p:cTn id="13" dur="1000" fill="hold"/>
                                        <p:tgtEl>
                                          <p:spTgt spid="13318"/>
                                        </p:tgtEl>
                                        <p:attrNameLst>
                                          <p:attrName>ppt_x</p:attrName>
                                        </p:attrNameLst>
                                      </p:cBhvr>
                                      <p:tavLst>
                                        <p:tav tm="0">
                                          <p:val>
                                            <p:strVal val="#ppt_x"/>
                                          </p:val>
                                        </p:tav>
                                        <p:tav tm="100000">
                                          <p:val>
                                            <p:strVal val="#ppt_x"/>
                                          </p:val>
                                        </p:tav>
                                      </p:tavLst>
                                    </p:anim>
                                    <p:anim calcmode="lin" valueType="num">
                                      <p:cBhvr>
                                        <p:cTn id="14" dur="1000" fill="hold"/>
                                        <p:tgtEl>
                                          <p:spTgt spid="1331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13317"/>
                                        </p:tgtEl>
                                        <p:attrNameLst>
                                          <p:attrName>style.visibility</p:attrName>
                                        </p:attrNameLst>
                                      </p:cBhvr>
                                      <p:to>
                                        <p:strVal val="visible"/>
                                      </p:to>
                                    </p:set>
                                    <p:animEffect transition="in" filter="barn(inVertical)">
                                      <p:cBhvr>
                                        <p:cTn id="19"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7" descr="2093135240_2ba42489df[1]">
            <a:extLst>
              <a:ext uri="{FF2B5EF4-FFF2-40B4-BE49-F238E27FC236}">
                <a16:creationId xmlns:a16="http://schemas.microsoft.com/office/drawing/2014/main" id="{3375400A-8BC0-4293-BE0D-78EB939A6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15"/>
          <a:stretch>
            <a:fillRect/>
          </a:stretch>
        </p:blipFill>
        <p:spPr bwMode="auto">
          <a:xfrm>
            <a:off x="4686300" y="287338"/>
            <a:ext cx="32004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9">
            <a:extLst>
              <a:ext uri="{FF2B5EF4-FFF2-40B4-BE49-F238E27FC236}">
                <a16:creationId xmlns:a16="http://schemas.microsoft.com/office/drawing/2014/main" id="{89AB46D7-AB22-4111-82D6-B4BC416D95AA}"/>
              </a:ext>
            </a:extLst>
          </p:cNvPr>
          <p:cNvSpPr txBox="1">
            <a:spLocks noChangeArrowheads="1"/>
          </p:cNvSpPr>
          <p:nvPr/>
        </p:nvSpPr>
        <p:spPr bwMode="auto">
          <a:xfrm>
            <a:off x="2971800" y="6334125"/>
            <a:ext cx="2365375" cy="523875"/>
          </a:xfrm>
          <a:prstGeom prst="rect">
            <a:avLst/>
          </a:prstGeom>
          <a:solidFill>
            <a:srgbClr val="366F1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pPr>
            <a:r>
              <a:rPr lang="en-GB" altLang="en-US" sz="2800" b="1">
                <a:solidFill>
                  <a:schemeClr val="bg1"/>
                </a:solidFill>
                <a:latin typeface="Times New Roman" panose="02020603050405020304" pitchFamily="18" charset="0"/>
                <a:cs typeface="Times New Roman" panose="02020603050405020304" pitchFamily="18" charset="0"/>
              </a:rPr>
              <a:t>Áo năm thân</a:t>
            </a:r>
          </a:p>
        </p:txBody>
      </p:sp>
      <p:pic>
        <p:nvPicPr>
          <p:cNvPr id="14344" name="Picture 4" descr="2993930229_49e2cc0b2f_o">
            <a:extLst>
              <a:ext uri="{FF2B5EF4-FFF2-40B4-BE49-F238E27FC236}">
                <a16:creationId xmlns:a16="http://schemas.microsoft.com/office/drawing/2014/main" id="{1341EE0A-A50E-45D0-BBC6-B6E77C21E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7338"/>
            <a:ext cx="4267200" cy="596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fade">
                                      <p:cBhvr>
                                        <p:cTn id="7" dur="1000"/>
                                        <p:tgtEl>
                                          <p:spTgt spid="14344"/>
                                        </p:tgtEl>
                                      </p:cBhvr>
                                    </p:animEffect>
                                    <p:anim calcmode="lin" valueType="num">
                                      <p:cBhvr>
                                        <p:cTn id="8" dur="1000" fill="hold"/>
                                        <p:tgtEl>
                                          <p:spTgt spid="14344"/>
                                        </p:tgtEl>
                                        <p:attrNameLst>
                                          <p:attrName>ppt_x</p:attrName>
                                        </p:attrNameLst>
                                      </p:cBhvr>
                                      <p:tavLst>
                                        <p:tav tm="0">
                                          <p:val>
                                            <p:strVal val="#ppt_x"/>
                                          </p:val>
                                        </p:tav>
                                        <p:tav tm="100000">
                                          <p:val>
                                            <p:strVal val="#ppt_x"/>
                                          </p:val>
                                        </p:tav>
                                      </p:tavLst>
                                    </p:anim>
                                    <p:anim calcmode="lin" valueType="num">
                                      <p:cBhvr>
                                        <p:cTn id="9" dur="1000" fill="hold"/>
                                        <p:tgtEl>
                                          <p:spTgt spid="1434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fade">
                                      <p:cBhvr>
                                        <p:cTn id="12" dur="1000"/>
                                        <p:tgtEl>
                                          <p:spTgt spid="14341"/>
                                        </p:tgtEl>
                                      </p:cBhvr>
                                    </p:animEffect>
                                    <p:anim calcmode="lin" valueType="num">
                                      <p:cBhvr>
                                        <p:cTn id="13" dur="1000" fill="hold"/>
                                        <p:tgtEl>
                                          <p:spTgt spid="14341"/>
                                        </p:tgtEl>
                                        <p:attrNameLst>
                                          <p:attrName>ppt_x</p:attrName>
                                        </p:attrNameLst>
                                      </p:cBhvr>
                                      <p:tavLst>
                                        <p:tav tm="0">
                                          <p:val>
                                            <p:strVal val="#ppt_x"/>
                                          </p:val>
                                        </p:tav>
                                        <p:tav tm="100000">
                                          <p:val>
                                            <p:strVal val="#ppt_x"/>
                                          </p:val>
                                        </p:tav>
                                      </p:tavLst>
                                    </p:anim>
                                    <p:anim calcmode="lin" valueType="num">
                                      <p:cBhvr>
                                        <p:cTn id="14" dur="1000" fill="hold"/>
                                        <p:tgtEl>
                                          <p:spTgt spid="1434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fade">
                                      <p:cBhvr>
                                        <p:cTn id="19" dur="1000"/>
                                        <p:tgtEl>
                                          <p:spTgt spid="14342"/>
                                        </p:tgtEl>
                                      </p:cBhvr>
                                    </p:animEffect>
                                    <p:anim calcmode="lin" valueType="num">
                                      <p:cBhvr>
                                        <p:cTn id="20" dur="1000" fill="hold"/>
                                        <p:tgtEl>
                                          <p:spTgt spid="14342"/>
                                        </p:tgtEl>
                                        <p:attrNameLst>
                                          <p:attrName>ppt_x</p:attrName>
                                        </p:attrNameLst>
                                      </p:cBhvr>
                                      <p:tavLst>
                                        <p:tav tm="0">
                                          <p:val>
                                            <p:strVal val="#ppt_x"/>
                                          </p:val>
                                        </p:tav>
                                        <p:tav tm="100000">
                                          <p:val>
                                            <p:strVal val="#ppt_x"/>
                                          </p:val>
                                        </p:tav>
                                      </p:tavLst>
                                    </p:anim>
                                    <p:anim calcmode="lin" valueType="num">
                                      <p:cBhvr>
                                        <p:cTn id="21"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78eb5968dc401f70e9134bd6465152--vietnam-tans.jpg">
            <a:extLst>
              <a:ext uri="{FF2B5EF4-FFF2-40B4-BE49-F238E27FC236}">
                <a16:creationId xmlns:a16="http://schemas.microsoft.com/office/drawing/2014/main" id="{73A7305E-5C73-4E82-9C5A-F95BB9C1A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ot-vai-net-rieng-cua-thoi-trang-ao-dai-xua-va-nay.jpg">
            <a:extLst>
              <a:ext uri="{FF2B5EF4-FFF2-40B4-BE49-F238E27FC236}">
                <a16:creationId xmlns:a16="http://schemas.microsoft.com/office/drawing/2014/main" id="{CD6A7798-69D7-460C-869B-6958650A3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02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993952465_fa332044ba_o.jpg">
            <a:extLst>
              <a:ext uri="{FF2B5EF4-FFF2-40B4-BE49-F238E27FC236}">
                <a16:creationId xmlns:a16="http://schemas.microsoft.com/office/drawing/2014/main" id="{F04F8FD6-5155-4869-BF1D-341CD6FD7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odai_7.jpg">
            <a:extLst>
              <a:ext uri="{FF2B5EF4-FFF2-40B4-BE49-F238E27FC236}">
                <a16:creationId xmlns:a16="http://schemas.microsoft.com/office/drawing/2014/main" id="{6D4EC49B-AA7A-4F8B-9EAA-4EA8D00544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o-dai-quy-ba2.jpg">
            <a:extLst>
              <a:ext uri="{FF2B5EF4-FFF2-40B4-BE49-F238E27FC236}">
                <a16:creationId xmlns:a16="http://schemas.microsoft.com/office/drawing/2014/main" id="{D4E520BF-36D6-4350-BD07-69C530548D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o-dai-truyen-thong-viet-nam8.jpg">
            <a:extLst>
              <a:ext uri="{FF2B5EF4-FFF2-40B4-BE49-F238E27FC236}">
                <a16:creationId xmlns:a16="http://schemas.microsoft.com/office/drawing/2014/main" id="{2EE58A0E-70F9-4791-95B4-AAD63B08AE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nodeType="clickEffect">
                                  <p:stCondLst>
                                    <p:cond delay="0"/>
                                  </p:stCondLst>
                                  <p:childTnLst>
                                    <p:animEffect transition="out" filter="checkerboard(across)">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nodeType="clickEffect">
                                  <p:stCondLst>
                                    <p:cond delay="0"/>
                                  </p:stCondLst>
                                  <p:childTnLst>
                                    <p:animEffect transition="out" filter="checkerboard(across)">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nodeType="clickEffect">
                                  <p:stCondLst>
                                    <p:cond delay="0"/>
                                  </p:stCondLst>
                                  <p:childTnLst>
                                    <p:animEffect transition="out" filter="blinds(horizontal)">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xit" presetSubtype="16" fill="hold" nodeType="clickEffect">
                                  <p:stCondLst>
                                    <p:cond delay="0"/>
                                  </p:stCondLst>
                                  <p:childTnLst>
                                    <p:animEffect transition="out" filter="box(in)">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xit" presetSubtype="10" fill="hold" nodeType="clickEffect">
                                  <p:stCondLst>
                                    <p:cond delay="0"/>
                                  </p:stCondLst>
                                  <p:childTnLst>
                                    <p:animEffect transition="out" filter="blinds(horizontal)">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D21F833F-3670-441C-90C2-3AA5B2DC7E1E}"/>
              </a:ext>
            </a:extLst>
          </p:cNvPr>
          <p:cNvSpPr>
            <a:spLocks noChangeArrowheads="1"/>
          </p:cNvSpPr>
          <p:nvPr/>
        </p:nvSpPr>
        <p:spPr bwMode="auto">
          <a:xfrm>
            <a:off x="381110" y="2828925"/>
            <a:ext cx="708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3600" b="1" dirty="0">
                <a:solidFill>
                  <a:srgbClr val="000000"/>
                </a:solidFill>
                <a:latin typeface="Times New Roman" panose="02020603050405020304" pitchFamily="18" charset="0"/>
              </a:rPr>
              <a:t>*</a:t>
            </a:r>
            <a:r>
              <a:rPr lang="en-US" altLang="en-US" sz="3600" b="1" u="sng" dirty="0">
                <a:solidFill>
                  <a:srgbClr val="000000"/>
                </a:solidFill>
                <a:latin typeface="Times New Roman" panose="02020603050405020304" pitchFamily="18" charset="0"/>
              </a:rPr>
              <a:t> Ý 1:</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Chiếc</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áo</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dài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làm</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cho</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phụ</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nữ</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trở</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nên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tế</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nhị</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kín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đáo</a:t>
            </a:r>
            <a:endParaRPr lang="en-US" altLang="en-US" sz="3600" dirty="0">
              <a:solidFill>
                <a:srgbClr val="000000"/>
              </a:solidFill>
              <a:latin typeface="Arial" panose="020B0604020202020204" pitchFamily="34" charset="0"/>
            </a:endParaRPr>
          </a:p>
        </p:txBody>
      </p:sp>
      <p:sp>
        <p:nvSpPr>
          <p:cNvPr id="37891" name="Rectangle 1">
            <a:extLst>
              <a:ext uri="{FF2B5EF4-FFF2-40B4-BE49-F238E27FC236}">
                <a16:creationId xmlns:a16="http://schemas.microsoft.com/office/drawing/2014/main" id="{6C375E20-FC7A-4F4D-9052-72AABD034EB0}"/>
              </a:ext>
            </a:extLst>
          </p:cNvPr>
          <p:cNvSpPr>
            <a:spLocks noChangeArrowheads="1"/>
          </p:cNvSpPr>
          <p:nvPr/>
        </p:nvSpPr>
        <p:spPr bwMode="auto">
          <a:xfrm>
            <a:off x="544280" y="4359048"/>
            <a:ext cx="7086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3600" b="1" dirty="0">
                <a:solidFill>
                  <a:srgbClr val="000000"/>
                </a:solidFill>
                <a:latin typeface="Times New Roman" panose="02020603050405020304" pitchFamily="18" charset="0"/>
              </a:rPr>
              <a:t>*</a:t>
            </a:r>
            <a:r>
              <a:rPr lang="en-US" altLang="en-US" sz="3600" b="1" u="sng" dirty="0">
                <a:solidFill>
                  <a:srgbClr val="000000"/>
                </a:solidFill>
                <a:latin typeface="Times New Roman" panose="02020603050405020304" pitchFamily="18" charset="0"/>
              </a:rPr>
              <a:t> Ý 2:</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Sự</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giống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và</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khác</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nhau</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giữa</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chiếc</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áo</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dài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tân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thời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và</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áo</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dài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truyền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thống</a:t>
            </a:r>
            <a:r>
              <a:rPr lang="en-US" altLang="en-US" sz="3600" b="1" dirty="0">
                <a:solidFill>
                  <a:srgbClr val="000000"/>
                </a:solidFill>
                <a:latin typeface="Times New Roman" panose="02020603050405020304" pitchFamily="18" charset="0"/>
              </a:rPr>
              <a:t>.</a:t>
            </a:r>
            <a:endParaRPr lang="en-US" altLang="en-US" sz="3600" dirty="0">
              <a:solidFill>
                <a:srgbClr val="000000"/>
              </a:solidFill>
              <a:latin typeface="Arial" panose="020B0604020202020204" pitchFamily="34" charset="0"/>
            </a:endParaRPr>
          </a:p>
        </p:txBody>
      </p:sp>
      <p:sp>
        <p:nvSpPr>
          <p:cNvPr id="2" name="Text Box 14">
            <a:extLst>
              <a:ext uri="{FF2B5EF4-FFF2-40B4-BE49-F238E27FC236}">
                <a16:creationId xmlns:a16="http://schemas.microsoft.com/office/drawing/2014/main" id="{8A1CE548-B5A8-8FBC-048A-89C5ABB8C00C}"/>
              </a:ext>
            </a:extLst>
          </p:cNvPr>
          <p:cNvSpPr txBox="1">
            <a:spLocks noChangeArrowheads="1"/>
          </p:cNvSpPr>
          <p:nvPr/>
        </p:nvSpPr>
        <p:spPr bwMode="auto">
          <a:xfrm>
            <a:off x="228600" y="381000"/>
            <a:ext cx="7696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dirty="0" err="1">
                <a:latin typeface="Times New Roman" panose="02020603050405020304" pitchFamily="18" charset="0"/>
              </a:rPr>
              <a:t>Tập</a:t>
            </a:r>
            <a:r>
              <a:rPr lang="en-US" altLang="en-US" dirty="0">
                <a:latin typeface="Times New Roman" panose="02020603050405020304" pitchFamily="18" charset="0"/>
              </a:rPr>
              <a:t> </a:t>
            </a:r>
            <a:r>
              <a:rPr lang="en-US" altLang="en-US" dirty="0" err="1">
                <a:latin typeface="Times New Roman" panose="02020603050405020304" pitchFamily="18" charset="0"/>
              </a:rPr>
              <a:t>đọc</a:t>
            </a:r>
            <a:r>
              <a:rPr lang="en-US" altLang="en-US" dirty="0">
                <a:latin typeface="Times New Roman" panose="02020603050405020304" pitchFamily="18" charset="0"/>
              </a:rPr>
              <a:t>:         </a:t>
            </a:r>
            <a:r>
              <a:rPr lang="en-US" altLang="en-US" b="1" dirty="0" err="1">
                <a:solidFill>
                  <a:srgbClr val="FF0000"/>
                </a:solidFill>
                <a:latin typeface="Times New Roman" panose="02020603050405020304" pitchFamily="18" charset="0"/>
              </a:rPr>
              <a:t>Tà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áo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dài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Việt</a:t>
            </a:r>
            <a:r>
              <a:rPr lang="en-US" altLang="en-US" b="1" dirty="0">
                <a:solidFill>
                  <a:srgbClr val="FF0000"/>
                </a:solidFill>
                <a:latin typeface="Times New Roman" panose="02020603050405020304" pitchFamily="18" charset="0"/>
              </a:rPr>
              <a:t> Nam</a:t>
            </a:r>
          </a:p>
          <a:p>
            <a:pPr algn="ctr" eaLnBrk="1" hangingPunct="1">
              <a:spcBef>
                <a:spcPct val="50000"/>
              </a:spcBef>
              <a:buFont typeface="Arial" panose="020B0604020202020204" pitchFamily="34" charset="0"/>
              <a:buNone/>
            </a:pPr>
            <a:r>
              <a:rPr lang="en-US" altLang="en-US" sz="1800" b="1" dirty="0">
                <a:latin typeface="Times New Roman" panose="02020603050405020304" pitchFamily="18" charset="0"/>
              </a:rPr>
              <a:t>                                       </a:t>
            </a:r>
            <a:r>
              <a:rPr lang="en-US" altLang="en-US" sz="2000" b="1" dirty="0">
                <a:latin typeface="Times New Roman" panose="02020603050405020304" pitchFamily="18" charset="0"/>
              </a:rPr>
              <a:t>Theo: </a:t>
            </a:r>
            <a:r>
              <a:rPr lang="en-US" altLang="en-US" sz="2000" b="1" dirty="0" err="1">
                <a:latin typeface="Times New Roman" panose="02020603050405020304" pitchFamily="18" charset="0"/>
              </a:rPr>
              <a:t>Trần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Ngọc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Thêm</a:t>
            </a:r>
            <a:r>
              <a:rPr lang="en-US" altLang="en-US" sz="1800" b="1" dirty="0">
                <a:latin typeface="Times New Roman" panose="02020603050405020304" pitchFamily="18" charset="0"/>
              </a:rPr>
              <a:t>                                                               </a:t>
            </a:r>
            <a:endParaRPr lang="en-US" altLang="en-US" sz="2400" b="1" dirty="0">
              <a:latin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dauhoi">
            <a:extLst>
              <a:ext uri="{FF2B5EF4-FFF2-40B4-BE49-F238E27FC236}">
                <a16:creationId xmlns:a16="http://schemas.microsoft.com/office/drawing/2014/main" id="{A3BC9CA8-4734-4534-BF1C-4C51F03BF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a:extLst>
              <a:ext uri="{FF2B5EF4-FFF2-40B4-BE49-F238E27FC236}">
                <a16:creationId xmlns:a16="http://schemas.microsoft.com/office/drawing/2014/main" id="{1A6FC1DA-4EEC-49B2-91EE-7034C31F0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4770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38CD1D9-B5D0-4170-8732-F1A2306DD3A7}"/>
              </a:ext>
            </a:extLst>
          </p:cNvPr>
          <p:cNvSpPr>
            <a:spLocks noChangeArrowheads="1"/>
          </p:cNvSpPr>
          <p:nvPr/>
        </p:nvSpPr>
        <p:spPr bwMode="auto">
          <a:xfrm>
            <a:off x="0" y="2286000"/>
            <a:ext cx="449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2800" dirty="0" err="1">
                <a:latin typeface="Times New Roman" panose="02020603050405020304" pitchFamily="18" charset="0"/>
                <a:cs typeface="Times New Roman" panose="02020603050405020304" pitchFamily="18" charset="0"/>
              </a:rPr>
              <a:t>Đây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huệ</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Ngọc</a:t>
            </a:r>
            <a:r>
              <a:rPr lang="en-US" altLang="en-US" sz="2800" dirty="0">
                <a:latin typeface="Times New Roman" panose="02020603050405020304" pitchFamily="18" charset="0"/>
                <a:cs typeface="Times New Roman" panose="02020603050405020304" pitchFamily="18" charset="0"/>
              </a:rPr>
              <a:t> Vân. </a:t>
            </a:r>
            <a:r>
              <a:rPr lang="en-US" altLang="en-US" sz="2800" dirty="0" err="1">
                <a:latin typeface="Times New Roman" panose="02020603050405020304" pitchFamily="18" charset="0"/>
                <a:cs typeface="Times New Roman" panose="02020603050405020304" pitchFamily="18" charset="0"/>
              </a:rPr>
              <a:t>Nổi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bật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mặc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áo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ngồi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huệ</a:t>
            </a:r>
            <a:r>
              <a:rPr lang="en-US" altLang="en-US" sz="2800" dirty="0">
                <a:latin typeface="Times New Roman" panose="02020603050405020304" pitchFamily="18" charset="0"/>
                <a:cs typeface="Times New Roman" panose="02020603050405020304" pitchFamily="18" charset="0"/>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60"/>
                                        </p:tgtEl>
                                        <p:attrNameLst>
                                          <p:attrName>style.visibility</p:attrName>
                                        </p:attrNameLst>
                                      </p:cBhvr>
                                      <p:to>
                                        <p:strVal val="visible"/>
                                      </p:to>
                                    </p:set>
                                    <p:animEffect transition="in" filter="diamond(in)">
                                      <p:cBhvr>
                                        <p:cTn id="7" dur="2000"/>
                                        <p:tgtEl>
                                          <p:spTgt spid="61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box(in)">
                                      <p:cBhvr>
                                        <p:cTn id="12" dur="500"/>
                                        <p:tgtEl>
                                          <p:spTgt spid="20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dauhoi">
            <a:extLst>
              <a:ext uri="{FF2B5EF4-FFF2-40B4-BE49-F238E27FC236}">
                <a16:creationId xmlns:a16="http://schemas.microsoft.com/office/drawing/2014/main" id="{740B8780-2123-42F0-B0DD-00FBEB108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21" name="Text Box 9">
            <a:extLst>
              <a:ext uri="{FF2B5EF4-FFF2-40B4-BE49-F238E27FC236}">
                <a16:creationId xmlns:a16="http://schemas.microsoft.com/office/drawing/2014/main" id="{2FC1B310-DECF-4B23-BEB3-FCD79607F436}"/>
              </a:ext>
            </a:extLst>
          </p:cNvPr>
          <p:cNvSpPr txBox="1">
            <a:spLocks noChangeArrowheads="1"/>
          </p:cNvSpPr>
          <p:nvPr/>
        </p:nvSpPr>
        <p:spPr bwMode="auto">
          <a:xfrm>
            <a:off x="751104" y="2533642"/>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3600" b="1" dirty="0">
                <a:latin typeface="Times New Roman" panose="02020603050405020304" pitchFamily="18" charset="0"/>
                <a:cs typeface="Times New Roman" panose="02020603050405020304" pitchFamily="18" charset="0"/>
              </a:rPr>
              <a:t>3) </a:t>
            </a:r>
            <a:r>
              <a:rPr lang="en-US" altLang="en-US" sz="3600" b="1" dirty="0" err="1">
                <a:latin typeface="Times New Roman" panose="02020603050405020304" pitchFamily="18" charset="0"/>
                <a:cs typeface="Times New Roman" panose="02020603050405020304" pitchFamily="18" charset="0"/>
              </a:rPr>
              <a:t>Vì</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sao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dài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được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coi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biểu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tượng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cho</a:t>
            </a:r>
            <a:r>
              <a:rPr lang="en-US" altLang="en-US" sz="3600" b="1" dirty="0">
                <a:latin typeface="Times New Roman" panose="02020603050405020304" pitchFamily="18" charset="0"/>
                <a:cs typeface="Times New Roman" panose="02020603050405020304" pitchFamily="18" charset="0"/>
              </a:rPr>
              <a:t> y </a:t>
            </a:r>
            <a:r>
              <a:rPr lang="en-US" altLang="en-US" sz="3600" b="1" dirty="0" err="1">
                <a:latin typeface="Times New Roman" panose="02020603050405020304" pitchFamily="18" charset="0"/>
                <a:cs typeface="Times New Roman" panose="02020603050405020304" pitchFamily="18" charset="0"/>
              </a:rPr>
              <a:t>phục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truyền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thống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Việt</a:t>
            </a:r>
            <a:r>
              <a:rPr lang="en-US" altLang="en-US" sz="3600" b="1" dirty="0">
                <a:latin typeface="Times New Roman" panose="02020603050405020304" pitchFamily="18" charset="0"/>
                <a:cs typeface="Times New Roman" panose="02020603050405020304" pitchFamily="18" charset="0"/>
              </a:rPr>
              <a:t> Nam?</a:t>
            </a:r>
          </a:p>
        </p:txBody>
      </p:sp>
      <p:sp>
        <p:nvSpPr>
          <p:cNvPr id="192522" name="Text Box 10">
            <a:extLst>
              <a:ext uri="{FF2B5EF4-FFF2-40B4-BE49-F238E27FC236}">
                <a16:creationId xmlns:a16="http://schemas.microsoft.com/office/drawing/2014/main" id="{68378DCB-D31F-44E3-B4DB-B03C7CE87226}"/>
              </a:ext>
            </a:extLst>
          </p:cNvPr>
          <p:cNvSpPr txBox="1">
            <a:spLocks noChangeArrowheads="1"/>
          </p:cNvSpPr>
          <p:nvPr/>
        </p:nvSpPr>
        <p:spPr bwMode="auto">
          <a:xfrm>
            <a:off x="484404" y="3733792"/>
            <a:ext cx="8610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1800" dirty="0">
                <a:latin typeface="Arial" panose="020B0604020202020204" pitchFamily="34" charset="0"/>
              </a:rPr>
              <a:t> </a:t>
            </a:r>
            <a:r>
              <a:rPr lang="en-US" altLang="en-US" sz="2400" dirty="0">
                <a:solidFill>
                  <a:srgbClr val="FF0000"/>
                </a:solidFill>
                <a:latin typeface="Arial" panose="020B0604020202020204" pitchFamily="34" charset="0"/>
              </a:rPr>
              <a:t> </a:t>
            </a:r>
          </a:p>
          <a:p>
            <a:pPr eaLnBrk="1" hangingPunct="1">
              <a:spcBef>
                <a:spcPct val="50000"/>
              </a:spcBef>
              <a:buFont typeface="Arial" panose="020B0604020202020204" pitchFamily="34" charset="0"/>
              <a:buNone/>
            </a:pPr>
            <a:r>
              <a:rPr lang="en-US" altLang="en-US" sz="3600" b="1" dirty="0" err="1">
                <a:solidFill>
                  <a:srgbClr val="C00000"/>
                </a:solidFill>
                <a:latin typeface="Times New Roman" panose="02020603050405020304" pitchFamily="18" charset="0"/>
                <a:cs typeface="Times New Roman" panose="02020603050405020304" pitchFamily="18" charset="0"/>
              </a:rPr>
              <a:t>Vì</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tà</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áo</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dài</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thể</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hiện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phong</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cách</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vừa</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tế</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nhị</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vừa</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kín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đáo</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và</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lại</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làm</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cho</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người</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mặc</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thêm</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mềm</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mại</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thanh</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thoát</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hơn</a:t>
            </a:r>
            <a:r>
              <a:rPr lang="en-US" altLang="en-US" sz="3600" b="1" dirty="0">
                <a:solidFill>
                  <a:srgbClr val="C00000"/>
                </a:solidFill>
                <a:latin typeface="Times New Roman" panose="02020603050405020304" pitchFamily="18" charset="0"/>
                <a:cs typeface="Times New Roman" panose="02020603050405020304" pitchFamily="18" charset="0"/>
              </a:rPr>
              <a:t>.</a:t>
            </a:r>
          </a:p>
        </p:txBody>
      </p:sp>
      <p:sp>
        <p:nvSpPr>
          <p:cNvPr id="2" name="Text Box 14">
            <a:extLst>
              <a:ext uri="{FF2B5EF4-FFF2-40B4-BE49-F238E27FC236}">
                <a16:creationId xmlns:a16="http://schemas.microsoft.com/office/drawing/2014/main" id="{152CCF7A-1AC2-B30F-129D-46351982194B}"/>
              </a:ext>
            </a:extLst>
          </p:cNvPr>
          <p:cNvSpPr txBox="1">
            <a:spLocks noChangeArrowheads="1"/>
          </p:cNvSpPr>
          <p:nvPr/>
        </p:nvSpPr>
        <p:spPr bwMode="auto">
          <a:xfrm>
            <a:off x="723900" y="1295456"/>
            <a:ext cx="7696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dirty="0" err="1">
                <a:latin typeface="Times New Roman" panose="02020603050405020304" pitchFamily="18" charset="0"/>
              </a:rPr>
              <a:t>Tập</a:t>
            </a:r>
            <a:r>
              <a:rPr lang="en-US" altLang="en-US" dirty="0">
                <a:latin typeface="Times New Roman" panose="02020603050405020304" pitchFamily="18" charset="0"/>
              </a:rPr>
              <a:t> </a:t>
            </a:r>
            <a:r>
              <a:rPr lang="en-US" altLang="en-US" dirty="0" err="1">
                <a:latin typeface="Times New Roman" panose="02020603050405020304" pitchFamily="18" charset="0"/>
              </a:rPr>
              <a:t>đọc</a:t>
            </a:r>
            <a:r>
              <a:rPr lang="en-US" altLang="en-US" dirty="0">
                <a:latin typeface="Times New Roman" panose="02020603050405020304" pitchFamily="18" charset="0"/>
              </a:rPr>
              <a:t>:         </a:t>
            </a:r>
            <a:r>
              <a:rPr lang="en-US" altLang="en-US" b="1" dirty="0" err="1">
                <a:solidFill>
                  <a:srgbClr val="FF0000"/>
                </a:solidFill>
                <a:latin typeface="Times New Roman" panose="02020603050405020304" pitchFamily="18" charset="0"/>
              </a:rPr>
              <a:t>Tà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áo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dài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Việt</a:t>
            </a:r>
            <a:r>
              <a:rPr lang="en-US" altLang="en-US" b="1" dirty="0">
                <a:solidFill>
                  <a:srgbClr val="FF0000"/>
                </a:solidFill>
                <a:latin typeface="Times New Roman" panose="02020603050405020304" pitchFamily="18" charset="0"/>
              </a:rPr>
              <a:t> Nam</a:t>
            </a:r>
          </a:p>
          <a:p>
            <a:pPr algn="ctr" eaLnBrk="1" hangingPunct="1">
              <a:spcBef>
                <a:spcPct val="50000"/>
              </a:spcBef>
              <a:buFont typeface="Arial" panose="020B0604020202020204" pitchFamily="34" charset="0"/>
              <a:buNone/>
            </a:pPr>
            <a:r>
              <a:rPr lang="en-US" altLang="en-US" sz="1800" b="1" dirty="0">
                <a:latin typeface="Times New Roman" panose="02020603050405020304" pitchFamily="18" charset="0"/>
              </a:rPr>
              <a:t>                                       </a:t>
            </a:r>
            <a:r>
              <a:rPr lang="en-US" altLang="en-US" sz="2000" b="1" dirty="0">
                <a:latin typeface="Times New Roman" panose="02020603050405020304" pitchFamily="18" charset="0"/>
              </a:rPr>
              <a:t>Theo: </a:t>
            </a:r>
            <a:r>
              <a:rPr lang="en-US" altLang="en-US" sz="2000" b="1" dirty="0" err="1">
                <a:latin typeface="Times New Roman" panose="02020603050405020304" pitchFamily="18" charset="0"/>
              </a:rPr>
              <a:t>Trần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Ngọc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Thêm</a:t>
            </a:r>
            <a:r>
              <a:rPr lang="en-US" altLang="en-US" sz="1800" b="1" dirty="0">
                <a:latin typeface="Times New Roman" panose="02020603050405020304" pitchFamily="18" charset="0"/>
              </a:rPr>
              <a:t>                                                               </a:t>
            </a:r>
            <a:endParaRPr lang="en-US" altLang="en-US" sz="2400" b="1" dirty="0">
              <a:latin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lt">
                                    <p:tmAbs val="0"/>
                                  </p:iterate>
                                  <p:childTnLst>
                                    <p:set>
                                      <p:cBhvr>
                                        <p:cTn id="6" dur="1" fill="hold">
                                          <p:stCondLst>
                                            <p:cond delay="0"/>
                                          </p:stCondLst>
                                        </p:cTn>
                                        <p:tgtEl>
                                          <p:spTgt spid="192521"/>
                                        </p:tgtEl>
                                        <p:attrNameLst>
                                          <p:attrName>style.visibility</p:attrName>
                                        </p:attrNameLst>
                                      </p:cBhvr>
                                      <p:to>
                                        <p:strVal val="visible"/>
                                      </p:to>
                                    </p:set>
                                    <p:animEffect transition="in" filter="blinds(horizontal)">
                                      <p:cBhvr>
                                        <p:cTn id="7" dur="500"/>
                                        <p:tgtEl>
                                          <p:spTgt spid="1925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iterate type="lt">
                                    <p:tmAbs val="0"/>
                                  </p:iterate>
                                  <p:childTnLst>
                                    <p:set>
                                      <p:cBhvr>
                                        <p:cTn id="11" dur="1" fill="hold">
                                          <p:stCondLst>
                                            <p:cond delay="0"/>
                                          </p:stCondLst>
                                        </p:cTn>
                                        <p:tgtEl>
                                          <p:spTgt spid="192522"/>
                                        </p:tgtEl>
                                        <p:attrNameLst>
                                          <p:attrName>style.visibility</p:attrName>
                                        </p:attrNameLst>
                                      </p:cBhvr>
                                      <p:to>
                                        <p:strVal val="visible"/>
                                      </p:to>
                                    </p:set>
                                    <p:animEffect transition="in" filter="blinds(horizontal)">
                                      <p:cBhvr>
                                        <p:cTn id="12" dur="500"/>
                                        <p:tgtEl>
                                          <p:spTgt spid="1925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iterate type="lt">
                                    <p:tmAbs val="0"/>
                                  </p:iterate>
                                  <p:childTnLst>
                                    <p:animEffect transition="out" filter="diamond(in)">
                                      <p:cBhvr>
                                        <p:cTn id="16" dur="2000"/>
                                        <p:tgtEl>
                                          <p:spTgt spid="192521"/>
                                        </p:tgtEl>
                                      </p:cBhvr>
                                    </p:animEffect>
                                    <p:set>
                                      <p:cBhvr>
                                        <p:cTn id="17" dur="1" fill="hold">
                                          <p:stCondLst>
                                            <p:cond delay="1999"/>
                                          </p:stCondLst>
                                        </p:cTn>
                                        <p:tgtEl>
                                          <p:spTgt spid="19252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iterate type="lt">
                                    <p:tmAbs val="0"/>
                                  </p:iterate>
                                  <p:childTnLst>
                                    <p:animEffect transition="out" filter="diamond(in)">
                                      <p:cBhvr>
                                        <p:cTn id="21" dur="2000"/>
                                        <p:tgtEl>
                                          <p:spTgt spid="192522"/>
                                        </p:tgtEl>
                                      </p:cBhvr>
                                    </p:animEffect>
                                    <p:set>
                                      <p:cBhvr>
                                        <p:cTn id="22" dur="1" fill="hold">
                                          <p:stCondLst>
                                            <p:cond delay="1999"/>
                                          </p:stCondLst>
                                        </p:cTn>
                                        <p:tgtEl>
                                          <p:spTgt spid="1925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1" grpId="0"/>
      <p:bldP spid="192521" grpId="1"/>
      <p:bldP spid="192522" grpId="0"/>
      <p:bldP spid="192522" grpId="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2">
            <a:extLst>
              <a:ext uri="{FF2B5EF4-FFF2-40B4-BE49-F238E27FC236}">
                <a16:creationId xmlns:a16="http://schemas.microsoft.com/office/drawing/2014/main" id="{7D4163ED-88C8-49A9-8D3C-A44B1ECD8C22}"/>
              </a:ext>
            </a:extLst>
          </p:cNvPr>
          <p:cNvSpPr>
            <a:spLocks noChangeShapeType="1"/>
          </p:cNvSpPr>
          <p:nvPr/>
        </p:nvSpPr>
        <p:spPr bwMode="auto">
          <a:xfrm flipH="1">
            <a:off x="5054600" y="1231900"/>
            <a:ext cx="0" cy="49657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3864" name="Picture 24" descr="123">
            <a:extLst>
              <a:ext uri="{FF2B5EF4-FFF2-40B4-BE49-F238E27FC236}">
                <a16:creationId xmlns:a16="http://schemas.microsoft.com/office/drawing/2014/main" id="{C2C96179-03B1-4D3E-89CE-D8FC2F7C7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19163"/>
            <a:ext cx="37592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5" name="Picture 25">
            <a:extLst>
              <a:ext uri="{FF2B5EF4-FFF2-40B4-BE49-F238E27FC236}">
                <a16:creationId xmlns:a16="http://schemas.microsoft.com/office/drawing/2014/main" id="{E9A2C2C5-96ED-423A-B8C0-A0BC84381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10000"/>
            <a:ext cx="3746500" cy="2743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866" name="Picture 26">
            <a:extLst>
              <a:ext uri="{FF2B5EF4-FFF2-40B4-BE49-F238E27FC236}">
                <a16:creationId xmlns:a16="http://schemas.microsoft.com/office/drawing/2014/main" id="{B9E82E71-B556-49CB-89CC-582343EFC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914400"/>
            <a:ext cx="4025900" cy="25542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867" name="Picture 27">
            <a:extLst>
              <a:ext uri="{FF2B5EF4-FFF2-40B4-BE49-F238E27FC236}">
                <a16:creationId xmlns:a16="http://schemas.microsoft.com/office/drawing/2014/main" id="{70A9148E-D2CA-444E-91CF-D63B479078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3806825"/>
            <a:ext cx="4051300" cy="27495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63866"/>
                                        </p:tgtEl>
                                        <p:attrNameLst>
                                          <p:attrName>style.visibility</p:attrName>
                                        </p:attrNameLst>
                                      </p:cBhvr>
                                      <p:to>
                                        <p:strVal val="visible"/>
                                      </p:to>
                                    </p:set>
                                    <p:animEffect transition="in" filter="diamond(in)">
                                      <p:cBhvr>
                                        <p:cTn id="7" dur="2000"/>
                                        <p:tgtEl>
                                          <p:spTgt spid="163866"/>
                                        </p:tgtEl>
                                      </p:cBhvr>
                                    </p:animEffect>
                                  </p:childTnLst>
                                </p:cTn>
                              </p:par>
                              <p:par>
                                <p:cTn id="8" presetID="8" presetClass="entr" presetSubtype="16" fill="hold" nodeType="withEffect">
                                  <p:stCondLst>
                                    <p:cond delay="0"/>
                                  </p:stCondLst>
                                  <p:childTnLst>
                                    <p:set>
                                      <p:cBhvr>
                                        <p:cTn id="9" dur="1" fill="hold">
                                          <p:stCondLst>
                                            <p:cond delay="0"/>
                                          </p:stCondLst>
                                        </p:cTn>
                                        <p:tgtEl>
                                          <p:spTgt spid="163867"/>
                                        </p:tgtEl>
                                        <p:attrNameLst>
                                          <p:attrName>style.visibility</p:attrName>
                                        </p:attrNameLst>
                                      </p:cBhvr>
                                      <p:to>
                                        <p:strVal val="visible"/>
                                      </p:to>
                                    </p:set>
                                    <p:animEffect transition="in" filter="diamond(in)">
                                      <p:cBhvr>
                                        <p:cTn id="10" dur="2000"/>
                                        <p:tgtEl>
                                          <p:spTgt spid="163867"/>
                                        </p:tgtEl>
                                      </p:cBhvr>
                                    </p:animEffect>
                                  </p:childTnLst>
                                </p:cTn>
                              </p:par>
                              <p:par>
                                <p:cTn id="11" presetID="8" presetClass="entr" presetSubtype="16" fill="hold" nodeType="withEffect">
                                  <p:stCondLst>
                                    <p:cond delay="0"/>
                                  </p:stCondLst>
                                  <p:childTnLst>
                                    <p:set>
                                      <p:cBhvr>
                                        <p:cTn id="12" dur="1" fill="hold">
                                          <p:stCondLst>
                                            <p:cond delay="0"/>
                                          </p:stCondLst>
                                        </p:cTn>
                                        <p:tgtEl>
                                          <p:spTgt spid="163864"/>
                                        </p:tgtEl>
                                        <p:attrNameLst>
                                          <p:attrName>style.visibility</p:attrName>
                                        </p:attrNameLst>
                                      </p:cBhvr>
                                      <p:to>
                                        <p:strVal val="visible"/>
                                      </p:to>
                                    </p:set>
                                    <p:animEffect transition="in" filter="diamond(in)">
                                      <p:cBhvr>
                                        <p:cTn id="13" dur="2000"/>
                                        <p:tgtEl>
                                          <p:spTgt spid="163864"/>
                                        </p:tgtEl>
                                      </p:cBhvr>
                                    </p:animEffect>
                                  </p:childTnLst>
                                </p:cTn>
                              </p:par>
                              <p:par>
                                <p:cTn id="14" presetID="8" presetClass="entr" presetSubtype="16" fill="hold" nodeType="withEffect">
                                  <p:stCondLst>
                                    <p:cond delay="0"/>
                                  </p:stCondLst>
                                  <p:childTnLst>
                                    <p:set>
                                      <p:cBhvr>
                                        <p:cTn id="15" dur="1" fill="hold">
                                          <p:stCondLst>
                                            <p:cond delay="0"/>
                                          </p:stCondLst>
                                        </p:cTn>
                                        <p:tgtEl>
                                          <p:spTgt spid="163865"/>
                                        </p:tgtEl>
                                        <p:attrNameLst>
                                          <p:attrName>style.visibility</p:attrName>
                                        </p:attrNameLst>
                                      </p:cBhvr>
                                      <p:to>
                                        <p:strVal val="visible"/>
                                      </p:to>
                                    </p:set>
                                    <p:animEffect transition="in" filter="diamond(in)">
                                      <p:cBhvr>
                                        <p:cTn id="16" dur="2000"/>
                                        <p:tgtEl>
                                          <p:spTgt spid="1638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nodeType="clickEffect">
                                  <p:stCondLst>
                                    <p:cond delay="0"/>
                                  </p:stCondLst>
                                  <p:childTnLst>
                                    <p:animEffect transition="out" filter="diamond(in)">
                                      <p:cBhvr>
                                        <p:cTn id="20" dur="2000"/>
                                        <p:tgtEl>
                                          <p:spTgt spid="163866"/>
                                        </p:tgtEl>
                                      </p:cBhvr>
                                    </p:animEffect>
                                    <p:set>
                                      <p:cBhvr>
                                        <p:cTn id="21" dur="1" fill="hold">
                                          <p:stCondLst>
                                            <p:cond delay="1999"/>
                                          </p:stCondLst>
                                        </p:cTn>
                                        <p:tgtEl>
                                          <p:spTgt spid="163866"/>
                                        </p:tgtEl>
                                        <p:attrNameLst>
                                          <p:attrName>style.visibility</p:attrName>
                                        </p:attrNameLst>
                                      </p:cBhvr>
                                      <p:to>
                                        <p:strVal val="hidden"/>
                                      </p:to>
                                    </p:set>
                                  </p:childTnLst>
                                </p:cTn>
                              </p:par>
                              <p:par>
                                <p:cTn id="22" presetID="8" presetClass="exit" presetSubtype="16" fill="hold" nodeType="withEffect">
                                  <p:stCondLst>
                                    <p:cond delay="0"/>
                                  </p:stCondLst>
                                  <p:childTnLst>
                                    <p:animEffect transition="out" filter="diamond(in)">
                                      <p:cBhvr>
                                        <p:cTn id="23" dur="2000"/>
                                        <p:tgtEl>
                                          <p:spTgt spid="163867"/>
                                        </p:tgtEl>
                                      </p:cBhvr>
                                    </p:animEffect>
                                    <p:set>
                                      <p:cBhvr>
                                        <p:cTn id="24" dur="1" fill="hold">
                                          <p:stCondLst>
                                            <p:cond delay="1999"/>
                                          </p:stCondLst>
                                        </p:cTn>
                                        <p:tgtEl>
                                          <p:spTgt spid="163867"/>
                                        </p:tgtEl>
                                        <p:attrNameLst>
                                          <p:attrName>style.visibility</p:attrName>
                                        </p:attrNameLst>
                                      </p:cBhvr>
                                      <p:to>
                                        <p:strVal val="hidden"/>
                                      </p:to>
                                    </p:set>
                                  </p:childTnLst>
                                </p:cTn>
                              </p:par>
                              <p:par>
                                <p:cTn id="25" presetID="8" presetClass="exit" presetSubtype="16" fill="hold" nodeType="withEffect">
                                  <p:stCondLst>
                                    <p:cond delay="0"/>
                                  </p:stCondLst>
                                  <p:childTnLst>
                                    <p:animEffect transition="out" filter="diamond(in)">
                                      <p:cBhvr>
                                        <p:cTn id="26" dur="2000"/>
                                        <p:tgtEl>
                                          <p:spTgt spid="163864"/>
                                        </p:tgtEl>
                                      </p:cBhvr>
                                    </p:animEffect>
                                    <p:set>
                                      <p:cBhvr>
                                        <p:cTn id="27" dur="1" fill="hold">
                                          <p:stCondLst>
                                            <p:cond delay="1999"/>
                                          </p:stCondLst>
                                        </p:cTn>
                                        <p:tgtEl>
                                          <p:spTgt spid="163864"/>
                                        </p:tgtEl>
                                        <p:attrNameLst>
                                          <p:attrName>style.visibility</p:attrName>
                                        </p:attrNameLst>
                                      </p:cBhvr>
                                      <p:to>
                                        <p:strVal val="hidden"/>
                                      </p:to>
                                    </p:set>
                                  </p:childTnLst>
                                </p:cTn>
                              </p:par>
                              <p:par>
                                <p:cTn id="28" presetID="8" presetClass="exit" presetSubtype="16" fill="hold" nodeType="withEffect">
                                  <p:stCondLst>
                                    <p:cond delay="0"/>
                                  </p:stCondLst>
                                  <p:childTnLst>
                                    <p:animEffect transition="out" filter="diamond(in)">
                                      <p:cBhvr>
                                        <p:cTn id="29" dur="2000"/>
                                        <p:tgtEl>
                                          <p:spTgt spid="163865"/>
                                        </p:tgtEl>
                                      </p:cBhvr>
                                    </p:animEffect>
                                    <p:set>
                                      <p:cBhvr>
                                        <p:cTn id="30" dur="1" fill="hold">
                                          <p:stCondLst>
                                            <p:cond delay="1999"/>
                                          </p:stCondLst>
                                        </p:cTn>
                                        <p:tgtEl>
                                          <p:spTgt spid="1638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a:extLst>
              <a:ext uri="{FF2B5EF4-FFF2-40B4-BE49-F238E27FC236}">
                <a16:creationId xmlns:a16="http://schemas.microsoft.com/office/drawing/2014/main" id="{8DE5091C-EF47-4761-BC76-968DF1B0C27E}"/>
              </a:ext>
            </a:extLst>
          </p:cNvPr>
          <p:cNvSpPr txBox="1">
            <a:spLocks noChangeArrowheads="1"/>
          </p:cNvSpPr>
          <p:nvPr/>
        </p:nvSpPr>
        <p:spPr bwMode="auto">
          <a:xfrm>
            <a:off x="457200" y="13716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endParaRPr lang="vi-VN" altLang="en-US" sz="1800">
              <a:latin typeface="Arial" panose="020B0604020202020204" pitchFamily="34" charset="0"/>
            </a:endParaRPr>
          </a:p>
        </p:txBody>
      </p:sp>
      <p:pic>
        <p:nvPicPr>
          <p:cNvPr id="41987" name="Picture 8" descr="dauhoi">
            <a:extLst>
              <a:ext uri="{FF2B5EF4-FFF2-40B4-BE49-F238E27FC236}">
                <a16:creationId xmlns:a16="http://schemas.microsoft.com/office/drawing/2014/main" id="{34B493A8-0250-4220-AD80-0B1971B05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9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5" name="Text Box 9">
            <a:extLst>
              <a:ext uri="{FF2B5EF4-FFF2-40B4-BE49-F238E27FC236}">
                <a16:creationId xmlns:a16="http://schemas.microsoft.com/office/drawing/2014/main" id="{151C7E56-C7BC-4795-9C21-15AAD6947E08}"/>
              </a:ext>
            </a:extLst>
          </p:cNvPr>
          <p:cNvSpPr txBox="1">
            <a:spLocks noChangeArrowheads="1"/>
          </p:cNvSpPr>
          <p:nvPr/>
        </p:nvSpPr>
        <p:spPr bwMode="auto">
          <a:xfrm>
            <a:off x="1066800" y="457200"/>
            <a:ext cx="7924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3600" b="1">
                <a:latin typeface="Times New Roman" panose="02020603050405020304" pitchFamily="18" charset="0"/>
                <a:cs typeface="Times New Roman" panose="02020603050405020304" pitchFamily="18" charset="0"/>
              </a:rPr>
              <a:t>4)  Em có cảm nhận gì về vẻ đẹp của phụ nữ trong tà áo dài?</a:t>
            </a:r>
          </a:p>
          <a:p>
            <a:pPr eaLnBrk="1" hangingPunct="1">
              <a:spcBef>
                <a:spcPct val="50000"/>
              </a:spcBef>
              <a:buFont typeface="Arial" panose="020B0604020202020204" pitchFamily="34" charset="0"/>
              <a:buNone/>
            </a:pPr>
            <a:endParaRPr lang="en-US" altLang="en-US" sz="3600" b="1">
              <a:latin typeface="Times New Roman" panose="02020603050405020304" pitchFamily="18" charset="0"/>
              <a:cs typeface="Times New Roman" panose="02020603050405020304" pitchFamily="18" charset="0"/>
            </a:endParaRPr>
          </a:p>
        </p:txBody>
      </p:sp>
      <p:sp>
        <p:nvSpPr>
          <p:cNvPr id="193546" name="Text Box 10">
            <a:extLst>
              <a:ext uri="{FF2B5EF4-FFF2-40B4-BE49-F238E27FC236}">
                <a16:creationId xmlns:a16="http://schemas.microsoft.com/office/drawing/2014/main" id="{C5540F76-FF2A-4AB7-897E-D36913EBF951}"/>
              </a:ext>
            </a:extLst>
          </p:cNvPr>
          <p:cNvSpPr txBox="1">
            <a:spLocks noChangeArrowheads="1"/>
          </p:cNvSpPr>
          <p:nvPr/>
        </p:nvSpPr>
        <p:spPr bwMode="auto">
          <a:xfrm>
            <a:off x="762000" y="1371600"/>
            <a:ext cx="7391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400">
                <a:solidFill>
                  <a:srgbClr val="FF0000"/>
                </a:solidFill>
                <a:latin typeface="Arial" panose="020B0604020202020204" pitchFamily="34" charset="0"/>
              </a:rPr>
              <a:t> </a:t>
            </a:r>
          </a:p>
          <a:p>
            <a:pPr eaLnBrk="1" hangingPunct="1">
              <a:spcBef>
                <a:spcPct val="50000"/>
              </a:spcBef>
              <a:buFont typeface="Arial" panose="020B0604020202020204" pitchFamily="34" charset="0"/>
              <a:buNone/>
            </a:pPr>
            <a:r>
              <a:rPr lang="en-US" altLang="en-US" sz="2400">
                <a:solidFill>
                  <a:srgbClr val="FF0000"/>
                </a:solidFill>
                <a:latin typeface="Arial" panose="020B0604020202020204" pitchFamily="34" charset="0"/>
              </a:rPr>
              <a:t> </a:t>
            </a:r>
            <a:r>
              <a:rPr lang="en-US" altLang="en-US" sz="3600" b="1">
                <a:solidFill>
                  <a:srgbClr val="FF0000"/>
                </a:solidFill>
                <a:latin typeface="Times New Roman" panose="02020603050405020304" pitchFamily="18" charset="0"/>
                <a:cs typeface="Times New Roman" panose="02020603050405020304" pitchFamily="18" charset="0"/>
              </a:rPr>
              <a:t>Em cảm thấy khi mặc áo dài, phụ nữ trở nên duyên dáng, dịu dàng hơn</a:t>
            </a:r>
          </a:p>
          <a:p>
            <a:pPr eaLnBrk="1" hangingPunct="1">
              <a:spcBef>
                <a:spcPct val="50000"/>
              </a:spcBef>
              <a:buFont typeface="Arial" panose="020B0604020202020204" pitchFamily="34" charset="0"/>
              <a:buNone/>
            </a:pPr>
            <a:r>
              <a:rPr lang="en-US" altLang="en-US" sz="3600" b="1">
                <a:solidFill>
                  <a:srgbClr val="FF0000"/>
                </a:solidFill>
                <a:latin typeface="Times New Roman" panose="02020603050405020304" pitchFamily="18" charset="0"/>
                <a:cs typeface="Times New Roman" panose="02020603050405020304" pitchFamily="18" charset="0"/>
              </a:rPr>
              <a:t> </a:t>
            </a:r>
            <a:r>
              <a:rPr lang="en-US" altLang="en-US" sz="3600" b="1">
                <a:solidFill>
                  <a:schemeClr val="tx2"/>
                </a:solidFill>
                <a:latin typeface="Times New Roman" panose="02020603050405020304" pitchFamily="18" charset="0"/>
                <a:cs typeface="Times New Roman" panose="02020603050405020304" pitchFamily="18" charset="0"/>
              </a:rPr>
              <a:t>Chiếc áo dài làm cho phụ  nữ Việt Nam trông thướt tha, duyên dáng….</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lt">
                                    <p:tmAbs val="0"/>
                                  </p:iterate>
                                  <p:childTnLst>
                                    <p:set>
                                      <p:cBhvr>
                                        <p:cTn id="6" dur="1" fill="hold">
                                          <p:stCondLst>
                                            <p:cond delay="0"/>
                                          </p:stCondLst>
                                        </p:cTn>
                                        <p:tgtEl>
                                          <p:spTgt spid="193545"/>
                                        </p:tgtEl>
                                        <p:attrNameLst>
                                          <p:attrName>style.visibility</p:attrName>
                                        </p:attrNameLst>
                                      </p:cBhvr>
                                      <p:to>
                                        <p:strVal val="visible"/>
                                      </p:to>
                                    </p:set>
                                    <p:animEffect transition="in" filter="blinds(horizontal)">
                                      <p:cBhvr>
                                        <p:cTn id="7" dur="500"/>
                                        <p:tgtEl>
                                          <p:spTgt spid="1935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iterate type="lt">
                                    <p:tmAbs val="0"/>
                                  </p:iterate>
                                  <p:childTnLst>
                                    <p:set>
                                      <p:cBhvr>
                                        <p:cTn id="11" dur="1" fill="hold">
                                          <p:stCondLst>
                                            <p:cond delay="0"/>
                                          </p:stCondLst>
                                        </p:cTn>
                                        <p:tgtEl>
                                          <p:spTgt spid="193546"/>
                                        </p:tgtEl>
                                        <p:attrNameLst>
                                          <p:attrName>style.visibility</p:attrName>
                                        </p:attrNameLst>
                                      </p:cBhvr>
                                      <p:to>
                                        <p:strVal val="visible"/>
                                      </p:to>
                                    </p:set>
                                    <p:animEffect transition="in" filter="blinds(horizontal)">
                                      <p:cBhvr>
                                        <p:cTn id="12" dur="500"/>
                                        <p:tgtEl>
                                          <p:spTgt spid="1935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iterate type="lt">
                                    <p:tmAbs val="0"/>
                                  </p:iterate>
                                  <p:childTnLst>
                                    <p:animEffect transition="out" filter="diamond(in)">
                                      <p:cBhvr>
                                        <p:cTn id="16" dur="2000"/>
                                        <p:tgtEl>
                                          <p:spTgt spid="193545"/>
                                        </p:tgtEl>
                                      </p:cBhvr>
                                    </p:animEffect>
                                    <p:set>
                                      <p:cBhvr>
                                        <p:cTn id="17" dur="1" fill="hold">
                                          <p:stCondLst>
                                            <p:cond delay="1999"/>
                                          </p:stCondLst>
                                        </p:cTn>
                                        <p:tgtEl>
                                          <p:spTgt spid="19354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iterate type="lt">
                                    <p:tmAbs val="0"/>
                                  </p:iterate>
                                  <p:childTnLst>
                                    <p:animEffect transition="out" filter="diamond(in)">
                                      <p:cBhvr>
                                        <p:cTn id="21" dur="2000"/>
                                        <p:tgtEl>
                                          <p:spTgt spid="193546"/>
                                        </p:tgtEl>
                                      </p:cBhvr>
                                    </p:animEffect>
                                    <p:set>
                                      <p:cBhvr>
                                        <p:cTn id="22" dur="1" fill="hold">
                                          <p:stCondLst>
                                            <p:cond delay="1999"/>
                                          </p:stCondLst>
                                        </p:cTn>
                                        <p:tgtEl>
                                          <p:spTgt spid="1935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5" grpId="0"/>
      <p:bldP spid="193545" grpId="1"/>
      <p:bldP spid="193546" grpId="0"/>
      <p:bldP spid="19354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1" descr="Diá»n Ã¡o dÃ i Äi chÆ¡i Táº¿t GiÃ¡p Ngá» Äáº¹p dá»u dÃ ng nhÆ° sao Viá»t">
            <a:extLst>
              <a:ext uri="{FF2B5EF4-FFF2-40B4-BE49-F238E27FC236}">
                <a16:creationId xmlns:a16="http://schemas.microsoft.com/office/drawing/2014/main" id="{B20BB8BE-DC87-43AF-B023-B42C9F84F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2100"/>
            <a:ext cx="443865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15" descr="Káº¿t quáº£ hÃ¬nh áº£nh cho Ã¡o dÃ i ngÃ y táº¿t">
            <a:extLst>
              <a:ext uri="{FF2B5EF4-FFF2-40B4-BE49-F238E27FC236}">
                <a16:creationId xmlns:a16="http://schemas.microsoft.com/office/drawing/2014/main" id="{EF1D94E5-6611-4842-A9D1-A9DE55BA7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
            <a:ext cx="3886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2F142B93-2219-423B-AA10-EE4110079933}"/>
              </a:ext>
            </a:extLst>
          </p:cNvPr>
          <p:cNvSpPr>
            <a:spLocks noChangeArrowheads="1"/>
          </p:cNvSpPr>
          <p:nvPr/>
        </p:nvSpPr>
        <p:spPr bwMode="auto">
          <a:xfrm>
            <a:off x="533400" y="1427440"/>
            <a:ext cx="708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3600" b="1">
                <a:solidFill>
                  <a:srgbClr val="000000"/>
                </a:solidFill>
                <a:latin typeface="Times New Roman" panose="02020603050405020304" pitchFamily="18" charset="0"/>
              </a:rPr>
              <a:t>*</a:t>
            </a:r>
            <a:r>
              <a:rPr lang="en-US" altLang="en-US" sz="3600" b="1" u="sng">
                <a:solidFill>
                  <a:srgbClr val="000000"/>
                </a:solidFill>
                <a:latin typeface="Times New Roman" panose="02020603050405020304" pitchFamily="18" charset="0"/>
              </a:rPr>
              <a:t> Ý 1:</a:t>
            </a:r>
            <a:r>
              <a:rPr lang="en-US" altLang="en-US" sz="3600" b="1">
                <a:solidFill>
                  <a:srgbClr val="000000"/>
                </a:solidFill>
                <a:latin typeface="Times New Roman" panose="02020603050405020304" pitchFamily="18" charset="0"/>
              </a:rPr>
              <a:t> Chiếc áo dài làm cho phụ nữ trở nên tế nhị, kín đáo</a:t>
            </a:r>
            <a:endParaRPr lang="en-US" altLang="en-US" sz="3600">
              <a:solidFill>
                <a:srgbClr val="000000"/>
              </a:solidFill>
              <a:latin typeface="Arial" panose="020B0604020202020204" pitchFamily="34" charset="0"/>
            </a:endParaRPr>
          </a:p>
        </p:txBody>
      </p:sp>
      <p:sp>
        <p:nvSpPr>
          <p:cNvPr id="44035" name="Rectangle 1">
            <a:extLst>
              <a:ext uri="{FF2B5EF4-FFF2-40B4-BE49-F238E27FC236}">
                <a16:creationId xmlns:a16="http://schemas.microsoft.com/office/drawing/2014/main" id="{ADF43FEF-E14E-4700-A9D5-AB94A44B7833}"/>
              </a:ext>
            </a:extLst>
          </p:cNvPr>
          <p:cNvSpPr>
            <a:spLocks noChangeArrowheads="1"/>
          </p:cNvSpPr>
          <p:nvPr/>
        </p:nvSpPr>
        <p:spPr bwMode="auto">
          <a:xfrm>
            <a:off x="533400" y="2635300"/>
            <a:ext cx="7086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3600" b="1" dirty="0">
                <a:solidFill>
                  <a:srgbClr val="000000"/>
                </a:solidFill>
                <a:latin typeface="Times New Roman" panose="02020603050405020304" pitchFamily="18" charset="0"/>
              </a:rPr>
              <a:t>*</a:t>
            </a:r>
            <a:r>
              <a:rPr lang="en-US" altLang="en-US" sz="3600" b="1" u="sng" dirty="0">
                <a:solidFill>
                  <a:srgbClr val="000000"/>
                </a:solidFill>
                <a:latin typeface="Times New Roman" panose="02020603050405020304" pitchFamily="18" charset="0"/>
              </a:rPr>
              <a:t> Ý 2:</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Sự</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giống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và</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khác</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nhau</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giữa</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chiếc</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áo</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dài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tân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thời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và</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áo</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dài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truyền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thống</a:t>
            </a:r>
            <a:r>
              <a:rPr lang="en-US" altLang="en-US" sz="3600" b="1" dirty="0">
                <a:solidFill>
                  <a:srgbClr val="000000"/>
                </a:solidFill>
                <a:latin typeface="Times New Roman" panose="02020603050405020304" pitchFamily="18" charset="0"/>
              </a:rPr>
              <a:t>.</a:t>
            </a:r>
            <a:endParaRPr lang="en-US" altLang="en-US" sz="3600" dirty="0">
              <a:solidFill>
                <a:srgbClr val="000000"/>
              </a:solidFill>
              <a:latin typeface="Arial" panose="020B0604020202020204" pitchFamily="34" charset="0"/>
            </a:endParaRPr>
          </a:p>
        </p:txBody>
      </p:sp>
      <p:sp>
        <p:nvSpPr>
          <p:cNvPr id="44036" name="Rectangle 1">
            <a:extLst>
              <a:ext uri="{FF2B5EF4-FFF2-40B4-BE49-F238E27FC236}">
                <a16:creationId xmlns:a16="http://schemas.microsoft.com/office/drawing/2014/main" id="{831A9206-872F-4BF8-9097-2DAF8B2E213E}"/>
              </a:ext>
            </a:extLst>
          </p:cNvPr>
          <p:cNvSpPr>
            <a:spLocks noChangeArrowheads="1"/>
          </p:cNvSpPr>
          <p:nvPr/>
        </p:nvSpPr>
        <p:spPr bwMode="auto">
          <a:xfrm>
            <a:off x="533400" y="4222700"/>
            <a:ext cx="7086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3600" b="1" dirty="0">
                <a:solidFill>
                  <a:srgbClr val="000000"/>
                </a:solidFill>
                <a:latin typeface="Times New Roman" panose="02020603050405020304" pitchFamily="18" charset="0"/>
              </a:rPr>
              <a:t>*</a:t>
            </a:r>
            <a:r>
              <a:rPr lang="en-US" altLang="en-US" sz="3600" b="1" u="sng" dirty="0">
                <a:solidFill>
                  <a:srgbClr val="000000"/>
                </a:solidFill>
                <a:latin typeface="Times New Roman" panose="02020603050405020304" pitchFamily="18" charset="0"/>
              </a:rPr>
              <a:t> Ý 3:</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Áo</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dài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được</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coi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là</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biểu</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tượng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cho</a:t>
            </a:r>
            <a:r>
              <a:rPr lang="en-US" altLang="en-US" sz="3600" b="1" dirty="0">
                <a:solidFill>
                  <a:srgbClr val="000000"/>
                </a:solidFill>
                <a:latin typeface="Times New Roman" panose="02020603050405020304" pitchFamily="18" charset="0"/>
              </a:rPr>
              <a:t> y </a:t>
            </a:r>
            <a:r>
              <a:rPr lang="en-US" altLang="en-US" sz="3600" b="1" dirty="0" err="1">
                <a:solidFill>
                  <a:srgbClr val="000000"/>
                </a:solidFill>
                <a:latin typeface="Times New Roman" panose="02020603050405020304" pitchFamily="18" charset="0"/>
              </a:rPr>
              <a:t>phục</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truyền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thống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của</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Việt</a:t>
            </a:r>
            <a:r>
              <a:rPr lang="en-US" altLang="en-US" sz="3600" b="1" dirty="0">
                <a:solidFill>
                  <a:srgbClr val="000000"/>
                </a:solidFill>
                <a:latin typeface="Times New Roman" panose="02020603050405020304" pitchFamily="18" charset="0"/>
              </a:rPr>
              <a:t> Nam.</a:t>
            </a:r>
            <a:endParaRPr lang="en-US" altLang="en-US" sz="3600" dirty="0">
              <a:solidFill>
                <a:srgbClr val="000000"/>
              </a:solidFill>
              <a:latin typeface="Arial" panose="020B0604020202020204" pitchFamily="34" charset="0"/>
            </a:endParaRPr>
          </a:p>
        </p:txBody>
      </p:sp>
      <p:sp>
        <p:nvSpPr>
          <p:cNvPr id="2" name="Text Box 14">
            <a:extLst>
              <a:ext uri="{FF2B5EF4-FFF2-40B4-BE49-F238E27FC236}">
                <a16:creationId xmlns:a16="http://schemas.microsoft.com/office/drawing/2014/main" id="{D3BB68FE-A1C1-ADA1-71F1-A85B93880708}"/>
              </a:ext>
            </a:extLst>
          </p:cNvPr>
          <p:cNvSpPr txBox="1">
            <a:spLocks noChangeArrowheads="1"/>
          </p:cNvSpPr>
          <p:nvPr/>
        </p:nvSpPr>
        <p:spPr bwMode="auto">
          <a:xfrm>
            <a:off x="228600" y="381000"/>
            <a:ext cx="7696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dirty="0" err="1">
                <a:latin typeface="Times New Roman" panose="02020603050405020304" pitchFamily="18" charset="0"/>
              </a:rPr>
              <a:t>Tập</a:t>
            </a:r>
            <a:r>
              <a:rPr lang="en-US" altLang="en-US" dirty="0">
                <a:latin typeface="Times New Roman" panose="02020603050405020304" pitchFamily="18" charset="0"/>
              </a:rPr>
              <a:t> </a:t>
            </a:r>
            <a:r>
              <a:rPr lang="en-US" altLang="en-US" dirty="0" err="1">
                <a:latin typeface="Times New Roman" panose="02020603050405020304" pitchFamily="18" charset="0"/>
              </a:rPr>
              <a:t>đọc</a:t>
            </a:r>
            <a:r>
              <a:rPr lang="en-US" altLang="en-US" dirty="0">
                <a:latin typeface="Times New Roman" panose="02020603050405020304" pitchFamily="18" charset="0"/>
              </a:rPr>
              <a:t>:         </a:t>
            </a:r>
            <a:r>
              <a:rPr lang="en-US" altLang="en-US" b="1" dirty="0" err="1">
                <a:solidFill>
                  <a:srgbClr val="FF0000"/>
                </a:solidFill>
                <a:latin typeface="Times New Roman" panose="02020603050405020304" pitchFamily="18" charset="0"/>
              </a:rPr>
              <a:t>Tà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áo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dài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Việt</a:t>
            </a:r>
            <a:r>
              <a:rPr lang="en-US" altLang="en-US" b="1" dirty="0">
                <a:solidFill>
                  <a:srgbClr val="FF0000"/>
                </a:solidFill>
                <a:latin typeface="Times New Roman" panose="02020603050405020304" pitchFamily="18" charset="0"/>
              </a:rPr>
              <a:t> Nam</a:t>
            </a:r>
          </a:p>
          <a:p>
            <a:pPr algn="ctr" eaLnBrk="1" hangingPunct="1">
              <a:spcBef>
                <a:spcPct val="50000"/>
              </a:spcBef>
              <a:buFont typeface="Arial" panose="020B0604020202020204" pitchFamily="34" charset="0"/>
              <a:buNone/>
            </a:pPr>
            <a:r>
              <a:rPr lang="en-US" altLang="en-US" sz="1800" b="1" dirty="0">
                <a:latin typeface="Times New Roman" panose="02020603050405020304" pitchFamily="18" charset="0"/>
              </a:rPr>
              <a:t>                                       </a:t>
            </a:r>
            <a:r>
              <a:rPr lang="en-US" altLang="en-US" sz="2000" b="1" dirty="0">
                <a:latin typeface="Times New Roman" panose="02020603050405020304" pitchFamily="18" charset="0"/>
              </a:rPr>
              <a:t>Theo: </a:t>
            </a:r>
            <a:r>
              <a:rPr lang="en-US" altLang="en-US" sz="2000" b="1" dirty="0" err="1">
                <a:latin typeface="Times New Roman" panose="02020603050405020304" pitchFamily="18" charset="0"/>
              </a:rPr>
              <a:t>Trần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Ngọc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Thêm</a:t>
            </a:r>
            <a:r>
              <a:rPr lang="en-US" altLang="en-US" sz="1800" b="1" dirty="0">
                <a:latin typeface="Times New Roman" panose="02020603050405020304" pitchFamily="18" charset="0"/>
              </a:rPr>
              <a:t>                                                               </a:t>
            </a:r>
            <a:endParaRPr lang="en-US" altLang="en-US" sz="2400" b="1" dirty="0">
              <a:latin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6">
            <a:extLst>
              <a:ext uri="{FF2B5EF4-FFF2-40B4-BE49-F238E27FC236}">
                <a16:creationId xmlns:a16="http://schemas.microsoft.com/office/drawing/2014/main" id="{6967664C-4332-4C5C-A830-08F298593CFC}"/>
              </a:ext>
            </a:extLst>
          </p:cNvPr>
          <p:cNvSpPr txBox="1">
            <a:spLocks noChangeArrowheads="1"/>
          </p:cNvSpPr>
          <p:nvPr/>
        </p:nvSpPr>
        <p:spPr bwMode="auto">
          <a:xfrm>
            <a:off x="457200" y="13716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endParaRPr lang="vi-VN" altLang="en-US" sz="1800">
              <a:latin typeface="Arial" panose="020B0604020202020204" pitchFamily="34" charset="0"/>
            </a:endParaRPr>
          </a:p>
        </p:txBody>
      </p:sp>
      <p:pic>
        <p:nvPicPr>
          <p:cNvPr id="45059" name="Picture 8" descr="dauhoi">
            <a:extLst>
              <a:ext uri="{FF2B5EF4-FFF2-40B4-BE49-F238E27FC236}">
                <a16:creationId xmlns:a16="http://schemas.microsoft.com/office/drawing/2014/main" id="{327B23D3-E009-452C-B37E-2CEA12D06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9" name="Text Box 9">
            <a:extLst>
              <a:ext uri="{FF2B5EF4-FFF2-40B4-BE49-F238E27FC236}">
                <a16:creationId xmlns:a16="http://schemas.microsoft.com/office/drawing/2014/main" id="{9333DC64-133F-4200-B830-2C928593E626}"/>
              </a:ext>
            </a:extLst>
          </p:cNvPr>
          <p:cNvSpPr txBox="1">
            <a:spLocks noChangeArrowheads="1"/>
          </p:cNvSpPr>
          <p:nvPr/>
        </p:nvSpPr>
        <p:spPr bwMode="auto">
          <a:xfrm>
            <a:off x="746918" y="2819416"/>
            <a:ext cx="7650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b="1" dirty="0" err="1">
                <a:latin typeface="Arial" panose="020B0604020202020204" pitchFamily="34" charset="0"/>
              </a:rPr>
              <a:t>Bài</a:t>
            </a:r>
            <a:r>
              <a:rPr lang="en-US" altLang="en-US" sz="2800" b="1" dirty="0">
                <a:latin typeface="Arial" panose="020B0604020202020204" pitchFamily="34" charset="0"/>
              </a:rPr>
              <a:t> </a:t>
            </a:r>
            <a:r>
              <a:rPr lang="en-US" altLang="en-US" sz="2800" b="1" dirty="0" err="1">
                <a:latin typeface="Arial" panose="020B0604020202020204" pitchFamily="34" charset="0"/>
              </a:rPr>
              <a:t>văn</a:t>
            </a:r>
            <a:r>
              <a:rPr lang="en-US" altLang="en-US" sz="2800" b="1" dirty="0">
                <a:latin typeface="Arial" panose="020B0604020202020204" pitchFamily="34" charset="0"/>
              </a:rPr>
              <a:t> </a:t>
            </a:r>
            <a:r>
              <a:rPr lang="en-US" altLang="en-US" sz="2800" b="1" dirty="0" err="1">
                <a:latin typeface="Arial" panose="020B0604020202020204" pitchFamily="34" charset="0"/>
              </a:rPr>
              <a:t>muốn</a:t>
            </a:r>
            <a:r>
              <a:rPr lang="en-US" altLang="en-US" sz="2800" b="1" dirty="0">
                <a:latin typeface="Arial" panose="020B0604020202020204" pitchFamily="34" charset="0"/>
              </a:rPr>
              <a:t> </a:t>
            </a:r>
            <a:r>
              <a:rPr lang="en-US" altLang="en-US" sz="2800" b="1" dirty="0" err="1">
                <a:latin typeface="Arial" panose="020B0604020202020204" pitchFamily="34" charset="0"/>
              </a:rPr>
              <a:t>nói</a:t>
            </a:r>
            <a:r>
              <a:rPr lang="en-US" altLang="en-US" sz="2800" b="1" dirty="0">
                <a:latin typeface="Arial" panose="020B0604020202020204" pitchFamily="34" charset="0"/>
              </a:rPr>
              <a:t> </a:t>
            </a:r>
            <a:r>
              <a:rPr lang="en-US" altLang="en-US" sz="2800" b="1" dirty="0" err="1">
                <a:latin typeface="Arial" panose="020B0604020202020204" pitchFamily="34" charset="0"/>
              </a:rPr>
              <a:t>với</a:t>
            </a:r>
            <a:r>
              <a:rPr lang="en-US" altLang="en-US" sz="2800" b="1" dirty="0">
                <a:latin typeface="Arial" panose="020B0604020202020204" pitchFamily="34" charset="0"/>
              </a:rPr>
              <a:t> </a:t>
            </a:r>
            <a:r>
              <a:rPr lang="en-US" altLang="en-US" sz="2800" b="1" dirty="0" err="1">
                <a:latin typeface="Arial" panose="020B0604020202020204" pitchFamily="34" charset="0"/>
              </a:rPr>
              <a:t>chúng</a:t>
            </a:r>
            <a:r>
              <a:rPr lang="en-US" altLang="en-US" sz="2800" b="1" dirty="0">
                <a:latin typeface="Arial" panose="020B0604020202020204" pitchFamily="34" charset="0"/>
              </a:rPr>
              <a:t> ta </a:t>
            </a:r>
            <a:r>
              <a:rPr lang="en-US" altLang="en-US" sz="2800" b="1" dirty="0" err="1">
                <a:latin typeface="Arial" panose="020B0604020202020204" pitchFamily="34" charset="0"/>
              </a:rPr>
              <a:t>điều</a:t>
            </a:r>
            <a:r>
              <a:rPr lang="en-US" altLang="en-US" sz="2800" b="1" dirty="0">
                <a:latin typeface="Arial" panose="020B0604020202020204" pitchFamily="34" charset="0"/>
              </a:rPr>
              <a:t> </a:t>
            </a:r>
            <a:r>
              <a:rPr lang="en-US" altLang="en-US" sz="2800" b="1" dirty="0" err="1">
                <a:latin typeface="Arial" panose="020B0604020202020204" pitchFamily="34" charset="0"/>
              </a:rPr>
              <a:t>gì</a:t>
            </a:r>
            <a:r>
              <a:rPr lang="en-US" altLang="en-US" sz="2800" b="1" dirty="0">
                <a:latin typeface="Arial" panose="020B0604020202020204" pitchFamily="34" charset="0"/>
              </a:rPr>
              <a:t>?</a:t>
            </a:r>
            <a:endParaRPr lang="en-US" altLang="en-US" sz="2800" dirty="0">
              <a:latin typeface="Arial" panose="020B0604020202020204" pitchFamily="34" charset="0"/>
            </a:endParaRPr>
          </a:p>
        </p:txBody>
      </p:sp>
      <p:sp>
        <p:nvSpPr>
          <p:cNvPr id="19463" name="Text Box 7">
            <a:extLst>
              <a:ext uri="{FF2B5EF4-FFF2-40B4-BE49-F238E27FC236}">
                <a16:creationId xmlns:a16="http://schemas.microsoft.com/office/drawing/2014/main" id="{7BBA86B2-C5BB-41D7-808D-E8DBEFC7C80E}"/>
              </a:ext>
            </a:extLst>
          </p:cNvPr>
          <p:cNvSpPr txBox="1">
            <a:spLocks noChangeArrowheads="1"/>
          </p:cNvSpPr>
          <p:nvPr/>
        </p:nvSpPr>
        <p:spPr bwMode="auto">
          <a:xfrm>
            <a:off x="231094" y="4038584"/>
            <a:ext cx="886936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 typeface="Arial" panose="020B0604020202020204" pitchFamily="34" charset="0"/>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Nội</a:t>
            </a:r>
            <a:r>
              <a:rPr lang="en-US" altLang="en-US" sz="2800" b="1" dirty="0">
                <a:solidFill>
                  <a:srgbClr val="FF0000"/>
                </a:solidFill>
                <a:latin typeface="Times New Roman" panose="02020603050405020304" pitchFamily="18" charset="0"/>
                <a:cs typeface="Times New Roman" panose="02020603050405020304" pitchFamily="18" charset="0"/>
              </a:rPr>
              <a:t> dung:</a:t>
            </a:r>
          </a:p>
          <a:p>
            <a:pPr algn="just" eaLnBrk="1" hangingPunct="1">
              <a:spcBef>
                <a:spcPct val="50000"/>
              </a:spcBef>
              <a:buFont typeface="Arial" panose="020B0604020202020204" pitchFamily="34" charset="0"/>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Chiếc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áo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dài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Việt</a:t>
            </a:r>
            <a:r>
              <a:rPr lang="en-US" altLang="en-US" sz="2800" b="1" dirty="0">
                <a:solidFill>
                  <a:srgbClr val="FF0000"/>
                </a:solidFill>
                <a:latin typeface="Times New Roman" panose="02020603050405020304" pitchFamily="18" charset="0"/>
                <a:cs typeface="Times New Roman" panose="02020603050405020304" pitchFamily="18" charset="0"/>
              </a:rPr>
              <a:t> Nam </a:t>
            </a:r>
            <a:r>
              <a:rPr lang="en-US" altLang="en-US" sz="2800" b="1" dirty="0" err="1">
                <a:solidFill>
                  <a:srgbClr val="FF0000"/>
                </a:solidFill>
                <a:latin typeface="Times New Roman" panose="02020603050405020304" pitchFamily="18" charset="0"/>
                <a:cs typeface="Times New Roman" panose="02020603050405020304" pitchFamily="18" charset="0"/>
              </a:rPr>
              <a:t>thể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vẻ</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đẹp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dịu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dàng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người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phụ</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nữ</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truy</a:t>
            </a:r>
            <a:r>
              <a:rPr lang="vi-VN" altLang="en-US" sz="2800" b="1" dirty="0">
                <a:solidFill>
                  <a:srgbClr val="FF0000"/>
                </a:solidFill>
                <a:latin typeface="Times New Roman" panose="02020603050405020304" pitchFamily="18" charset="0"/>
                <a:cs typeface="Times New Roman" panose="02020603050405020304" pitchFamily="18" charset="0"/>
              </a:rPr>
              <a:t>ề</a:t>
            </a:r>
            <a:r>
              <a:rPr lang="en-US" altLang="en-US" sz="2800" b="1" dirty="0">
                <a:solidFill>
                  <a:srgbClr val="FF0000"/>
                </a:solidFill>
                <a:latin typeface="Times New Roman" panose="02020603050405020304" pitchFamily="18" charset="0"/>
                <a:cs typeface="Times New Roman" panose="02020603050405020304" pitchFamily="18" charset="0"/>
              </a:rPr>
              <a:t>n </a:t>
            </a:r>
            <a:r>
              <a:rPr lang="en-US" altLang="en-US" sz="2800" b="1" dirty="0" err="1">
                <a:solidFill>
                  <a:srgbClr val="FF0000"/>
                </a:solidFill>
                <a:latin typeface="Times New Roman" panose="02020603050405020304" pitchFamily="18" charset="0"/>
                <a:cs typeface="Times New Roman" panose="02020603050405020304" pitchFamily="18" charset="0"/>
              </a:rPr>
              <a:t>thống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tộc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Việt</a:t>
            </a:r>
            <a:r>
              <a:rPr lang="en-US" altLang="en-US" sz="2800" b="1" dirty="0">
                <a:solidFill>
                  <a:srgbClr val="FF0000"/>
                </a:solidFill>
                <a:latin typeface="Times New Roman" panose="02020603050405020304" pitchFamily="18" charset="0"/>
                <a:cs typeface="Times New Roman" panose="02020603050405020304" pitchFamily="18" charset="0"/>
              </a:rPr>
              <a:t> Nam.</a:t>
            </a:r>
          </a:p>
        </p:txBody>
      </p:sp>
      <p:sp>
        <p:nvSpPr>
          <p:cNvPr id="2" name="Text Box 9">
            <a:extLst>
              <a:ext uri="{FF2B5EF4-FFF2-40B4-BE49-F238E27FC236}">
                <a16:creationId xmlns:a16="http://schemas.microsoft.com/office/drawing/2014/main" id="{E3FFD775-822C-44DE-2E6E-EA8439B30B9A}"/>
              </a:ext>
            </a:extLst>
          </p:cNvPr>
          <p:cNvSpPr txBox="1">
            <a:spLocks noChangeArrowheads="1"/>
          </p:cNvSpPr>
          <p:nvPr/>
        </p:nvSpPr>
        <p:spPr bwMode="auto">
          <a:xfrm>
            <a:off x="533506" y="1371600"/>
            <a:ext cx="807698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u="sng" dirty="0" err="1">
                <a:latin typeface="Arial" panose="020B0604020202020204" pitchFamily="34" charset="0"/>
              </a:rPr>
              <a:t>Tập</a:t>
            </a:r>
            <a:r>
              <a:rPr lang="en-US" altLang="en-US" sz="2800" u="sng" dirty="0">
                <a:latin typeface="Arial" panose="020B0604020202020204" pitchFamily="34" charset="0"/>
              </a:rPr>
              <a:t> </a:t>
            </a:r>
            <a:r>
              <a:rPr lang="en-US" altLang="en-US" sz="2800" u="sng" dirty="0" err="1">
                <a:latin typeface="Arial" panose="020B0604020202020204" pitchFamily="34" charset="0"/>
              </a:rPr>
              <a:t>đọc</a:t>
            </a:r>
            <a:r>
              <a:rPr lang="en-US" altLang="en-US" sz="2800" b="1" dirty="0">
                <a:latin typeface="Arial" panose="020B0604020202020204" pitchFamily="34" charset="0"/>
              </a:rPr>
              <a:t>:             </a:t>
            </a:r>
            <a:r>
              <a:rPr lang="en-US" altLang="en-US" sz="2800" b="1" dirty="0" err="1">
                <a:solidFill>
                  <a:srgbClr val="FF0000"/>
                </a:solidFill>
                <a:latin typeface="Arial" panose="020B0604020202020204" pitchFamily="34" charset="0"/>
              </a:rPr>
              <a:t>Tà</a:t>
            </a:r>
            <a:r>
              <a:rPr lang="en-US" altLang="en-US" sz="2800" b="1" dirty="0">
                <a:solidFill>
                  <a:srgbClr val="FF0000"/>
                </a:solidFill>
                <a:latin typeface="Arial" panose="020B0604020202020204" pitchFamily="34" charset="0"/>
              </a:rPr>
              <a:t> </a:t>
            </a:r>
            <a:r>
              <a:rPr lang="en-US" altLang="en-US" sz="2800" b="1" dirty="0" err="1">
                <a:solidFill>
                  <a:srgbClr val="FF0000"/>
                </a:solidFill>
                <a:latin typeface="Arial" panose="020B0604020202020204" pitchFamily="34" charset="0"/>
              </a:rPr>
              <a:t>áo</a:t>
            </a:r>
            <a:r>
              <a:rPr lang="en-US" altLang="en-US" sz="2800" b="1" dirty="0">
                <a:solidFill>
                  <a:srgbClr val="FF0000"/>
                </a:solidFill>
                <a:latin typeface="Arial" panose="020B0604020202020204" pitchFamily="34" charset="0"/>
              </a:rPr>
              <a:t> </a:t>
            </a:r>
            <a:r>
              <a:rPr lang="en-US" altLang="en-US" sz="2800" b="1" dirty="0" err="1">
                <a:solidFill>
                  <a:srgbClr val="FF0000"/>
                </a:solidFill>
                <a:latin typeface="Arial" panose="020B0604020202020204" pitchFamily="34" charset="0"/>
              </a:rPr>
              <a:t>dài</a:t>
            </a:r>
            <a:r>
              <a:rPr lang="en-US" altLang="en-US" sz="2800" b="1" dirty="0">
                <a:solidFill>
                  <a:srgbClr val="FF0000"/>
                </a:solidFill>
                <a:latin typeface="Arial" panose="020B0604020202020204" pitchFamily="34" charset="0"/>
              </a:rPr>
              <a:t> </a:t>
            </a:r>
            <a:r>
              <a:rPr lang="en-US" altLang="en-US" sz="2800" b="1" dirty="0" err="1">
                <a:solidFill>
                  <a:srgbClr val="FF0000"/>
                </a:solidFill>
                <a:latin typeface="Arial" panose="020B0604020202020204" pitchFamily="34" charset="0"/>
              </a:rPr>
              <a:t>Việt</a:t>
            </a:r>
            <a:r>
              <a:rPr lang="en-US" altLang="en-US" sz="2800" b="1" dirty="0">
                <a:solidFill>
                  <a:srgbClr val="FF0000"/>
                </a:solidFill>
                <a:latin typeface="Arial" panose="020B0604020202020204" pitchFamily="34" charset="0"/>
              </a:rPr>
              <a:t> Nam</a:t>
            </a:r>
          </a:p>
          <a:p>
            <a:pPr eaLnBrk="1" hangingPunct="1">
              <a:spcBef>
                <a:spcPct val="50000"/>
              </a:spcBef>
              <a:buFont typeface="Arial" panose="020B0604020202020204" pitchFamily="34" charset="0"/>
              <a:buNone/>
            </a:pPr>
            <a:r>
              <a:rPr lang="en-US" altLang="en-US" sz="2800" b="1" dirty="0">
                <a:solidFill>
                  <a:srgbClr val="FF0000"/>
                </a:solidFill>
                <a:latin typeface="Arial" panose="020B0604020202020204" pitchFamily="34" charset="0"/>
              </a:rPr>
              <a:t>                                        </a:t>
            </a:r>
            <a:r>
              <a:rPr lang="en-US" altLang="en-US" sz="2400" dirty="0">
                <a:solidFill>
                  <a:srgbClr val="0033CC"/>
                </a:solidFill>
                <a:latin typeface="Arial" panose="020B0604020202020204" pitchFamily="34" charset="0"/>
              </a:rPr>
              <a:t>Theo </a:t>
            </a:r>
            <a:r>
              <a:rPr lang="en-US" altLang="en-US" sz="2400" dirty="0" err="1">
                <a:solidFill>
                  <a:srgbClr val="0033CC"/>
                </a:solidFill>
                <a:latin typeface="Arial" panose="020B0604020202020204" pitchFamily="34" charset="0"/>
              </a:rPr>
              <a:t>Trần</a:t>
            </a:r>
            <a:r>
              <a:rPr lang="en-US" altLang="en-US" sz="2400" dirty="0">
                <a:solidFill>
                  <a:srgbClr val="0033CC"/>
                </a:solidFill>
                <a:latin typeface="Arial" panose="020B0604020202020204" pitchFamily="34" charset="0"/>
              </a:rPr>
              <a:t> </a:t>
            </a:r>
            <a:r>
              <a:rPr lang="en-US" altLang="en-US" sz="2400" dirty="0" err="1">
                <a:solidFill>
                  <a:srgbClr val="0033CC"/>
                </a:solidFill>
                <a:latin typeface="Arial" panose="020B0604020202020204" pitchFamily="34" charset="0"/>
              </a:rPr>
              <a:t>Thị</a:t>
            </a:r>
            <a:r>
              <a:rPr lang="en-US" altLang="en-US" sz="2400" dirty="0">
                <a:solidFill>
                  <a:srgbClr val="0033CC"/>
                </a:solidFill>
                <a:latin typeface="Arial" panose="020B0604020202020204" pitchFamily="34" charset="0"/>
              </a:rPr>
              <a:t> </a:t>
            </a:r>
            <a:r>
              <a:rPr lang="en-US" altLang="en-US" sz="2400" dirty="0" err="1">
                <a:solidFill>
                  <a:srgbClr val="0033CC"/>
                </a:solidFill>
                <a:latin typeface="Arial" panose="020B0604020202020204" pitchFamily="34" charset="0"/>
              </a:rPr>
              <a:t>Thêm</a:t>
            </a:r>
            <a:endParaRPr lang="en-US" altLang="en-US" sz="2400" dirty="0">
              <a:solidFill>
                <a:srgbClr val="0033CC"/>
              </a:solidFill>
              <a:latin typeface="Arial" panose="020B0604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69"/>
                                        </p:tgtEl>
                                        <p:attrNameLst>
                                          <p:attrName>style.visibility</p:attrName>
                                        </p:attrNameLst>
                                      </p:cBhvr>
                                      <p:to>
                                        <p:strVal val="visible"/>
                                      </p:to>
                                    </p:set>
                                    <p:anim calcmode="lin" valueType="num">
                                      <p:cBhvr additive="base">
                                        <p:cTn id="13" dur="500" fill="hold"/>
                                        <p:tgtEl>
                                          <p:spTgt spid="194569"/>
                                        </p:tgtEl>
                                        <p:attrNameLst>
                                          <p:attrName>ppt_x</p:attrName>
                                        </p:attrNameLst>
                                      </p:cBhvr>
                                      <p:tavLst>
                                        <p:tav tm="0">
                                          <p:val>
                                            <p:strVal val="#ppt_x"/>
                                          </p:val>
                                        </p:tav>
                                        <p:tav tm="100000">
                                          <p:val>
                                            <p:strVal val="#ppt_x"/>
                                          </p:val>
                                        </p:tav>
                                      </p:tavLst>
                                    </p:anim>
                                    <p:anim calcmode="lin" valueType="num">
                                      <p:cBhvr additive="base">
                                        <p:cTn id="14" dur="500" fill="hold"/>
                                        <p:tgtEl>
                                          <p:spTgt spid="1945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463"/>
                                        </p:tgtEl>
                                        <p:attrNameLst>
                                          <p:attrName>style.visibility</p:attrName>
                                        </p:attrNameLst>
                                      </p:cBhvr>
                                      <p:to>
                                        <p:strVal val="visible"/>
                                      </p:to>
                                    </p:set>
                                    <p:animEffect transition="in" filter="fade">
                                      <p:cBhvr>
                                        <p:cTn id="19" dur="1000"/>
                                        <p:tgtEl>
                                          <p:spTgt spid="19463"/>
                                        </p:tgtEl>
                                      </p:cBhvr>
                                    </p:animEffect>
                                    <p:anim calcmode="lin" valueType="num">
                                      <p:cBhvr>
                                        <p:cTn id="20" dur="1000" fill="hold"/>
                                        <p:tgtEl>
                                          <p:spTgt spid="19463"/>
                                        </p:tgtEl>
                                        <p:attrNameLst>
                                          <p:attrName>ppt_x</p:attrName>
                                        </p:attrNameLst>
                                      </p:cBhvr>
                                      <p:tavLst>
                                        <p:tav tm="0">
                                          <p:val>
                                            <p:strVal val="#ppt_x"/>
                                          </p:val>
                                        </p:tav>
                                        <p:tav tm="100000">
                                          <p:val>
                                            <p:strVal val="#ppt_x"/>
                                          </p:val>
                                        </p:tav>
                                      </p:tavLst>
                                    </p:anim>
                                    <p:anim calcmode="lin" valueType="num">
                                      <p:cBhvr>
                                        <p:cTn id="21" dur="1000" fill="hold"/>
                                        <p:tgtEl>
                                          <p:spTgt spid="194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9" grpId="0"/>
      <p:bldP spid="1946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3" name="Text Box 5">
            <a:extLst>
              <a:ext uri="{FF2B5EF4-FFF2-40B4-BE49-F238E27FC236}">
                <a16:creationId xmlns:a16="http://schemas.microsoft.com/office/drawing/2014/main" id="{506E559B-DF02-4AD9-81AD-003BEB9BE3C5}"/>
              </a:ext>
            </a:extLst>
          </p:cNvPr>
          <p:cNvSpPr txBox="1">
            <a:spLocks noChangeArrowheads="1"/>
          </p:cNvSpPr>
          <p:nvPr/>
        </p:nvSpPr>
        <p:spPr bwMode="auto">
          <a:xfrm>
            <a:off x="228600" y="1676400"/>
            <a:ext cx="86868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600">
                <a:latin typeface="Times New Roman" panose="02020603050405020304" pitchFamily="18" charset="0"/>
              </a:rPr>
              <a:t>*</a:t>
            </a:r>
            <a:r>
              <a:rPr lang="en-US" altLang="en-US" sz="2600" b="1" u="sng">
                <a:latin typeface="Times New Roman" panose="02020603050405020304" pitchFamily="18" charset="0"/>
              </a:rPr>
              <a:t>Đoạn 1</a:t>
            </a:r>
            <a:r>
              <a:rPr lang="en-US" altLang="en-US" sz="2600">
                <a:latin typeface="Times New Roman" panose="02020603050405020304" pitchFamily="18" charset="0"/>
              </a:rPr>
              <a:t>: Phụ nữ Việt Nam xưa hay mặc áo lối mớ ba, mớ bảy, tứa là mặc nhiều áo cánh lồng vào nhau. Tuy nhiên, với phong cách tế nhị kín đáo, người phụ nữ Việt thường mặc chiếc áo dài thẫm màu bên ngoài, lấp ló bên trong mới là các lớp áo cánh nhiều màu ( vàng mỡ gà, vàng chanh, hồng cánh sen, hồng đào, xanh hồ thủy…)</a:t>
            </a:r>
          </a:p>
        </p:txBody>
      </p:sp>
      <p:sp>
        <p:nvSpPr>
          <p:cNvPr id="196618" name="Text Box 10">
            <a:extLst>
              <a:ext uri="{FF2B5EF4-FFF2-40B4-BE49-F238E27FC236}">
                <a16:creationId xmlns:a16="http://schemas.microsoft.com/office/drawing/2014/main" id="{F6B56A79-1CB3-4DB6-9A95-0E5AD2316766}"/>
              </a:ext>
            </a:extLst>
          </p:cNvPr>
          <p:cNvSpPr txBox="1">
            <a:spLocks noChangeArrowheads="1"/>
          </p:cNvSpPr>
          <p:nvPr/>
        </p:nvSpPr>
        <p:spPr bwMode="auto">
          <a:xfrm>
            <a:off x="228600" y="419100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1800">
                <a:latin typeface="Arial" panose="020B0604020202020204" pitchFamily="34" charset="0"/>
              </a:rPr>
              <a:t> </a:t>
            </a:r>
            <a:r>
              <a:rPr lang="vi-VN" altLang="en-US" sz="2400">
                <a:latin typeface="Times New Roman" panose="02020603050405020304" pitchFamily="18" charset="0"/>
              </a:rPr>
              <a:t>*</a:t>
            </a:r>
            <a:r>
              <a:rPr lang="vi-VN" altLang="en-US" sz="2400" b="1" u="sng">
                <a:latin typeface="Times New Roman" panose="02020603050405020304" pitchFamily="18" charset="0"/>
              </a:rPr>
              <a:t>Đoạn 4</a:t>
            </a:r>
            <a:r>
              <a:rPr lang="vi-VN" altLang="en-US" sz="2400">
                <a:latin typeface="Times New Roman" panose="02020603050405020304" pitchFamily="18" charset="0"/>
              </a:rPr>
              <a:t>: Áo dài trở thành biểu tượng cho y phục truyền thống của Việt Nam. Trong tà áo dài, hình ảnh người phụ nữ Việt Nam như đẹp hơn, tự nhien, mềm mại hơn.</a:t>
            </a:r>
          </a:p>
        </p:txBody>
      </p:sp>
      <p:sp>
        <p:nvSpPr>
          <p:cNvPr id="18436" name="WordArt 11">
            <a:extLst>
              <a:ext uri="{FF2B5EF4-FFF2-40B4-BE49-F238E27FC236}">
                <a16:creationId xmlns:a16="http://schemas.microsoft.com/office/drawing/2014/main" id="{042E2265-141D-4816-9BE3-04FCC8BDB4BC}"/>
              </a:ext>
            </a:extLst>
          </p:cNvPr>
          <p:cNvSpPr>
            <a:spLocks noChangeArrowheads="1" noChangeShapeType="1" noTextEdit="1"/>
          </p:cNvSpPr>
          <p:nvPr/>
        </p:nvSpPr>
        <p:spPr bwMode="auto">
          <a:xfrm>
            <a:off x="2819400" y="304800"/>
            <a:ext cx="3638550" cy="523875"/>
          </a:xfrm>
          <a:prstGeom prst="rect">
            <a:avLst/>
          </a:prstGeom>
        </p:spPr>
        <p:txBody>
          <a:bodyPr wrap="none" fromWordArt="1">
            <a:prstTxWarp prst="textPlain">
              <a:avLst>
                <a:gd name="adj" fmla="val 50000"/>
              </a:avLst>
            </a:prstTxWarp>
          </a:bodyPr>
          <a:lstStyle/>
          <a:p>
            <a:pPr algn="ctr"/>
            <a:r>
              <a:rPr lang="vi-VN" sz="3600" kern="1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Luyện đọc diễn cảm</a:t>
            </a:r>
            <a:endParaRPr lang="en-US" sz="3600" kern="1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96620" name="Rectangle 2">
            <a:extLst>
              <a:ext uri="{FF2B5EF4-FFF2-40B4-BE49-F238E27FC236}">
                <a16:creationId xmlns:a16="http://schemas.microsoft.com/office/drawing/2014/main" id="{F868EFFA-E775-4F1C-912D-384690B00B22}"/>
              </a:ext>
            </a:extLst>
          </p:cNvPr>
          <p:cNvSpPr>
            <a:spLocks noChangeArrowheads="1"/>
          </p:cNvSpPr>
          <p:nvPr/>
        </p:nvSpPr>
        <p:spPr bwMode="auto">
          <a:xfrm>
            <a:off x="838200" y="990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800" b="1">
                <a:solidFill>
                  <a:srgbClr val="000099"/>
                </a:solidFill>
                <a:latin typeface="Times New Roman" panose="02020603050405020304" pitchFamily="18" charset="0"/>
              </a:rPr>
              <a:t>Mời 1 em đọc lại toàn bài tà áo dài Việt Nam.</a:t>
            </a:r>
          </a:p>
        </p:txBody>
      </p:sp>
      <p:sp>
        <p:nvSpPr>
          <p:cNvPr id="196622" name="Text Box 37">
            <a:extLst>
              <a:ext uri="{FF2B5EF4-FFF2-40B4-BE49-F238E27FC236}">
                <a16:creationId xmlns:a16="http://schemas.microsoft.com/office/drawing/2014/main" id="{00C01252-DC3D-4D3D-B0E0-70A4CF50EC6B}"/>
              </a:ext>
            </a:extLst>
          </p:cNvPr>
          <p:cNvSpPr txBox="1">
            <a:spLocks noChangeArrowheads="1"/>
          </p:cNvSpPr>
          <p:nvPr/>
        </p:nvSpPr>
        <p:spPr bwMode="auto">
          <a:xfrm>
            <a:off x="1371600" y="1066800"/>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b="1">
                <a:solidFill>
                  <a:srgbClr val="000099"/>
                </a:solidFill>
                <a:latin typeface="Times New Roman" panose="02020603050405020304" pitchFamily="18" charset="0"/>
              </a:rPr>
              <a:t>*  Luyện đọc đoạn 1 và đoạn 4</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amond(in)">
                                      <p:cBhvr>
                                        <p:cTn id="7" dur="20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iterate type="lt">
                                    <p:tmAbs val="0"/>
                                  </p:iterate>
                                  <p:childTnLst>
                                    <p:set>
                                      <p:cBhvr>
                                        <p:cTn id="11" dur="1" fill="hold">
                                          <p:stCondLst>
                                            <p:cond delay="0"/>
                                          </p:stCondLst>
                                        </p:cTn>
                                        <p:tgtEl>
                                          <p:spTgt spid="196620"/>
                                        </p:tgtEl>
                                        <p:attrNameLst>
                                          <p:attrName>style.visibility</p:attrName>
                                        </p:attrNameLst>
                                      </p:cBhvr>
                                      <p:to>
                                        <p:strVal val="visible"/>
                                      </p:to>
                                    </p:set>
                                    <p:animEffect transition="in" filter="blinds(horizontal)">
                                      <p:cBhvr>
                                        <p:cTn id="12" dur="500"/>
                                        <p:tgtEl>
                                          <p:spTgt spid="1966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1" nodeType="clickEffect">
                                  <p:stCondLst>
                                    <p:cond delay="0"/>
                                  </p:stCondLst>
                                  <p:iterate type="lt">
                                    <p:tmAbs val="0"/>
                                  </p:iterate>
                                  <p:childTnLst>
                                    <p:animEffect transition="out" filter="checkerboard(across)">
                                      <p:cBhvr>
                                        <p:cTn id="16" dur="500"/>
                                        <p:tgtEl>
                                          <p:spTgt spid="196620"/>
                                        </p:tgtEl>
                                      </p:cBhvr>
                                    </p:animEffect>
                                    <p:set>
                                      <p:cBhvr>
                                        <p:cTn id="17" dur="1" fill="hold">
                                          <p:stCondLst>
                                            <p:cond delay="499"/>
                                          </p:stCondLst>
                                        </p:cTn>
                                        <p:tgtEl>
                                          <p:spTgt spid="19662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iterate type="lt">
                                    <p:tmAbs val="0"/>
                                  </p:iterate>
                                  <p:childTnLst>
                                    <p:set>
                                      <p:cBhvr>
                                        <p:cTn id="21" dur="1" fill="hold">
                                          <p:stCondLst>
                                            <p:cond delay="0"/>
                                          </p:stCondLst>
                                        </p:cTn>
                                        <p:tgtEl>
                                          <p:spTgt spid="196622"/>
                                        </p:tgtEl>
                                        <p:attrNameLst>
                                          <p:attrName>style.visibility</p:attrName>
                                        </p:attrNameLst>
                                      </p:cBhvr>
                                      <p:to>
                                        <p:strVal val="visible"/>
                                      </p:to>
                                    </p:set>
                                    <p:animEffect transition="in" filter="box(in)">
                                      <p:cBhvr>
                                        <p:cTn id="22" dur="500"/>
                                        <p:tgtEl>
                                          <p:spTgt spid="1966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6613"/>
                                        </p:tgtEl>
                                        <p:attrNameLst>
                                          <p:attrName>style.visibility</p:attrName>
                                        </p:attrNameLst>
                                      </p:cBhvr>
                                      <p:to>
                                        <p:strVal val="visible"/>
                                      </p:to>
                                    </p:set>
                                    <p:animEffect transition="in" filter="box(in)">
                                      <p:cBhvr>
                                        <p:cTn id="27" dur="500"/>
                                        <p:tgtEl>
                                          <p:spTgt spid="1966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6618"/>
                                        </p:tgtEl>
                                        <p:attrNameLst>
                                          <p:attrName>style.visibility</p:attrName>
                                        </p:attrNameLst>
                                      </p:cBhvr>
                                      <p:to>
                                        <p:strVal val="visible"/>
                                      </p:to>
                                    </p:set>
                                    <p:animEffect transition="in" filter="blinds(horizontal)">
                                      <p:cBhvr>
                                        <p:cTn id="32" dur="500"/>
                                        <p:tgtEl>
                                          <p:spTgt spid="196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p:bldP spid="196618" grpId="0"/>
      <p:bldP spid="196620" grpId="0"/>
      <p:bldP spid="196620" grpId="1"/>
      <p:bldP spid="1966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6" name="Text Box 8">
            <a:extLst>
              <a:ext uri="{FF2B5EF4-FFF2-40B4-BE49-F238E27FC236}">
                <a16:creationId xmlns:a16="http://schemas.microsoft.com/office/drawing/2014/main" id="{7F8C8A24-5CBE-4AA1-B5FD-93F07CB73EC8}"/>
              </a:ext>
            </a:extLst>
          </p:cNvPr>
          <p:cNvSpPr txBox="1">
            <a:spLocks noChangeArrowheads="1"/>
          </p:cNvSpPr>
          <p:nvPr/>
        </p:nvSpPr>
        <p:spPr bwMode="auto">
          <a:xfrm>
            <a:off x="0" y="609600"/>
            <a:ext cx="914400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vi-VN" altLang="en-US">
                <a:latin typeface="Times New Roman" panose="02020603050405020304" pitchFamily="18" charset="0"/>
                <a:cs typeface="Times New Roman" panose="02020603050405020304" pitchFamily="18" charset="0"/>
              </a:rPr>
              <a:t>Phụ nữ Việt Nam xưa hay mặc áo lối mớ ba, mớ bảy, tức là mặc nhiều áo cánh lồng vào nhau. Tuy nhiên, với phong cách tế nhị, kín đáo, người phụ nữ Việt thường mặc chiếc áo dài thẫm màu bên ngoài, lấp ló bên trong mới là các lớp áo cánh nhiều màu (vàng mỡ gà, vàng chanh, hồng cánh sen, hồng đào, xanh hồ thuỷ,…) </a:t>
            </a:r>
            <a:endParaRPr lang="en-US" altLang="en-US">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endParaRPr lang="vi-VN" altLang="en-US">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vi-VN" altLang="en-US">
                <a:latin typeface="Times New Roman" panose="02020603050405020304" pitchFamily="18" charset="0"/>
                <a:cs typeface="Times New Roman" panose="02020603050405020304" pitchFamily="18" charset="0"/>
              </a:rPr>
              <a:t>Áo dài trở thành biểu tượng cho y phục truyền thống của Việt Nam. Trong tà áo dài, h</a:t>
            </a:r>
            <a:r>
              <a:rPr lang="en-US" altLang="en-US">
                <a:latin typeface="Times New Roman" panose="02020603050405020304" pitchFamily="18" charset="0"/>
                <a:cs typeface="Times New Roman" panose="02020603050405020304" pitchFamily="18" charset="0"/>
              </a:rPr>
              <a:t>ì</a:t>
            </a:r>
            <a:r>
              <a:rPr lang="vi-VN" altLang="en-US">
                <a:latin typeface="Times New Roman" panose="02020603050405020304" pitchFamily="18" charset="0"/>
                <a:cs typeface="Times New Roman" panose="02020603050405020304" pitchFamily="18" charset="0"/>
              </a:rPr>
              <a:t>nh ảnh người phụ nữ Việt Nam như</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đẹp hơn, tự nhiên, mềm mại và thanh thoát hơn.</a:t>
            </a:r>
          </a:p>
          <a:p>
            <a:pPr algn="just" eaLnBrk="1" hangingPunct="1">
              <a:spcBef>
                <a:spcPct val="50000"/>
              </a:spcBef>
              <a:buFont typeface="Arial" panose="020B0604020202020204" pitchFamily="34" charset="0"/>
              <a:buNone/>
            </a:pPr>
            <a:endParaRPr lang="en-US" altLang="en-US" sz="2300" b="1">
              <a:latin typeface=".VnArial Narrow" pitchFamily="34" charset="0"/>
            </a:endParaRPr>
          </a:p>
        </p:txBody>
      </p:sp>
      <p:sp>
        <p:nvSpPr>
          <p:cNvPr id="201752" name="Text Box 24">
            <a:extLst>
              <a:ext uri="{FF2B5EF4-FFF2-40B4-BE49-F238E27FC236}">
                <a16:creationId xmlns:a16="http://schemas.microsoft.com/office/drawing/2014/main" id="{4FF23864-0327-461B-8DD1-87FE0B00B030}"/>
              </a:ext>
            </a:extLst>
          </p:cNvPr>
          <p:cNvSpPr txBox="1">
            <a:spLocks noChangeArrowheads="1"/>
          </p:cNvSpPr>
          <p:nvPr/>
        </p:nvSpPr>
        <p:spPr bwMode="auto">
          <a:xfrm>
            <a:off x="2362200" y="152400"/>
            <a:ext cx="342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400" dirty="0">
                <a:solidFill>
                  <a:srgbClr val="FFFF00"/>
                </a:solidFill>
                <a:latin typeface=".VnArial Narrow" pitchFamily="34" charset="0"/>
              </a:rPr>
              <a:t>* </a:t>
            </a:r>
            <a:r>
              <a:rPr lang="en-US" altLang="en-US" sz="2800" b="1" dirty="0" err="1">
                <a:solidFill>
                  <a:srgbClr val="0033CC"/>
                </a:solidFill>
                <a:latin typeface=".VnArial Narrow" pitchFamily="34" charset="0"/>
              </a:rPr>
              <a:t>Luyện</a:t>
            </a:r>
            <a:r>
              <a:rPr lang="en-US" altLang="en-US" sz="2800" b="1" dirty="0">
                <a:solidFill>
                  <a:srgbClr val="0033CC"/>
                </a:solidFill>
                <a:latin typeface=".VnArial Narrow" pitchFamily="34" charset="0"/>
              </a:rPr>
              <a:t> </a:t>
            </a:r>
            <a:r>
              <a:rPr lang="en-US" altLang="en-US" sz="2800" b="1" dirty="0" err="1">
                <a:solidFill>
                  <a:srgbClr val="0033CC"/>
                </a:solidFill>
                <a:latin typeface=".VnArial Narrow" pitchFamily="34" charset="0"/>
              </a:rPr>
              <a:t>đọc</a:t>
            </a:r>
            <a:r>
              <a:rPr lang="en-US" altLang="en-US" sz="2800" b="1" dirty="0">
                <a:solidFill>
                  <a:srgbClr val="0033CC"/>
                </a:solidFill>
                <a:latin typeface=".VnArial Narrow" pitchFamily="34" charset="0"/>
              </a:rPr>
              <a:t> </a:t>
            </a:r>
            <a:r>
              <a:rPr lang="en-US" altLang="en-US" sz="2800" b="1" dirty="0" err="1">
                <a:solidFill>
                  <a:srgbClr val="0033CC"/>
                </a:solidFill>
                <a:latin typeface=".VnArial Narrow" pitchFamily="34" charset="0"/>
              </a:rPr>
              <a:t>diễn</a:t>
            </a:r>
            <a:r>
              <a:rPr lang="en-US" altLang="en-US" sz="2800" b="1" dirty="0">
                <a:solidFill>
                  <a:srgbClr val="0033CC"/>
                </a:solidFill>
                <a:latin typeface=".VnArial Narrow" pitchFamily="34" charset="0"/>
              </a:rPr>
              <a:t> </a:t>
            </a:r>
            <a:r>
              <a:rPr lang="en-US" altLang="en-US" sz="2800" b="1" dirty="0" err="1">
                <a:solidFill>
                  <a:srgbClr val="0033CC"/>
                </a:solidFill>
                <a:latin typeface=".VnArial Narrow" pitchFamily="34" charset="0"/>
              </a:rPr>
              <a:t>cảm</a:t>
            </a:r>
            <a:r>
              <a:rPr lang="en-US" altLang="en-US" sz="2800" b="1" dirty="0">
                <a:solidFill>
                  <a:srgbClr val="0033CC"/>
                </a:solidFill>
                <a:latin typeface=".VnArial Narrow" pitchFamily="34" charset="0"/>
              </a:rPr>
              <a:t> :</a:t>
            </a:r>
          </a:p>
        </p:txBody>
      </p:sp>
      <p:cxnSp>
        <p:nvCxnSpPr>
          <p:cNvPr id="25" name="Straight Connector 24">
            <a:extLst>
              <a:ext uri="{FF2B5EF4-FFF2-40B4-BE49-F238E27FC236}">
                <a16:creationId xmlns:a16="http://schemas.microsoft.com/office/drawing/2014/main" id="{7F5055FC-E121-4DA6-B0A5-6D7B4AC13FDB}"/>
              </a:ext>
            </a:extLst>
          </p:cNvPr>
          <p:cNvCxnSpPr/>
          <p:nvPr/>
        </p:nvCxnSpPr>
        <p:spPr>
          <a:xfrm>
            <a:off x="6019800" y="1066800"/>
            <a:ext cx="9906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4A82E5E2-88C4-49A5-8009-514F65A2C460}"/>
              </a:ext>
            </a:extLst>
          </p:cNvPr>
          <p:cNvCxnSpPr/>
          <p:nvPr/>
        </p:nvCxnSpPr>
        <p:spPr>
          <a:xfrm>
            <a:off x="7239000" y="1066800"/>
            <a:ext cx="12954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C988F1A0-C5F8-4FBA-A7E6-434E01987766}"/>
              </a:ext>
            </a:extLst>
          </p:cNvPr>
          <p:cNvCxnSpPr/>
          <p:nvPr/>
        </p:nvCxnSpPr>
        <p:spPr>
          <a:xfrm>
            <a:off x="4191000" y="1524000"/>
            <a:ext cx="1371600" cy="1588"/>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31" name="Straight Connector 30">
            <a:extLst>
              <a:ext uri="{FF2B5EF4-FFF2-40B4-BE49-F238E27FC236}">
                <a16:creationId xmlns:a16="http://schemas.microsoft.com/office/drawing/2014/main" id="{30E311FD-2566-4EAE-8255-910E30649191}"/>
              </a:ext>
            </a:extLst>
          </p:cNvPr>
          <p:cNvCxnSpPr/>
          <p:nvPr/>
        </p:nvCxnSpPr>
        <p:spPr>
          <a:xfrm>
            <a:off x="2667000" y="2057400"/>
            <a:ext cx="9144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FF4796D6-AD22-472A-8D42-CE0E0F9F8BE5}"/>
              </a:ext>
            </a:extLst>
          </p:cNvPr>
          <p:cNvCxnSpPr/>
          <p:nvPr/>
        </p:nvCxnSpPr>
        <p:spPr>
          <a:xfrm>
            <a:off x="3810000" y="2057400"/>
            <a:ext cx="1219200" cy="15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a:extLst>
              <a:ext uri="{FF2B5EF4-FFF2-40B4-BE49-F238E27FC236}">
                <a16:creationId xmlns:a16="http://schemas.microsoft.com/office/drawing/2014/main" id="{CFB1F10C-D5E4-440F-BF23-4BB9EEF0724B}"/>
              </a:ext>
            </a:extLst>
          </p:cNvPr>
          <p:cNvCxnSpPr/>
          <p:nvPr/>
        </p:nvCxnSpPr>
        <p:spPr>
          <a:xfrm>
            <a:off x="7772400" y="2590800"/>
            <a:ext cx="9144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0B19DF5B-F0E4-4822-945E-986695BBD033}"/>
              </a:ext>
            </a:extLst>
          </p:cNvPr>
          <p:cNvCxnSpPr/>
          <p:nvPr/>
        </p:nvCxnSpPr>
        <p:spPr>
          <a:xfrm>
            <a:off x="2819400" y="3581400"/>
            <a:ext cx="22860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E67D1DAE-6C74-4DCB-87E9-D6C7D372AA76}"/>
              </a:ext>
            </a:extLst>
          </p:cNvPr>
          <p:cNvCxnSpPr/>
          <p:nvPr/>
        </p:nvCxnSpPr>
        <p:spPr>
          <a:xfrm>
            <a:off x="2819400" y="5029200"/>
            <a:ext cx="17526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5A56BFCB-8B5E-406A-84A4-8A8953ACD0F1}"/>
              </a:ext>
            </a:extLst>
          </p:cNvPr>
          <p:cNvCxnSpPr/>
          <p:nvPr/>
        </p:nvCxnSpPr>
        <p:spPr>
          <a:xfrm>
            <a:off x="3962400" y="6019800"/>
            <a:ext cx="12192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8A89D3C9-0582-4ECE-83CC-102CBC6D08E1}"/>
              </a:ext>
            </a:extLst>
          </p:cNvPr>
          <p:cNvCxnSpPr/>
          <p:nvPr/>
        </p:nvCxnSpPr>
        <p:spPr>
          <a:xfrm>
            <a:off x="5638800" y="6019800"/>
            <a:ext cx="13716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F369728C-6940-4A06-AC6D-23332B21EA4A}"/>
              </a:ext>
            </a:extLst>
          </p:cNvPr>
          <p:cNvCxnSpPr/>
          <p:nvPr/>
        </p:nvCxnSpPr>
        <p:spPr>
          <a:xfrm>
            <a:off x="7696200" y="6019800"/>
            <a:ext cx="11430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9" name="Straight Connector 48">
            <a:extLst>
              <a:ext uri="{FF2B5EF4-FFF2-40B4-BE49-F238E27FC236}">
                <a16:creationId xmlns:a16="http://schemas.microsoft.com/office/drawing/2014/main" id="{E2CACBCF-D899-41D6-B420-E9B43F9C96CB}"/>
              </a:ext>
            </a:extLst>
          </p:cNvPr>
          <p:cNvCxnSpPr/>
          <p:nvPr/>
        </p:nvCxnSpPr>
        <p:spPr>
          <a:xfrm>
            <a:off x="1219200" y="5486400"/>
            <a:ext cx="914400" cy="158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1752"/>
                                        </p:tgtEl>
                                        <p:attrNameLst>
                                          <p:attrName>style.visibility</p:attrName>
                                        </p:attrNameLst>
                                      </p:cBhvr>
                                      <p:to>
                                        <p:strVal val="visible"/>
                                      </p:to>
                                    </p:set>
                                    <p:anim calcmode="discrete" valueType="clr">
                                      <p:cBhvr override="childStyle">
                                        <p:cTn id="7" dur="80"/>
                                        <p:tgtEl>
                                          <p:spTgt spid="2017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1752"/>
                                        </p:tgtEl>
                                        <p:attrNameLst>
                                          <p:attrName>fillcolor</p:attrName>
                                        </p:attrNameLst>
                                      </p:cBhvr>
                                      <p:tavLst>
                                        <p:tav tm="0">
                                          <p:val>
                                            <p:clrVal>
                                              <a:schemeClr val="accent2"/>
                                            </p:clrVal>
                                          </p:val>
                                        </p:tav>
                                        <p:tav tm="50000">
                                          <p:val>
                                            <p:clrVal>
                                              <a:schemeClr val="hlink"/>
                                            </p:clrVal>
                                          </p:val>
                                        </p:tav>
                                      </p:tavLst>
                                    </p:anim>
                                    <p:set>
                                      <p:cBhvr>
                                        <p:cTn id="9" dur="80"/>
                                        <p:tgtEl>
                                          <p:spTgt spid="20175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iterate type="lt">
                                    <p:tmAbs val="0"/>
                                  </p:iterate>
                                  <p:childTnLst>
                                    <p:set>
                                      <p:cBhvr>
                                        <p:cTn id="13" dur="1" fill="hold">
                                          <p:stCondLst>
                                            <p:cond delay="0"/>
                                          </p:stCondLst>
                                        </p:cTn>
                                        <p:tgtEl>
                                          <p:spTgt spid="201736">
                                            <p:txEl>
                                              <p:pRg st="0" end="0"/>
                                            </p:txEl>
                                          </p:spTgt>
                                        </p:tgtEl>
                                        <p:attrNameLst>
                                          <p:attrName>style.visibility</p:attrName>
                                        </p:attrNameLst>
                                      </p:cBhvr>
                                      <p:to>
                                        <p:strVal val="visible"/>
                                      </p:to>
                                    </p:set>
                                    <p:animEffect transition="in" filter="blinds(horizontal)">
                                      <p:cBhvr>
                                        <p:cTn id="14" dur="500"/>
                                        <p:tgtEl>
                                          <p:spTgt spid="201736">
                                            <p:txEl>
                                              <p:pRg st="0" end="0"/>
                                            </p:txEl>
                                          </p:spTgt>
                                        </p:tgtEl>
                                      </p:cBhvr>
                                    </p:animEffect>
                                  </p:childTnLst>
                                </p:cTn>
                              </p:par>
                              <p:par>
                                <p:cTn id="15" presetID="2" presetClass="entr" presetSubtype="4" fill="hold" nodeType="withEffect">
                                  <p:stCondLst>
                                    <p:cond delay="0"/>
                                  </p:stCondLst>
                                  <p:childTnLst>
                                    <p:set>
                                      <p:cBhvr>
                                        <p:cTn id="16" dur="1" fill="hold">
                                          <p:stCondLst>
                                            <p:cond delay="0"/>
                                          </p:stCondLst>
                                        </p:cTn>
                                        <p:tgtEl>
                                          <p:spTgt spid="201736">
                                            <p:txEl>
                                              <p:pRg st="2" end="2"/>
                                            </p:txEl>
                                          </p:spTgt>
                                        </p:tgtEl>
                                        <p:attrNameLst>
                                          <p:attrName>style.visibility</p:attrName>
                                        </p:attrNameLst>
                                      </p:cBhvr>
                                      <p:to>
                                        <p:strVal val="visible"/>
                                      </p:to>
                                    </p:set>
                                    <p:anim calcmode="lin" valueType="num">
                                      <p:cBhvr additive="base">
                                        <p:cTn id="17" dur="500" fill="hold"/>
                                        <p:tgtEl>
                                          <p:spTgt spid="20173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17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blinds(horizontal)">
                                      <p:cBhvr>
                                        <p:cTn id="38" dur="500"/>
                                        <p:tgtEl>
                                          <p:spTgt spid="3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linds(horizontal)">
                                      <p:cBhvr>
                                        <p:cTn id="43" dur="500"/>
                                        <p:tgtEl>
                                          <p:spTgt spid="3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linds(horizontal)">
                                      <p:cBhvr>
                                        <p:cTn id="48" dur="500"/>
                                        <p:tgtEl>
                                          <p:spTgt spid="3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linds(horizontal)">
                                      <p:cBhvr>
                                        <p:cTn id="53" dur="500"/>
                                        <p:tgtEl>
                                          <p:spTgt spid="3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linds(horizontal)">
                                      <p:cBhvr>
                                        <p:cTn id="58" dur="500"/>
                                        <p:tgtEl>
                                          <p:spTgt spid="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linds(horizontal)">
                                      <p:cBhvr>
                                        <p:cTn id="63" dur="500"/>
                                        <p:tgtEl>
                                          <p:spTgt spid="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linds(horizontal)">
                                      <p:cBhvr>
                                        <p:cTn id="68" dur="500"/>
                                        <p:tgtEl>
                                          <p:spTgt spid="4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blinds(horizontal)">
                                      <p:cBhvr>
                                        <p:cTn id="73" dur="500"/>
                                        <p:tgtEl>
                                          <p:spTgt spid="4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blinds(horizontal)">
                                      <p:cBhvr>
                                        <p:cTn id="7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a:extLst>
              <a:ext uri="{FF2B5EF4-FFF2-40B4-BE49-F238E27FC236}">
                <a16:creationId xmlns:a16="http://schemas.microsoft.com/office/drawing/2014/main" id="{4B7A039F-B58F-454F-9FAF-AAA47CE32207}"/>
              </a:ext>
            </a:extLst>
          </p:cNvPr>
          <p:cNvSpPr txBox="1">
            <a:spLocks noChangeArrowheads="1"/>
          </p:cNvSpPr>
          <p:nvPr/>
        </p:nvSpPr>
        <p:spPr bwMode="auto">
          <a:xfrm>
            <a:off x="457200" y="13716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endParaRPr lang="vi-VN" altLang="en-US" sz="1800">
              <a:latin typeface="Arial" panose="020B0604020202020204" pitchFamily="34" charset="0"/>
            </a:endParaRPr>
          </a:p>
        </p:txBody>
      </p:sp>
      <p:sp>
        <p:nvSpPr>
          <p:cNvPr id="199690" name="AutoShape 10">
            <a:extLst>
              <a:ext uri="{FF2B5EF4-FFF2-40B4-BE49-F238E27FC236}">
                <a16:creationId xmlns:a16="http://schemas.microsoft.com/office/drawing/2014/main" id="{4F7BF4D8-C221-451A-8762-199E989FF969}"/>
              </a:ext>
            </a:extLst>
          </p:cNvPr>
          <p:cNvSpPr>
            <a:spLocks noChangeArrowheads="1"/>
          </p:cNvSpPr>
          <p:nvPr/>
        </p:nvSpPr>
        <p:spPr bwMode="auto">
          <a:xfrm>
            <a:off x="228600" y="4019550"/>
            <a:ext cx="4724400" cy="1981200"/>
          </a:xfrm>
          <a:prstGeom prst="roundRect">
            <a:avLst>
              <a:gd name="adj" fmla="val 16667"/>
            </a:avLst>
          </a:prstGeom>
          <a:gradFill rotWithShape="1">
            <a:gsLst>
              <a:gs pos="0">
                <a:srgbClr val="C0C0C0"/>
              </a:gs>
              <a:gs pos="50000">
                <a:schemeClr val="bg1"/>
              </a:gs>
              <a:gs pos="100000">
                <a:srgbClr val="C0C0C0"/>
              </a:gs>
            </a:gsLst>
            <a:lin ang="5400000" scaled="1"/>
          </a:gradFill>
          <a:ln w="9525">
            <a:solidFill>
              <a:schemeClr val="tx1"/>
            </a:solidFill>
            <a:round/>
            <a:headEnd/>
            <a:tailEnd/>
          </a:ln>
          <a:effectLst/>
        </p:spPr>
        <p:txBody>
          <a:bodyPr wrap="none" anchor="ctr"/>
          <a:lstStyle/>
          <a:p>
            <a:pPr eaLnBrk="1" hangingPunct="1">
              <a:buFont typeface="Arial" charset="0"/>
              <a:buNone/>
              <a:defRPr/>
            </a:pPr>
            <a:r>
              <a:rPr lang="en-US" sz="2800" b="1">
                <a:solidFill>
                  <a:srgbClr val="FF0000"/>
                </a:solidFill>
                <a:latin typeface="Times New Roman" panose="02020603050405020304" pitchFamily="18" charset="0"/>
              </a:rPr>
              <a:t>Phụ nữ Việt Nam mặc áo</a:t>
            </a:r>
          </a:p>
          <a:p>
            <a:pPr eaLnBrk="1" hangingPunct="1">
              <a:buFont typeface="Arial" charset="0"/>
              <a:buNone/>
              <a:defRPr/>
            </a:pPr>
            <a:r>
              <a:rPr lang="en-US" sz="2800" b="1">
                <a:solidFill>
                  <a:srgbClr val="FF0000"/>
                </a:solidFill>
                <a:latin typeface="Times New Roman" panose="02020603050405020304" pitchFamily="18" charset="0"/>
              </a:rPr>
              <a:t> dài trông thướt tha, duyên</a:t>
            </a:r>
          </a:p>
          <a:p>
            <a:pPr eaLnBrk="1" hangingPunct="1">
              <a:buFont typeface="Arial" charset="0"/>
              <a:buNone/>
              <a:defRPr/>
            </a:pPr>
            <a:r>
              <a:rPr lang="en-US" sz="2800" b="1">
                <a:solidFill>
                  <a:srgbClr val="FF0000"/>
                </a:solidFill>
                <a:latin typeface="Times New Roman" panose="02020603050405020304" pitchFamily="18" charset="0"/>
              </a:rPr>
              <a:t>dáng hơn.</a:t>
            </a:r>
          </a:p>
          <a:p>
            <a:pPr eaLnBrk="1" hangingPunct="1">
              <a:buFont typeface="Arial" charset="0"/>
              <a:buNone/>
              <a:defRPr/>
            </a:pPr>
            <a:endParaRPr lang="vi-VN" sz="2800" b="1">
              <a:solidFill>
                <a:srgbClr val="FF0000"/>
              </a:solidFill>
              <a:latin typeface="Times New Roman" panose="02020603050405020304" pitchFamily="18" charset="0"/>
            </a:endParaRPr>
          </a:p>
        </p:txBody>
      </p:sp>
      <p:pic>
        <p:nvPicPr>
          <p:cNvPr id="199692" name="Picture 12" descr="áuinh viên">
            <a:extLst>
              <a:ext uri="{FF2B5EF4-FFF2-40B4-BE49-F238E27FC236}">
                <a16:creationId xmlns:a16="http://schemas.microsoft.com/office/drawing/2014/main" id="{6690F677-8463-4E1F-B9D4-78B303D42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828800"/>
            <a:ext cx="3719513"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95" name="AutoShape 15">
            <a:extLst>
              <a:ext uri="{FF2B5EF4-FFF2-40B4-BE49-F238E27FC236}">
                <a16:creationId xmlns:a16="http://schemas.microsoft.com/office/drawing/2014/main" id="{48E1C542-B749-4639-AA84-2E9D43511D9D}"/>
              </a:ext>
            </a:extLst>
          </p:cNvPr>
          <p:cNvSpPr>
            <a:spLocks noChangeArrowheads="1"/>
          </p:cNvSpPr>
          <p:nvPr/>
        </p:nvSpPr>
        <p:spPr bwMode="auto">
          <a:xfrm>
            <a:off x="-23813" y="1543050"/>
            <a:ext cx="5091113" cy="2286000"/>
          </a:xfrm>
          <a:prstGeom prst="star8">
            <a:avLst>
              <a:gd name="adj" fmla="val 3825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800">
                <a:solidFill>
                  <a:srgbClr val="0033CC"/>
                </a:solidFill>
                <a:latin typeface="Times New Roman" panose="02020603050405020304" pitchFamily="18" charset="0"/>
              </a:rPr>
              <a:t>Em có cảm nhận gì </a:t>
            </a:r>
          </a:p>
          <a:p>
            <a:pPr eaLnBrk="1" hangingPunct="1">
              <a:spcBef>
                <a:spcPct val="0"/>
              </a:spcBef>
              <a:buFont typeface="Arial" panose="020B0604020202020204" pitchFamily="34" charset="0"/>
              <a:buNone/>
            </a:pPr>
            <a:r>
              <a:rPr lang="en-US" altLang="en-US" sz="2800">
                <a:solidFill>
                  <a:srgbClr val="0033CC"/>
                </a:solidFill>
                <a:latin typeface="Times New Roman" panose="02020603050405020304" pitchFamily="18" charset="0"/>
              </a:rPr>
              <a:t>về vẻ đẹp của người </a:t>
            </a:r>
          </a:p>
          <a:p>
            <a:pPr eaLnBrk="1" hangingPunct="1">
              <a:spcBef>
                <a:spcPct val="0"/>
              </a:spcBef>
              <a:buFont typeface="Arial" panose="020B0604020202020204" pitchFamily="34" charset="0"/>
              <a:buNone/>
            </a:pPr>
            <a:r>
              <a:rPr lang="en-US" altLang="en-US" sz="2800">
                <a:solidFill>
                  <a:srgbClr val="0033CC"/>
                </a:solidFill>
                <a:latin typeface="Times New Roman" panose="02020603050405020304" pitchFamily="18" charset="0"/>
              </a:rPr>
              <a:t>phụ nữ trong tà áo dài?</a:t>
            </a:r>
          </a:p>
        </p:txBody>
      </p:sp>
      <p:sp>
        <p:nvSpPr>
          <p:cNvPr id="50182" name="Text Box 8">
            <a:extLst>
              <a:ext uri="{FF2B5EF4-FFF2-40B4-BE49-F238E27FC236}">
                <a16:creationId xmlns:a16="http://schemas.microsoft.com/office/drawing/2014/main" id="{5B1337D4-4969-41A4-BB5C-6A188610341C}"/>
              </a:ext>
            </a:extLst>
          </p:cNvPr>
          <p:cNvSpPr txBox="1">
            <a:spLocks noChangeArrowheads="1"/>
          </p:cNvSpPr>
          <p:nvPr/>
        </p:nvSpPr>
        <p:spPr bwMode="auto">
          <a:xfrm>
            <a:off x="990600" y="-20638"/>
            <a:ext cx="7010400" cy="13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2800" b="1">
                <a:solidFill>
                  <a:schemeClr val="tx2"/>
                </a:solidFill>
                <a:latin typeface="Times New Roman" panose="02020603050405020304" pitchFamily="18" charset="0"/>
              </a:rPr>
              <a:t>Tập đọc</a:t>
            </a:r>
          </a:p>
          <a:p>
            <a:pPr algn="ctr" eaLnBrk="1" hangingPunct="1">
              <a:spcBef>
                <a:spcPct val="0"/>
              </a:spcBef>
              <a:buFont typeface="Arial" panose="020B0604020202020204" pitchFamily="34" charset="0"/>
              <a:buNone/>
            </a:pPr>
            <a:r>
              <a:rPr lang="en-US" altLang="en-US" b="1">
                <a:solidFill>
                  <a:srgbClr val="FF0066"/>
                </a:solidFill>
                <a:latin typeface="Arial" panose="020B0604020202020204" pitchFamily="34" charset="0"/>
              </a:rPr>
              <a:t>Tà áo dài Việt Nam</a:t>
            </a:r>
          </a:p>
          <a:p>
            <a:pPr eaLnBrk="1" hangingPunct="1">
              <a:spcBef>
                <a:spcPct val="0"/>
              </a:spcBef>
              <a:buFont typeface="Arial" panose="020B0604020202020204" pitchFamily="34" charset="0"/>
              <a:buNone/>
            </a:pPr>
            <a:r>
              <a:rPr lang="en-US" altLang="en-US" sz="1800" b="1">
                <a:solidFill>
                  <a:srgbClr val="FF0066"/>
                </a:solidFill>
                <a:latin typeface="Arial" panose="020B0604020202020204" pitchFamily="34" charset="0"/>
              </a:rPr>
              <a:t>                                                    </a:t>
            </a:r>
            <a:r>
              <a:rPr lang="en-US" altLang="en-US" sz="2000" b="1">
                <a:solidFill>
                  <a:srgbClr val="FF0066"/>
                </a:solidFill>
                <a:latin typeface="Arial" panose="020B0604020202020204" pitchFamily="34" charset="0"/>
              </a:rPr>
              <a:t>Theo: Trần Ngọc Thêm</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9692"/>
                                        </p:tgtEl>
                                        <p:attrNameLst>
                                          <p:attrName>style.visibility</p:attrName>
                                        </p:attrNameLst>
                                      </p:cBhvr>
                                      <p:to>
                                        <p:strVal val="visible"/>
                                      </p:to>
                                    </p:set>
                                    <p:animEffect transition="in" filter="diamond(in)">
                                      <p:cBhvr>
                                        <p:cTn id="7" dur="2000"/>
                                        <p:tgtEl>
                                          <p:spTgt spid="199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9695"/>
                                        </p:tgtEl>
                                        <p:attrNameLst>
                                          <p:attrName>style.visibility</p:attrName>
                                        </p:attrNameLst>
                                      </p:cBhvr>
                                      <p:to>
                                        <p:strVal val="visible"/>
                                      </p:to>
                                    </p:set>
                                    <p:animEffect transition="in" filter="diamond(in)">
                                      <p:cBhvr>
                                        <p:cTn id="12" dur="2000"/>
                                        <p:tgtEl>
                                          <p:spTgt spid="1996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199690"/>
                                        </p:tgtEl>
                                        <p:attrNameLst>
                                          <p:attrName>style.visibility</p:attrName>
                                        </p:attrNameLst>
                                      </p:cBhvr>
                                      <p:to>
                                        <p:strVal val="visible"/>
                                      </p:to>
                                    </p:set>
                                    <p:anim by="(-#ppt_w*2)" calcmode="lin" valueType="num">
                                      <p:cBhvr rctx="PPT">
                                        <p:cTn id="17" dur="500" autoRev="1" fill="hold">
                                          <p:stCondLst>
                                            <p:cond delay="0"/>
                                          </p:stCondLst>
                                        </p:cTn>
                                        <p:tgtEl>
                                          <p:spTgt spid="199690"/>
                                        </p:tgtEl>
                                        <p:attrNameLst>
                                          <p:attrName>ppt_w</p:attrName>
                                        </p:attrNameLst>
                                      </p:cBhvr>
                                    </p:anim>
                                    <p:anim by="(#ppt_w*0.50)" calcmode="lin" valueType="num">
                                      <p:cBhvr>
                                        <p:cTn id="18" dur="500" decel="50000" autoRev="1" fill="hold">
                                          <p:stCondLst>
                                            <p:cond delay="0"/>
                                          </p:stCondLst>
                                        </p:cTn>
                                        <p:tgtEl>
                                          <p:spTgt spid="199690"/>
                                        </p:tgtEl>
                                        <p:attrNameLst>
                                          <p:attrName>ppt_x</p:attrName>
                                        </p:attrNameLst>
                                      </p:cBhvr>
                                    </p:anim>
                                    <p:anim from="(-#ppt_h/2)" to="(#ppt_y)" calcmode="lin" valueType="num">
                                      <p:cBhvr>
                                        <p:cTn id="19" dur="1000" fill="hold">
                                          <p:stCondLst>
                                            <p:cond delay="0"/>
                                          </p:stCondLst>
                                        </p:cTn>
                                        <p:tgtEl>
                                          <p:spTgt spid="199690"/>
                                        </p:tgtEl>
                                        <p:attrNameLst>
                                          <p:attrName>ppt_y</p:attrName>
                                        </p:attrNameLst>
                                      </p:cBhvr>
                                    </p:anim>
                                    <p:animRot by="21600000">
                                      <p:cBhvr>
                                        <p:cTn id="20" dur="1000" fill="hold">
                                          <p:stCondLst>
                                            <p:cond delay="0"/>
                                          </p:stCondLst>
                                        </p:cTn>
                                        <p:tgtEl>
                                          <p:spTgt spid="1996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0" grpId="0" animBg="1"/>
      <p:bldP spid="19969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3">
            <a:extLst>
              <a:ext uri="{FF2B5EF4-FFF2-40B4-BE49-F238E27FC236}">
                <a16:creationId xmlns:a16="http://schemas.microsoft.com/office/drawing/2014/main" id="{DA556758-513D-4EFD-B757-8D8C0EAF48DE}"/>
              </a:ext>
            </a:extLst>
          </p:cNvPr>
          <p:cNvSpPr txBox="1">
            <a:spLocks noChangeArrowheads="1"/>
          </p:cNvSpPr>
          <p:nvPr/>
        </p:nvSpPr>
        <p:spPr bwMode="auto">
          <a:xfrm>
            <a:off x="2857500" y="762000"/>
            <a:ext cx="382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1800">
              <a:latin typeface="Arial" panose="020B0604020202020204" pitchFamily="34" charset="0"/>
            </a:endParaRPr>
          </a:p>
        </p:txBody>
      </p:sp>
      <p:pic>
        <p:nvPicPr>
          <p:cNvPr id="51203" name="Picture 7" descr="2993949995_b98f6b205b[1]">
            <a:extLst>
              <a:ext uri="{FF2B5EF4-FFF2-40B4-BE49-F238E27FC236}">
                <a16:creationId xmlns:a16="http://schemas.microsoft.com/office/drawing/2014/main" id="{5910B10F-24A6-42E7-964D-79FDAB0F9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5344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0F772035-567D-4B6C-B2AF-0AF3114C2077}"/>
              </a:ext>
            </a:extLst>
          </p:cNvPr>
          <p:cNvSpPr txBox="1">
            <a:spLocks noChangeArrowheads="1"/>
          </p:cNvSpPr>
          <p:nvPr/>
        </p:nvSpPr>
        <p:spPr bwMode="auto">
          <a:xfrm>
            <a:off x="0" y="381000"/>
            <a:ext cx="79248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b="1" dirty="0" err="1">
                <a:latin typeface="Times New Roman" panose="02020603050405020304" pitchFamily="18" charset="0"/>
              </a:rPr>
              <a:t>Tập</a:t>
            </a:r>
            <a:r>
              <a:rPr lang="en-US" altLang="en-US" b="1" dirty="0">
                <a:latin typeface="Times New Roman" panose="02020603050405020304" pitchFamily="18" charset="0"/>
              </a:rPr>
              <a:t> </a:t>
            </a:r>
            <a:r>
              <a:rPr lang="en-US" altLang="en-US" b="1" dirty="0" err="1">
                <a:latin typeface="Times New Roman" panose="02020603050405020304" pitchFamily="18" charset="0"/>
              </a:rPr>
              <a:t>đọc</a:t>
            </a:r>
            <a:r>
              <a:rPr lang="en-US" altLang="en-US" b="1" dirty="0">
                <a:latin typeface="Times New Roman" panose="02020603050405020304" pitchFamily="18" charset="0"/>
              </a:rPr>
              <a:t>:             </a:t>
            </a:r>
            <a:r>
              <a:rPr lang="en-US" altLang="en-US" b="1" dirty="0" err="1">
                <a:solidFill>
                  <a:srgbClr val="FF0000"/>
                </a:solidFill>
                <a:latin typeface="Times New Roman" panose="02020603050405020304" pitchFamily="18" charset="0"/>
              </a:rPr>
              <a:t>Tà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áo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dài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Việt</a:t>
            </a:r>
            <a:r>
              <a:rPr lang="en-US" altLang="en-US" b="1" dirty="0">
                <a:solidFill>
                  <a:srgbClr val="FF0000"/>
                </a:solidFill>
                <a:latin typeface="Times New Roman" panose="02020603050405020304" pitchFamily="18" charset="0"/>
              </a:rPr>
              <a:t> Nam</a:t>
            </a:r>
          </a:p>
          <a:p>
            <a:pPr algn="ctr" eaLnBrk="1" hangingPunct="1">
              <a:spcBef>
                <a:spcPct val="50000"/>
              </a:spcBef>
              <a:buFont typeface="Arial" panose="020B0604020202020204" pitchFamily="34" charset="0"/>
              <a:buNone/>
            </a:pPr>
            <a:r>
              <a:rPr lang="en-US" altLang="en-US" sz="1800" b="1" dirty="0">
                <a:latin typeface="Times New Roman" panose="02020603050405020304" pitchFamily="18" charset="0"/>
              </a:rPr>
              <a:t>                                       </a:t>
            </a:r>
            <a:r>
              <a:rPr lang="en-US" altLang="en-US" sz="2000" b="1" dirty="0">
                <a:latin typeface="Times New Roman" panose="02020603050405020304" pitchFamily="18" charset="0"/>
              </a:rPr>
              <a:t>Theo: </a:t>
            </a:r>
            <a:r>
              <a:rPr lang="en-US" altLang="en-US" sz="2000" b="1" dirty="0" err="1">
                <a:latin typeface="Times New Roman" panose="02020603050405020304" pitchFamily="18" charset="0"/>
              </a:rPr>
              <a:t>Trần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Ngọc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Thêm</a:t>
            </a:r>
            <a:r>
              <a:rPr lang="en-US" altLang="en-US" sz="1800" b="1" dirty="0">
                <a:latin typeface="Times New Roman" panose="02020603050405020304" pitchFamily="18" charset="0"/>
              </a:rPr>
              <a:t>                                                               </a:t>
            </a:r>
            <a:endParaRPr lang="en-US" altLang="en-US" sz="2400" b="1" dirty="0">
              <a:latin typeface="Times New Roman" panose="02020603050405020304" pitchFamily="18" charset="0"/>
            </a:endParaRPr>
          </a:p>
        </p:txBody>
      </p:sp>
      <p:sp>
        <p:nvSpPr>
          <p:cNvPr id="7" name="Text Box 13">
            <a:extLst>
              <a:ext uri="{FF2B5EF4-FFF2-40B4-BE49-F238E27FC236}">
                <a16:creationId xmlns:a16="http://schemas.microsoft.com/office/drawing/2014/main" id="{DE39F341-89B3-410F-9868-2D24D231E9B1}"/>
              </a:ext>
            </a:extLst>
          </p:cNvPr>
          <p:cNvSpPr txBox="1">
            <a:spLocks noChangeArrowheads="1"/>
          </p:cNvSpPr>
          <p:nvPr/>
        </p:nvSpPr>
        <p:spPr bwMode="auto">
          <a:xfrm>
            <a:off x="0" y="137160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400" b="1">
                <a:latin typeface="Times New Roman" panose="02020603050405020304" pitchFamily="18" charset="0"/>
              </a:rPr>
              <a:t>Luyện đọc</a:t>
            </a:r>
          </a:p>
        </p:txBody>
      </p:sp>
      <p:sp>
        <p:nvSpPr>
          <p:cNvPr id="8" name="Rectangle 22">
            <a:extLst>
              <a:ext uri="{FF2B5EF4-FFF2-40B4-BE49-F238E27FC236}">
                <a16:creationId xmlns:a16="http://schemas.microsoft.com/office/drawing/2014/main" id="{0320DA46-5EB0-42F1-952E-90662592DAF6}"/>
              </a:ext>
            </a:extLst>
          </p:cNvPr>
          <p:cNvSpPr>
            <a:spLocks noChangeArrowheads="1"/>
          </p:cNvSpPr>
          <p:nvPr/>
        </p:nvSpPr>
        <p:spPr bwMode="auto">
          <a:xfrm>
            <a:off x="152400" y="2438400"/>
            <a:ext cx="289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 Chia đoạn</a:t>
            </a:r>
          </a:p>
        </p:txBody>
      </p:sp>
      <p:sp>
        <p:nvSpPr>
          <p:cNvPr id="9" name="Text Box 30">
            <a:extLst>
              <a:ext uri="{FF2B5EF4-FFF2-40B4-BE49-F238E27FC236}">
                <a16:creationId xmlns:a16="http://schemas.microsoft.com/office/drawing/2014/main" id="{F2C26EEF-626F-4755-84D3-BB3A1D6AF13E}"/>
              </a:ext>
            </a:extLst>
          </p:cNvPr>
          <p:cNvSpPr txBox="1">
            <a:spLocks noChangeArrowheads="1"/>
          </p:cNvSpPr>
          <p:nvPr/>
        </p:nvSpPr>
        <p:spPr bwMode="auto">
          <a:xfrm>
            <a:off x="304800" y="2895600"/>
            <a:ext cx="78486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Char char="-"/>
            </a:pPr>
            <a:endParaRPr lang="en-US" altLang="en-US" sz="2000" b="1">
              <a:latin typeface="Times New Roman" panose="02020603050405020304" pitchFamily="18" charset="0"/>
            </a:endParaRPr>
          </a:p>
          <a:p>
            <a:pPr eaLnBrk="1" hangingPunct="1">
              <a:spcBef>
                <a:spcPct val="50000"/>
              </a:spcBef>
              <a:buFont typeface="Arial" panose="020B0604020202020204" pitchFamily="34" charset="0"/>
              <a:buChar char="-"/>
            </a:pPr>
            <a:r>
              <a:rPr lang="en-US" altLang="en-US" sz="2800" b="1">
                <a:latin typeface="Times New Roman" panose="02020603050405020304" pitchFamily="18" charset="0"/>
              </a:rPr>
              <a:t> Đoạn 1: Phụ nữ……....xanh hồ thủy.</a:t>
            </a:r>
          </a:p>
        </p:txBody>
      </p:sp>
      <p:sp>
        <p:nvSpPr>
          <p:cNvPr id="10" name="Text Box 33">
            <a:extLst>
              <a:ext uri="{FF2B5EF4-FFF2-40B4-BE49-F238E27FC236}">
                <a16:creationId xmlns:a16="http://schemas.microsoft.com/office/drawing/2014/main" id="{6FF9C5B6-8241-4057-93C7-04FE8EDC3C76}"/>
              </a:ext>
            </a:extLst>
          </p:cNvPr>
          <p:cNvSpPr txBox="1">
            <a:spLocks noChangeArrowheads="1"/>
          </p:cNvSpPr>
          <p:nvPr/>
        </p:nvSpPr>
        <p:spPr bwMode="auto">
          <a:xfrm>
            <a:off x="304800" y="3124200"/>
            <a:ext cx="8686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endParaRPr lang="en-US" altLang="en-US" sz="2000">
              <a:latin typeface="Times New Roman" panose="02020603050405020304" pitchFamily="18" charset="0"/>
            </a:endParaRPr>
          </a:p>
          <a:p>
            <a:pPr eaLnBrk="1" hangingPunct="1">
              <a:spcBef>
                <a:spcPct val="50000"/>
              </a:spcBef>
              <a:buFont typeface="Arial" panose="020B0604020202020204" pitchFamily="34" charset="0"/>
              <a:buNone/>
            </a:pPr>
            <a:endParaRPr lang="en-US" altLang="en-US" sz="2000">
              <a:latin typeface="Times New Roman" panose="02020603050405020304" pitchFamily="18" charset="0"/>
            </a:endParaRPr>
          </a:p>
          <a:p>
            <a:pPr eaLnBrk="1" hangingPunct="1">
              <a:spcBef>
                <a:spcPct val="50000"/>
              </a:spcBef>
              <a:buFont typeface="Arial" panose="020B0604020202020204" pitchFamily="34" charset="0"/>
              <a:buNone/>
            </a:pPr>
            <a:r>
              <a:rPr lang="en-US" altLang="en-US" sz="2800">
                <a:latin typeface="Times New Roman" panose="02020603050405020304" pitchFamily="18" charset="0"/>
              </a:rPr>
              <a:t>- </a:t>
            </a:r>
            <a:r>
              <a:rPr lang="en-US" altLang="en-US" sz="2800" b="1">
                <a:latin typeface="Times New Roman" panose="02020603050405020304" pitchFamily="18" charset="0"/>
              </a:rPr>
              <a:t>Đoạn 2:Từ đầu thế kỉ……gấp đôi vạt phải</a:t>
            </a:r>
          </a:p>
        </p:txBody>
      </p:sp>
      <p:sp>
        <p:nvSpPr>
          <p:cNvPr id="11" name="Text Box 34">
            <a:extLst>
              <a:ext uri="{FF2B5EF4-FFF2-40B4-BE49-F238E27FC236}">
                <a16:creationId xmlns:a16="http://schemas.microsoft.com/office/drawing/2014/main" id="{B5A11FFD-CFAE-4D1B-8548-A9B7DD450180}"/>
              </a:ext>
            </a:extLst>
          </p:cNvPr>
          <p:cNvSpPr txBox="1">
            <a:spLocks noChangeArrowheads="1"/>
          </p:cNvSpPr>
          <p:nvPr/>
        </p:nvSpPr>
        <p:spPr bwMode="auto">
          <a:xfrm>
            <a:off x="304800" y="3505200"/>
            <a:ext cx="8305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endParaRPr lang="en-US" altLang="en-US" sz="1800">
              <a:latin typeface="Arial" panose="020B0604020202020204" pitchFamily="34" charset="0"/>
            </a:endParaRPr>
          </a:p>
          <a:p>
            <a:pPr eaLnBrk="1" hangingPunct="1">
              <a:spcBef>
                <a:spcPct val="50000"/>
              </a:spcBef>
              <a:buFont typeface="Arial" panose="020B0604020202020204" pitchFamily="34" charset="0"/>
              <a:buNone/>
            </a:pPr>
            <a:endParaRPr lang="en-US" altLang="en-US" sz="1800">
              <a:latin typeface="Arial" panose="020B0604020202020204" pitchFamily="34" charset="0"/>
            </a:endParaRPr>
          </a:p>
          <a:p>
            <a:pPr eaLnBrk="1" hangingPunct="1">
              <a:spcBef>
                <a:spcPct val="50000"/>
              </a:spcBef>
              <a:buFont typeface="Arial" panose="020B0604020202020204" pitchFamily="34" charset="0"/>
              <a:buNone/>
            </a:pPr>
            <a:endParaRPr lang="en-US" altLang="en-US" sz="1800">
              <a:latin typeface="Arial" panose="020B0604020202020204" pitchFamily="34" charset="0"/>
            </a:endParaRPr>
          </a:p>
          <a:p>
            <a:pPr eaLnBrk="1" hangingPunct="1">
              <a:spcBef>
                <a:spcPct val="50000"/>
              </a:spcBef>
              <a:buFont typeface="Arial" panose="020B0604020202020204" pitchFamily="34" charset="0"/>
              <a:buNone/>
            </a:pPr>
            <a:r>
              <a:rPr lang="en-US" altLang="en-US" sz="2800">
                <a:latin typeface="Arial" panose="020B0604020202020204" pitchFamily="34" charset="0"/>
              </a:rPr>
              <a:t>-</a:t>
            </a:r>
            <a:r>
              <a:rPr lang="en-US" altLang="en-US" sz="2800" b="1">
                <a:latin typeface="Arial" panose="020B0604020202020204" pitchFamily="34" charset="0"/>
              </a:rPr>
              <a:t> </a:t>
            </a:r>
            <a:r>
              <a:rPr lang="en-US" altLang="en-US" sz="2800" b="1">
                <a:latin typeface="Times New Roman" panose="02020603050405020304" pitchFamily="18" charset="0"/>
              </a:rPr>
              <a:t>Đoạn 3:Từ những năm 30……..trẻ trung</a:t>
            </a:r>
          </a:p>
        </p:txBody>
      </p:sp>
      <p:sp>
        <p:nvSpPr>
          <p:cNvPr id="12" name="Text Box 35">
            <a:extLst>
              <a:ext uri="{FF2B5EF4-FFF2-40B4-BE49-F238E27FC236}">
                <a16:creationId xmlns:a16="http://schemas.microsoft.com/office/drawing/2014/main" id="{FB1C08FF-3B73-4109-B8E1-3224CC579BD1}"/>
              </a:ext>
            </a:extLst>
          </p:cNvPr>
          <p:cNvSpPr txBox="1">
            <a:spLocks noChangeArrowheads="1"/>
          </p:cNvSpPr>
          <p:nvPr/>
        </p:nvSpPr>
        <p:spPr bwMode="auto">
          <a:xfrm>
            <a:off x="304800" y="3886200"/>
            <a:ext cx="88392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endParaRPr lang="en-US" altLang="en-US" sz="2000">
              <a:latin typeface="Times New Roman" panose="02020603050405020304" pitchFamily="18" charset="0"/>
            </a:endParaRPr>
          </a:p>
          <a:p>
            <a:pPr eaLnBrk="1" hangingPunct="1">
              <a:spcBef>
                <a:spcPct val="50000"/>
              </a:spcBef>
              <a:buFont typeface="Arial" panose="020B0604020202020204" pitchFamily="34" charset="0"/>
              <a:buNone/>
            </a:pPr>
            <a:endParaRPr lang="en-US" altLang="en-US" sz="2000">
              <a:latin typeface="Times New Roman" panose="02020603050405020304" pitchFamily="18" charset="0"/>
            </a:endParaRPr>
          </a:p>
          <a:p>
            <a:pPr eaLnBrk="1" hangingPunct="1">
              <a:spcBef>
                <a:spcPct val="50000"/>
              </a:spcBef>
              <a:buFont typeface="Arial" panose="020B0604020202020204" pitchFamily="34" charset="0"/>
              <a:buNone/>
            </a:pPr>
            <a:endParaRPr lang="en-US" altLang="en-US" sz="2000">
              <a:latin typeface="Times New Roman" panose="02020603050405020304" pitchFamily="18" charset="0"/>
            </a:endParaRPr>
          </a:p>
          <a:p>
            <a:pPr eaLnBrk="1" hangingPunct="1">
              <a:spcBef>
                <a:spcPct val="50000"/>
              </a:spcBef>
              <a:buFont typeface="Arial" panose="020B0604020202020204" pitchFamily="34" charset="0"/>
              <a:buNone/>
            </a:pPr>
            <a:r>
              <a:rPr lang="en-US" altLang="en-US" sz="2800">
                <a:latin typeface="Times New Roman" panose="02020603050405020304" pitchFamily="18" charset="0"/>
              </a:rPr>
              <a:t>- </a:t>
            </a:r>
            <a:r>
              <a:rPr lang="en-US" altLang="en-US" sz="2800" b="1">
                <a:latin typeface="Times New Roman" panose="02020603050405020304" pitchFamily="18" charset="0"/>
              </a:rPr>
              <a:t>Đoạn 4: Áo dài trở thành….thanh thoát hơn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20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amond(in)">
                                      <p:cBhvr>
                                        <p:cTn id="29" dur="20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amond(in)">
                                      <p:cBhvr>
                                        <p:cTn id="34" dur="20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amond(in)">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1apec3.jpg">
            <a:extLst>
              <a:ext uri="{FF2B5EF4-FFF2-40B4-BE49-F238E27FC236}">
                <a16:creationId xmlns:a16="http://schemas.microsoft.com/office/drawing/2014/main" id="{F335E610-16D7-44B4-9FE8-690B3F804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1" descr="Diá»n Ã¡o dÃ i Äi chÆ¡i Táº¿t GiÃ¡p Ngá» Äáº¹p dá»u dÃ ng nhÆ° sao Viá»t">
            <a:extLst>
              <a:ext uri="{FF2B5EF4-FFF2-40B4-BE49-F238E27FC236}">
                <a16:creationId xmlns:a16="http://schemas.microsoft.com/office/drawing/2014/main" id="{CEC7FF09-29BE-4EBA-AAC2-A1708BD7C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2100"/>
            <a:ext cx="443865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15" descr="Káº¿t quáº£ hÃ¬nh áº£nh cho Ã¡o dÃ i ngÃ y táº¿t">
            <a:extLst>
              <a:ext uri="{FF2B5EF4-FFF2-40B4-BE49-F238E27FC236}">
                <a16:creationId xmlns:a16="http://schemas.microsoft.com/office/drawing/2014/main" id="{A8B2A5E0-61FB-4404-B9D9-5E7932932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
            <a:ext cx="3886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8597D-E60E-4DC3-A46B-E0BB40A90907}"/>
              </a:ext>
            </a:extLst>
          </p:cNvPr>
          <p:cNvSpPr>
            <a:spLocks noChangeArrowheads="1"/>
          </p:cNvSpPr>
          <p:nvPr/>
        </p:nvSpPr>
        <p:spPr bwMode="auto">
          <a:xfrm>
            <a:off x="381000" y="1263650"/>
            <a:ext cx="9144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 typeface="Arial" panose="020B0604020202020204" pitchFamily="34" charset="0"/>
              <a:buNone/>
            </a:pPr>
            <a:r>
              <a:rPr lang="en-US" altLang="en-US" sz="4400" b="1" u="sng">
                <a:solidFill>
                  <a:srgbClr val="FF0000"/>
                </a:solidFill>
                <a:latin typeface="Times New Roman" panose="02020603050405020304" pitchFamily="18" charset="0"/>
                <a:cs typeface="Times New Roman" panose="02020603050405020304" pitchFamily="18" charset="0"/>
              </a:rPr>
              <a:t>Nghe bài hát: Áo dài Việt Nam</a:t>
            </a:r>
          </a:p>
          <a:p>
            <a:pPr algn="just" eaLnBrk="1" hangingPunct="1">
              <a:spcBef>
                <a:spcPct val="50000"/>
              </a:spcBef>
              <a:buFont typeface="Arial" panose="020B0604020202020204" pitchFamily="34" charset="0"/>
              <a:buNone/>
            </a:pPr>
            <a:r>
              <a:rPr lang="en-US" altLang="en-US" sz="4400" b="1">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ox(in)">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C8695E4F-2A6E-4DC1-B755-8B4438A341B3}"/>
              </a:ext>
            </a:extLst>
          </p:cNvPr>
          <p:cNvSpPr txBox="1">
            <a:spLocks noChangeArrowheads="1"/>
          </p:cNvSpPr>
          <p:nvPr/>
        </p:nvSpPr>
        <p:spPr bwMode="auto">
          <a:xfrm>
            <a:off x="228600" y="381000"/>
            <a:ext cx="7696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dirty="0" err="1">
                <a:latin typeface="Times New Roman" panose="02020603050405020304" pitchFamily="18" charset="0"/>
              </a:rPr>
              <a:t>Tập</a:t>
            </a:r>
            <a:r>
              <a:rPr lang="en-US" altLang="en-US" dirty="0">
                <a:latin typeface="Times New Roman" panose="02020603050405020304" pitchFamily="18" charset="0"/>
              </a:rPr>
              <a:t> </a:t>
            </a:r>
            <a:r>
              <a:rPr lang="en-US" altLang="en-US" dirty="0" err="1">
                <a:latin typeface="Times New Roman" panose="02020603050405020304" pitchFamily="18" charset="0"/>
              </a:rPr>
              <a:t>đọc</a:t>
            </a:r>
            <a:r>
              <a:rPr lang="en-US" altLang="en-US" dirty="0">
                <a:latin typeface="Times New Roman" panose="02020603050405020304" pitchFamily="18" charset="0"/>
              </a:rPr>
              <a:t>:         </a:t>
            </a:r>
            <a:r>
              <a:rPr lang="en-US" altLang="en-US" b="1" dirty="0" err="1">
                <a:solidFill>
                  <a:srgbClr val="FF0000"/>
                </a:solidFill>
                <a:latin typeface="Times New Roman" panose="02020603050405020304" pitchFamily="18" charset="0"/>
              </a:rPr>
              <a:t>Tà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áo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dài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Việt</a:t>
            </a:r>
            <a:r>
              <a:rPr lang="en-US" altLang="en-US" b="1" dirty="0">
                <a:solidFill>
                  <a:srgbClr val="FF0000"/>
                </a:solidFill>
                <a:latin typeface="Times New Roman" panose="02020603050405020304" pitchFamily="18" charset="0"/>
              </a:rPr>
              <a:t> Nam</a:t>
            </a:r>
          </a:p>
          <a:p>
            <a:pPr algn="ctr" eaLnBrk="1" hangingPunct="1">
              <a:spcBef>
                <a:spcPct val="50000"/>
              </a:spcBef>
              <a:buFont typeface="Arial" panose="020B0604020202020204" pitchFamily="34" charset="0"/>
              <a:buNone/>
            </a:pPr>
            <a:r>
              <a:rPr lang="en-US" altLang="en-US" sz="1800" b="1" dirty="0">
                <a:latin typeface="Times New Roman" panose="02020603050405020304" pitchFamily="18" charset="0"/>
              </a:rPr>
              <a:t>                                       </a:t>
            </a:r>
            <a:r>
              <a:rPr lang="en-US" altLang="en-US" sz="2000" b="1" dirty="0">
                <a:latin typeface="Times New Roman" panose="02020603050405020304" pitchFamily="18" charset="0"/>
              </a:rPr>
              <a:t>Theo: </a:t>
            </a:r>
            <a:r>
              <a:rPr lang="en-US" altLang="en-US" sz="2000" b="1" dirty="0" err="1">
                <a:latin typeface="Times New Roman" panose="02020603050405020304" pitchFamily="18" charset="0"/>
              </a:rPr>
              <a:t>Trần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Ngọc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Thêm</a:t>
            </a:r>
            <a:r>
              <a:rPr lang="en-US" altLang="en-US" sz="1800" b="1" dirty="0">
                <a:latin typeface="Times New Roman" panose="02020603050405020304" pitchFamily="18" charset="0"/>
              </a:rPr>
              <a:t>                                                               </a:t>
            </a:r>
            <a:endParaRPr lang="en-US" altLang="en-US" sz="2400" b="1" dirty="0">
              <a:latin typeface="Times New Roman" panose="02020603050405020304" pitchFamily="18" charset="0"/>
            </a:endParaRPr>
          </a:p>
        </p:txBody>
      </p:sp>
      <p:sp>
        <p:nvSpPr>
          <p:cNvPr id="6" name="Line 19">
            <a:extLst>
              <a:ext uri="{FF2B5EF4-FFF2-40B4-BE49-F238E27FC236}">
                <a16:creationId xmlns:a16="http://schemas.microsoft.com/office/drawing/2014/main" id="{536D5FFC-15A2-4078-81B3-BC9C4BAB59D3}"/>
              </a:ext>
            </a:extLst>
          </p:cNvPr>
          <p:cNvSpPr>
            <a:spLocks noChangeShapeType="1"/>
          </p:cNvSpPr>
          <p:nvPr/>
        </p:nvSpPr>
        <p:spPr bwMode="auto">
          <a:xfrm flipH="1" flipV="1">
            <a:off x="4313238" y="2286000"/>
            <a:ext cx="46037" cy="2667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13">
            <a:extLst>
              <a:ext uri="{FF2B5EF4-FFF2-40B4-BE49-F238E27FC236}">
                <a16:creationId xmlns:a16="http://schemas.microsoft.com/office/drawing/2014/main" id="{6DA85A68-02ED-4630-BB52-F4ED5A4B2700}"/>
              </a:ext>
            </a:extLst>
          </p:cNvPr>
          <p:cNvSpPr txBox="1">
            <a:spLocks noChangeArrowheads="1"/>
          </p:cNvSpPr>
          <p:nvPr/>
        </p:nvSpPr>
        <p:spPr bwMode="auto">
          <a:xfrm>
            <a:off x="0" y="1849438"/>
            <a:ext cx="480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400" b="1">
                <a:latin typeface="Times New Roman" panose="02020603050405020304" pitchFamily="18" charset="0"/>
              </a:rPr>
              <a:t>Luyện đọc</a:t>
            </a:r>
          </a:p>
        </p:txBody>
      </p:sp>
      <p:sp>
        <p:nvSpPr>
          <p:cNvPr id="8" name="Rectangle 22">
            <a:extLst>
              <a:ext uri="{FF2B5EF4-FFF2-40B4-BE49-F238E27FC236}">
                <a16:creationId xmlns:a16="http://schemas.microsoft.com/office/drawing/2014/main" id="{35E44F6F-43D6-48EB-9573-837B0534D1A8}"/>
              </a:ext>
            </a:extLst>
          </p:cNvPr>
          <p:cNvSpPr>
            <a:spLocks noChangeArrowheads="1"/>
          </p:cNvSpPr>
          <p:nvPr/>
        </p:nvSpPr>
        <p:spPr bwMode="auto">
          <a:xfrm>
            <a:off x="4267200" y="2654300"/>
            <a:ext cx="2514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vi-VN" altLang="en-US" sz="1600" b="1">
              <a:latin typeface="Arial" panose="020B0604020202020204" pitchFamily="34" charset="0"/>
            </a:endParaRPr>
          </a:p>
        </p:txBody>
      </p:sp>
      <p:sp>
        <p:nvSpPr>
          <p:cNvPr id="10" name="Text Box 33">
            <a:extLst>
              <a:ext uri="{FF2B5EF4-FFF2-40B4-BE49-F238E27FC236}">
                <a16:creationId xmlns:a16="http://schemas.microsoft.com/office/drawing/2014/main" id="{53CAF96A-AA76-498C-AEBB-5F45D6911989}"/>
              </a:ext>
            </a:extLst>
          </p:cNvPr>
          <p:cNvSpPr txBox="1">
            <a:spLocks noChangeArrowheads="1"/>
          </p:cNvSpPr>
          <p:nvPr/>
        </p:nvSpPr>
        <p:spPr bwMode="auto">
          <a:xfrm>
            <a:off x="228600" y="2667000"/>
            <a:ext cx="4038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2800" dirty="0" err="1">
                <a:solidFill>
                  <a:srgbClr val="002060"/>
                </a:solidFill>
                <a:latin typeface="Times New Roman" panose="02020603050405020304" pitchFamily="18" charset="0"/>
                <a:cs typeface="Times New Roman" panose="02020603050405020304" pitchFamily="18" charset="0"/>
              </a:rPr>
              <a:t>Thẫm</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màu</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Vàng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mỡ</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gà</a:t>
            </a:r>
            <a:r>
              <a:rPr lang="en-US" altLang="en-US" sz="2800" dirty="0">
                <a:solidFill>
                  <a:srgbClr val="002060"/>
                </a:solidFill>
                <a:latin typeface="Times New Roman" panose="02020603050405020304" pitchFamily="18" charset="0"/>
                <a:cs typeface="Times New Roman" panose="02020603050405020304" pitchFamily="18" charset="0"/>
              </a:rPr>
              <a:t>,</a:t>
            </a:r>
          </a:p>
          <a:p>
            <a:pPr eaLnBrk="1" hangingPunct="1">
              <a:spcBef>
                <a:spcPct val="0"/>
              </a:spcBef>
              <a:buFont typeface="Arial" panose="020B0604020202020204" pitchFamily="34" charset="0"/>
              <a:buNone/>
            </a:pP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cổ</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truyền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kín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đáo</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đằng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trước</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khuy</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hài</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hoà</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trẻ</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trung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truyền</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thống</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thanh</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thoát</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bỏ</a:t>
            </a:r>
            <a:r>
              <a:rPr lang="en-US" altLang="en-US" sz="28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2060"/>
                </a:solidFill>
                <a:latin typeface="Times New Roman" panose="02020603050405020304" pitchFamily="18" charset="0"/>
                <a:cs typeface="Times New Roman" panose="02020603050405020304" pitchFamily="18" charset="0"/>
              </a:rPr>
              <a:t>buông</a:t>
            </a:r>
            <a:endParaRPr lang="en-US" altLang="en-US" sz="2800" dirty="0">
              <a:solidFill>
                <a:srgbClr val="002060"/>
              </a:solidFill>
              <a:latin typeface="Times New Roman" panose="02020603050405020304" pitchFamily="18" charset="0"/>
              <a:cs typeface="Times New Roman" panose="02020603050405020304" pitchFamily="18" charset="0"/>
            </a:endParaRPr>
          </a:p>
          <a:p>
            <a:pPr algn="ctr" eaLnBrk="1" hangingPunct="1">
              <a:spcBef>
                <a:spcPct val="0"/>
              </a:spcBef>
              <a:buFont typeface="Arial" panose="020B0604020202020204" pitchFamily="34" charset="0"/>
              <a:buNone/>
            </a:pPr>
            <a:r>
              <a:rPr lang="en-US" altLang="en-US" sz="2800" dirty="0">
                <a:latin typeface="Times New Roman" panose="02020603050405020304" pitchFamily="18" charset="0"/>
                <a:cs typeface="Times New Roman" panose="02020603050405020304" pitchFamily="18" charset="0"/>
              </a:rPr>
              <a:t> </a:t>
            </a:r>
          </a:p>
          <a:p>
            <a:pPr eaLnBrk="1" hangingPunct="1">
              <a:spcBef>
                <a:spcPct val="50000"/>
              </a:spcBef>
              <a:buFont typeface="Arial" panose="020B0604020202020204" pitchFamily="34" charset="0"/>
              <a:buNone/>
            </a:pPr>
            <a:endParaRPr lang="en-US" altLang="en-US" sz="2800" dirty="0">
              <a:solidFill>
                <a:srgbClr val="000099"/>
              </a:solidFill>
              <a:latin typeface="Times New Roman" panose="02020603050405020304" pitchFamily="18" charset="0"/>
              <a:cs typeface="Times New Roman" panose="02020603050405020304" pitchFamily="18" charset="0"/>
            </a:endParaRPr>
          </a:p>
          <a:p>
            <a:pPr eaLnBrk="1" hangingPunct="1">
              <a:spcBef>
                <a:spcPct val="50000"/>
              </a:spcBef>
              <a:buFontTx/>
              <a:buChar char="-"/>
            </a:pPr>
            <a:endParaRPr lang="en-US" altLang="en-US" sz="2000" dirty="0">
              <a:solidFill>
                <a:srgbClr val="000099"/>
              </a:solidFill>
              <a:latin typeface="Arial" panose="020B0604020202020204" pitchFamily="34" charset="0"/>
            </a:endParaRPr>
          </a:p>
          <a:p>
            <a:pPr eaLnBrk="1" hangingPunct="1">
              <a:spcBef>
                <a:spcPct val="50000"/>
              </a:spcBef>
              <a:buFont typeface="Arial" panose="020B0604020202020204" pitchFamily="34" charset="0"/>
              <a:buNone/>
            </a:pPr>
            <a:endParaRPr lang="en-US" altLang="en-US" sz="2000" b="1" dirty="0">
              <a:latin typeface="Times New Roman" panose="02020603050405020304" pitchFamily="18" charset="0"/>
            </a:endParaRPr>
          </a:p>
        </p:txBody>
      </p:sp>
      <p:sp>
        <p:nvSpPr>
          <p:cNvPr id="11" name="Text Box 34">
            <a:extLst>
              <a:ext uri="{FF2B5EF4-FFF2-40B4-BE49-F238E27FC236}">
                <a16:creationId xmlns:a16="http://schemas.microsoft.com/office/drawing/2014/main" id="{8AB092FF-7F9F-4E3C-BBF6-83BA69D11912}"/>
              </a:ext>
            </a:extLst>
          </p:cNvPr>
          <p:cNvSpPr txBox="1">
            <a:spLocks noChangeArrowheads="1"/>
          </p:cNvSpPr>
          <p:nvPr/>
        </p:nvSpPr>
        <p:spPr bwMode="auto">
          <a:xfrm>
            <a:off x="3810000" y="3505200"/>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000" b="1">
                <a:solidFill>
                  <a:srgbClr val="FF0000"/>
                </a:solidFill>
                <a:latin typeface="Times New Roman" panose="02020603050405020304" pitchFamily="18" charset="0"/>
                <a:cs typeface="Times New Roman" panose="02020603050405020304" pitchFamily="18" charset="0"/>
              </a:rPr>
              <a:t>                       </a:t>
            </a:r>
            <a:endParaRPr lang="en-US" altLang="en-US" sz="2800">
              <a:latin typeface="Times New Roman" panose="02020603050405020304" pitchFamily="18" charset="0"/>
            </a:endParaRPr>
          </a:p>
        </p:txBody>
      </p:sp>
      <p:sp>
        <p:nvSpPr>
          <p:cNvPr id="12" name="Text Box 35">
            <a:extLst>
              <a:ext uri="{FF2B5EF4-FFF2-40B4-BE49-F238E27FC236}">
                <a16:creationId xmlns:a16="http://schemas.microsoft.com/office/drawing/2014/main" id="{067AE2F1-1D0F-45C3-8474-D77BA30F39CD}"/>
              </a:ext>
            </a:extLst>
          </p:cNvPr>
          <p:cNvSpPr txBox="1">
            <a:spLocks noChangeArrowheads="1"/>
          </p:cNvSpPr>
          <p:nvPr/>
        </p:nvSpPr>
        <p:spPr bwMode="auto">
          <a:xfrm>
            <a:off x="3810000" y="3886200"/>
            <a:ext cx="533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endParaRPr lang="vi-VN" altLang="en-US" sz="2000" b="1">
              <a:latin typeface="Times New Roman" panose="02020603050405020304" pitchFamily="18" charset="0"/>
            </a:endParaRPr>
          </a:p>
        </p:txBody>
      </p:sp>
      <p:sp>
        <p:nvSpPr>
          <p:cNvPr id="13" name="Text Box 13">
            <a:extLst>
              <a:ext uri="{FF2B5EF4-FFF2-40B4-BE49-F238E27FC236}">
                <a16:creationId xmlns:a16="http://schemas.microsoft.com/office/drawing/2014/main" id="{3C9C1036-F5D7-450C-A761-E7161E6ED441}"/>
              </a:ext>
            </a:extLst>
          </p:cNvPr>
          <p:cNvSpPr txBox="1">
            <a:spLocks noChangeArrowheads="1"/>
          </p:cNvSpPr>
          <p:nvPr/>
        </p:nvSpPr>
        <p:spPr bwMode="auto">
          <a:xfrm>
            <a:off x="3962400" y="19050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400" b="1">
                <a:latin typeface="Times New Roman" panose="02020603050405020304" pitchFamily="18" charset="0"/>
              </a:rPr>
              <a:t>         Tìm hiểu bài</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amond(in)">
                                      <p:cBhvr>
                                        <p:cTn id="34" dur="20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amond(in)">
                                      <p:cBhvr>
                                        <p:cTn id="39" dur="20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0" nodeType="clickEffect" nodePh="1">
                                  <p:stCondLst>
                                    <p:cond delay="0"/>
                                  </p:stCondLst>
                                  <p:endCondLst>
                                    <p:cond evt="begin" delay="0">
                                      <p:tn val="42"/>
                                    </p:cond>
                                  </p:endCondLst>
                                  <p:childTnLst>
                                    <p:set>
                                      <p:cBhvr>
                                        <p:cTn id="43" dur="1" fill="hold">
                                          <p:stCondLst>
                                            <p:cond delay="0"/>
                                          </p:stCondLst>
                                        </p:cTn>
                                        <p:tgtEl>
                                          <p:spTgt spid="12"/>
                                        </p:tgtEl>
                                        <p:attrNameLst>
                                          <p:attrName>style.visibility</p:attrName>
                                        </p:attrNameLst>
                                      </p:cBhvr>
                                      <p:to>
                                        <p:strVal val="visible"/>
                                      </p:to>
                                    </p:set>
                                    <p:animEffect transition="in" filter="diamond(in)">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9" name="Text Box 3">
            <a:extLst>
              <a:ext uri="{FF2B5EF4-FFF2-40B4-BE49-F238E27FC236}">
                <a16:creationId xmlns:a16="http://schemas.microsoft.com/office/drawing/2014/main" id="{5C348AF2-85CE-4F7C-ABBF-12522E0100CE}"/>
              </a:ext>
            </a:extLst>
          </p:cNvPr>
          <p:cNvSpPr txBox="1">
            <a:spLocks noChangeArrowheads="1"/>
          </p:cNvSpPr>
          <p:nvPr/>
        </p:nvSpPr>
        <p:spPr bwMode="auto">
          <a:xfrm>
            <a:off x="1066800" y="20574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b="1">
                <a:solidFill>
                  <a:srgbClr val="3333CC"/>
                </a:solidFill>
                <a:latin typeface="Times New Roman" panose="02020603050405020304" pitchFamily="18" charset="0"/>
              </a:rPr>
              <a:t>*</a:t>
            </a:r>
            <a:r>
              <a:rPr lang="en-US" altLang="en-US" sz="2400" b="1" u="sng">
                <a:solidFill>
                  <a:srgbClr val="3333CC"/>
                </a:solidFill>
                <a:latin typeface="Times New Roman" panose="02020603050405020304" pitchFamily="18" charset="0"/>
              </a:rPr>
              <a:t> </a:t>
            </a:r>
            <a:r>
              <a:rPr lang="en-US" altLang="en-US" sz="2400" b="1" u="sng">
                <a:solidFill>
                  <a:srgbClr val="FF3300"/>
                </a:solidFill>
                <a:latin typeface="Times New Roman" panose="02020603050405020304" pitchFamily="18" charset="0"/>
              </a:rPr>
              <a:t>Giải nghĩa từ</a:t>
            </a:r>
          </a:p>
        </p:txBody>
      </p:sp>
      <p:sp>
        <p:nvSpPr>
          <p:cNvPr id="142342" name="Rectangle 6">
            <a:extLst>
              <a:ext uri="{FF2B5EF4-FFF2-40B4-BE49-F238E27FC236}">
                <a16:creationId xmlns:a16="http://schemas.microsoft.com/office/drawing/2014/main" id="{13801BAE-A14D-4303-91A9-BE80C4B1C1B1}"/>
              </a:ext>
            </a:extLst>
          </p:cNvPr>
          <p:cNvSpPr>
            <a:spLocks noChangeArrowheads="1"/>
          </p:cNvSpPr>
          <p:nvPr/>
        </p:nvSpPr>
        <p:spPr bwMode="auto">
          <a:xfrm>
            <a:off x="381000" y="3352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400">
                <a:solidFill>
                  <a:srgbClr val="3366FF"/>
                </a:solidFill>
                <a:latin typeface="Arial" panose="020B0604020202020204" pitchFamily="34" charset="0"/>
              </a:rPr>
              <a:t>* </a:t>
            </a:r>
            <a:r>
              <a:rPr lang="en-US" altLang="en-US" sz="2200">
                <a:solidFill>
                  <a:srgbClr val="0000FF"/>
                </a:solidFill>
                <a:latin typeface="Arial" panose="020B0604020202020204" pitchFamily="34" charset="0"/>
              </a:rPr>
              <a:t>Phong cách</a:t>
            </a:r>
            <a:r>
              <a:rPr lang="en-US" altLang="en-US" sz="2200">
                <a:solidFill>
                  <a:srgbClr val="3366FF"/>
                </a:solidFill>
                <a:latin typeface="Arial" panose="020B0604020202020204" pitchFamily="34" charset="0"/>
              </a:rPr>
              <a:t>:</a:t>
            </a:r>
          </a:p>
        </p:txBody>
      </p:sp>
      <p:sp>
        <p:nvSpPr>
          <p:cNvPr id="142343" name="Rectangle 7">
            <a:extLst>
              <a:ext uri="{FF2B5EF4-FFF2-40B4-BE49-F238E27FC236}">
                <a16:creationId xmlns:a16="http://schemas.microsoft.com/office/drawing/2014/main" id="{9204838A-297D-4A7D-AAEF-3F7C49CCECA3}"/>
              </a:ext>
            </a:extLst>
          </p:cNvPr>
          <p:cNvSpPr>
            <a:spLocks noChangeArrowheads="1"/>
          </p:cNvSpPr>
          <p:nvPr/>
        </p:nvSpPr>
        <p:spPr bwMode="auto">
          <a:xfrm>
            <a:off x="2209800" y="3378200"/>
            <a:ext cx="647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200">
                <a:solidFill>
                  <a:srgbClr val="FF33CC"/>
                </a:solidFill>
                <a:latin typeface="Arial" panose="020B0604020202020204" pitchFamily="34" charset="0"/>
              </a:rPr>
              <a:t>Là kiểu (lối) sống tạo ra nét riêng của một người hoặc một nhóm người.</a:t>
            </a:r>
            <a:endParaRPr lang="en-US" altLang="en-US" sz="1800">
              <a:solidFill>
                <a:srgbClr val="000099"/>
              </a:solidFill>
              <a:latin typeface="Arial" panose="020B0604020202020204" pitchFamily="34" charset="0"/>
            </a:endParaRPr>
          </a:p>
        </p:txBody>
      </p:sp>
      <p:sp>
        <p:nvSpPr>
          <p:cNvPr id="142345" name="Rectangle 9">
            <a:extLst>
              <a:ext uri="{FF2B5EF4-FFF2-40B4-BE49-F238E27FC236}">
                <a16:creationId xmlns:a16="http://schemas.microsoft.com/office/drawing/2014/main" id="{352CEA41-4168-4761-842A-40DEAB81D2B1}"/>
              </a:ext>
            </a:extLst>
          </p:cNvPr>
          <p:cNvSpPr>
            <a:spLocks noChangeArrowheads="1"/>
          </p:cNvSpPr>
          <p:nvPr/>
        </p:nvSpPr>
        <p:spPr bwMode="auto">
          <a:xfrm>
            <a:off x="381000" y="4038600"/>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2400">
                <a:solidFill>
                  <a:srgbClr val="0000FF"/>
                </a:solidFill>
                <a:latin typeface="Arial" panose="020B0604020202020204" pitchFamily="34" charset="0"/>
              </a:rPr>
              <a:t>* Tế nhị</a:t>
            </a:r>
            <a:r>
              <a:rPr lang="en-US" altLang="en-US" sz="2400">
                <a:solidFill>
                  <a:schemeClr val="hlink"/>
                </a:solidFill>
                <a:latin typeface="Arial" panose="020B0604020202020204" pitchFamily="34" charset="0"/>
              </a:rPr>
              <a:t>:</a:t>
            </a:r>
            <a:endParaRPr lang="en-US" altLang="en-US" sz="1800">
              <a:solidFill>
                <a:schemeClr val="hlink"/>
              </a:solidFill>
              <a:latin typeface="Arial" panose="020B0604020202020204" pitchFamily="34" charset="0"/>
            </a:endParaRPr>
          </a:p>
        </p:txBody>
      </p:sp>
      <p:sp>
        <p:nvSpPr>
          <p:cNvPr id="142346" name="Text Box 10">
            <a:extLst>
              <a:ext uri="{FF2B5EF4-FFF2-40B4-BE49-F238E27FC236}">
                <a16:creationId xmlns:a16="http://schemas.microsoft.com/office/drawing/2014/main" id="{BAC342DD-99C2-4901-9705-05813F886360}"/>
              </a:ext>
            </a:extLst>
          </p:cNvPr>
          <p:cNvSpPr txBox="1">
            <a:spLocks noChangeArrowheads="1"/>
          </p:cNvSpPr>
          <p:nvPr/>
        </p:nvSpPr>
        <p:spPr bwMode="auto">
          <a:xfrm>
            <a:off x="381000" y="2667000"/>
            <a:ext cx="1752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1800">
                <a:solidFill>
                  <a:srgbClr val="0000FF"/>
                </a:solidFill>
                <a:latin typeface="Arial" panose="020B0604020202020204" pitchFamily="34" charset="0"/>
              </a:rPr>
              <a:t> *  </a:t>
            </a:r>
            <a:r>
              <a:rPr lang="en-US" altLang="en-US" sz="2200">
                <a:solidFill>
                  <a:srgbClr val="0000FF"/>
                </a:solidFill>
                <a:latin typeface="Arial" panose="020B0604020202020204" pitchFamily="34" charset="0"/>
              </a:rPr>
              <a:t>Áo cánh:</a:t>
            </a:r>
            <a:endParaRPr lang="en-US" altLang="en-US" sz="2200">
              <a:solidFill>
                <a:srgbClr val="FF33CC"/>
              </a:solidFill>
              <a:latin typeface="Times New Roman" panose="02020603050405020304" pitchFamily="18" charset="0"/>
            </a:endParaRPr>
          </a:p>
        </p:txBody>
      </p:sp>
      <p:sp>
        <p:nvSpPr>
          <p:cNvPr id="142347" name="Text Box 11">
            <a:extLst>
              <a:ext uri="{FF2B5EF4-FFF2-40B4-BE49-F238E27FC236}">
                <a16:creationId xmlns:a16="http://schemas.microsoft.com/office/drawing/2014/main" id="{448C3A84-C1AF-450B-A34C-711E718522A5}"/>
              </a:ext>
            </a:extLst>
          </p:cNvPr>
          <p:cNvSpPr txBox="1">
            <a:spLocks noChangeArrowheads="1"/>
          </p:cNvSpPr>
          <p:nvPr/>
        </p:nvSpPr>
        <p:spPr bwMode="auto">
          <a:xfrm>
            <a:off x="1981200" y="2667000"/>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200">
                <a:solidFill>
                  <a:srgbClr val="FF33CC"/>
                </a:solidFill>
                <a:latin typeface="Arial" panose="020B0604020202020204" pitchFamily="34" charset="0"/>
              </a:rPr>
              <a:t>Là áo ngắn, cổ đứng hoặc cổ viền thường có hai túi ở hai vạt trước và xẻ ở hai bên sườn</a:t>
            </a:r>
            <a:endParaRPr lang="en-US" altLang="en-US" sz="2200">
              <a:solidFill>
                <a:srgbClr val="000099"/>
              </a:solidFill>
              <a:latin typeface="Times New Roman" panose="02020603050405020304" pitchFamily="18" charset="0"/>
            </a:endParaRPr>
          </a:p>
        </p:txBody>
      </p:sp>
      <p:sp>
        <p:nvSpPr>
          <p:cNvPr id="142349" name="Text Box 13">
            <a:extLst>
              <a:ext uri="{FF2B5EF4-FFF2-40B4-BE49-F238E27FC236}">
                <a16:creationId xmlns:a16="http://schemas.microsoft.com/office/drawing/2014/main" id="{03578250-DF6F-4310-BE77-3C4EE3DF6F0A}"/>
              </a:ext>
            </a:extLst>
          </p:cNvPr>
          <p:cNvSpPr txBox="1">
            <a:spLocks noChangeArrowheads="1"/>
          </p:cNvSpPr>
          <p:nvPr/>
        </p:nvSpPr>
        <p:spPr bwMode="auto">
          <a:xfrm>
            <a:off x="1676400" y="4048125"/>
            <a:ext cx="4572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200">
                <a:solidFill>
                  <a:srgbClr val="FF33CC"/>
                </a:solidFill>
                <a:latin typeface="Times New Roman" panose="02020603050405020304" pitchFamily="18" charset="0"/>
              </a:rPr>
              <a:t>Là ý nói nhã nhặn, lịch sự</a:t>
            </a:r>
          </a:p>
        </p:txBody>
      </p:sp>
      <p:sp>
        <p:nvSpPr>
          <p:cNvPr id="142350" name="Text Box 14">
            <a:extLst>
              <a:ext uri="{FF2B5EF4-FFF2-40B4-BE49-F238E27FC236}">
                <a16:creationId xmlns:a16="http://schemas.microsoft.com/office/drawing/2014/main" id="{12C2EA0C-D85A-4A12-90C0-3CFF7CB13F0A}"/>
              </a:ext>
            </a:extLst>
          </p:cNvPr>
          <p:cNvSpPr txBox="1">
            <a:spLocks noChangeArrowheads="1"/>
          </p:cNvSpPr>
          <p:nvPr/>
        </p:nvSpPr>
        <p:spPr bwMode="auto">
          <a:xfrm>
            <a:off x="228600" y="4648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400">
                <a:solidFill>
                  <a:srgbClr val="000099"/>
                </a:solidFill>
                <a:latin typeface="Times New Roman" panose="02020603050405020304" pitchFamily="18" charset="0"/>
              </a:rPr>
              <a:t>* </a:t>
            </a:r>
            <a:r>
              <a:rPr lang="en-US" altLang="en-US" sz="2400">
                <a:solidFill>
                  <a:srgbClr val="0000FF"/>
                </a:solidFill>
                <a:latin typeface="Times New Roman" panose="02020603050405020304" pitchFamily="18" charset="0"/>
              </a:rPr>
              <a:t>Xanh hồ thủy:</a:t>
            </a:r>
          </a:p>
        </p:txBody>
      </p:sp>
      <p:sp>
        <p:nvSpPr>
          <p:cNvPr id="142351" name="Text Box 15">
            <a:extLst>
              <a:ext uri="{FF2B5EF4-FFF2-40B4-BE49-F238E27FC236}">
                <a16:creationId xmlns:a16="http://schemas.microsoft.com/office/drawing/2014/main" id="{66C55BCF-EEF8-4989-B66A-38B8628909B8}"/>
              </a:ext>
            </a:extLst>
          </p:cNvPr>
          <p:cNvSpPr txBox="1">
            <a:spLocks noChangeArrowheads="1"/>
          </p:cNvSpPr>
          <p:nvPr/>
        </p:nvSpPr>
        <p:spPr bwMode="auto">
          <a:xfrm>
            <a:off x="2438400" y="4667250"/>
            <a:ext cx="525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200">
                <a:solidFill>
                  <a:srgbClr val="FF33CC"/>
                </a:solidFill>
                <a:latin typeface="Arial" panose="020B0604020202020204" pitchFamily="34" charset="0"/>
              </a:rPr>
              <a:t>Là xanh như màu nước hồ ( xanh nhac).</a:t>
            </a:r>
            <a:endParaRPr lang="en-US" altLang="en-US" sz="2200">
              <a:solidFill>
                <a:srgbClr val="FF33CC"/>
              </a:solidFill>
              <a:latin typeface="Times New Roman" panose="02020603050405020304" pitchFamily="18" charset="0"/>
            </a:endParaRPr>
          </a:p>
        </p:txBody>
      </p:sp>
      <p:pic>
        <p:nvPicPr>
          <p:cNvPr id="142353" name="Picture 17" descr="CraterLake82_crater_lake_and_wizard_island_09-82_med[1]">
            <a:extLst>
              <a:ext uri="{FF2B5EF4-FFF2-40B4-BE49-F238E27FC236}">
                <a16:creationId xmlns:a16="http://schemas.microsoft.com/office/drawing/2014/main" id="{B08B0760-C8FC-4692-9895-B3CCB3C1B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53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54" name="AutoShape 18">
            <a:extLst>
              <a:ext uri="{FF2B5EF4-FFF2-40B4-BE49-F238E27FC236}">
                <a16:creationId xmlns:a16="http://schemas.microsoft.com/office/drawing/2014/main" id="{B088CA42-70D6-4681-B4FE-EA01ECACED95}"/>
              </a:ext>
            </a:extLst>
          </p:cNvPr>
          <p:cNvSpPr>
            <a:spLocks noChangeArrowheads="1"/>
          </p:cNvSpPr>
          <p:nvPr/>
        </p:nvSpPr>
        <p:spPr bwMode="auto">
          <a:xfrm>
            <a:off x="3657600" y="2286000"/>
            <a:ext cx="2232025" cy="503238"/>
          </a:xfrm>
          <a:prstGeom prst="roundRect">
            <a:avLst>
              <a:gd name="adj" fmla="val 16667"/>
            </a:avLst>
          </a:prstGeom>
          <a:solidFill>
            <a:srgbClr val="99CCFF"/>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2400">
                <a:solidFill>
                  <a:srgbClr val="FF0000"/>
                </a:solidFill>
                <a:latin typeface="Times New Roman" panose="02020603050405020304" pitchFamily="18" charset="0"/>
              </a:rPr>
              <a:t>xanh hồ thủy</a:t>
            </a:r>
            <a:endParaRPr lang="en-US" altLang="en-US" sz="1800">
              <a:latin typeface="Arial" panose="020B0604020202020204" pitchFamily="34" charset="0"/>
            </a:endParaRPr>
          </a:p>
        </p:txBody>
      </p:sp>
      <p:sp>
        <p:nvSpPr>
          <p:cNvPr id="2" name="Text Box 14">
            <a:extLst>
              <a:ext uri="{FF2B5EF4-FFF2-40B4-BE49-F238E27FC236}">
                <a16:creationId xmlns:a16="http://schemas.microsoft.com/office/drawing/2014/main" id="{95CF8BE9-BFF4-4FBF-A5BC-75164F3BE542}"/>
              </a:ext>
            </a:extLst>
          </p:cNvPr>
          <p:cNvSpPr txBox="1">
            <a:spLocks noChangeArrowheads="1"/>
          </p:cNvSpPr>
          <p:nvPr/>
        </p:nvSpPr>
        <p:spPr bwMode="auto">
          <a:xfrm>
            <a:off x="228600" y="381000"/>
            <a:ext cx="7696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dirty="0" err="1">
                <a:latin typeface="Times New Roman" panose="02020603050405020304" pitchFamily="18" charset="0"/>
              </a:rPr>
              <a:t>Tập</a:t>
            </a:r>
            <a:r>
              <a:rPr lang="en-US" altLang="en-US" dirty="0">
                <a:latin typeface="Times New Roman" panose="02020603050405020304" pitchFamily="18" charset="0"/>
              </a:rPr>
              <a:t> </a:t>
            </a:r>
            <a:r>
              <a:rPr lang="en-US" altLang="en-US" dirty="0" err="1">
                <a:latin typeface="Times New Roman" panose="02020603050405020304" pitchFamily="18" charset="0"/>
              </a:rPr>
              <a:t>đọc</a:t>
            </a:r>
            <a:r>
              <a:rPr lang="en-US" altLang="en-US" dirty="0">
                <a:latin typeface="Times New Roman" panose="02020603050405020304" pitchFamily="18" charset="0"/>
              </a:rPr>
              <a:t>:         </a:t>
            </a:r>
            <a:r>
              <a:rPr lang="en-US" altLang="en-US" b="1" dirty="0" err="1">
                <a:solidFill>
                  <a:srgbClr val="FF0000"/>
                </a:solidFill>
                <a:latin typeface="Times New Roman" panose="02020603050405020304" pitchFamily="18" charset="0"/>
              </a:rPr>
              <a:t>Tà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áo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dài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Việt</a:t>
            </a:r>
            <a:r>
              <a:rPr lang="en-US" altLang="en-US" b="1" dirty="0">
                <a:solidFill>
                  <a:srgbClr val="FF0000"/>
                </a:solidFill>
                <a:latin typeface="Times New Roman" panose="02020603050405020304" pitchFamily="18" charset="0"/>
              </a:rPr>
              <a:t> Nam</a:t>
            </a:r>
          </a:p>
          <a:p>
            <a:pPr algn="ctr" eaLnBrk="1" hangingPunct="1">
              <a:spcBef>
                <a:spcPct val="50000"/>
              </a:spcBef>
              <a:buFont typeface="Arial" panose="020B0604020202020204" pitchFamily="34" charset="0"/>
              <a:buNone/>
            </a:pPr>
            <a:r>
              <a:rPr lang="en-US" altLang="en-US" sz="1800" b="1" dirty="0">
                <a:latin typeface="Times New Roman" panose="02020603050405020304" pitchFamily="18" charset="0"/>
              </a:rPr>
              <a:t>                                       </a:t>
            </a:r>
            <a:r>
              <a:rPr lang="en-US" altLang="en-US" sz="2000" b="1" dirty="0">
                <a:latin typeface="Times New Roman" panose="02020603050405020304" pitchFamily="18" charset="0"/>
              </a:rPr>
              <a:t>Theo: </a:t>
            </a:r>
            <a:r>
              <a:rPr lang="en-US" altLang="en-US" sz="2000" b="1" dirty="0" err="1">
                <a:latin typeface="Times New Roman" panose="02020603050405020304" pitchFamily="18" charset="0"/>
              </a:rPr>
              <a:t>Trần</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Ngọc</a:t>
            </a: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Thêm</a:t>
            </a:r>
            <a:r>
              <a:rPr lang="en-US" altLang="en-US" sz="1800" b="1" dirty="0">
                <a:latin typeface="Times New Roman" panose="02020603050405020304" pitchFamily="18" charset="0"/>
              </a:rPr>
              <a:t>                                                               </a:t>
            </a:r>
            <a:endParaRPr lang="en-US" altLang="en-US" sz="2400" b="1" dirty="0">
              <a:latin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42339"/>
                                        </p:tgtEl>
                                        <p:attrNameLst>
                                          <p:attrName>style.visibility</p:attrName>
                                        </p:attrNameLst>
                                      </p:cBhvr>
                                      <p:to>
                                        <p:strVal val="visible"/>
                                      </p:to>
                                    </p:set>
                                    <p:animEffect transition="in" filter="fade">
                                      <p:cBhvr>
                                        <p:cTn id="7" dur="2000"/>
                                        <p:tgtEl>
                                          <p:spTgt spid="142339"/>
                                        </p:tgtEl>
                                      </p:cBhvr>
                                    </p:animEffect>
                                    <p:anim calcmode="lin" valueType="num">
                                      <p:cBhvr>
                                        <p:cTn id="8" dur="2000" fill="hold"/>
                                        <p:tgtEl>
                                          <p:spTgt spid="142339"/>
                                        </p:tgtEl>
                                        <p:attrNameLst>
                                          <p:attrName>ppt_w</p:attrName>
                                        </p:attrNameLst>
                                      </p:cBhvr>
                                      <p:tavLst>
                                        <p:tav tm="0" fmla="#ppt_w*sin(2.5*pi*$)">
                                          <p:val>
                                            <p:fltVal val="0"/>
                                          </p:val>
                                        </p:tav>
                                        <p:tav tm="100000">
                                          <p:val>
                                            <p:fltVal val="1"/>
                                          </p:val>
                                        </p:tav>
                                      </p:tavLst>
                                    </p:anim>
                                    <p:anim calcmode="lin" valueType="num">
                                      <p:cBhvr>
                                        <p:cTn id="9" dur="2000" fill="hold"/>
                                        <p:tgtEl>
                                          <p:spTgt spid="142339"/>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42346"/>
                                        </p:tgtEl>
                                        <p:attrNameLst>
                                          <p:attrName>style.visibility</p:attrName>
                                        </p:attrNameLst>
                                      </p:cBhvr>
                                      <p:to>
                                        <p:strVal val="visible"/>
                                      </p:to>
                                    </p:set>
                                    <p:animEffect transition="in" filter="diamond(in)">
                                      <p:cBhvr>
                                        <p:cTn id="14" dur="2000"/>
                                        <p:tgtEl>
                                          <p:spTgt spid="1423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42347"/>
                                        </p:tgtEl>
                                        <p:attrNameLst>
                                          <p:attrName>style.visibility</p:attrName>
                                        </p:attrNameLst>
                                      </p:cBhvr>
                                      <p:to>
                                        <p:strVal val="visible"/>
                                      </p:to>
                                    </p:set>
                                    <p:animEffect transition="in" filter="diamond(in)">
                                      <p:cBhvr>
                                        <p:cTn id="19" dur="2000"/>
                                        <p:tgtEl>
                                          <p:spTgt spid="1423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2342"/>
                                        </p:tgtEl>
                                        <p:attrNameLst>
                                          <p:attrName>style.visibility</p:attrName>
                                        </p:attrNameLst>
                                      </p:cBhvr>
                                      <p:to>
                                        <p:strVal val="visible"/>
                                      </p:to>
                                    </p:set>
                                    <p:anim calcmode="lin" valueType="num">
                                      <p:cBhvr additive="base">
                                        <p:cTn id="24" dur="500" fill="hold"/>
                                        <p:tgtEl>
                                          <p:spTgt spid="142342"/>
                                        </p:tgtEl>
                                        <p:attrNameLst>
                                          <p:attrName>ppt_x</p:attrName>
                                        </p:attrNameLst>
                                      </p:cBhvr>
                                      <p:tavLst>
                                        <p:tav tm="0">
                                          <p:val>
                                            <p:strVal val="#ppt_x"/>
                                          </p:val>
                                        </p:tav>
                                        <p:tav tm="100000">
                                          <p:val>
                                            <p:strVal val="#ppt_x"/>
                                          </p:val>
                                        </p:tav>
                                      </p:tavLst>
                                    </p:anim>
                                    <p:anim calcmode="lin" valueType="num">
                                      <p:cBhvr additive="base">
                                        <p:cTn id="25" dur="500" fill="hold"/>
                                        <p:tgtEl>
                                          <p:spTgt spid="14234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2343"/>
                                        </p:tgtEl>
                                        <p:attrNameLst>
                                          <p:attrName>style.visibility</p:attrName>
                                        </p:attrNameLst>
                                      </p:cBhvr>
                                      <p:to>
                                        <p:strVal val="visible"/>
                                      </p:to>
                                    </p:set>
                                    <p:anim calcmode="lin" valueType="num">
                                      <p:cBhvr additive="base">
                                        <p:cTn id="30" dur="500" fill="hold"/>
                                        <p:tgtEl>
                                          <p:spTgt spid="142343"/>
                                        </p:tgtEl>
                                        <p:attrNameLst>
                                          <p:attrName>ppt_x</p:attrName>
                                        </p:attrNameLst>
                                      </p:cBhvr>
                                      <p:tavLst>
                                        <p:tav tm="0">
                                          <p:val>
                                            <p:strVal val="#ppt_x"/>
                                          </p:val>
                                        </p:tav>
                                        <p:tav tm="100000">
                                          <p:val>
                                            <p:strVal val="#ppt_x"/>
                                          </p:val>
                                        </p:tav>
                                      </p:tavLst>
                                    </p:anim>
                                    <p:anim calcmode="lin" valueType="num">
                                      <p:cBhvr additive="base">
                                        <p:cTn id="31" dur="500" fill="hold"/>
                                        <p:tgtEl>
                                          <p:spTgt spid="14234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2345"/>
                                        </p:tgtEl>
                                        <p:attrNameLst>
                                          <p:attrName>style.visibility</p:attrName>
                                        </p:attrNameLst>
                                      </p:cBhvr>
                                      <p:to>
                                        <p:strVal val="visible"/>
                                      </p:to>
                                    </p:set>
                                    <p:anim calcmode="lin" valueType="num">
                                      <p:cBhvr additive="base">
                                        <p:cTn id="36" dur="500" fill="hold"/>
                                        <p:tgtEl>
                                          <p:spTgt spid="142345"/>
                                        </p:tgtEl>
                                        <p:attrNameLst>
                                          <p:attrName>ppt_x</p:attrName>
                                        </p:attrNameLst>
                                      </p:cBhvr>
                                      <p:tavLst>
                                        <p:tav tm="0">
                                          <p:val>
                                            <p:strVal val="#ppt_x"/>
                                          </p:val>
                                        </p:tav>
                                        <p:tav tm="100000">
                                          <p:val>
                                            <p:strVal val="#ppt_x"/>
                                          </p:val>
                                        </p:tav>
                                      </p:tavLst>
                                    </p:anim>
                                    <p:anim calcmode="lin" valueType="num">
                                      <p:cBhvr additive="base">
                                        <p:cTn id="37" dur="500" fill="hold"/>
                                        <p:tgtEl>
                                          <p:spTgt spid="14234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42349"/>
                                        </p:tgtEl>
                                        <p:attrNameLst>
                                          <p:attrName>style.visibility</p:attrName>
                                        </p:attrNameLst>
                                      </p:cBhvr>
                                      <p:to>
                                        <p:strVal val="visible"/>
                                      </p:to>
                                    </p:set>
                                    <p:animEffect transition="in" filter="diamond(in)">
                                      <p:cBhvr>
                                        <p:cTn id="42" dur="2000"/>
                                        <p:tgtEl>
                                          <p:spTgt spid="14234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42350"/>
                                        </p:tgtEl>
                                        <p:attrNameLst>
                                          <p:attrName>style.visibility</p:attrName>
                                        </p:attrNameLst>
                                      </p:cBhvr>
                                      <p:to>
                                        <p:strVal val="visible"/>
                                      </p:to>
                                    </p:set>
                                    <p:animEffect transition="in" filter="diamond(in)">
                                      <p:cBhvr>
                                        <p:cTn id="47" dur="2000"/>
                                        <p:tgtEl>
                                          <p:spTgt spid="14235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42351"/>
                                        </p:tgtEl>
                                        <p:attrNameLst>
                                          <p:attrName>style.visibility</p:attrName>
                                        </p:attrNameLst>
                                      </p:cBhvr>
                                      <p:to>
                                        <p:strVal val="visible"/>
                                      </p:to>
                                    </p:set>
                                    <p:animEffect transition="in" filter="diamond(in)">
                                      <p:cBhvr>
                                        <p:cTn id="52" dur="2000"/>
                                        <p:tgtEl>
                                          <p:spTgt spid="14235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nodeType="clickEffect">
                                  <p:stCondLst>
                                    <p:cond delay="0"/>
                                  </p:stCondLst>
                                  <p:childTnLst>
                                    <p:set>
                                      <p:cBhvr>
                                        <p:cTn id="56" dur="1" fill="hold">
                                          <p:stCondLst>
                                            <p:cond delay="0"/>
                                          </p:stCondLst>
                                        </p:cTn>
                                        <p:tgtEl>
                                          <p:spTgt spid="142353"/>
                                        </p:tgtEl>
                                        <p:attrNameLst>
                                          <p:attrName>style.visibility</p:attrName>
                                        </p:attrNameLst>
                                      </p:cBhvr>
                                      <p:to>
                                        <p:strVal val="visible"/>
                                      </p:to>
                                    </p:set>
                                    <p:anim calcmode="lin" valueType="num">
                                      <p:cBhvr>
                                        <p:cTn id="57" dur="1000" fill="hold"/>
                                        <p:tgtEl>
                                          <p:spTgt spid="142353"/>
                                        </p:tgtEl>
                                        <p:attrNameLst>
                                          <p:attrName>ppt_x</p:attrName>
                                        </p:attrNameLst>
                                      </p:cBhvr>
                                      <p:tavLst>
                                        <p:tav tm="0">
                                          <p:val>
                                            <p:strVal val="#ppt_x-.2"/>
                                          </p:val>
                                        </p:tav>
                                        <p:tav tm="100000">
                                          <p:val>
                                            <p:strVal val="#ppt_x"/>
                                          </p:val>
                                        </p:tav>
                                      </p:tavLst>
                                    </p:anim>
                                    <p:anim calcmode="lin" valueType="num">
                                      <p:cBhvr>
                                        <p:cTn id="58" dur="1000" fill="hold"/>
                                        <p:tgtEl>
                                          <p:spTgt spid="142353"/>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4235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142354"/>
                                        </p:tgtEl>
                                        <p:attrNameLst>
                                          <p:attrName>style.visibility</p:attrName>
                                        </p:attrNameLst>
                                      </p:cBhvr>
                                      <p:to>
                                        <p:strVal val="visible"/>
                                      </p:to>
                                    </p:set>
                                    <p:animEffect transition="in" filter="diamond(in)">
                                      <p:cBhvr>
                                        <p:cTn id="64" dur="2000"/>
                                        <p:tgtEl>
                                          <p:spTgt spid="142354"/>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p:bldP spid="142342" grpId="0"/>
      <p:bldP spid="142343" grpId="0"/>
      <p:bldP spid="142345" grpId="0"/>
      <p:bldP spid="142346" grpId="0"/>
      <p:bldP spid="142347" grpId="0"/>
      <p:bldP spid="142349" grpId="0"/>
      <p:bldP spid="142350" grpId="0"/>
      <p:bldP spid="142351" grpId="0"/>
      <p:bldP spid="14235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E280193-CBF8-42B1-BBE1-9315F395E041}"/>
              </a:ext>
            </a:extLst>
          </p:cNvPr>
          <p:cNvSpPr>
            <a:spLocks noGrp="1" noChangeArrowheads="1"/>
          </p:cNvSpPr>
          <p:nvPr>
            <p:ph type="title"/>
          </p:nvPr>
        </p:nvSpPr>
        <p:spPr>
          <a:xfrm>
            <a:off x="3429000" y="6172200"/>
            <a:ext cx="2286000" cy="685800"/>
          </a:xfrm>
          <a:solidFill>
            <a:srgbClr val="92D050"/>
          </a:solidFill>
        </p:spPr>
        <p:txBody>
          <a:bodyPr/>
          <a:lstStyle/>
          <a:p>
            <a:r>
              <a:rPr lang="en-US" altLang="en-US" sz="2800" b="1">
                <a:solidFill>
                  <a:srgbClr val="FF0000"/>
                </a:solidFill>
                <a:latin typeface="Times New Roman" panose="02020603050405020304" pitchFamily="18" charset="0"/>
                <a:cs typeface="Times New Roman" panose="02020603050405020304" pitchFamily="18" charset="0"/>
              </a:rPr>
              <a:t>Vàng mỡ gà</a:t>
            </a:r>
          </a:p>
        </p:txBody>
      </p:sp>
      <p:pic>
        <p:nvPicPr>
          <p:cNvPr id="23555" name="Picture 2" descr="C:\Users\Administrator\Pictures\vang mo ga.jpg">
            <a:extLst>
              <a:ext uri="{FF2B5EF4-FFF2-40B4-BE49-F238E27FC236}">
                <a16:creationId xmlns:a16="http://schemas.microsoft.com/office/drawing/2014/main" id="{80CCA8BE-599B-45C7-AE32-8FDD8EA24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istrator\Pictures\images (8).jpg">
            <a:extLst>
              <a:ext uri="{FF2B5EF4-FFF2-40B4-BE49-F238E27FC236}">
                <a16:creationId xmlns:a16="http://schemas.microsoft.com/office/drawing/2014/main" id="{4A4642FE-E17D-4E7E-9937-86DE4EE61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93D02D7C-B9C0-41DE-B561-00AD45F22999}"/>
              </a:ext>
            </a:extLst>
          </p:cNvPr>
          <p:cNvSpPr>
            <a:spLocks noGrp="1" noChangeArrowheads="1"/>
          </p:cNvSpPr>
          <p:nvPr>
            <p:ph type="title"/>
          </p:nvPr>
        </p:nvSpPr>
        <p:spPr>
          <a:xfrm>
            <a:off x="3505200" y="6019800"/>
            <a:ext cx="2286000" cy="685800"/>
          </a:xfrm>
          <a:solidFill>
            <a:srgbClr val="92D050"/>
          </a:solidFill>
        </p:spPr>
        <p:txBody>
          <a:bodyPr/>
          <a:lstStyle/>
          <a:p>
            <a:r>
              <a:rPr lang="en-US" altLang="en-US" sz="2800" b="1">
                <a:solidFill>
                  <a:srgbClr val="FF0000"/>
                </a:solidFill>
                <a:latin typeface="Times New Roman" panose="02020603050405020304" pitchFamily="18" charset="0"/>
                <a:cs typeface="Times New Roman" panose="02020603050405020304" pitchFamily="18" charset="0"/>
              </a:rPr>
              <a:t>Vàng chanh</a:t>
            </a: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dministrator\Pictures\tải xuống (16).jpg">
            <a:extLst>
              <a:ext uri="{FF2B5EF4-FFF2-40B4-BE49-F238E27FC236}">
                <a16:creationId xmlns:a16="http://schemas.microsoft.com/office/drawing/2014/main" id="{3CE1939D-0388-4939-8FA6-94CC70BED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8740DB46-5E8E-4152-B9E6-C21585A2BD80}"/>
              </a:ext>
            </a:extLst>
          </p:cNvPr>
          <p:cNvSpPr>
            <a:spLocks noGrp="1"/>
          </p:cNvSpPr>
          <p:nvPr>
            <p:ph type="title"/>
          </p:nvPr>
        </p:nvSpPr>
        <p:spPr>
          <a:xfrm>
            <a:off x="3505200" y="6019800"/>
            <a:ext cx="2286000" cy="685800"/>
          </a:xfrm>
          <a:solidFill>
            <a:srgbClr val="92D050"/>
          </a:solidFill>
        </p:spPr>
        <p:txBody>
          <a:bodyPr>
            <a:normAutofit fontScale="90000"/>
          </a:bodyPr>
          <a:lstStyle/>
          <a:p>
            <a:pPr>
              <a:defRPr/>
            </a:pPr>
            <a:r>
              <a:rPr lang="en-US" sz="2800" b="1">
                <a:solidFill>
                  <a:srgbClr val="FF0000"/>
                </a:solidFill>
                <a:latin typeface="Times New Roman" pitchFamily="18" charset="0"/>
                <a:cs typeface="Times New Roman" pitchFamily="18" charset="0"/>
              </a:rPr>
              <a:t>Hồng cánh sen</a:t>
            </a:r>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istrator\Pictures\images (9).jpg">
            <a:extLst>
              <a:ext uri="{FF2B5EF4-FFF2-40B4-BE49-F238E27FC236}">
                <a16:creationId xmlns:a16="http://schemas.microsoft.com/office/drawing/2014/main" id="{2D485429-B3E5-441B-ADF3-C7E5B2EC2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27774617-901A-4948-8B22-16ACB4BC1242}"/>
              </a:ext>
            </a:extLst>
          </p:cNvPr>
          <p:cNvSpPr txBox="1">
            <a:spLocks/>
          </p:cNvSpPr>
          <p:nvPr/>
        </p:nvSpPr>
        <p:spPr>
          <a:xfrm>
            <a:off x="3505200" y="6019800"/>
            <a:ext cx="2286000" cy="685800"/>
          </a:xfrm>
          <a:prstGeom prst="rect">
            <a:avLst/>
          </a:prstGeom>
          <a:solidFill>
            <a:srgbClr val="92D050"/>
          </a:solidFill>
        </p:spPr>
        <p:txBody>
          <a:bodyPr anchor="ctr">
            <a:normAutofit/>
          </a:bodyPr>
          <a:lstStyle/>
          <a:p>
            <a:pPr algn="ctr" eaLnBrk="1" fontAlgn="auto" hangingPunct="1">
              <a:spcAft>
                <a:spcPts val="0"/>
              </a:spcAft>
              <a:defRPr/>
            </a:pPr>
            <a:r>
              <a:rPr lang="en-US" sz="2800" b="1">
                <a:solidFill>
                  <a:srgbClr val="FF0000"/>
                </a:solidFill>
                <a:latin typeface="Times New Roman" pitchFamily="18" charset="0"/>
                <a:ea typeface="+mj-ea"/>
                <a:cs typeface="Times New Roman" pitchFamily="18" charset="0"/>
              </a:rPr>
              <a:t>Hồng đào</a:t>
            </a:r>
          </a:p>
        </p:txBody>
      </p:sp>
    </p:spTree>
  </p:cSld>
  <p:clrMapOvr>
    <a:masterClrMapping/>
  </p:clrMapOvr>
  <p:transition>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TotalTime>
  <Words>1164</Words>
  <Application>Microsoft Office PowerPoint</Application>
  <PresentationFormat>On-screen Show (4:3)</PresentationFormat>
  <Paragraphs>108</Paragraphs>
  <Slides>32</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.VnArial Narrow</vt:lpstr>
      <vt:lpstr>Arial</vt:lpstr>
      <vt:lpstr>Calibri</vt:lpstr>
      <vt:lpstr>Times New Roman</vt:lpstr>
      <vt:lpstr>Office Theme</vt:lpstr>
      <vt:lpstr>2_Default Design</vt:lpstr>
      <vt:lpstr>1_Office Theme</vt:lpstr>
      <vt:lpstr>PowerPoint Presentation</vt:lpstr>
      <vt:lpstr>PowerPoint Presentation</vt:lpstr>
      <vt:lpstr>PowerPoint Presentation</vt:lpstr>
      <vt:lpstr>PowerPoint Presentation</vt:lpstr>
      <vt:lpstr>PowerPoint Presentation</vt:lpstr>
      <vt:lpstr>Vàng mỡ gà</vt:lpstr>
      <vt:lpstr>Vàng chanh</vt:lpstr>
      <vt:lpstr>Hồng cánh sen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01654530607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Phong</dc:creator>
  <cp:lastModifiedBy>Admin</cp:lastModifiedBy>
  <cp:revision>137</cp:revision>
  <dcterms:created xsi:type="dcterms:W3CDTF">2008-02-06T01:45:21Z</dcterms:created>
  <dcterms:modified xsi:type="dcterms:W3CDTF">2024-04-09T07:51:22Z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