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978" r:id="rId2"/>
  </p:sldMasterIdLst>
  <p:notesMasterIdLst>
    <p:notesMasterId r:id="rId11"/>
  </p:notesMasterIdLst>
  <p:sldIdLst>
    <p:sldId id="316" r:id="rId3"/>
    <p:sldId id="303" r:id="rId4"/>
    <p:sldId id="308" r:id="rId5"/>
    <p:sldId id="305" r:id="rId6"/>
    <p:sldId id="306" r:id="rId7"/>
    <p:sldId id="309" r:id="rId8"/>
    <p:sldId id="312" r:id="rId9"/>
    <p:sldId id="313" r:id="rId10"/>
  </p:sldIdLst>
  <p:sldSz cx="12192000" cy="6858000"/>
  <p:notesSz cx="6858000" cy="9144000"/>
  <p:custDataLst>
    <p:tags r:id="rId12"/>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CC00FF"/>
    <a:srgbClr val="FFCC66"/>
    <a:srgbClr val="0066FF"/>
    <a:srgbClr val="339933"/>
    <a:srgbClr val="FF99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21" autoAdjust="0"/>
    <p:restoredTop sz="97094" autoAdjust="0"/>
  </p:normalViewPr>
  <p:slideViewPr>
    <p:cSldViewPr>
      <p:cViewPr>
        <p:scale>
          <a:sx n="100" d="100"/>
          <a:sy n="100" d="100"/>
        </p:scale>
        <p:origin x="-300" y="-5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8E68679-2534-4D8C-0430-EF72AEED961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9" name="Rectangle 3">
            <a:extLst>
              <a:ext uri="{FF2B5EF4-FFF2-40B4-BE49-F238E27FC236}">
                <a16:creationId xmlns:a16="http://schemas.microsoft.com/office/drawing/2014/main" id="{AA2D9FAD-76ED-CF8A-47B5-5B37ADB2959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1508" name="Rectangle 4">
            <a:extLst>
              <a:ext uri="{FF2B5EF4-FFF2-40B4-BE49-F238E27FC236}">
                <a16:creationId xmlns:a16="http://schemas.microsoft.com/office/drawing/2014/main" id="{F2F69178-AA09-A8ED-F1D7-3104D4669F40}"/>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4E4D47A2-0366-1591-68BA-97C90209F24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a:extLst>
              <a:ext uri="{FF2B5EF4-FFF2-40B4-BE49-F238E27FC236}">
                <a16:creationId xmlns:a16="http://schemas.microsoft.com/office/drawing/2014/main" id="{1E720F02-3832-A1B1-5117-E2463CFE56A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43" name="Rectangle 7">
            <a:extLst>
              <a:ext uri="{FF2B5EF4-FFF2-40B4-BE49-F238E27FC236}">
                <a16:creationId xmlns:a16="http://schemas.microsoft.com/office/drawing/2014/main" id="{56CABAE0-42E7-F7FF-0424-BB87F43AD3B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AF9198CD-CF40-4934-8613-BFC1ABE98D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Hình Chữ nhật 15">
            <a:extLst>
              <a:ext uri="{FF2B5EF4-FFF2-40B4-BE49-F238E27FC236}">
                <a16:creationId xmlns:a16="http://schemas.microsoft.com/office/drawing/2014/main" id="{FD828C6F-9011-E25A-0A10-83D8716E3603}"/>
              </a:ext>
            </a:extLst>
          </p:cNvPr>
          <p:cNvSpPr/>
          <p:nvPr/>
        </p:nvSpPr>
        <p:spPr>
          <a:xfrm>
            <a:off x="1206500" y="3648075"/>
            <a:ext cx="97536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Hình Chữ nhật 16">
            <a:extLst>
              <a:ext uri="{FF2B5EF4-FFF2-40B4-BE49-F238E27FC236}">
                <a16:creationId xmlns:a16="http://schemas.microsoft.com/office/drawing/2014/main" id="{0056BEC9-A077-3DF6-1E6C-20AD4A8C7811}"/>
              </a:ext>
            </a:extLst>
          </p:cNvPr>
          <p:cNvSpPr/>
          <p:nvPr/>
        </p:nvSpPr>
        <p:spPr>
          <a:xfrm>
            <a:off x="1219200" y="5048250"/>
            <a:ext cx="9753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Hình Chữ nhật 17">
            <a:extLst>
              <a:ext uri="{FF2B5EF4-FFF2-40B4-BE49-F238E27FC236}">
                <a16:creationId xmlns:a16="http://schemas.microsoft.com/office/drawing/2014/main" id="{549C5D6A-626D-E8C0-7BF0-DB3F49616495}"/>
              </a:ext>
            </a:extLst>
          </p:cNvPr>
          <p:cNvSpPr/>
          <p:nvPr/>
        </p:nvSpPr>
        <p:spPr>
          <a:xfrm>
            <a:off x="1206500" y="3648075"/>
            <a:ext cx="3048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Hình Chữ nhật 18">
            <a:extLst>
              <a:ext uri="{FF2B5EF4-FFF2-40B4-BE49-F238E27FC236}">
                <a16:creationId xmlns:a16="http://schemas.microsoft.com/office/drawing/2014/main" id="{2008EEEC-D282-BCA1-1F65-2037345716B7}"/>
              </a:ext>
            </a:extLst>
          </p:cNvPr>
          <p:cNvSpPr/>
          <p:nvPr/>
        </p:nvSpPr>
        <p:spPr>
          <a:xfrm>
            <a:off x="1219200" y="5048250"/>
            <a:ext cx="3048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êu đề 7"/>
          <p:cNvSpPr>
            <a:spLocks noGrp="1"/>
          </p:cNvSpPr>
          <p:nvPr>
            <p:ph type="ctrTitle"/>
          </p:nvPr>
        </p:nvSpPr>
        <p:spPr>
          <a:xfrm>
            <a:off x="1625600" y="3886200"/>
            <a:ext cx="9144000" cy="990600"/>
          </a:xfrm>
        </p:spPr>
        <p:txBody>
          <a:bodyPr anchor="t"/>
          <a:lstStyle>
            <a:lvl1pPr algn="r">
              <a:defRPr sz="3200">
                <a:solidFill>
                  <a:schemeClr val="tx1"/>
                </a:solidFill>
              </a:defRPr>
            </a:lvl1pPr>
          </a:lstStyle>
          <a:p>
            <a:r>
              <a:rPr lang="vi-VN"/>
              <a:t>Bấm &amp; sửa kiểu tiêu đề</a:t>
            </a:r>
            <a:endParaRPr lang="en-US"/>
          </a:p>
        </p:txBody>
      </p:sp>
      <p:sp>
        <p:nvSpPr>
          <p:cNvPr id="9" name="Tiêu đề phụ 8"/>
          <p:cNvSpPr>
            <a:spLocks noGrp="1"/>
          </p:cNvSpPr>
          <p:nvPr>
            <p:ph type="subTitle" idx="1"/>
          </p:nvPr>
        </p:nvSpPr>
        <p:spPr>
          <a:xfrm>
            <a:off x="1625600" y="5124450"/>
            <a:ext cx="9144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vi-VN"/>
              <a:t>Bấm &amp; sửa kiểu phụ đề</a:t>
            </a:r>
            <a:endParaRPr lang="en-US"/>
          </a:p>
        </p:txBody>
      </p:sp>
      <p:sp>
        <p:nvSpPr>
          <p:cNvPr id="6" name="Nơi giữ chỗ cho Ngày tháng 27">
            <a:extLst>
              <a:ext uri="{FF2B5EF4-FFF2-40B4-BE49-F238E27FC236}">
                <a16:creationId xmlns:a16="http://schemas.microsoft.com/office/drawing/2014/main" id="{A4104C7D-50A9-C9D4-B0F6-ECCFB043F519}"/>
              </a:ext>
            </a:extLst>
          </p:cNvPr>
          <p:cNvSpPr>
            <a:spLocks noGrp="1"/>
          </p:cNvSpPr>
          <p:nvPr>
            <p:ph type="dt" sz="half" idx="10"/>
          </p:nvPr>
        </p:nvSpPr>
        <p:spPr>
          <a:xfrm>
            <a:off x="8534400" y="6354763"/>
            <a:ext cx="3048000" cy="366712"/>
          </a:xfrm>
        </p:spPr>
        <p:txBody>
          <a:bodyPr/>
          <a:lstStyle>
            <a:lvl1pPr>
              <a:defRPr sz="1400"/>
            </a:lvl1pPr>
          </a:lstStyle>
          <a:p>
            <a:pPr>
              <a:defRPr/>
            </a:pPr>
            <a:endParaRPr lang="en-US"/>
          </a:p>
        </p:txBody>
      </p:sp>
      <p:sp>
        <p:nvSpPr>
          <p:cNvPr id="7" name="Nơi giữ chỗ cho Chân trang 16">
            <a:extLst>
              <a:ext uri="{FF2B5EF4-FFF2-40B4-BE49-F238E27FC236}">
                <a16:creationId xmlns:a16="http://schemas.microsoft.com/office/drawing/2014/main" id="{2BA69893-427A-12D0-C924-9E6816FA4866}"/>
              </a:ext>
            </a:extLst>
          </p:cNvPr>
          <p:cNvSpPr>
            <a:spLocks noGrp="1"/>
          </p:cNvSpPr>
          <p:nvPr>
            <p:ph type="ftr" sz="quarter" idx="11"/>
          </p:nvPr>
        </p:nvSpPr>
        <p:spPr>
          <a:xfrm>
            <a:off x="3865563" y="6354763"/>
            <a:ext cx="4632325" cy="366712"/>
          </a:xfrm>
        </p:spPr>
        <p:txBody>
          <a:bodyPr/>
          <a:lstStyle>
            <a:lvl1pPr>
              <a:defRPr/>
            </a:lvl1pPr>
          </a:lstStyle>
          <a:p>
            <a:pPr>
              <a:defRPr/>
            </a:pPr>
            <a:endParaRPr lang="en-US"/>
          </a:p>
        </p:txBody>
      </p:sp>
      <p:sp>
        <p:nvSpPr>
          <p:cNvPr id="10" name="Nơi giữ chỗ cho Số hiệu Bản chiếu 28">
            <a:extLst>
              <a:ext uri="{FF2B5EF4-FFF2-40B4-BE49-F238E27FC236}">
                <a16:creationId xmlns:a16="http://schemas.microsoft.com/office/drawing/2014/main" id="{D6EEA32D-2F21-96C0-EBC1-5AB31C6CCE3A}"/>
              </a:ext>
            </a:extLst>
          </p:cNvPr>
          <p:cNvSpPr>
            <a:spLocks noGrp="1"/>
          </p:cNvSpPr>
          <p:nvPr>
            <p:ph type="sldNum" sz="quarter" idx="12"/>
          </p:nvPr>
        </p:nvSpPr>
        <p:spPr>
          <a:xfrm>
            <a:off x="1620838" y="6354763"/>
            <a:ext cx="1625600" cy="366712"/>
          </a:xfrm>
        </p:spPr>
        <p:txBody>
          <a:bodyPr/>
          <a:lstStyle>
            <a:lvl1pPr>
              <a:defRPr smtClean="0"/>
            </a:lvl1pPr>
          </a:lstStyle>
          <a:p>
            <a:pPr>
              <a:defRPr/>
            </a:pPr>
            <a:fld id="{4E951C28-829A-4386-910E-7FF8A1518D27}" type="slidenum">
              <a:rPr lang="en-US" altLang="en-US"/>
              <a:pPr>
                <a:defRPr/>
              </a:pPr>
              <a:t>‹#›</a:t>
            </a:fld>
            <a:endParaRPr lang="en-US" altLang="en-US"/>
          </a:p>
        </p:txBody>
      </p:sp>
    </p:spTree>
    <p:extLst>
      <p:ext uri="{BB962C8B-B14F-4D97-AF65-F5344CB8AC3E}">
        <p14:creationId xmlns:p14="http://schemas.microsoft.com/office/powerpoint/2010/main" val="129532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13">
            <a:extLst>
              <a:ext uri="{FF2B5EF4-FFF2-40B4-BE49-F238E27FC236}">
                <a16:creationId xmlns:a16="http://schemas.microsoft.com/office/drawing/2014/main" id="{26C80A2F-1C40-5CDD-B42A-3289097DD3DD}"/>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2">
            <a:extLst>
              <a:ext uri="{FF2B5EF4-FFF2-40B4-BE49-F238E27FC236}">
                <a16:creationId xmlns:a16="http://schemas.microsoft.com/office/drawing/2014/main" id="{572C9C65-4D1F-056A-B190-A5B3EC79E817}"/>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22">
            <a:extLst>
              <a:ext uri="{FF2B5EF4-FFF2-40B4-BE49-F238E27FC236}">
                <a16:creationId xmlns:a16="http://schemas.microsoft.com/office/drawing/2014/main" id="{6FEA6389-29A5-7E36-E421-C35FD5A14E7C}"/>
              </a:ext>
            </a:extLst>
          </p:cNvPr>
          <p:cNvSpPr>
            <a:spLocks noGrp="1"/>
          </p:cNvSpPr>
          <p:nvPr>
            <p:ph type="sldNum" sz="quarter" idx="12"/>
          </p:nvPr>
        </p:nvSpPr>
        <p:spPr/>
        <p:txBody>
          <a:bodyPr/>
          <a:lstStyle>
            <a:lvl1pPr>
              <a:defRPr/>
            </a:lvl1pPr>
          </a:lstStyle>
          <a:p>
            <a:pPr>
              <a:defRPr/>
            </a:pPr>
            <a:fld id="{A6CA29E7-8FD3-4AC0-AC7B-BCF3F9859913}" type="slidenum">
              <a:rPr lang="en-US" altLang="en-US"/>
              <a:pPr>
                <a:defRPr/>
              </a:pPr>
              <a:t>‹#›</a:t>
            </a:fld>
            <a:endParaRPr lang="en-US" altLang="en-US"/>
          </a:p>
        </p:txBody>
      </p:sp>
    </p:spTree>
    <p:extLst>
      <p:ext uri="{BB962C8B-B14F-4D97-AF65-F5344CB8AC3E}">
        <p14:creationId xmlns:p14="http://schemas.microsoft.com/office/powerpoint/2010/main" val="414248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êu đề dọc và Văn bản">
    <p:spTree>
      <p:nvGrpSpPr>
        <p:cNvPr id="1" name=""/>
        <p:cNvGrpSpPr/>
        <p:nvPr/>
      </p:nvGrpSpPr>
      <p:grpSpPr>
        <a:xfrm>
          <a:off x="0" y="0"/>
          <a:ext cx="0" cy="0"/>
          <a:chOff x="0" y="0"/>
          <a:chExt cx="0" cy="0"/>
        </a:xfrm>
      </p:grpSpPr>
      <p:sp>
        <p:nvSpPr>
          <p:cNvPr id="4" name="Đường kết nối thẳng 15">
            <a:extLst>
              <a:ext uri="{FF2B5EF4-FFF2-40B4-BE49-F238E27FC236}">
                <a16:creationId xmlns:a16="http://schemas.microsoft.com/office/drawing/2014/main" id="{E4DC583C-72C1-58F4-F442-C5E59C7C1EE3}"/>
              </a:ext>
            </a:extLst>
          </p:cNvPr>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Tam Giác Cân 16">
            <a:extLst>
              <a:ext uri="{FF2B5EF4-FFF2-40B4-BE49-F238E27FC236}">
                <a16:creationId xmlns:a16="http://schemas.microsoft.com/office/drawing/2014/main" id="{704BBC93-CF89-7506-BD84-4411E9D2B535}"/>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Đường kết nối thẳng 17">
            <a:extLst>
              <a:ext uri="{FF2B5EF4-FFF2-40B4-BE49-F238E27FC236}">
                <a16:creationId xmlns:a16="http://schemas.microsoft.com/office/drawing/2014/main" id="{8347263C-94FD-AD28-01ED-8DD29C3BE8CC}"/>
              </a:ext>
            </a:extLst>
          </p:cNvPr>
          <p:cNvSpPr>
            <a:spLocks noChangeShapeType="1"/>
          </p:cNvSpPr>
          <p:nvPr/>
        </p:nvSpPr>
        <p:spPr bwMode="auto">
          <a:xfrm rot="5400000">
            <a:off x="5816600"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êu đề Dọc 1"/>
          <p:cNvSpPr>
            <a:spLocks noGrp="1"/>
          </p:cNvSpPr>
          <p:nvPr>
            <p:ph type="title" orient="vert"/>
          </p:nvPr>
        </p:nvSpPr>
        <p:spPr>
          <a:xfrm>
            <a:off x="8839200" y="274639"/>
            <a:ext cx="27432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09600" y="274639"/>
            <a:ext cx="80264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3">
            <a:extLst>
              <a:ext uri="{FF2B5EF4-FFF2-40B4-BE49-F238E27FC236}">
                <a16:creationId xmlns:a16="http://schemas.microsoft.com/office/drawing/2014/main" id="{37480BD8-E837-76E5-5BA7-57C00A08EA80}"/>
              </a:ext>
            </a:extLst>
          </p:cNvPr>
          <p:cNvSpPr>
            <a:spLocks noGrp="1"/>
          </p:cNvSpPr>
          <p:nvPr>
            <p:ph type="dt" sz="half" idx="10"/>
          </p:nvPr>
        </p:nvSpPr>
        <p:spPr/>
        <p:txBody>
          <a:bodyPr/>
          <a:lstStyle>
            <a:lvl1pPr>
              <a:defRPr/>
            </a:lvl1pPr>
          </a:lstStyle>
          <a:p>
            <a:pPr>
              <a:defRPr/>
            </a:pPr>
            <a:endParaRPr lang="en-US"/>
          </a:p>
        </p:txBody>
      </p:sp>
      <p:sp>
        <p:nvSpPr>
          <p:cNvPr id="8" name="Nơi giữ chỗ cho Chân trang 4">
            <a:extLst>
              <a:ext uri="{FF2B5EF4-FFF2-40B4-BE49-F238E27FC236}">
                <a16:creationId xmlns:a16="http://schemas.microsoft.com/office/drawing/2014/main" id="{AA871B86-43BD-9794-549A-247B9EA8079F}"/>
              </a:ext>
            </a:extLst>
          </p:cNvPr>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a:extLst>
              <a:ext uri="{FF2B5EF4-FFF2-40B4-BE49-F238E27FC236}">
                <a16:creationId xmlns:a16="http://schemas.microsoft.com/office/drawing/2014/main" id="{15DB895D-34F9-FA2E-F00C-B20AC0652744}"/>
              </a:ext>
            </a:extLst>
          </p:cNvPr>
          <p:cNvSpPr>
            <a:spLocks noGrp="1"/>
          </p:cNvSpPr>
          <p:nvPr>
            <p:ph type="sldNum" sz="quarter" idx="12"/>
          </p:nvPr>
        </p:nvSpPr>
        <p:spPr/>
        <p:txBody>
          <a:bodyPr/>
          <a:lstStyle>
            <a:lvl1pPr>
              <a:defRPr smtClean="0"/>
            </a:lvl1pPr>
          </a:lstStyle>
          <a:p>
            <a:pPr>
              <a:defRPr/>
            </a:pPr>
            <a:fld id="{DBA597F4-FC68-4357-8DED-53C1F0D8157D}" type="slidenum">
              <a:rPr lang="en-US" altLang="en-US"/>
              <a:pPr>
                <a:defRPr/>
              </a:pPr>
              <a:t>‹#›</a:t>
            </a:fld>
            <a:endParaRPr lang="en-US" altLang="en-US"/>
          </a:p>
        </p:txBody>
      </p:sp>
    </p:spTree>
    <p:extLst>
      <p:ext uri="{BB962C8B-B14F-4D97-AF65-F5344CB8AC3E}">
        <p14:creationId xmlns:p14="http://schemas.microsoft.com/office/powerpoint/2010/main" val="3953716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11BC7580-2F87-E64B-F74A-C737AEDC7133}"/>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5" name="Rectangle 5">
            <a:extLst>
              <a:ext uri="{FF2B5EF4-FFF2-40B4-BE49-F238E27FC236}">
                <a16:creationId xmlns:a16="http://schemas.microsoft.com/office/drawing/2014/main" id="{90964DDF-AF47-3ECE-1AD0-5021899BB26E}"/>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6" name="Rectangle 6">
            <a:extLst>
              <a:ext uri="{FF2B5EF4-FFF2-40B4-BE49-F238E27FC236}">
                <a16:creationId xmlns:a16="http://schemas.microsoft.com/office/drawing/2014/main" id="{82922D60-20DB-B880-2260-CDDC205749FC}"/>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26B596D2-4408-4C38-AF9F-622659D07C86}" type="slidenum">
              <a:rPr lang="en-US" altLang="en-US"/>
              <a:pPr>
                <a:defRPr/>
              </a:pPr>
              <a:t>‹#›</a:t>
            </a:fld>
            <a:endParaRPr lang="en-US" altLang="en-US"/>
          </a:p>
        </p:txBody>
      </p:sp>
    </p:spTree>
    <p:extLst>
      <p:ext uri="{BB962C8B-B14F-4D97-AF65-F5344CB8AC3E}">
        <p14:creationId xmlns:p14="http://schemas.microsoft.com/office/powerpoint/2010/main" val="1358132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1BFB2E2-619E-A2BE-58B9-D7CFDFA90AE4}"/>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5" name="Rectangle 5">
            <a:extLst>
              <a:ext uri="{FF2B5EF4-FFF2-40B4-BE49-F238E27FC236}">
                <a16:creationId xmlns:a16="http://schemas.microsoft.com/office/drawing/2014/main" id="{98364932-10E8-943B-4C1C-AC3C11E3ECAB}"/>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6" name="Rectangle 6">
            <a:extLst>
              <a:ext uri="{FF2B5EF4-FFF2-40B4-BE49-F238E27FC236}">
                <a16:creationId xmlns:a16="http://schemas.microsoft.com/office/drawing/2014/main" id="{FD69C252-527C-EFE1-0D1A-9CABBE7037C6}"/>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99488932-7FCE-477A-AE37-4CE8B200725E}" type="slidenum">
              <a:rPr lang="en-US" altLang="en-US"/>
              <a:pPr>
                <a:defRPr/>
              </a:pPr>
              <a:t>‹#›</a:t>
            </a:fld>
            <a:endParaRPr lang="en-US" altLang="en-US"/>
          </a:p>
        </p:txBody>
      </p:sp>
    </p:spTree>
    <p:extLst>
      <p:ext uri="{BB962C8B-B14F-4D97-AF65-F5344CB8AC3E}">
        <p14:creationId xmlns:p14="http://schemas.microsoft.com/office/powerpoint/2010/main" val="1173873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1496075-06C2-61A7-DBFD-948D96914DF0}"/>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5" name="Rectangle 5">
            <a:extLst>
              <a:ext uri="{FF2B5EF4-FFF2-40B4-BE49-F238E27FC236}">
                <a16:creationId xmlns:a16="http://schemas.microsoft.com/office/drawing/2014/main" id="{D9D8787A-2B2F-8F2D-5DC0-272AD60CDD9D}"/>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6" name="Rectangle 6">
            <a:extLst>
              <a:ext uri="{FF2B5EF4-FFF2-40B4-BE49-F238E27FC236}">
                <a16:creationId xmlns:a16="http://schemas.microsoft.com/office/drawing/2014/main" id="{C1DA7221-4B0F-6D45-04F2-166CEE4B2A95}"/>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E7211735-855D-4F2B-A603-74F910C3E0B6}" type="slidenum">
              <a:rPr lang="en-US" altLang="en-US"/>
              <a:pPr>
                <a:defRPr/>
              </a:pPr>
              <a:t>‹#›</a:t>
            </a:fld>
            <a:endParaRPr lang="en-US" altLang="en-US"/>
          </a:p>
        </p:txBody>
      </p:sp>
    </p:spTree>
    <p:extLst>
      <p:ext uri="{BB962C8B-B14F-4D97-AF65-F5344CB8AC3E}">
        <p14:creationId xmlns:p14="http://schemas.microsoft.com/office/powerpoint/2010/main" val="3007582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11624B-1C6E-497A-0BF0-5F068FC0CA54}"/>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6" name="Footer Placeholder 5">
            <a:extLst>
              <a:ext uri="{FF2B5EF4-FFF2-40B4-BE49-F238E27FC236}">
                <a16:creationId xmlns:a16="http://schemas.microsoft.com/office/drawing/2014/main" id="{6FAC1039-C894-49B3-EB9D-9CA6C17DA2E3}"/>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7" name="Slide Number Placeholder 6">
            <a:extLst>
              <a:ext uri="{FF2B5EF4-FFF2-40B4-BE49-F238E27FC236}">
                <a16:creationId xmlns:a16="http://schemas.microsoft.com/office/drawing/2014/main" id="{4FE07AA2-080E-65D5-0734-1475D75F92F4}"/>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4B69A28B-149D-4BED-8A52-1F00881D9CBF}" type="slidenum">
              <a:rPr lang="en-US" altLang="en-US"/>
              <a:pPr>
                <a:defRPr/>
              </a:pPr>
              <a:t>‹#›</a:t>
            </a:fld>
            <a:endParaRPr lang="en-US" altLang="en-US"/>
          </a:p>
        </p:txBody>
      </p:sp>
    </p:spTree>
    <p:extLst>
      <p:ext uri="{BB962C8B-B14F-4D97-AF65-F5344CB8AC3E}">
        <p14:creationId xmlns:p14="http://schemas.microsoft.com/office/powerpoint/2010/main" val="2102473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31CCE88-6A76-99D7-7BB5-EBEC5B45C4E0}"/>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8" name="Rectangle 5">
            <a:extLst>
              <a:ext uri="{FF2B5EF4-FFF2-40B4-BE49-F238E27FC236}">
                <a16:creationId xmlns:a16="http://schemas.microsoft.com/office/drawing/2014/main" id="{FE067855-F2E9-AFFB-CE73-8AE8B48107AC}"/>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9" name="Rectangle 6">
            <a:extLst>
              <a:ext uri="{FF2B5EF4-FFF2-40B4-BE49-F238E27FC236}">
                <a16:creationId xmlns:a16="http://schemas.microsoft.com/office/drawing/2014/main" id="{6BC22AA7-C79F-9112-9AA3-3CF3C7E90CC3}"/>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6C574BBA-1E01-4632-9029-9EFAC41D481C}" type="slidenum">
              <a:rPr lang="en-US" altLang="en-US"/>
              <a:pPr>
                <a:defRPr/>
              </a:pPr>
              <a:t>‹#›</a:t>
            </a:fld>
            <a:endParaRPr lang="en-US" altLang="en-US"/>
          </a:p>
        </p:txBody>
      </p:sp>
    </p:spTree>
    <p:extLst>
      <p:ext uri="{BB962C8B-B14F-4D97-AF65-F5344CB8AC3E}">
        <p14:creationId xmlns:p14="http://schemas.microsoft.com/office/powerpoint/2010/main" val="1940573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E03EF75-5F1C-1E83-2FE3-030F53D94427}"/>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4" name="Rectangle 5">
            <a:extLst>
              <a:ext uri="{FF2B5EF4-FFF2-40B4-BE49-F238E27FC236}">
                <a16:creationId xmlns:a16="http://schemas.microsoft.com/office/drawing/2014/main" id="{2358D258-0C2B-57C3-429A-B7DE51BF7421}"/>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5" name="Rectangle 6">
            <a:extLst>
              <a:ext uri="{FF2B5EF4-FFF2-40B4-BE49-F238E27FC236}">
                <a16:creationId xmlns:a16="http://schemas.microsoft.com/office/drawing/2014/main" id="{BA5DDDD2-1949-427B-5276-98E8EE7C8CE9}"/>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86C76950-4D36-4446-9502-CABC4A4A3C9B}" type="slidenum">
              <a:rPr lang="en-US" altLang="en-US"/>
              <a:pPr>
                <a:defRPr/>
              </a:pPr>
              <a:t>‹#›</a:t>
            </a:fld>
            <a:endParaRPr lang="en-US" altLang="en-US"/>
          </a:p>
        </p:txBody>
      </p:sp>
    </p:spTree>
    <p:extLst>
      <p:ext uri="{BB962C8B-B14F-4D97-AF65-F5344CB8AC3E}">
        <p14:creationId xmlns:p14="http://schemas.microsoft.com/office/powerpoint/2010/main" val="21058293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3FF60DF-7029-9C3B-7BD4-8581CE897C8D}"/>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3" name="Rectangle 5">
            <a:extLst>
              <a:ext uri="{FF2B5EF4-FFF2-40B4-BE49-F238E27FC236}">
                <a16:creationId xmlns:a16="http://schemas.microsoft.com/office/drawing/2014/main" id="{4D636E57-2598-16B8-8BA6-319A20E86BA1}"/>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4" name="Rectangle 6">
            <a:extLst>
              <a:ext uri="{FF2B5EF4-FFF2-40B4-BE49-F238E27FC236}">
                <a16:creationId xmlns:a16="http://schemas.microsoft.com/office/drawing/2014/main" id="{C2E96572-F98D-E193-8331-EB0768AE8DCA}"/>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FDFD6D37-6E39-42DB-9F34-20A314158708}" type="slidenum">
              <a:rPr lang="en-US" altLang="en-US"/>
              <a:pPr>
                <a:defRPr/>
              </a:pPr>
              <a:t>‹#›</a:t>
            </a:fld>
            <a:endParaRPr lang="en-US" altLang="en-US"/>
          </a:p>
        </p:txBody>
      </p:sp>
    </p:spTree>
    <p:extLst>
      <p:ext uri="{BB962C8B-B14F-4D97-AF65-F5344CB8AC3E}">
        <p14:creationId xmlns:p14="http://schemas.microsoft.com/office/powerpoint/2010/main" val="1922155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6A92EB7-2119-80FA-E5CA-C6455C0C1D5D}"/>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6" name="Footer Placeholder 5">
            <a:extLst>
              <a:ext uri="{FF2B5EF4-FFF2-40B4-BE49-F238E27FC236}">
                <a16:creationId xmlns:a16="http://schemas.microsoft.com/office/drawing/2014/main" id="{4C14B110-F648-77BC-5CA5-3538B20705BE}"/>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7" name="Slide Number Placeholder 6">
            <a:extLst>
              <a:ext uri="{FF2B5EF4-FFF2-40B4-BE49-F238E27FC236}">
                <a16:creationId xmlns:a16="http://schemas.microsoft.com/office/drawing/2014/main" id="{FBA9FEA3-01DF-D636-6615-E01992E8DA4F}"/>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FBE946A4-DB33-4D60-BBA5-0429BBABBA7F}" type="slidenum">
              <a:rPr lang="en-US" altLang="en-US"/>
              <a:pPr>
                <a:defRPr/>
              </a:pPr>
              <a:t>‹#›</a:t>
            </a:fld>
            <a:endParaRPr lang="en-US" altLang="en-US"/>
          </a:p>
        </p:txBody>
      </p:sp>
    </p:spTree>
    <p:extLst>
      <p:ext uri="{BB962C8B-B14F-4D97-AF65-F5344CB8AC3E}">
        <p14:creationId xmlns:p14="http://schemas.microsoft.com/office/powerpoint/2010/main" val="378210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8" name="Nơi giữ chỗ cho Nội dung 7"/>
          <p:cNvSpPr>
            <a:spLocks noGrp="1"/>
          </p:cNvSpPr>
          <p:nvPr>
            <p:ph sz="quarter" idx="1"/>
          </p:nvPr>
        </p:nvSpPr>
        <p:spPr>
          <a:xfrm>
            <a:off x="609600" y="1219200"/>
            <a:ext cx="10972800" cy="493776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3" name="Nơi giữ chỗ cho Ngày tháng 13">
            <a:extLst>
              <a:ext uri="{FF2B5EF4-FFF2-40B4-BE49-F238E27FC236}">
                <a16:creationId xmlns:a16="http://schemas.microsoft.com/office/drawing/2014/main" id="{70676E86-E9C3-7817-C47D-B558FC96619F}"/>
              </a:ext>
            </a:extLst>
          </p:cNvPr>
          <p:cNvSpPr>
            <a:spLocks noGrp="1"/>
          </p:cNvSpPr>
          <p:nvPr>
            <p:ph type="dt" sz="half" idx="10"/>
          </p:nvPr>
        </p:nvSpPr>
        <p:spPr/>
        <p:txBody>
          <a:bodyPr/>
          <a:lstStyle>
            <a:lvl1pPr>
              <a:defRPr/>
            </a:lvl1pPr>
          </a:lstStyle>
          <a:p>
            <a:pPr>
              <a:defRPr/>
            </a:pPr>
            <a:endParaRPr lang="en-US"/>
          </a:p>
        </p:txBody>
      </p:sp>
      <p:sp>
        <p:nvSpPr>
          <p:cNvPr id="4" name="Nơi giữ chỗ cho Chân trang 2">
            <a:extLst>
              <a:ext uri="{FF2B5EF4-FFF2-40B4-BE49-F238E27FC236}">
                <a16:creationId xmlns:a16="http://schemas.microsoft.com/office/drawing/2014/main" id="{2128CCBC-97C9-EB54-E631-54C42F88F6B5}"/>
              </a:ext>
            </a:extLst>
          </p:cNvPr>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22">
            <a:extLst>
              <a:ext uri="{FF2B5EF4-FFF2-40B4-BE49-F238E27FC236}">
                <a16:creationId xmlns:a16="http://schemas.microsoft.com/office/drawing/2014/main" id="{32CE6CC2-9F25-88CE-0199-773755CC9B89}"/>
              </a:ext>
            </a:extLst>
          </p:cNvPr>
          <p:cNvSpPr>
            <a:spLocks noGrp="1"/>
          </p:cNvSpPr>
          <p:nvPr>
            <p:ph type="sldNum" sz="quarter" idx="12"/>
          </p:nvPr>
        </p:nvSpPr>
        <p:spPr/>
        <p:txBody>
          <a:bodyPr/>
          <a:lstStyle>
            <a:lvl1pPr>
              <a:defRPr/>
            </a:lvl1pPr>
          </a:lstStyle>
          <a:p>
            <a:pPr>
              <a:defRPr/>
            </a:pPr>
            <a:fld id="{0D0BBEF0-B9F0-4A3A-8A94-B3EF1010758E}" type="slidenum">
              <a:rPr lang="en-US" altLang="en-US"/>
              <a:pPr>
                <a:defRPr/>
              </a:pPr>
              <a:t>‹#›</a:t>
            </a:fld>
            <a:endParaRPr lang="en-US" altLang="en-US"/>
          </a:p>
        </p:txBody>
      </p:sp>
    </p:spTree>
    <p:extLst>
      <p:ext uri="{BB962C8B-B14F-4D97-AF65-F5344CB8AC3E}">
        <p14:creationId xmlns:p14="http://schemas.microsoft.com/office/powerpoint/2010/main" val="839561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5A7474E-CC10-4D0A-A580-3D61F75EA047}"/>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6" name="Footer Placeholder 5">
            <a:extLst>
              <a:ext uri="{FF2B5EF4-FFF2-40B4-BE49-F238E27FC236}">
                <a16:creationId xmlns:a16="http://schemas.microsoft.com/office/drawing/2014/main" id="{AB1EC221-2764-F40E-9A18-E20F9B7A8911}"/>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7" name="Slide Number Placeholder 6">
            <a:extLst>
              <a:ext uri="{FF2B5EF4-FFF2-40B4-BE49-F238E27FC236}">
                <a16:creationId xmlns:a16="http://schemas.microsoft.com/office/drawing/2014/main" id="{83CF9B78-0734-8F9E-42E1-9E195FB4A37B}"/>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366140AB-204E-4282-87FF-2C9B2B4C7728}" type="slidenum">
              <a:rPr lang="en-US" altLang="en-US"/>
              <a:pPr>
                <a:defRPr/>
              </a:pPr>
              <a:t>‹#›</a:t>
            </a:fld>
            <a:endParaRPr lang="en-US" altLang="en-US"/>
          </a:p>
        </p:txBody>
      </p:sp>
    </p:spTree>
    <p:extLst>
      <p:ext uri="{BB962C8B-B14F-4D97-AF65-F5344CB8AC3E}">
        <p14:creationId xmlns:p14="http://schemas.microsoft.com/office/powerpoint/2010/main" val="2923998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3C1A6B2-C140-683B-BA11-3F355ED47326}"/>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5" name="Rectangle 5">
            <a:extLst>
              <a:ext uri="{FF2B5EF4-FFF2-40B4-BE49-F238E27FC236}">
                <a16:creationId xmlns:a16="http://schemas.microsoft.com/office/drawing/2014/main" id="{D3652F81-4D49-64DE-3724-FE3323764CCD}"/>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6" name="Rectangle 6">
            <a:extLst>
              <a:ext uri="{FF2B5EF4-FFF2-40B4-BE49-F238E27FC236}">
                <a16:creationId xmlns:a16="http://schemas.microsoft.com/office/drawing/2014/main" id="{B2F084BB-B740-2C07-F1A7-FD2B3E7FF2FE}"/>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F3CE6A0A-967E-40B3-BBF9-B9E0D3C72BA7}" type="slidenum">
              <a:rPr lang="en-US" altLang="en-US"/>
              <a:pPr>
                <a:defRPr/>
              </a:pPr>
              <a:t>‹#›</a:t>
            </a:fld>
            <a:endParaRPr lang="en-US" altLang="en-US"/>
          </a:p>
        </p:txBody>
      </p:sp>
    </p:spTree>
    <p:extLst>
      <p:ext uri="{BB962C8B-B14F-4D97-AF65-F5344CB8AC3E}">
        <p14:creationId xmlns:p14="http://schemas.microsoft.com/office/powerpoint/2010/main" val="3140529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D443A4-CEA8-38D6-3742-DDACD0E6239B}"/>
              </a:ext>
            </a:extLst>
          </p:cNvPr>
          <p:cNvSpPr>
            <a:spLocks noGrp="1" noChangeArrowheads="1"/>
          </p:cNvSpPr>
          <p:nvPr>
            <p:ph type="dt" sz="half" idx="10"/>
          </p:nvPr>
        </p:nvSpPr>
        <p:spPr/>
        <p:txBody>
          <a:bodyPr/>
          <a:lstStyle>
            <a:lvl1pPr>
              <a:defRPr>
                <a:cs typeface="+mn-cs"/>
              </a:defRPr>
            </a:lvl1pPr>
          </a:lstStyle>
          <a:p>
            <a:pPr>
              <a:defRPr/>
            </a:pPr>
            <a:endParaRPr lang="en-US"/>
          </a:p>
        </p:txBody>
      </p:sp>
      <p:sp>
        <p:nvSpPr>
          <p:cNvPr id="5" name="Rectangle 5">
            <a:extLst>
              <a:ext uri="{FF2B5EF4-FFF2-40B4-BE49-F238E27FC236}">
                <a16:creationId xmlns:a16="http://schemas.microsoft.com/office/drawing/2014/main" id="{20D8B8F2-16F9-EC0F-0DA6-951581335106}"/>
              </a:ext>
            </a:extLst>
          </p:cNvPr>
          <p:cNvSpPr>
            <a:spLocks noGrp="1" noChangeArrowheads="1"/>
          </p:cNvSpPr>
          <p:nvPr>
            <p:ph type="ftr" sz="quarter" idx="11"/>
          </p:nvPr>
        </p:nvSpPr>
        <p:spPr/>
        <p:txBody>
          <a:bodyPr/>
          <a:lstStyle>
            <a:lvl1pPr>
              <a:defRPr>
                <a:cs typeface="+mn-cs"/>
              </a:defRPr>
            </a:lvl1pPr>
          </a:lstStyle>
          <a:p>
            <a:pPr>
              <a:defRPr/>
            </a:pPr>
            <a:endParaRPr lang="en-US"/>
          </a:p>
        </p:txBody>
      </p:sp>
      <p:sp>
        <p:nvSpPr>
          <p:cNvPr id="6" name="Rectangle 6">
            <a:extLst>
              <a:ext uri="{FF2B5EF4-FFF2-40B4-BE49-F238E27FC236}">
                <a16:creationId xmlns:a16="http://schemas.microsoft.com/office/drawing/2014/main" id="{8BA1F71C-797E-5DC1-109B-0F74CCFE1F3C}"/>
              </a:ext>
            </a:extLst>
          </p:cNvPr>
          <p:cNvSpPr>
            <a:spLocks noGrp="1" noChangeArrowheads="1"/>
          </p:cNvSpPr>
          <p:nvPr>
            <p:ph type="sldNum" sz="quarter" idx="12"/>
          </p:nvPr>
        </p:nvSpPr>
        <p:spPr/>
        <p:txBody>
          <a:bodyPr/>
          <a:lstStyle>
            <a:lvl1pPr>
              <a:defRPr smtClean="0">
                <a:latin typeface="Times New Roman" panose="02020603050405020304" pitchFamily="18" charset="0"/>
              </a:defRPr>
            </a:lvl1pPr>
          </a:lstStyle>
          <a:p>
            <a:pPr>
              <a:defRPr/>
            </a:pPr>
            <a:fld id="{8ADBE2A1-03EA-45C0-887B-FC747491B030}" type="slidenum">
              <a:rPr lang="en-US" altLang="en-US"/>
              <a:pPr>
                <a:defRPr/>
              </a:pPr>
              <a:t>‹#›</a:t>
            </a:fld>
            <a:endParaRPr lang="en-US" altLang="en-US"/>
          </a:p>
        </p:txBody>
      </p:sp>
    </p:spTree>
    <p:extLst>
      <p:ext uri="{BB962C8B-B14F-4D97-AF65-F5344CB8AC3E}">
        <p14:creationId xmlns:p14="http://schemas.microsoft.com/office/powerpoint/2010/main" val="57446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bg>
      <p:bgPr>
        <a:solidFill>
          <a:schemeClr val="bg2"/>
        </a:solidFill>
        <a:effectLst/>
      </p:bgPr>
    </p:bg>
    <p:spTree>
      <p:nvGrpSpPr>
        <p:cNvPr id="1" name=""/>
        <p:cNvGrpSpPr/>
        <p:nvPr/>
      </p:nvGrpSpPr>
      <p:grpSpPr>
        <a:xfrm>
          <a:off x="0" y="0"/>
          <a:ext cx="0" cy="0"/>
          <a:chOff x="0" y="0"/>
          <a:chExt cx="0" cy="0"/>
        </a:xfrm>
      </p:grpSpPr>
      <p:sp>
        <p:nvSpPr>
          <p:cNvPr id="4" name="Hình Chữ nhật 15">
            <a:extLst>
              <a:ext uri="{FF2B5EF4-FFF2-40B4-BE49-F238E27FC236}">
                <a16:creationId xmlns:a16="http://schemas.microsoft.com/office/drawing/2014/main" id="{31F6DD58-6A01-5314-C397-D3C235FD7888}"/>
              </a:ext>
            </a:extLst>
          </p:cNvPr>
          <p:cNvSpPr/>
          <p:nvPr/>
        </p:nvSpPr>
        <p:spPr>
          <a:xfrm>
            <a:off x="1219200" y="2819400"/>
            <a:ext cx="97536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Hình Chữ nhật 16">
            <a:extLst>
              <a:ext uri="{FF2B5EF4-FFF2-40B4-BE49-F238E27FC236}">
                <a16:creationId xmlns:a16="http://schemas.microsoft.com/office/drawing/2014/main" id="{8768ED5C-E9F2-D2F9-47DB-73C564881964}"/>
              </a:ext>
            </a:extLst>
          </p:cNvPr>
          <p:cNvSpPr/>
          <p:nvPr/>
        </p:nvSpPr>
        <p:spPr>
          <a:xfrm>
            <a:off x="1219200" y="2819400"/>
            <a:ext cx="3048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êu đề 1"/>
          <p:cNvSpPr>
            <a:spLocks noGrp="1"/>
          </p:cNvSpPr>
          <p:nvPr>
            <p:ph type="title"/>
          </p:nvPr>
        </p:nvSpPr>
        <p:spPr>
          <a:xfrm>
            <a:off x="1625600" y="2971800"/>
            <a:ext cx="9144000" cy="1066800"/>
          </a:xfrm>
        </p:spPr>
        <p:txBody>
          <a:bodyPr anchor="t"/>
          <a:lstStyle>
            <a:lvl1pPr algn="r">
              <a:buNone/>
              <a:defRPr sz="3200" b="0" cap="none" baseline="0"/>
            </a:lvl1pPr>
          </a:lstStyle>
          <a:p>
            <a:r>
              <a:rPr lang="vi-VN"/>
              <a:t>Bấm &amp; sửa kiểu tiêu đề</a:t>
            </a:r>
            <a:endParaRPr lang="en-US"/>
          </a:p>
        </p:txBody>
      </p:sp>
      <p:sp>
        <p:nvSpPr>
          <p:cNvPr id="3" name="Nơi giữ chỗ cho Văn bản 2"/>
          <p:cNvSpPr>
            <a:spLocks noGrp="1"/>
          </p:cNvSpPr>
          <p:nvPr>
            <p:ph type="body" idx="1"/>
          </p:nvPr>
        </p:nvSpPr>
        <p:spPr>
          <a:xfrm>
            <a:off x="1727200" y="4267200"/>
            <a:ext cx="90424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vi-VN"/>
              <a:t>Bấm &amp; sửa kiểu tiêu đề</a:t>
            </a:r>
          </a:p>
        </p:txBody>
      </p:sp>
      <p:sp>
        <p:nvSpPr>
          <p:cNvPr id="6" name="Nơi giữ chỗ cho Ngày tháng 3">
            <a:extLst>
              <a:ext uri="{FF2B5EF4-FFF2-40B4-BE49-F238E27FC236}">
                <a16:creationId xmlns:a16="http://schemas.microsoft.com/office/drawing/2014/main" id="{6A247BD9-272E-87CB-4E59-E065BD585A20}"/>
              </a:ext>
            </a:extLst>
          </p:cNvPr>
          <p:cNvSpPr>
            <a:spLocks noGrp="1"/>
          </p:cNvSpPr>
          <p:nvPr>
            <p:ph type="dt" sz="half" idx="10"/>
          </p:nvPr>
        </p:nvSpPr>
        <p:spPr>
          <a:xfrm>
            <a:off x="8534400" y="6354763"/>
            <a:ext cx="3048000" cy="366712"/>
          </a:xfrm>
        </p:spPr>
        <p:txBody>
          <a:bodyPr/>
          <a:lstStyle>
            <a:lvl1pPr>
              <a:defRPr/>
            </a:lvl1pPr>
          </a:lstStyle>
          <a:p>
            <a:pPr>
              <a:defRPr/>
            </a:pPr>
            <a:endParaRPr lang="en-US"/>
          </a:p>
        </p:txBody>
      </p:sp>
      <p:sp>
        <p:nvSpPr>
          <p:cNvPr id="7" name="Nơi giữ chỗ cho Chân trang 4">
            <a:extLst>
              <a:ext uri="{FF2B5EF4-FFF2-40B4-BE49-F238E27FC236}">
                <a16:creationId xmlns:a16="http://schemas.microsoft.com/office/drawing/2014/main" id="{A7C407EB-580C-F31B-A42F-C90B364CBB19}"/>
              </a:ext>
            </a:extLst>
          </p:cNvPr>
          <p:cNvSpPr>
            <a:spLocks noGrp="1"/>
          </p:cNvSpPr>
          <p:nvPr>
            <p:ph type="ftr" sz="quarter" idx="11"/>
          </p:nvPr>
        </p:nvSpPr>
        <p:spPr>
          <a:xfrm>
            <a:off x="3865563" y="6354763"/>
            <a:ext cx="4632325" cy="366712"/>
          </a:xfrm>
        </p:spPr>
        <p:txBody>
          <a:bodyPr/>
          <a:lstStyle>
            <a:lvl1pPr>
              <a:defRPr/>
            </a:lvl1pPr>
          </a:lstStyle>
          <a:p>
            <a:pPr>
              <a:defRPr/>
            </a:pPr>
            <a:endParaRPr lang="en-US"/>
          </a:p>
        </p:txBody>
      </p:sp>
      <p:sp>
        <p:nvSpPr>
          <p:cNvPr id="8" name="Nơi giữ chỗ cho Số hiệu Bản chiếu 5">
            <a:extLst>
              <a:ext uri="{FF2B5EF4-FFF2-40B4-BE49-F238E27FC236}">
                <a16:creationId xmlns:a16="http://schemas.microsoft.com/office/drawing/2014/main" id="{252EA554-B788-66FA-90E8-22F5D5B020FC}"/>
              </a:ext>
            </a:extLst>
          </p:cNvPr>
          <p:cNvSpPr>
            <a:spLocks noGrp="1"/>
          </p:cNvSpPr>
          <p:nvPr>
            <p:ph type="sldNum" sz="quarter" idx="12"/>
          </p:nvPr>
        </p:nvSpPr>
        <p:spPr>
          <a:xfrm>
            <a:off x="1427163" y="6354763"/>
            <a:ext cx="2027237" cy="366712"/>
          </a:xfrm>
        </p:spPr>
        <p:txBody>
          <a:bodyPr/>
          <a:lstStyle>
            <a:lvl1pPr>
              <a:defRPr smtClean="0"/>
            </a:lvl1pPr>
          </a:lstStyle>
          <a:p>
            <a:pPr>
              <a:defRPr/>
            </a:pPr>
            <a:fld id="{08A03A37-FC2E-402F-A2D9-CA967D0639FD}" type="slidenum">
              <a:rPr lang="en-US" altLang="en-US"/>
              <a:pPr>
                <a:defRPr/>
              </a:pPr>
              <a:t>‹#›</a:t>
            </a:fld>
            <a:endParaRPr lang="en-US" altLang="en-US"/>
          </a:p>
        </p:txBody>
      </p:sp>
    </p:spTree>
    <p:extLst>
      <p:ext uri="{BB962C8B-B14F-4D97-AF65-F5344CB8AC3E}">
        <p14:creationId xmlns:p14="http://schemas.microsoft.com/office/powerpoint/2010/main" val="15622287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609600" y="228600"/>
            <a:ext cx="10972800" cy="914400"/>
          </a:xfrm>
        </p:spPr>
        <p:txBody>
          <a:bodyPr/>
          <a:lstStyle/>
          <a:p>
            <a:r>
              <a:rPr lang="vi-VN"/>
              <a:t>Bấm &amp; sửa kiểu tiêu đề</a:t>
            </a:r>
            <a:endParaRPr lang="en-US"/>
          </a:p>
        </p:txBody>
      </p:sp>
      <p:sp>
        <p:nvSpPr>
          <p:cNvPr id="9" name="Nơi giữ chỗ cho Nội dung 8"/>
          <p:cNvSpPr>
            <a:spLocks noGrp="1"/>
          </p:cNvSpPr>
          <p:nvPr>
            <p:ph sz="quarter" idx="1"/>
          </p:nvPr>
        </p:nvSpPr>
        <p:spPr>
          <a:xfrm>
            <a:off x="609600" y="1219200"/>
            <a:ext cx="5388864" cy="493776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11" name="Nơi giữ chỗ cho Nội dung 10"/>
          <p:cNvSpPr>
            <a:spLocks noGrp="1"/>
          </p:cNvSpPr>
          <p:nvPr>
            <p:ph sz="quarter" idx="2"/>
          </p:nvPr>
        </p:nvSpPr>
        <p:spPr>
          <a:xfrm>
            <a:off x="6176264" y="1216152"/>
            <a:ext cx="5388864" cy="493776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3" name="Nơi giữ chỗ cho Ngày tháng 13">
            <a:extLst>
              <a:ext uri="{FF2B5EF4-FFF2-40B4-BE49-F238E27FC236}">
                <a16:creationId xmlns:a16="http://schemas.microsoft.com/office/drawing/2014/main" id="{7D02576E-3CCC-CD2D-1EC4-13C9A055CD85}"/>
              </a:ext>
            </a:extLst>
          </p:cNvPr>
          <p:cNvSpPr>
            <a:spLocks noGrp="1"/>
          </p:cNvSpPr>
          <p:nvPr>
            <p:ph type="dt" sz="half" idx="10"/>
          </p:nvPr>
        </p:nvSpPr>
        <p:spPr/>
        <p:txBody>
          <a:bodyPr/>
          <a:lstStyle>
            <a:lvl1pPr>
              <a:defRPr/>
            </a:lvl1pPr>
          </a:lstStyle>
          <a:p>
            <a:pPr>
              <a:defRPr/>
            </a:pPr>
            <a:endParaRPr lang="en-US"/>
          </a:p>
        </p:txBody>
      </p:sp>
      <p:sp>
        <p:nvSpPr>
          <p:cNvPr id="4" name="Nơi giữ chỗ cho Chân trang 2">
            <a:extLst>
              <a:ext uri="{FF2B5EF4-FFF2-40B4-BE49-F238E27FC236}">
                <a16:creationId xmlns:a16="http://schemas.microsoft.com/office/drawing/2014/main" id="{486E56D6-592E-2C39-FF6F-52612F61D79A}"/>
              </a:ext>
            </a:extLst>
          </p:cNvPr>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22">
            <a:extLst>
              <a:ext uri="{FF2B5EF4-FFF2-40B4-BE49-F238E27FC236}">
                <a16:creationId xmlns:a16="http://schemas.microsoft.com/office/drawing/2014/main" id="{DFE6E81C-C532-070F-C1F0-4DB29F130216}"/>
              </a:ext>
            </a:extLst>
          </p:cNvPr>
          <p:cNvSpPr>
            <a:spLocks noGrp="1"/>
          </p:cNvSpPr>
          <p:nvPr>
            <p:ph type="sldNum" sz="quarter" idx="12"/>
          </p:nvPr>
        </p:nvSpPr>
        <p:spPr/>
        <p:txBody>
          <a:bodyPr/>
          <a:lstStyle>
            <a:lvl1pPr>
              <a:defRPr/>
            </a:lvl1pPr>
          </a:lstStyle>
          <a:p>
            <a:pPr>
              <a:defRPr/>
            </a:pPr>
            <a:fld id="{44BED1E3-21C8-43F4-BC7C-A64BF9AA6D76}" type="slidenum">
              <a:rPr lang="en-US" altLang="en-US"/>
              <a:pPr>
                <a:defRPr/>
              </a:pPr>
              <a:t>‹#›</a:t>
            </a:fld>
            <a:endParaRPr lang="en-US" altLang="en-US"/>
          </a:p>
        </p:txBody>
      </p:sp>
    </p:spTree>
    <p:extLst>
      <p:ext uri="{BB962C8B-B14F-4D97-AF65-F5344CB8AC3E}">
        <p14:creationId xmlns:p14="http://schemas.microsoft.com/office/powerpoint/2010/main" val="203773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609600" y="228600"/>
            <a:ext cx="10972800" cy="914400"/>
          </a:xfrm>
        </p:spPr>
        <p:txBody>
          <a:bodyPr anchor="ct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09600" y="1285875"/>
            <a:ext cx="5386917"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vi-VN"/>
              <a:t>Bấm &amp; sửa kiểu tiêu đề</a:t>
            </a:r>
          </a:p>
        </p:txBody>
      </p:sp>
      <p:sp>
        <p:nvSpPr>
          <p:cNvPr id="4" name="Nơi giữ chỗ cho Văn bản 3"/>
          <p:cNvSpPr>
            <a:spLocks noGrp="1"/>
          </p:cNvSpPr>
          <p:nvPr>
            <p:ph type="body" sz="half" idx="3"/>
          </p:nvPr>
        </p:nvSpPr>
        <p:spPr>
          <a:xfrm>
            <a:off x="6197601" y="1295400"/>
            <a:ext cx="5389033"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vi-VN"/>
              <a:t>Bấm &amp; sửa kiểu tiêu đề</a:t>
            </a:r>
          </a:p>
        </p:txBody>
      </p:sp>
      <p:sp>
        <p:nvSpPr>
          <p:cNvPr id="11" name="Nơi giữ chỗ cho Nội dung 10"/>
          <p:cNvSpPr>
            <a:spLocks noGrp="1"/>
          </p:cNvSpPr>
          <p:nvPr>
            <p:ph sz="quarter" idx="2"/>
          </p:nvPr>
        </p:nvSpPr>
        <p:spPr>
          <a:xfrm>
            <a:off x="609600" y="2133600"/>
            <a:ext cx="5384800" cy="403860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13" name="Nơi giữ chỗ cho Nội dung 12"/>
          <p:cNvSpPr>
            <a:spLocks noGrp="1"/>
          </p:cNvSpPr>
          <p:nvPr>
            <p:ph sz="quarter" idx="4"/>
          </p:nvPr>
        </p:nvSpPr>
        <p:spPr>
          <a:xfrm>
            <a:off x="6197600" y="2133600"/>
            <a:ext cx="5384800" cy="403860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13">
            <a:extLst>
              <a:ext uri="{FF2B5EF4-FFF2-40B4-BE49-F238E27FC236}">
                <a16:creationId xmlns:a16="http://schemas.microsoft.com/office/drawing/2014/main" id="{EE699B03-8137-8A67-06DD-8C605346A5FB}"/>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2">
            <a:extLst>
              <a:ext uri="{FF2B5EF4-FFF2-40B4-BE49-F238E27FC236}">
                <a16:creationId xmlns:a16="http://schemas.microsoft.com/office/drawing/2014/main" id="{49D3B48E-11D9-8133-C365-E2FC47B00107}"/>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22">
            <a:extLst>
              <a:ext uri="{FF2B5EF4-FFF2-40B4-BE49-F238E27FC236}">
                <a16:creationId xmlns:a16="http://schemas.microsoft.com/office/drawing/2014/main" id="{7FD8D054-B6FC-0FFF-B769-40EF0D4D5CA9}"/>
              </a:ext>
            </a:extLst>
          </p:cNvPr>
          <p:cNvSpPr>
            <a:spLocks noGrp="1"/>
          </p:cNvSpPr>
          <p:nvPr>
            <p:ph type="sldNum" sz="quarter" idx="12"/>
          </p:nvPr>
        </p:nvSpPr>
        <p:spPr/>
        <p:txBody>
          <a:bodyPr/>
          <a:lstStyle>
            <a:lvl1pPr>
              <a:defRPr/>
            </a:lvl1pPr>
          </a:lstStyle>
          <a:p>
            <a:pPr>
              <a:defRPr/>
            </a:pPr>
            <a:fld id="{0EC27787-6784-4E99-807D-E974904CD8A2}" type="slidenum">
              <a:rPr lang="en-US" altLang="en-US"/>
              <a:pPr>
                <a:defRPr/>
              </a:pPr>
              <a:t>‹#›</a:t>
            </a:fld>
            <a:endParaRPr lang="en-US" altLang="en-US"/>
          </a:p>
        </p:txBody>
      </p:sp>
    </p:spTree>
    <p:extLst>
      <p:ext uri="{BB962C8B-B14F-4D97-AF65-F5344CB8AC3E}">
        <p14:creationId xmlns:p14="http://schemas.microsoft.com/office/powerpoint/2010/main" val="370977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3" name="Tam Giác Cân 15">
            <a:extLst>
              <a:ext uri="{FF2B5EF4-FFF2-40B4-BE49-F238E27FC236}">
                <a16:creationId xmlns:a16="http://schemas.microsoft.com/office/drawing/2014/main" id="{D2A7E05E-3F42-0EF0-E1AB-D709BCE8D3C4}"/>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êu đề 1"/>
          <p:cNvSpPr>
            <a:spLocks noGrp="1"/>
          </p:cNvSpPr>
          <p:nvPr>
            <p:ph type="title"/>
          </p:nvPr>
        </p:nvSpPr>
        <p:spPr>
          <a:xfrm>
            <a:off x="609600" y="228600"/>
            <a:ext cx="10972800" cy="914400"/>
          </a:xfrm>
        </p:spPr>
        <p:txBody>
          <a:bodyPr/>
          <a:lstStyle/>
          <a:p>
            <a:r>
              <a:rPr lang="vi-VN"/>
              <a:t>Bấm &amp; sửa kiểu tiêu đề</a:t>
            </a:r>
            <a:endParaRPr lang="en-US"/>
          </a:p>
        </p:txBody>
      </p:sp>
      <p:sp>
        <p:nvSpPr>
          <p:cNvPr id="4" name="Nơi giữ chỗ cho Ngày tháng 2">
            <a:extLst>
              <a:ext uri="{FF2B5EF4-FFF2-40B4-BE49-F238E27FC236}">
                <a16:creationId xmlns:a16="http://schemas.microsoft.com/office/drawing/2014/main" id="{AA397076-9E90-0E03-1A42-83BE387CAB61}"/>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3">
            <a:extLst>
              <a:ext uri="{FF2B5EF4-FFF2-40B4-BE49-F238E27FC236}">
                <a16:creationId xmlns:a16="http://schemas.microsoft.com/office/drawing/2014/main" id="{8E8F76AC-04F7-2E82-6D6C-F53593ECB312}"/>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4">
            <a:extLst>
              <a:ext uri="{FF2B5EF4-FFF2-40B4-BE49-F238E27FC236}">
                <a16:creationId xmlns:a16="http://schemas.microsoft.com/office/drawing/2014/main" id="{8F6C190A-DE73-57E6-5E38-8BF0BDEF18C2}"/>
              </a:ext>
            </a:extLst>
          </p:cNvPr>
          <p:cNvSpPr>
            <a:spLocks noGrp="1"/>
          </p:cNvSpPr>
          <p:nvPr>
            <p:ph type="sldNum" sz="quarter" idx="12"/>
          </p:nvPr>
        </p:nvSpPr>
        <p:spPr/>
        <p:txBody>
          <a:bodyPr/>
          <a:lstStyle>
            <a:lvl1pPr>
              <a:defRPr smtClean="0"/>
            </a:lvl1pPr>
          </a:lstStyle>
          <a:p>
            <a:pPr>
              <a:defRPr/>
            </a:pPr>
            <a:fld id="{658AEC87-1F62-48B0-A440-244C4F5152AF}" type="slidenum">
              <a:rPr lang="en-US" altLang="en-US"/>
              <a:pPr>
                <a:defRPr/>
              </a:pPr>
              <a:t>‹#›</a:t>
            </a:fld>
            <a:endParaRPr lang="en-US" altLang="en-US"/>
          </a:p>
        </p:txBody>
      </p:sp>
    </p:spTree>
    <p:extLst>
      <p:ext uri="{BB962C8B-B14F-4D97-AF65-F5344CB8AC3E}">
        <p14:creationId xmlns:p14="http://schemas.microsoft.com/office/powerpoint/2010/main" val="306423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2" name="Đường kết nối thẳng 15">
            <a:extLst>
              <a:ext uri="{FF2B5EF4-FFF2-40B4-BE49-F238E27FC236}">
                <a16:creationId xmlns:a16="http://schemas.microsoft.com/office/drawing/2014/main" id="{CAAC6A16-823C-B64D-23B5-FCB78BD1582A}"/>
              </a:ext>
            </a:extLst>
          </p:cNvPr>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Tam Giác Cân 16">
            <a:extLst>
              <a:ext uri="{FF2B5EF4-FFF2-40B4-BE49-F238E27FC236}">
                <a16:creationId xmlns:a16="http://schemas.microsoft.com/office/drawing/2014/main" id="{5522EC2D-1F3C-ABC5-7E63-D491AE57D515}"/>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Nơi giữ chỗ cho Ngày tháng 1">
            <a:extLst>
              <a:ext uri="{FF2B5EF4-FFF2-40B4-BE49-F238E27FC236}">
                <a16:creationId xmlns:a16="http://schemas.microsoft.com/office/drawing/2014/main" id="{D7E76149-7432-EA1A-1EF6-1D92ECC1580F}"/>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2">
            <a:extLst>
              <a:ext uri="{FF2B5EF4-FFF2-40B4-BE49-F238E27FC236}">
                <a16:creationId xmlns:a16="http://schemas.microsoft.com/office/drawing/2014/main" id="{E9C21A44-1049-0CA8-5266-8AA43894D53E}"/>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3">
            <a:extLst>
              <a:ext uri="{FF2B5EF4-FFF2-40B4-BE49-F238E27FC236}">
                <a16:creationId xmlns:a16="http://schemas.microsoft.com/office/drawing/2014/main" id="{60E9A05F-3EA7-9BA5-A2C3-8DD96D60F8C0}"/>
              </a:ext>
            </a:extLst>
          </p:cNvPr>
          <p:cNvSpPr>
            <a:spLocks noGrp="1"/>
          </p:cNvSpPr>
          <p:nvPr>
            <p:ph type="sldNum" sz="quarter" idx="12"/>
          </p:nvPr>
        </p:nvSpPr>
        <p:spPr/>
        <p:txBody>
          <a:bodyPr/>
          <a:lstStyle>
            <a:lvl1pPr>
              <a:defRPr smtClean="0"/>
            </a:lvl1pPr>
          </a:lstStyle>
          <a:p>
            <a:pPr>
              <a:defRPr/>
            </a:pPr>
            <a:fld id="{C6609BB5-2F51-4BF2-BD0F-400159091FF8}" type="slidenum">
              <a:rPr lang="en-US" altLang="en-US"/>
              <a:pPr>
                <a:defRPr/>
              </a:pPr>
              <a:t>‹#›</a:t>
            </a:fld>
            <a:endParaRPr lang="en-US" altLang="en-US"/>
          </a:p>
        </p:txBody>
      </p:sp>
    </p:spTree>
    <p:extLst>
      <p:ext uri="{BB962C8B-B14F-4D97-AF65-F5344CB8AC3E}">
        <p14:creationId xmlns:p14="http://schemas.microsoft.com/office/powerpoint/2010/main" val="28866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ội dung với Phụ đề">
    <p:spTree>
      <p:nvGrpSpPr>
        <p:cNvPr id="1" name=""/>
        <p:cNvGrpSpPr/>
        <p:nvPr/>
      </p:nvGrpSpPr>
      <p:grpSpPr>
        <a:xfrm>
          <a:off x="0" y="0"/>
          <a:ext cx="0" cy="0"/>
          <a:chOff x="0" y="0"/>
          <a:chExt cx="0" cy="0"/>
        </a:xfrm>
      </p:grpSpPr>
      <p:sp>
        <p:nvSpPr>
          <p:cNvPr id="4" name="Đường kết nối thẳng 15">
            <a:extLst>
              <a:ext uri="{FF2B5EF4-FFF2-40B4-BE49-F238E27FC236}">
                <a16:creationId xmlns:a16="http://schemas.microsoft.com/office/drawing/2014/main" id="{40B2C95C-2DCB-3670-59FB-4481B5DB0C94}"/>
              </a:ext>
            </a:extLst>
          </p:cNvPr>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Đường kết nối thẳng 16">
            <a:extLst>
              <a:ext uri="{FF2B5EF4-FFF2-40B4-BE49-F238E27FC236}">
                <a16:creationId xmlns:a16="http://schemas.microsoft.com/office/drawing/2014/main" id="{81B7FC1E-BD9E-FFBD-C3BC-25DC1647C8E0}"/>
              </a:ext>
            </a:extLst>
          </p:cNvPr>
          <p:cNvSpPr>
            <a:spLocks noChangeShapeType="1"/>
          </p:cNvSpPr>
          <p:nvPr/>
        </p:nvSpPr>
        <p:spPr bwMode="auto">
          <a:xfrm rot="5400000">
            <a:off x="5219700"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Tam Giác Cân 17">
            <a:extLst>
              <a:ext uri="{FF2B5EF4-FFF2-40B4-BE49-F238E27FC236}">
                <a16:creationId xmlns:a16="http://schemas.microsoft.com/office/drawing/2014/main" id="{F89C5850-440C-74E3-344E-4B79710F58BA}"/>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êu đề 1"/>
          <p:cNvSpPr>
            <a:spLocks noGrp="1"/>
          </p:cNvSpPr>
          <p:nvPr>
            <p:ph type="title"/>
          </p:nvPr>
        </p:nvSpPr>
        <p:spPr>
          <a:xfrm>
            <a:off x="8432800" y="304800"/>
            <a:ext cx="3352800" cy="838200"/>
          </a:xfrm>
        </p:spPr>
        <p:txBody>
          <a:bodyPr>
            <a:noAutofit/>
          </a:bodyPr>
          <a:lstStyle>
            <a:lvl1pPr algn="l">
              <a:buNone/>
              <a:defRPr sz="2000" b="1">
                <a:solidFill>
                  <a:schemeClr val="tx2"/>
                </a:solidFill>
                <a:latin typeface="+mn-lt"/>
                <a:ea typeface="+mn-ea"/>
                <a:cs typeface="+mn-cs"/>
              </a:defRPr>
            </a:lvl1pPr>
          </a:lstStyle>
          <a:p>
            <a:r>
              <a:rPr lang="vi-VN"/>
              <a:t>Bấm &amp; sửa kiểu tiêu đề</a:t>
            </a:r>
            <a:endParaRPr lang="en-US"/>
          </a:p>
        </p:txBody>
      </p:sp>
      <p:sp>
        <p:nvSpPr>
          <p:cNvPr id="3" name="Nơi giữ chỗ cho Văn bản 2"/>
          <p:cNvSpPr>
            <a:spLocks noGrp="1"/>
          </p:cNvSpPr>
          <p:nvPr>
            <p:ph type="body" idx="2"/>
          </p:nvPr>
        </p:nvSpPr>
        <p:spPr>
          <a:xfrm>
            <a:off x="8432800" y="1219201"/>
            <a:ext cx="33528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vi-VN"/>
              <a:t>Bấm &amp; sửa kiểu tiêu đề</a:t>
            </a:r>
          </a:p>
        </p:txBody>
      </p:sp>
      <p:sp>
        <p:nvSpPr>
          <p:cNvPr id="12" name="Nơi giữ chỗ cho Nội dung 11"/>
          <p:cNvSpPr>
            <a:spLocks noGrp="1"/>
          </p:cNvSpPr>
          <p:nvPr>
            <p:ph sz="quarter" idx="1"/>
          </p:nvPr>
        </p:nvSpPr>
        <p:spPr>
          <a:xfrm>
            <a:off x="406400" y="304800"/>
            <a:ext cx="7620000" cy="5715000"/>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4">
            <a:extLst>
              <a:ext uri="{FF2B5EF4-FFF2-40B4-BE49-F238E27FC236}">
                <a16:creationId xmlns:a16="http://schemas.microsoft.com/office/drawing/2014/main" id="{2EC0B85E-1E9E-C1E7-1A25-8E43722E6D58}"/>
              </a:ext>
            </a:extLst>
          </p:cNvPr>
          <p:cNvSpPr>
            <a:spLocks noGrp="1"/>
          </p:cNvSpPr>
          <p:nvPr>
            <p:ph type="dt" sz="half" idx="10"/>
          </p:nvPr>
        </p:nvSpPr>
        <p:spPr/>
        <p:txBody>
          <a:bodyPr/>
          <a:lstStyle>
            <a:lvl1pPr>
              <a:defRPr/>
            </a:lvl1pPr>
          </a:lstStyle>
          <a:p>
            <a:pPr>
              <a:defRPr/>
            </a:pPr>
            <a:endParaRPr lang="en-US"/>
          </a:p>
        </p:txBody>
      </p:sp>
      <p:sp>
        <p:nvSpPr>
          <p:cNvPr id="8" name="Nơi giữ chỗ cho Chân trang 5">
            <a:extLst>
              <a:ext uri="{FF2B5EF4-FFF2-40B4-BE49-F238E27FC236}">
                <a16:creationId xmlns:a16="http://schemas.microsoft.com/office/drawing/2014/main" id="{C903FB8F-3EB3-5808-A82A-CF3308F39560}"/>
              </a:ext>
            </a:extLst>
          </p:cNvPr>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6">
            <a:extLst>
              <a:ext uri="{FF2B5EF4-FFF2-40B4-BE49-F238E27FC236}">
                <a16:creationId xmlns:a16="http://schemas.microsoft.com/office/drawing/2014/main" id="{65331918-4843-D91F-1C86-BA27AAFB2813}"/>
              </a:ext>
            </a:extLst>
          </p:cNvPr>
          <p:cNvSpPr>
            <a:spLocks noGrp="1"/>
          </p:cNvSpPr>
          <p:nvPr>
            <p:ph type="sldNum" sz="quarter" idx="12"/>
          </p:nvPr>
        </p:nvSpPr>
        <p:spPr/>
        <p:txBody>
          <a:bodyPr/>
          <a:lstStyle>
            <a:lvl1pPr>
              <a:defRPr smtClean="0"/>
            </a:lvl1pPr>
          </a:lstStyle>
          <a:p>
            <a:pPr>
              <a:defRPr/>
            </a:pPr>
            <a:fld id="{70B0F6E5-4A39-4A3E-AE5E-496AFA251F4A}" type="slidenum">
              <a:rPr lang="en-US" altLang="en-US"/>
              <a:pPr>
                <a:defRPr/>
              </a:pPr>
              <a:t>‹#›</a:t>
            </a:fld>
            <a:endParaRPr lang="en-US" altLang="en-US"/>
          </a:p>
        </p:txBody>
      </p:sp>
    </p:spTree>
    <p:extLst>
      <p:ext uri="{BB962C8B-B14F-4D97-AF65-F5344CB8AC3E}">
        <p14:creationId xmlns:p14="http://schemas.microsoft.com/office/powerpoint/2010/main" val="3204841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bg>
      <p:bgPr>
        <a:solidFill>
          <a:schemeClr val="bg2"/>
        </a:solidFill>
        <a:effectLst/>
      </p:bgPr>
    </p:bg>
    <p:spTree>
      <p:nvGrpSpPr>
        <p:cNvPr id="1" name=""/>
        <p:cNvGrpSpPr/>
        <p:nvPr/>
      </p:nvGrpSpPr>
      <p:grpSpPr>
        <a:xfrm>
          <a:off x="0" y="0"/>
          <a:ext cx="0" cy="0"/>
          <a:chOff x="0" y="0"/>
          <a:chExt cx="0" cy="0"/>
        </a:xfrm>
      </p:grpSpPr>
      <p:sp>
        <p:nvSpPr>
          <p:cNvPr id="5" name="Đường kết nối thẳng 15">
            <a:extLst>
              <a:ext uri="{FF2B5EF4-FFF2-40B4-BE49-F238E27FC236}">
                <a16:creationId xmlns:a16="http://schemas.microsoft.com/office/drawing/2014/main" id="{E447AEEA-937F-D8D2-80FF-A8A3AACE59DE}"/>
              </a:ext>
            </a:extLst>
          </p:cNvPr>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Tam Giác Cân 16">
            <a:extLst>
              <a:ext uri="{FF2B5EF4-FFF2-40B4-BE49-F238E27FC236}">
                <a16:creationId xmlns:a16="http://schemas.microsoft.com/office/drawing/2014/main" id="{6D1575B3-5132-1793-65FB-13F3F2AFCB54}"/>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Hình Chữ nhật 17">
            <a:extLst>
              <a:ext uri="{FF2B5EF4-FFF2-40B4-BE49-F238E27FC236}">
                <a16:creationId xmlns:a16="http://schemas.microsoft.com/office/drawing/2014/main" id="{7614402A-9764-22B1-404A-B79D949EAA34}"/>
              </a:ext>
            </a:extLst>
          </p:cNvPr>
          <p:cNvSpPr/>
          <p:nvPr/>
        </p:nvSpPr>
        <p:spPr>
          <a:xfrm>
            <a:off x="609600" y="500063"/>
            <a:ext cx="24288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êu đề 1"/>
          <p:cNvSpPr>
            <a:spLocks noGrp="1"/>
          </p:cNvSpPr>
          <p:nvPr>
            <p:ph type="title"/>
          </p:nvPr>
        </p:nvSpPr>
        <p:spPr>
          <a:xfrm>
            <a:off x="609600" y="500856"/>
            <a:ext cx="10972800" cy="674688"/>
          </a:xfrm>
          <a:ln>
            <a:solidFill>
              <a:schemeClr val="accent1"/>
            </a:solidFill>
          </a:ln>
        </p:spPr>
        <p:txBody>
          <a:bodyPr lIns="274320" anchor="ctr"/>
          <a:lstStyle>
            <a:lvl1pPr algn="r">
              <a:buNone/>
              <a:defRPr sz="2000" b="0">
                <a:solidFill>
                  <a:schemeClr val="tx1"/>
                </a:solidFill>
              </a:defRPr>
            </a:lvl1pPr>
          </a:lstStyle>
          <a:p>
            <a:r>
              <a:rPr lang="vi-VN"/>
              <a:t>Bấm &amp; sửa kiểu tiêu đề</a:t>
            </a:r>
            <a:endParaRPr lang="en-US"/>
          </a:p>
        </p:txBody>
      </p:sp>
      <p:sp>
        <p:nvSpPr>
          <p:cNvPr id="3" name="Nơi giữ chỗ cho Hình ảnh 2"/>
          <p:cNvSpPr>
            <a:spLocks noGrp="1"/>
          </p:cNvSpPr>
          <p:nvPr>
            <p:ph type="pic" idx="1"/>
          </p:nvPr>
        </p:nvSpPr>
        <p:spPr>
          <a:xfrm>
            <a:off x="609600" y="1905000"/>
            <a:ext cx="109728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vi-VN" noProof="0"/>
              <a:t>Bấm biểu tượng để thêm hình ảnh</a:t>
            </a:r>
            <a:endParaRPr lang="en-US" noProof="0" dirty="0"/>
          </a:p>
        </p:txBody>
      </p:sp>
      <p:sp>
        <p:nvSpPr>
          <p:cNvPr id="4" name="Nơi giữ chỗ cho Văn bản 3"/>
          <p:cNvSpPr>
            <a:spLocks noGrp="1"/>
          </p:cNvSpPr>
          <p:nvPr>
            <p:ph type="body" sz="half" idx="2"/>
          </p:nvPr>
        </p:nvSpPr>
        <p:spPr>
          <a:xfrm>
            <a:off x="609600" y="1219200"/>
            <a:ext cx="109728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vi-VN"/>
              <a:t>Bấm &amp; sửa kiểu tiêu đề</a:t>
            </a:r>
          </a:p>
        </p:txBody>
      </p:sp>
      <p:sp>
        <p:nvSpPr>
          <p:cNvPr id="8" name="Nơi giữ chỗ cho Ngày tháng 4">
            <a:extLst>
              <a:ext uri="{FF2B5EF4-FFF2-40B4-BE49-F238E27FC236}">
                <a16:creationId xmlns:a16="http://schemas.microsoft.com/office/drawing/2014/main" id="{25363586-224C-E39E-999F-E5385A043FD3}"/>
              </a:ext>
            </a:extLst>
          </p:cNvPr>
          <p:cNvSpPr>
            <a:spLocks noGrp="1"/>
          </p:cNvSpPr>
          <p:nvPr>
            <p:ph type="dt" sz="half" idx="10"/>
          </p:nvPr>
        </p:nvSpPr>
        <p:spPr/>
        <p:txBody>
          <a:bodyPr/>
          <a:lstStyle>
            <a:lvl1pPr>
              <a:defRPr/>
            </a:lvl1pPr>
          </a:lstStyle>
          <a:p>
            <a:pPr>
              <a:defRPr/>
            </a:pPr>
            <a:endParaRPr lang="en-US"/>
          </a:p>
        </p:txBody>
      </p:sp>
      <p:sp>
        <p:nvSpPr>
          <p:cNvPr id="9" name="Nơi giữ chỗ cho Chân trang 5">
            <a:extLst>
              <a:ext uri="{FF2B5EF4-FFF2-40B4-BE49-F238E27FC236}">
                <a16:creationId xmlns:a16="http://schemas.microsoft.com/office/drawing/2014/main" id="{DCDA9569-062B-0891-E12C-95561E36E60B}"/>
              </a:ext>
            </a:extLst>
          </p:cNvPr>
          <p:cNvSpPr>
            <a:spLocks noGrp="1"/>
          </p:cNvSpPr>
          <p:nvPr>
            <p:ph type="ftr" sz="quarter" idx="11"/>
          </p:nvPr>
        </p:nvSpPr>
        <p:spPr/>
        <p:txBody>
          <a:bodyPr/>
          <a:lstStyle>
            <a:lvl1pPr>
              <a:defRPr/>
            </a:lvl1pPr>
          </a:lstStyle>
          <a:p>
            <a:pPr>
              <a:defRPr/>
            </a:pPr>
            <a:endParaRPr lang="en-US"/>
          </a:p>
        </p:txBody>
      </p:sp>
      <p:sp>
        <p:nvSpPr>
          <p:cNvPr id="10" name="Nơi giữ chỗ cho Số hiệu Bản chiếu 6">
            <a:extLst>
              <a:ext uri="{FF2B5EF4-FFF2-40B4-BE49-F238E27FC236}">
                <a16:creationId xmlns:a16="http://schemas.microsoft.com/office/drawing/2014/main" id="{F654373A-6362-ADD7-4629-DA6006305BAA}"/>
              </a:ext>
            </a:extLst>
          </p:cNvPr>
          <p:cNvSpPr>
            <a:spLocks noGrp="1"/>
          </p:cNvSpPr>
          <p:nvPr>
            <p:ph type="sldNum" sz="quarter" idx="12"/>
          </p:nvPr>
        </p:nvSpPr>
        <p:spPr/>
        <p:txBody>
          <a:bodyPr/>
          <a:lstStyle>
            <a:lvl1pPr>
              <a:defRPr smtClean="0"/>
            </a:lvl1pPr>
          </a:lstStyle>
          <a:p>
            <a:pPr>
              <a:defRPr/>
            </a:pPr>
            <a:fld id="{27C4A0BB-27FC-4F83-B637-641D4F5D34F7}" type="slidenum">
              <a:rPr lang="en-US" altLang="en-US"/>
              <a:pPr>
                <a:defRPr/>
              </a:pPr>
              <a:t>‹#›</a:t>
            </a:fld>
            <a:endParaRPr lang="en-US" altLang="en-US"/>
          </a:p>
        </p:txBody>
      </p:sp>
    </p:spTree>
    <p:extLst>
      <p:ext uri="{BB962C8B-B14F-4D97-AF65-F5344CB8AC3E}">
        <p14:creationId xmlns:p14="http://schemas.microsoft.com/office/powerpoint/2010/main" val="342832764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4.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Nơi giữ chỗ cho Tiêu đề 21">
            <a:extLst>
              <a:ext uri="{FF2B5EF4-FFF2-40B4-BE49-F238E27FC236}">
                <a16:creationId xmlns:a16="http://schemas.microsoft.com/office/drawing/2014/main" id="{CB3CDED1-8795-CDC5-0B4A-07AE52BA630C}"/>
              </a:ext>
            </a:extLst>
          </p:cNvPr>
          <p:cNvSpPr>
            <a:spLocks noGrp="1"/>
          </p:cNvSpPr>
          <p:nvPr>
            <p:ph type="title"/>
          </p:nvPr>
        </p:nvSpPr>
        <p:spPr bwMode="auto">
          <a:xfrm>
            <a:off x="609600" y="152400"/>
            <a:ext cx="10972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vi-VN" altLang="en-US"/>
              <a:t>Bấm &amp; sửa kiểu tiêu đề</a:t>
            </a:r>
            <a:endParaRPr lang="en-US" altLang="en-US"/>
          </a:p>
        </p:txBody>
      </p:sp>
      <p:sp>
        <p:nvSpPr>
          <p:cNvPr id="1027" name="Nơi giữ chỗ cho Văn bản 12">
            <a:extLst>
              <a:ext uri="{FF2B5EF4-FFF2-40B4-BE49-F238E27FC236}">
                <a16:creationId xmlns:a16="http://schemas.microsoft.com/office/drawing/2014/main" id="{CBAE3D91-DA13-DC8A-4B75-A641364284AF}"/>
              </a:ext>
            </a:extLst>
          </p:cNvPr>
          <p:cNvSpPr>
            <a:spLocks noGrp="1"/>
          </p:cNvSpPr>
          <p:nvPr>
            <p:ph type="body" idx="1"/>
          </p:nvPr>
        </p:nvSpPr>
        <p:spPr bwMode="auto">
          <a:xfrm>
            <a:off x="609600" y="1219200"/>
            <a:ext cx="109728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Bấm &amp; sửa kiểu tiêu đề</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14" name="Nơi giữ chỗ cho Ngày tháng 13">
            <a:extLst>
              <a:ext uri="{FF2B5EF4-FFF2-40B4-BE49-F238E27FC236}">
                <a16:creationId xmlns:a16="http://schemas.microsoft.com/office/drawing/2014/main" id="{D642A20B-A864-D4A7-BE6E-6071E06857E9}"/>
              </a:ext>
            </a:extLst>
          </p:cNvPr>
          <p:cNvSpPr>
            <a:spLocks noGrp="1"/>
          </p:cNvSpPr>
          <p:nvPr>
            <p:ph type="dt" sz="half" idx="2"/>
          </p:nvPr>
        </p:nvSpPr>
        <p:spPr>
          <a:xfrm>
            <a:off x="8534400" y="6356350"/>
            <a:ext cx="3052763"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Nơi giữ chỗ cho Chân trang 2">
            <a:extLst>
              <a:ext uri="{FF2B5EF4-FFF2-40B4-BE49-F238E27FC236}">
                <a16:creationId xmlns:a16="http://schemas.microsoft.com/office/drawing/2014/main" id="{74A0E382-4E0D-DEA1-CCDE-2EDCAA10AACD}"/>
              </a:ext>
            </a:extLst>
          </p:cNvPr>
          <p:cNvSpPr>
            <a:spLocks noGrp="1"/>
          </p:cNvSpPr>
          <p:nvPr>
            <p:ph type="ftr" sz="quarter" idx="3"/>
          </p:nvPr>
        </p:nvSpPr>
        <p:spPr>
          <a:xfrm>
            <a:off x="3865563" y="6356350"/>
            <a:ext cx="46736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Nơi giữ chỗ cho Số hiệu Bản chiếu 22">
            <a:extLst>
              <a:ext uri="{FF2B5EF4-FFF2-40B4-BE49-F238E27FC236}">
                <a16:creationId xmlns:a16="http://schemas.microsoft.com/office/drawing/2014/main" id="{FF5F906C-13FB-D531-05F5-DCBA8C7C1011}"/>
              </a:ext>
            </a:extLst>
          </p:cNvPr>
          <p:cNvSpPr>
            <a:spLocks noGrp="1"/>
          </p:cNvSpPr>
          <p:nvPr>
            <p:ph type="sldNum" sz="quarter" idx="4"/>
          </p:nvPr>
        </p:nvSpPr>
        <p:spPr>
          <a:xfrm>
            <a:off x="817563" y="6356350"/>
            <a:ext cx="2641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smtClean="0">
                <a:solidFill>
                  <a:schemeClr val="tx2"/>
                </a:solidFill>
              </a:defRPr>
            </a:lvl1pPr>
          </a:lstStyle>
          <a:p>
            <a:pPr>
              <a:defRPr/>
            </a:pPr>
            <a:fld id="{ECD2BD6E-FE5E-4D07-9849-FDA8135F9B8B}" type="slidenum">
              <a:rPr lang="en-US" altLang="en-US"/>
              <a:pPr>
                <a:defRPr/>
              </a:pPr>
              <a:t>‹#›</a:t>
            </a:fld>
            <a:endParaRPr lang="en-US" altLang="en-US"/>
          </a:p>
        </p:txBody>
      </p:sp>
      <p:sp>
        <p:nvSpPr>
          <p:cNvPr id="1031" name="Đường kết nối thẳng 27">
            <a:extLst>
              <a:ext uri="{FF2B5EF4-FFF2-40B4-BE49-F238E27FC236}">
                <a16:creationId xmlns:a16="http://schemas.microsoft.com/office/drawing/2014/main" id="{70ADDF27-17DB-6C51-4A42-DCCD8C34081A}"/>
              </a:ext>
            </a:extLst>
          </p:cNvPr>
          <p:cNvSpPr>
            <a:spLocks noChangeShapeType="1"/>
          </p:cNvSpPr>
          <p:nvPr/>
        </p:nvSpPr>
        <p:spPr bwMode="auto">
          <a:xfrm>
            <a:off x="609600" y="6353175"/>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Đường kết nối thẳng 28">
            <a:extLst>
              <a:ext uri="{FF2B5EF4-FFF2-40B4-BE49-F238E27FC236}">
                <a16:creationId xmlns:a16="http://schemas.microsoft.com/office/drawing/2014/main" id="{DA5E6434-6162-63B2-A7DF-F3CDAD9A4ECB}"/>
              </a:ext>
            </a:extLst>
          </p:cNvPr>
          <p:cNvSpPr>
            <a:spLocks noChangeShapeType="1"/>
          </p:cNvSpPr>
          <p:nvPr/>
        </p:nvSpPr>
        <p:spPr bwMode="auto">
          <a:xfrm>
            <a:off x="609600" y="1143000"/>
            <a:ext cx="109728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Tam Giác Cân 9">
            <a:extLst>
              <a:ext uri="{FF2B5EF4-FFF2-40B4-BE49-F238E27FC236}">
                <a16:creationId xmlns:a16="http://schemas.microsoft.com/office/drawing/2014/main" id="{2C43C532-3BCF-33C4-5544-5A0860471254}"/>
              </a:ext>
            </a:extLst>
          </p:cNvPr>
          <p:cNvSpPr>
            <a:spLocks noChangeAspect="1"/>
          </p:cNvSpPr>
          <p:nvPr/>
        </p:nvSpPr>
        <p:spPr>
          <a:xfrm rot="5400000">
            <a:off x="590551" y="6446837"/>
            <a:ext cx="190500" cy="16192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4" name="Rectangle 8">
            <a:extLst>
              <a:ext uri="{FF2B5EF4-FFF2-40B4-BE49-F238E27FC236}">
                <a16:creationId xmlns:a16="http://schemas.microsoft.com/office/drawing/2014/main" id="{07EFE358-7DF5-C624-5708-D91F221AEBE9}"/>
              </a:ext>
            </a:extLst>
          </p:cNvPr>
          <p:cNvSpPr>
            <a:spLocks noChangeArrowheads="1"/>
          </p:cNvSpPr>
          <p:nvPr userDrawn="1"/>
        </p:nvSpPr>
        <p:spPr bwMode="auto">
          <a:xfrm>
            <a:off x="0" y="0"/>
            <a:ext cx="12204700" cy="6865938"/>
          </a:xfrm>
          <a:prstGeom prst="rect">
            <a:avLst/>
          </a:prstGeom>
          <a:solidFill>
            <a:srgbClr val="60A712"/>
          </a:solidFill>
          <a:ln>
            <a:noFill/>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a:p>
        </p:txBody>
      </p:sp>
      <p:sp>
        <p:nvSpPr>
          <p:cNvPr id="1035" name="Freeform 9">
            <a:extLst>
              <a:ext uri="{FF2B5EF4-FFF2-40B4-BE49-F238E27FC236}">
                <a16:creationId xmlns:a16="http://schemas.microsoft.com/office/drawing/2014/main" id="{8022A1EE-2EB3-FA7A-300C-FCE79A94DA7E}"/>
              </a:ext>
            </a:extLst>
          </p:cNvPr>
          <p:cNvSpPr>
            <a:spLocks/>
          </p:cNvSpPr>
          <p:nvPr userDrawn="1"/>
        </p:nvSpPr>
        <p:spPr bwMode="auto">
          <a:xfrm>
            <a:off x="228600" y="476250"/>
            <a:ext cx="11723688" cy="6042025"/>
          </a:xfrm>
          <a:custGeom>
            <a:avLst/>
            <a:gdLst>
              <a:gd name="T0" fmla="*/ 2147483646 w 1078"/>
              <a:gd name="T1" fmla="*/ 2147483646 h 698"/>
              <a:gd name="T2" fmla="*/ 2147483646 w 1078"/>
              <a:gd name="T3" fmla="*/ 2147483646 h 698"/>
              <a:gd name="T4" fmla="*/ 2147483646 w 1078"/>
              <a:gd name="T5" fmla="*/ 2147483646 h 698"/>
              <a:gd name="T6" fmla="*/ 2147483646 w 1078"/>
              <a:gd name="T7" fmla="*/ 0 h 698"/>
              <a:gd name="T8" fmla="*/ 2147483646 w 1078"/>
              <a:gd name="T9" fmla="*/ 0 h 698"/>
              <a:gd name="T10" fmla="*/ 2147483646 w 1078"/>
              <a:gd name="T11" fmla="*/ 2147483646 h 698"/>
              <a:gd name="T12" fmla="*/ 2147483646 w 1078"/>
              <a:gd name="T13" fmla="*/ 2147483646 h 698"/>
              <a:gd name="T14" fmla="*/ 2147483646 w 1078"/>
              <a:gd name="T15" fmla="*/ 2147483646 h 698"/>
              <a:gd name="T16" fmla="*/ 2147483646 w 1078"/>
              <a:gd name="T17" fmla="*/ 2147483646 h 698"/>
              <a:gd name="T18" fmla="*/ 0 w 1078"/>
              <a:gd name="T19" fmla="*/ 2147483646 h 698"/>
              <a:gd name="T20" fmla="*/ 0 w 1078"/>
              <a:gd name="T21" fmla="*/ 2147483646 h 698"/>
              <a:gd name="T22" fmla="*/ 2147483646 w 1078"/>
              <a:gd name="T23" fmla="*/ 2147483646 h 698"/>
              <a:gd name="T24" fmla="*/ 2147483646 w 1078"/>
              <a:gd name="T25" fmla="*/ 2147483646 h 698"/>
              <a:gd name="T26" fmla="*/ 2147483646 w 1078"/>
              <a:gd name="T27" fmla="*/ 2147483646 h 698"/>
              <a:gd name="T28" fmla="*/ 2147483646 w 1078"/>
              <a:gd name="T29" fmla="*/ 2147483646 h 698"/>
              <a:gd name="T30" fmla="*/ 2147483646 w 1078"/>
              <a:gd name="T31" fmla="*/ 2147483646 h 698"/>
              <a:gd name="T32" fmla="*/ 2147483646 w 1078"/>
              <a:gd name="T33" fmla="*/ 2147483646 h 6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78" h="698">
                <a:moveTo>
                  <a:pt x="1078" y="34"/>
                </a:moveTo>
                <a:lnTo>
                  <a:pt x="1078" y="34"/>
                </a:lnTo>
                <a:lnTo>
                  <a:pt x="1078" y="26"/>
                </a:lnTo>
                <a:cubicBezTo>
                  <a:pt x="1078" y="12"/>
                  <a:pt x="1069" y="0"/>
                  <a:pt x="1057" y="0"/>
                </a:cubicBezTo>
                <a:lnTo>
                  <a:pt x="793" y="0"/>
                </a:lnTo>
                <a:cubicBezTo>
                  <a:pt x="781" y="0"/>
                  <a:pt x="772" y="12"/>
                  <a:pt x="772" y="26"/>
                </a:cubicBezTo>
                <a:lnTo>
                  <a:pt x="772" y="34"/>
                </a:lnTo>
                <a:cubicBezTo>
                  <a:pt x="772" y="36"/>
                  <a:pt x="772" y="39"/>
                  <a:pt x="772" y="41"/>
                </a:cubicBezTo>
                <a:lnTo>
                  <a:pt x="20" y="41"/>
                </a:lnTo>
                <a:cubicBezTo>
                  <a:pt x="9" y="41"/>
                  <a:pt x="0" y="50"/>
                  <a:pt x="0" y="61"/>
                </a:cubicBezTo>
                <a:lnTo>
                  <a:pt x="0" y="678"/>
                </a:lnTo>
                <a:cubicBezTo>
                  <a:pt x="0" y="689"/>
                  <a:pt x="9" y="698"/>
                  <a:pt x="20" y="698"/>
                </a:cubicBezTo>
                <a:lnTo>
                  <a:pt x="1057" y="698"/>
                </a:lnTo>
                <a:cubicBezTo>
                  <a:pt x="1069" y="698"/>
                  <a:pt x="1078" y="689"/>
                  <a:pt x="1078" y="678"/>
                </a:cubicBezTo>
                <a:lnTo>
                  <a:pt x="1078" y="77"/>
                </a:lnTo>
                <a:lnTo>
                  <a:pt x="1078" y="34"/>
                </a:lnTo>
                <a:close/>
              </a:path>
            </a:pathLst>
          </a:custGeom>
          <a:solidFill>
            <a:srgbClr val="FFFFF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pic>
        <p:nvPicPr>
          <p:cNvPr id="1036" name="Picture 15" descr="slide12">
            <a:extLst>
              <a:ext uri="{FF2B5EF4-FFF2-40B4-BE49-F238E27FC236}">
                <a16:creationId xmlns:a16="http://schemas.microsoft.com/office/drawing/2014/main" id="{2A93AAC4-87D0-085A-9EEB-9BC2091ADA9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06400" y="5676900"/>
            <a:ext cx="1033463"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7" descr="numsensk2">
            <a:extLst>
              <a:ext uri="{FF2B5EF4-FFF2-40B4-BE49-F238E27FC236}">
                <a16:creationId xmlns:a16="http://schemas.microsoft.com/office/drawing/2014/main" id="{045D26FE-1A88-7B52-4BAD-79665AEFAF6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855200" y="533400"/>
            <a:ext cx="9525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8" descr="fraction">
            <a:extLst>
              <a:ext uri="{FF2B5EF4-FFF2-40B4-BE49-F238E27FC236}">
                <a16:creationId xmlns:a16="http://schemas.microsoft.com/office/drawing/2014/main" id="{77FC1036-B0DD-9573-F2B6-A0466F551F35}"/>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972800" y="5334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19" descr="cong">
            <a:extLst>
              <a:ext uri="{FF2B5EF4-FFF2-40B4-BE49-F238E27FC236}">
                <a16:creationId xmlns:a16="http://schemas.microsoft.com/office/drawing/2014/main" id="{B7DFC62C-BEB6-D3E4-1C77-01B2FBFDAE00}"/>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839200" y="533400"/>
            <a:ext cx="8255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2" r:id="rId1"/>
    <p:sldLayoutId id="2147484128" r:id="rId2"/>
    <p:sldLayoutId id="2147484133" r:id="rId3"/>
    <p:sldLayoutId id="2147484129" r:id="rId4"/>
    <p:sldLayoutId id="2147484130" r:id="rId5"/>
    <p:sldLayoutId id="2147484134" r:id="rId6"/>
    <p:sldLayoutId id="2147484135" r:id="rId7"/>
    <p:sldLayoutId id="2147484136" r:id="rId8"/>
    <p:sldLayoutId id="2147484137" r:id="rId9"/>
    <p:sldLayoutId id="2147484131" r:id="rId10"/>
    <p:sldLayoutId id="214748413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2FA8497-802A-1D79-6D65-92DF1EE96009}"/>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92B71266-3098-E2EF-A98C-194445F91071}"/>
              </a:ext>
            </a:extLst>
          </p:cNvPr>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7A4CDC7-5FA1-43E4-493B-C6DC5556A628}"/>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pitchFamily="34" charset="0"/>
              </a:defRPr>
            </a:lvl1pPr>
          </a:lstStyle>
          <a:p>
            <a:pPr>
              <a:defRPr/>
            </a:pPr>
            <a:endParaRPr lang="en-US"/>
          </a:p>
        </p:txBody>
      </p:sp>
      <p:sp>
        <p:nvSpPr>
          <p:cNvPr id="1029" name="Rectangle 5">
            <a:extLst>
              <a:ext uri="{FF2B5EF4-FFF2-40B4-BE49-F238E27FC236}">
                <a16:creationId xmlns:a16="http://schemas.microsoft.com/office/drawing/2014/main" id="{4E285458-2A34-0A74-EF72-4023392A0B2E}"/>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pitchFamily="34" charset="0"/>
              </a:defRPr>
            </a:lvl1pPr>
          </a:lstStyle>
          <a:p>
            <a:pPr>
              <a:defRPr/>
            </a:pPr>
            <a:endParaRPr lang="en-US"/>
          </a:p>
        </p:txBody>
      </p:sp>
      <p:sp>
        <p:nvSpPr>
          <p:cNvPr id="1030" name="Rectangle 6">
            <a:extLst>
              <a:ext uri="{FF2B5EF4-FFF2-40B4-BE49-F238E27FC236}">
                <a16:creationId xmlns:a16="http://schemas.microsoft.com/office/drawing/2014/main" id="{C0FF46B2-CF0A-92F5-E06D-478CCC81FF91}"/>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latin typeface="Arial" panose="020B0604020202020204" pitchFamily="34" charset="0"/>
                <a:cs typeface="Arial" panose="020B0604020202020204" pitchFamily="34" charset="0"/>
              </a:defRPr>
            </a:lvl1pPr>
          </a:lstStyle>
          <a:p>
            <a:pPr>
              <a:defRPr/>
            </a:pPr>
            <a:fld id="{0B12F6DF-5346-4CDD-BFFC-DD2CF0ED553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9.gi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oleObject" Target="../embeddings/oleObject2.bin"/><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WordArt 2">
            <a:extLst>
              <a:ext uri="{FF2B5EF4-FFF2-40B4-BE49-F238E27FC236}">
                <a16:creationId xmlns:a16="http://schemas.microsoft.com/office/drawing/2014/main" id="{4EB7DBC3-E9AC-3DF4-2F84-F40A99C0E356}"/>
              </a:ext>
            </a:extLst>
          </p:cNvPr>
          <p:cNvSpPr>
            <a:spLocks noChangeArrowheads="1" noChangeShapeType="1" noTextEdit="1"/>
          </p:cNvSpPr>
          <p:nvPr/>
        </p:nvSpPr>
        <p:spPr bwMode="auto">
          <a:xfrm>
            <a:off x="1550988" y="995363"/>
            <a:ext cx="8636000" cy="1395412"/>
          </a:xfrm>
          <a:prstGeom prst="rect">
            <a:avLst/>
          </a:prstGeom>
        </p:spPr>
        <p:txBody>
          <a:bodyPr wrap="none" fromWordArt="1">
            <a:prstTxWarp prst="textPlain">
              <a:avLst>
                <a:gd name="adj" fmla="val 50000"/>
              </a:avLst>
            </a:prstTxWarp>
          </a:bodyPr>
          <a:lstStyle/>
          <a:p>
            <a:pPr algn="ctr"/>
            <a:endParaRPr lang="en-US" sz="4800" b="1" kern="10">
              <a:ln w="9525">
                <a:solidFill>
                  <a:srgbClr val="008000"/>
                </a:solidFill>
                <a:round/>
                <a:headEnd/>
                <a:tailEnd/>
              </a:ln>
              <a:solidFill>
                <a:srgbClr val="000000"/>
              </a:solidFill>
              <a:effectLst>
                <a:outerShdw dist="45791" dir="2021404" algn="ctr" rotWithShape="0">
                  <a:srgbClr val="B2B2B2">
                    <a:alpha val="79999"/>
                  </a:srgbClr>
                </a:outerShdw>
              </a:effectLst>
              <a:cs typeface="Times New Roman" panose="02020603050405020304" pitchFamily="18" charset="0"/>
            </a:endParaRPr>
          </a:p>
          <a:p>
            <a:pPr algn="ctr"/>
            <a:r>
              <a:rPr lang="en-US" sz="4800" b="1" kern="10">
                <a:ln w="9525">
                  <a:solidFill>
                    <a:srgbClr val="008000"/>
                  </a:solidFill>
                  <a:round/>
                  <a:headEnd/>
                  <a:tailEnd/>
                </a:ln>
                <a:solidFill>
                  <a:srgbClr val="000000"/>
                </a:solidFill>
                <a:effectLst>
                  <a:outerShdw dist="45791" dir="2021404" algn="ctr" rotWithShape="0">
                    <a:srgbClr val="B2B2B2">
                      <a:alpha val="79999"/>
                    </a:srgbClr>
                  </a:outerShdw>
                </a:effectLst>
                <a:cs typeface="Times New Roman" panose="02020603050405020304" pitchFamily="18" charset="0"/>
              </a:rPr>
              <a:t>Luyện từ và câu</a:t>
            </a:r>
          </a:p>
        </p:txBody>
      </p:sp>
      <p:sp>
        <p:nvSpPr>
          <p:cNvPr id="22531" name="WordArt 3">
            <a:extLst>
              <a:ext uri="{FF2B5EF4-FFF2-40B4-BE49-F238E27FC236}">
                <a16:creationId xmlns:a16="http://schemas.microsoft.com/office/drawing/2014/main" id="{C8EDE6FD-CACE-5191-52E7-306153389329}"/>
              </a:ext>
            </a:extLst>
          </p:cNvPr>
          <p:cNvSpPr>
            <a:spLocks noChangeArrowheads="1" noChangeShapeType="1" noTextEdit="1"/>
          </p:cNvSpPr>
          <p:nvPr/>
        </p:nvSpPr>
        <p:spPr bwMode="auto">
          <a:xfrm>
            <a:off x="2165350" y="995363"/>
            <a:ext cx="7408863" cy="541337"/>
          </a:xfrm>
          <a:prstGeom prst="rect">
            <a:avLst/>
          </a:prstGeom>
        </p:spPr>
        <p:txBody>
          <a:bodyPr wrap="none" fromWordArt="1">
            <a:prstTxWarp prst="textPlain">
              <a:avLst>
                <a:gd name="adj" fmla="val 50000"/>
              </a:avLst>
            </a:prstTxWarp>
          </a:bodyPr>
          <a:lstStyle/>
          <a:p>
            <a:pPr algn="ctr"/>
            <a:endParaRPr lang="en-US" sz="4800" b="1" kern="10">
              <a:ln w="9525">
                <a:solidFill>
                  <a:srgbClr val="FF0000"/>
                </a:solidFill>
                <a:round/>
                <a:headEnd/>
                <a:tailEnd/>
              </a:ln>
              <a:solidFill>
                <a:srgbClr val="FF0000"/>
              </a:solidFill>
              <a:effectLst>
                <a:outerShdw dist="45791" dir="2021404" algn="ctr" rotWithShape="0">
                  <a:srgbClr val="B2B2B2">
                    <a:alpha val="79999"/>
                  </a:srgbClr>
                </a:outerShdw>
              </a:effectLst>
              <a:cs typeface="Times New Roman" panose="02020603050405020304" pitchFamily="18" charset="0"/>
            </a:endParaRPr>
          </a:p>
        </p:txBody>
      </p:sp>
      <p:pic>
        <p:nvPicPr>
          <p:cNvPr id="22532" name="Picture 3" descr="WhitecornerFlower">
            <a:extLst>
              <a:ext uri="{FF2B5EF4-FFF2-40B4-BE49-F238E27FC236}">
                <a16:creationId xmlns:a16="http://schemas.microsoft.com/office/drawing/2014/main" id="{4E717946-384A-5F4C-3E90-C100ED441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638800"/>
            <a:ext cx="1625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WhitecornerFlower">
            <a:extLst>
              <a:ext uri="{FF2B5EF4-FFF2-40B4-BE49-F238E27FC236}">
                <a16:creationId xmlns:a16="http://schemas.microsoft.com/office/drawing/2014/main" id="{06459EF2-2093-D42E-C790-590894879D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3200" y="5486400"/>
            <a:ext cx="1828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19">
            <a:extLst>
              <a:ext uri="{FF2B5EF4-FFF2-40B4-BE49-F238E27FC236}">
                <a16:creationId xmlns:a16="http://schemas.microsoft.com/office/drawing/2014/main" id="{6CFE86A2-5863-8F56-E529-0CF9641F7D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8" y="63500"/>
            <a:ext cx="911225" cy="248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pic>
        <p:nvPicPr>
          <p:cNvPr id="22535" name="Picture 20">
            <a:extLst>
              <a:ext uri="{FF2B5EF4-FFF2-40B4-BE49-F238E27FC236}">
                <a16:creationId xmlns:a16="http://schemas.microsoft.com/office/drawing/2014/main" id="{DF52469B-2D98-4A21-F812-E279CCE9BA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47438" y="63500"/>
            <a:ext cx="911225" cy="248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sp>
        <p:nvSpPr>
          <p:cNvPr id="22536" name="Rectangle 36">
            <a:extLst>
              <a:ext uri="{FF2B5EF4-FFF2-40B4-BE49-F238E27FC236}">
                <a16:creationId xmlns:a16="http://schemas.microsoft.com/office/drawing/2014/main" id="{B57B2676-BC65-D8D0-7FEB-DC7A60BA313D}"/>
              </a:ext>
            </a:extLst>
          </p:cNvPr>
          <p:cNvSpPr>
            <a:spLocks noChangeArrowheads="1"/>
          </p:cNvSpPr>
          <p:nvPr/>
        </p:nvSpPr>
        <p:spPr bwMode="auto">
          <a:xfrm>
            <a:off x="0" y="0"/>
            <a:ext cx="12192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lIns="121914" tIns="60957" rIns="121914" bIns="60957" anchor="ctr"/>
          <a:lstStyle>
            <a:lvl1pPr defTabSz="1217613">
              <a:spcBef>
                <a:spcPct val="20000"/>
              </a:spcBef>
              <a:buChar char="•"/>
              <a:defRPr sz="3200">
                <a:solidFill>
                  <a:schemeClr val="tx1"/>
                </a:solidFill>
                <a:latin typeface="Arial" panose="020B0604020202020204" pitchFamily="34" charset="0"/>
              </a:defRPr>
            </a:lvl1pPr>
            <a:lvl2pPr marL="742950" indent="-285750" defTabSz="1217613">
              <a:spcBef>
                <a:spcPct val="20000"/>
              </a:spcBef>
              <a:buChar char="–"/>
              <a:defRPr sz="2800">
                <a:solidFill>
                  <a:schemeClr val="tx1"/>
                </a:solidFill>
                <a:latin typeface="Arial" panose="020B0604020202020204" pitchFamily="34" charset="0"/>
              </a:defRPr>
            </a:lvl2pPr>
            <a:lvl3pPr marL="1143000" indent="-228600" defTabSz="1217613">
              <a:spcBef>
                <a:spcPct val="20000"/>
              </a:spcBef>
              <a:buChar char="•"/>
              <a:defRPr sz="2400">
                <a:solidFill>
                  <a:schemeClr val="tx1"/>
                </a:solidFill>
                <a:latin typeface="Arial" panose="020B0604020202020204" pitchFamily="34" charset="0"/>
              </a:defRPr>
            </a:lvl3pPr>
            <a:lvl4pPr marL="1600200" indent="-228600" defTabSz="1217613">
              <a:spcBef>
                <a:spcPct val="20000"/>
              </a:spcBef>
              <a:buChar char="–"/>
              <a:defRPr sz="2000">
                <a:solidFill>
                  <a:schemeClr val="tx1"/>
                </a:solidFill>
                <a:latin typeface="Arial" panose="020B0604020202020204" pitchFamily="34" charset="0"/>
              </a:defRPr>
            </a:lvl4pPr>
            <a:lvl5pPr marL="2057400" indent="-228600" defTabSz="1217613">
              <a:spcBef>
                <a:spcPct val="20000"/>
              </a:spcBef>
              <a:buChar char="»"/>
              <a:defRPr sz="2000">
                <a:solidFill>
                  <a:schemeClr val="tx1"/>
                </a:solidFill>
                <a:latin typeface="Arial" panose="020B0604020202020204" pitchFamily="34" charset="0"/>
              </a:defRPr>
            </a:lvl5pPr>
            <a:lvl6pPr marL="2514600" indent="-228600" defTabSz="12176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2176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2176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21761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a:solidFill>
                <a:srgbClr val="000000"/>
              </a:solidFill>
              <a:cs typeface="Arial" panose="020B0604020202020204" pitchFamily="34" charset="0"/>
            </a:endParaRPr>
          </a:p>
        </p:txBody>
      </p:sp>
      <p:sp>
        <p:nvSpPr>
          <p:cNvPr id="2" name="Rectangle 1">
            <a:extLst>
              <a:ext uri="{FF2B5EF4-FFF2-40B4-BE49-F238E27FC236}">
                <a16:creationId xmlns:a16="http://schemas.microsoft.com/office/drawing/2014/main" id="{04A7B207-9312-7179-598A-FBF57F2D3797}"/>
              </a:ext>
            </a:extLst>
          </p:cNvPr>
          <p:cNvSpPr/>
          <p:nvPr/>
        </p:nvSpPr>
        <p:spPr>
          <a:xfrm>
            <a:off x="262243" y="3429000"/>
            <a:ext cx="11215075" cy="615553"/>
          </a:xfrm>
          <a:prstGeom prst="rect">
            <a:avLst/>
          </a:prstGeom>
        </p:spPr>
        <p:txBody>
          <a:bodyPr lIns="121914" tIns="60957" rIns="121914" bIns="60957">
            <a:spAutoFit/>
          </a:bodyPr>
          <a:lstStyle/>
          <a:p>
            <a:pPr algn="ctr" defTabSz="1219140" eaLnBrk="1" fontAlgn="auto" hangingPunct="1">
              <a:spcBef>
                <a:spcPts val="0"/>
              </a:spcBef>
              <a:spcAft>
                <a:spcPts val="0"/>
              </a:spcAft>
              <a:defRPr/>
            </a:pPr>
            <a:r>
              <a:rPr lang="en-US" sz="3200" b="1" kern="10" dirty="0">
                <a:ln w="9525">
                  <a:solidFill>
                    <a:srgbClr val="FF0000"/>
                  </a:solidFill>
                  <a:round/>
                  <a:headEnd/>
                  <a:tailEnd/>
                </a:ln>
                <a:solidFill>
                  <a:srgbClr val="C00000"/>
                </a:solidFill>
                <a:effectLst>
                  <a:outerShdw dist="45791" dir="2021404" algn="ctr" rotWithShape="0">
                    <a:srgbClr val="B2B2B2">
                      <a:alpha val="79999"/>
                    </a:srgbClr>
                  </a:outerShdw>
                </a:effectLst>
                <a:latin typeface="Times New Roman"/>
                <a:cs typeface="Times New Roman"/>
              </a:rPr>
              <a:t>NỐI CÁC VẾ CÂU GHÉP BẰNG QUAN HỆ TỪ (T2)</a:t>
            </a:r>
            <a:endParaRPr lang="en-US" sz="3200" kern="0" dirty="0">
              <a:solidFill>
                <a:sysClr val="windowText" lastClr="000000"/>
              </a:solidFill>
              <a:latin typeface="Arial"/>
              <a:cs typeface="Arial"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368ED132-5ACB-C3A1-F03A-BBFDB64E4BD9}"/>
              </a:ext>
            </a:extLst>
          </p:cNvPr>
          <p:cNvSpPr>
            <a:spLocks noGrp="1"/>
          </p:cNvSpPr>
          <p:nvPr>
            <p:ph sz="quarter" idx="1"/>
          </p:nvPr>
        </p:nvSpPr>
        <p:spPr>
          <a:xfrm>
            <a:off x="1752600" y="7162800"/>
            <a:ext cx="8915400" cy="4419600"/>
          </a:xfrm>
        </p:spPr>
        <p:txBody>
          <a:bodyPr/>
          <a:lstStyle/>
          <a:p>
            <a:pPr algn="just" eaLnBrk="1" hangingPunct="1">
              <a:buFontTx/>
              <a:buNone/>
            </a:pPr>
            <a:r>
              <a:rPr lang="en-US" altLang="en-US" b="1" i="1">
                <a:latin typeface="Times New Roman" panose="02020603050405020304" pitchFamily="18" charset="0"/>
              </a:rPr>
              <a:t>   </a:t>
            </a:r>
          </a:p>
          <a:p>
            <a:pPr algn="just" eaLnBrk="1" hangingPunct="1">
              <a:buFontTx/>
              <a:buNone/>
            </a:pPr>
            <a:endParaRPr lang="en-US" altLang="en-US" b="1" i="1">
              <a:latin typeface="Times New Roman" panose="02020603050405020304" pitchFamily="18" charset="0"/>
            </a:endParaRPr>
          </a:p>
        </p:txBody>
      </p:sp>
      <p:sp>
        <p:nvSpPr>
          <p:cNvPr id="107524" name="Text Box 4">
            <a:extLst>
              <a:ext uri="{FF2B5EF4-FFF2-40B4-BE49-F238E27FC236}">
                <a16:creationId xmlns:a16="http://schemas.microsoft.com/office/drawing/2014/main" id="{AB4467B7-01A7-AC3B-9275-C725F34A7DCA}"/>
              </a:ext>
            </a:extLst>
          </p:cNvPr>
          <p:cNvSpPr txBox="1">
            <a:spLocks noChangeArrowheads="1"/>
          </p:cNvSpPr>
          <p:nvPr/>
        </p:nvSpPr>
        <p:spPr bwMode="auto">
          <a:xfrm>
            <a:off x="1981200" y="1600200"/>
            <a:ext cx="2895600" cy="519113"/>
          </a:xfrm>
          <a:prstGeom prst="rect">
            <a:avLst/>
          </a:prstGeom>
          <a:noFill/>
          <a:ln w="9525">
            <a:noFill/>
            <a:miter lim="800000"/>
            <a:headEnd/>
            <a:tailEnd/>
          </a:ln>
          <a:effectLst/>
        </p:spPr>
        <p:txBody>
          <a:bodyPr>
            <a:spAutoFit/>
          </a:bodyPr>
          <a:lstStyle/>
          <a:p>
            <a:pPr algn="just" eaLnBrk="1" hangingPunct="1">
              <a:spcBef>
                <a:spcPct val="20000"/>
              </a:spcBef>
              <a:buClr>
                <a:schemeClr val="hlink"/>
              </a:buClr>
              <a:buSzPct val="60000"/>
              <a:buFont typeface="Wingdings" pitchFamily="2" charset="2"/>
              <a:buNone/>
              <a:defRPr/>
            </a:pPr>
            <a:r>
              <a:rPr lang="en-US" sz="2800" b="1" dirty="0" err="1">
                <a:effectLst>
                  <a:outerShdw blurRad="38100" dist="38100" dir="2700000" algn="tl">
                    <a:srgbClr val="C0C0C0"/>
                  </a:outerShdw>
                </a:effectLst>
              </a:rPr>
              <a:t>I.</a:t>
            </a:r>
            <a:r>
              <a:rPr lang="en-US" sz="2800" b="1" dirty="0" err="1"/>
              <a:t>Nhận</a:t>
            </a:r>
            <a:r>
              <a:rPr lang="en-US" sz="2800" b="1" dirty="0"/>
              <a:t> </a:t>
            </a:r>
            <a:r>
              <a:rPr lang="en-US" sz="2800" b="1" dirty="0" err="1"/>
              <a:t>xét</a:t>
            </a:r>
            <a:r>
              <a:rPr lang="en-US" sz="2800" b="1" dirty="0"/>
              <a:t>:  </a:t>
            </a:r>
          </a:p>
        </p:txBody>
      </p:sp>
      <p:sp>
        <p:nvSpPr>
          <p:cNvPr id="24580" name="Text Box 5">
            <a:extLst>
              <a:ext uri="{FF2B5EF4-FFF2-40B4-BE49-F238E27FC236}">
                <a16:creationId xmlns:a16="http://schemas.microsoft.com/office/drawing/2014/main" id="{FFF654C3-A4E6-7894-3E04-049BC5359098}"/>
              </a:ext>
            </a:extLst>
          </p:cNvPr>
          <p:cNvSpPr txBox="1">
            <a:spLocks noChangeArrowheads="1"/>
          </p:cNvSpPr>
          <p:nvPr/>
        </p:nvSpPr>
        <p:spPr bwMode="auto">
          <a:xfrm>
            <a:off x="1905000" y="2209800"/>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eaLnBrk="1" hangingPunct="1">
              <a:spcBef>
                <a:spcPct val="20000"/>
              </a:spcBef>
              <a:buClr>
                <a:schemeClr val="hlink"/>
              </a:buClr>
              <a:buSzPct val="60000"/>
              <a:buFont typeface="Wingdings" panose="05000000000000000000" pitchFamily="2" charset="2"/>
              <a:buNone/>
            </a:pPr>
            <a:r>
              <a:rPr lang="en-US" altLang="en-US" sz="2400" b="1">
                <a:latin typeface="Times New Roman" panose="02020603050405020304" pitchFamily="18" charset="0"/>
              </a:rPr>
              <a:t>  </a:t>
            </a:r>
          </a:p>
        </p:txBody>
      </p:sp>
      <p:sp>
        <p:nvSpPr>
          <p:cNvPr id="24581" name="Text Box 6">
            <a:extLst>
              <a:ext uri="{FF2B5EF4-FFF2-40B4-BE49-F238E27FC236}">
                <a16:creationId xmlns:a16="http://schemas.microsoft.com/office/drawing/2014/main" id="{374D9F2D-8C4A-33D2-B8D0-7439C0F1B2DA}"/>
              </a:ext>
            </a:extLst>
          </p:cNvPr>
          <p:cNvSpPr txBox="1">
            <a:spLocks noChangeArrowheads="1"/>
          </p:cNvSpPr>
          <p:nvPr/>
        </p:nvSpPr>
        <p:spPr bwMode="auto">
          <a:xfrm>
            <a:off x="1752600" y="2743200"/>
            <a:ext cx="891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1800">
              <a:latin typeface="Verdana" panose="020B0604030504040204" pitchFamily="34" charset="0"/>
            </a:endParaRPr>
          </a:p>
        </p:txBody>
      </p:sp>
      <p:sp>
        <p:nvSpPr>
          <p:cNvPr id="107527" name="Text Box 7">
            <a:extLst>
              <a:ext uri="{FF2B5EF4-FFF2-40B4-BE49-F238E27FC236}">
                <a16:creationId xmlns:a16="http://schemas.microsoft.com/office/drawing/2014/main" id="{4DC5223C-F482-AE0D-3D46-6E9A27B272EA}"/>
              </a:ext>
            </a:extLst>
          </p:cNvPr>
          <p:cNvSpPr txBox="1">
            <a:spLocks noChangeArrowheads="1"/>
          </p:cNvSpPr>
          <p:nvPr/>
        </p:nvSpPr>
        <p:spPr bwMode="auto">
          <a:xfrm>
            <a:off x="1524000" y="1981200"/>
            <a:ext cx="91440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r>
              <a:rPr lang="en-US" altLang="en-US" sz="2400" b="1" i="1">
                <a:latin typeface="Times New Roman" panose="02020603050405020304" pitchFamily="18" charset="0"/>
              </a:rPr>
              <a:t>   </a:t>
            </a:r>
            <a:r>
              <a:rPr lang="en-US" altLang="en-US" sz="2800" b="1">
                <a:latin typeface="Times New Roman" panose="02020603050405020304" pitchFamily="18" charset="0"/>
              </a:rPr>
              <a:t>1. Tìm câu ghép trong hai đoạn văn và từ ngữ nối các vế câu</a:t>
            </a:r>
            <a:r>
              <a:rPr lang="en-US" altLang="en-US" sz="1800" b="1">
                <a:latin typeface="Verdana" panose="020B0604030504040204" pitchFamily="34" charset="0"/>
              </a:rPr>
              <a:t>.</a:t>
            </a:r>
          </a:p>
          <a:p>
            <a:pPr>
              <a:spcBef>
                <a:spcPct val="0"/>
              </a:spcBef>
              <a:buClrTx/>
              <a:buSzTx/>
              <a:buFontTx/>
              <a:buNone/>
            </a:pPr>
            <a:r>
              <a:rPr lang="en-US" altLang="en-US" sz="2400" b="1" i="1">
                <a:latin typeface="Times New Roman" panose="02020603050405020304" pitchFamily="18" charset="0"/>
              </a:rPr>
              <a:t>   Bốn mùa Hạ Long mang trên mình một màu xanh đằm thắm: xanh biếc của biển, xanh lam của núi, xanh lục của trời. Màu xanh ấy như trường cửu, lúc nào cũng bát ngát, cũng trẻ trung, cũng phơi phới.</a:t>
            </a:r>
          </a:p>
        </p:txBody>
      </p:sp>
      <p:sp>
        <p:nvSpPr>
          <p:cNvPr id="107528" name="Text Box 8">
            <a:extLst>
              <a:ext uri="{FF2B5EF4-FFF2-40B4-BE49-F238E27FC236}">
                <a16:creationId xmlns:a16="http://schemas.microsoft.com/office/drawing/2014/main" id="{C0B9B93B-F2CB-49EA-9E21-3D76AD166B37}"/>
              </a:ext>
            </a:extLst>
          </p:cNvPr>
          <p:cNvSpPr txBox="1">
            <a:spLocks noChangeArrowheads="1"/>
          </p:cNvSpPr>
          <p:nvPr/>
        </p:nvSpPr>
        <p:spPr bwMode="auto">
          <a:xfrm>
            <a:off x="1524000" y="4343400"/>
            <a:ext cx="914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a:spcBef>
                <a:spcPct val="0"/>
              </a:spcBef>
              <a:buClrTx/>
              <a:buSzTx/>
              <a:buFontTx/>
              <a:buNone/>
            </a:pPr>
            <a:r>
              <a:rPr lang="en-US" altLang="en-US" sz="2400" b="1" i="1">
                <a:latin typeface="Times New Roman" panose="02020603050405020304" pitchFamily="18" charset="0"/>
              </a:rPr>
              <a:t>     Tuy bốn mùa là vậy nhưng mỗi mùa Hạ Long lại có những nét riêng biệt, hấp dẫn lòng người. Mùa xuân của Hạ Long là mùa của sương thu và cá mực. Mùa hè của HạLong là mùa gió nồm nam và cá ngừ, cá vược. Mùa thu của Hạ Long là mùa trăng biển và tôm he.</a:t>
            </a:r>
          </a:p>
          <a:p>
            <a:pPr algn="just">
              <a:spcBef>
                <a:spcPct val="0"/>
              </a:spcBef>
              <a:buClrTx/>
              <a:buSzTx/>
              <a:buFontTx/>
              <a:buNone/>
            </a:pPr>
            <a:r>
              <a:rPr lang="en-US" altLang="en-US" sz="2400" b="1" i="1">
                <a:latin typeface="Times New Roman" panose="02020603050405020304" pitchFamily="18" charset="0"/>
              </a:rPr>
              <a:t>                                                                </a:t>
            </a:r>
            <a:r>
              <a:rPr lang="en-US" altLang="en-US" sz="2400" b="1">
                <a:latin typeface="Times New Roman" panose="02020603050405020304" pitchFamily="18" charset="0"/>
              </a:rPr>
              <a:t>Thi Sảnh</a:t>
            </a:r>
            <a:endParaRPr lang="en-US" altLang="en-US" sz="2400">
              <a:latin typeface="Times New Roman" panose="02020603050405020304" pitchFamily="18" charset="0"/>
            </a:endParaRPr>
          </a:p>
        </p:txBody>
      </p:sp>
      <p:sp>
        <p:nvSpPr>
          <p:cNvPr id="107529" name="Text Box 9">
            <a:extLst>
              <a:ext uri="{FF2B5EF4-FFF2-40B4-BE49-F238E27FC236}">
                <a16:creationId xmlns:a16="http://schemas.microsoft.com/office/drawing/2014/main" id="{65D49276-B9FE-8C2C-50DE-76911DB7D88C}"/>
              </a:ext>
            </a:extLst>
          </p:cNvPr>
          <p:cNvSpPr txBox="1">
            <a:spLocks noChangeArrowheads="1"/>
          </p:cNvSpPr>
          <p:nvPr/>
        </p:nvSpPr>
        <p:spPr bwMode="auto">
          <a:xfrm>
            <a:off x="1752600" y="2133600"/>
            <a:ext cx="8915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a:spcBef>
                <a:spcPct val="0"/>
              </a:spcBef>
              <a:buClrTx/>
              <a:buSzTx/>
              <a:buFontTx/>
              <a:buNone/>
            </a:pPr>
            <a:r>
              <a:rPr lang="en-US" altLang="en-US" sz="2400" b="1">
                <a:latin typeface="Times New Roman" panose="02020603050405020304" pitchFamily="18" charset="0"/>
              </a:rPr>
              <a:t>  1- Câu ghép trong hai đoạn văn:</a:t>
            </a:r>
          </a:p>
          <a:p>
            <a:pPr algn="just">
              <a:spcBef>
                <a:spcPct val="0"/>
              </a:spcBef>
              <a:buClrTx/>
              <a:buSzTx/>
              <a:buFontTx/>
              <a:buNone/>
            </a:pPr>
            <a:r>
              <a:rPr lang="en-US" altLang="en-US" sz="2400" b="1">
                <a:latin typeface="Times New Roman" panose="02020603050405020304" pitchFamily="18" charset="0"/>
              </a:rPr>
              <a:t>   </a:t>
            </a:r>
            <a:r>
              <a:rPr lang="en-US" altLang="en-US" sz="2400" b="1" i="1">
                <a:latin typeface="Times New Roman" panose="02020603050405020304" pitchFamily="18" charset="0"/>
              </a:rPr>
              <a:t>Tuy bốn mùa là vậy,  nhưng   mỗi mùa Hạ Long lại có những nét</a:t>
            </a:r>
          </a:p>
          <a:p>
            <a:pPr algn="just">
              <a:spcBef>
                <a:spcPct val="0"/>
              </a:spcBef>
              <a:buClrTx/>
              <a:buSzTx/>
              <a:buFontTx/>
              <a:buNone/>
            </a:pPr>
            <a:r>
              <a:rPr lang="en-US" altLang="en-US" sz="2400" b="1" i="1">
                <a:latin typeface="Times New Roman" panose="02020603050405020304" pitchFamily="18" charset="0"/>
              </a:rPr>
              <a:t>riêng biệt, hấp dẫn lòng người. </a:t>
            </a:r>
          </a:p>
          <a:p>
            <a:pPr algn="just">
              <a:spcBef>
                <a:spcPct val="0"/>
              </a:spcBef>
              <a:buClrTx/>
              <a:buSzTx/>
              <a:buFontTx/>
              <a:buNone/>
            </a:pPr>
            <a:r>
              <a:rPr lang="en-US" altLang="en-US" sz="2400" b="1">
                <a:latin typeface="Times New Roman" panose="02020603050405020304" pitchFamily="18" charset="0"/>
              </a:rPr>
              <a:t>        </a:t>
            </a:r>
          </a:p>
        </p:txBody>
      </p:sp>
      <p:sp>
        <p:nvSpPr>
          <p:cNvPr id="107530" name="Text Box 10">
            <a:extLst>
              <a:ext uri="{FF2B5EF4-FFF2-40B4-BE49-F238E27FC236}">
                <a16:creationId xmlns:a16="http://schemas.microsoft.com/office/drawing/2014/main" id="{6F5D0B4B-0B76-8A05-217C-7BC2AA6902BC}"/>
              </a:ext>
            </a:extLst>
          </p:cNvPr>
          <p:cNvSpPr txBox="1">
            <a:spLocks noChangeArrowheads="1"/>
          </p:cNvSpPr>
          <p:nvPr/>
        </p:nvSpPr>
        <p:spPr bwMode="auto">
          <a:xfrm>
            <a:off x="1955800" y="25146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2400" b="1" i="1">
              <a:solidFill>
                <a:srgbClr val="FF0000"/>
              </a:solidFill>
              <a:latin typeface="Times New Roman" panose="02020603050405020304" pitchFamily="18" charset="0"/>
            </a:endParaRPr>
          </a:p>
        </p:txBody>
      </p:sp>
      <p:sp>
        <p:nvSpPr>
          <p:cNvPr id="107531" name="Text Box 11">
            <a:extLst>
              <a:ext uri="{FF2B5EF4-FFF2-40B4-BE49-F238E27FC236}">
                <a16:creationId xmlns:a16="http://schemas.microsoft.com/office/drawing/2014/main" id="{E8C2B634-87AA-29FD-F132-DC6E806D14DB}"/>
              </a:ext>
            </a:extLst>
          </p:cNvPr>
          <p:cNvSpPr txBox="1">
            <a:spLocks noChangeArrowheads="1"/>
          </p:cNvSpPr>
          <p:nvPr/>
        </p:nvSpPr>
        <p:spPr bwMode="auto">
          <a:xfrm>
            <a:off x="4038600" y="60198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2400" b="1" i="1">
              <a:solidFill>
                <a:srgbClr val="FF0000"/>
              </a:solidFill>
              <a:latin typeface="Times New Roman" panose="02020603050405020304" pitchFamily="18" charset="0"/>
            </a:endParaRPr>
          </a:p>
        </p:txBody>
      </p:sp>
      <p:sp>
        <p:nvSpPr>
          <p:cNvPr id="107532" name="Text Box 12">
            <a:extLst>
              <a:ext uri="{FF2B5EF4-FFF2-40B4-BE49-F238E27FC236}">
                <a16:creationId xmlns:a16="http://schemas.microsoft.com/office/drawing/2014/main" id="{B84E64CF-3420-82DA-F9D6-488B7055F937}"/>
              </a:ext>
            </a:extLst>
          </p:cNvPr>
          <p:cNvSpPr txBox="1">
            <a:spLocks noChangeArrowheads="1"/>
          </p:cNvSpPr>
          <p:nvPr/>
        </p:nvSpPr>
        <p:spPr bwMode="auto">
          <a:xfrm>
            <a:off x="6096000" y="2895600"/>
            <a:ext cx="304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a:solidFill>
                  <a:srgbClr val="0000FF"/>
                </a:solidFill>
                <a:latin typeface="Times New Roman" panose="02020603050405020304" pitchFamily="18" charset="0"/>
              </a:rPr>
              <a:t>(Quan hệ tương phản)</a:t>
            </a:r>
          </a:p>
        </p:txBody>
      </p:sp>
      <p:sp>
        <p:nvSpPr>
          <p:cNvPr id="107533" name="Text Box 13">
            <a:extLst>
              <a:ext uri="{FF2B5EF4-FFF2-40B4-BE49-F238E27FC236}">
                <a16:creationId xmlns:a16="http://schemas.microsoft.com/office/drawing/2014/main" id="{1D84507F-A90C-964E-EA93-8FB8DB35D6B2}"/>
              </a:ext>
            </a:extLst>
          </p:cNvPr>
          <p:cNvSpPr txBox="1">
            <a:spLocks noChangeArrowheads="1"/>
          </p:cNvSpPr>
          <p:nvPr/>
        </p:nvSpPr>
        <p:spPr bwMode="auto">
          <a:xfrm>
            <a:off x="1828800" y="3657600"/>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a:latin typeface="Times New Roman" panose="02020603050405020304" pitchFamily="18" charset="0"/>
              </a:rPr>
              <a:t>2. Ví dụ về câu ghép có quan hệ tương phản:</a:t>
            </a:r>
          </a:p>
        </p:txBody>
      </p:sp>
      <p:sp>
        <p:nvSpPr>
          <p:cNvPr id="107534" name="Text Box 14">
            <a:extLst>
              <a:ext uri="{FF2B5EF4-FFF2-40B4-BE49-F238E27FC236}">
                <a16:creationId xmlns:a16="http://schemas.microsoft.com/office/drawing/2014/main" id="{619C64D1-F946-A523-2BF0-9C524B4E7359}"/>
              </a:ext>
            </a:extLst>
          </p:cNvPr>
          <p:cNvSpPr txBox="1">
            <a:spLocks noChangeArrowheads="1"/>
          </p:cNvSpPr>
          <p:nvPr/>
        </p:nvSpPr>
        <p:spPr bwMode="auto">
          <a:xfrm>
            <a:off x="1905000" y="41910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800">
                <a:latin typeface="Verdana" panose="020B0604030504040204" pitchFamily="34" charset="0"/>
              </a:rPr>
              <a:t>   - </a:t>
            </a:r>
            <a:r>
              <a:rPr lang="en-US" altLang="en-US" sz="2400" b="1" i="1">
                <a:solidFill>
                  <a:srgbClr val="FF0000"/>
                </a:solidFill>
                <a:latin typeface="Times New Roman" panose="02020603050405020304" pitchFamily="18" charset="0"/>
              </a:rPr>
              <a:t>Dù </a:t>
            </a:r>
            <a:r>
              <a:rPr lang="en-US" altLang="en-US" sz="2400" b="1" i="1">
                <a:latin typeface="Times New Roman" panose="02020603050405020304" pitchFamily="18" charset="0"/>
              </a:rPr>
              <a:t>trời rất rét,  em vẫn đi học đúng giờ.</a:t>
            </a:r>
            <a:endParaRPr lang="en-US" altLang="en-US" sz="1800" b="1" i="1">
              <a:latin typeface="Verdana" panose="020B0604030504040204" pitchFamily="34" charset="0"/>
            </a:endParaRPr>
          </a:p>
        </p:txBody>
      </p:sp>
      <p:sp>
        <p:nvSpPr>
          <p:cNvPr id="24590" name="Text Box 15">
            <a:extLst>
              <a:ext uri="{FF2B5EF4-FFF2-40B4-BE49-F238E27FC236}">
                <a16:creationId xmlns:a16="http://schemas.microsoft.com/office/drawing/2014/main" id="{3DEFA264-2554-732B-EE68-9D8EE72F43DD}"/>
              </a:ext>
            </a:extLst>
          </p:cNvPr>
          <p:cNvSpPr txBox="1">
            <a:spLocks noChangeArrowheads="1"/>
          </p:cNvSpPr>
          <p:nvPr/>
        </p:nvSpPr>
        <p:spPr bwMode="auto">
          <a:xfrm>
            <a:off x="2133600" y="4724400"/>
            <a:ext cx="807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1800">
              <a:latin typeface="Verdana" panose="020B0604030504040204" pitchFamily="34" charset="0"/>
            </a:endParaRPr>
          </a:p>
        </p:txBody>
      </p:sp>
      <p:sp>
        <p:nvSpPr>
          <p:cNvPr id="107536" name="Text Box 16">
            <a:extLst>
              <a:ext uri="{FF2B5EF4-FFF2-40B4-BE49-F238E27FC236}">
                <a16:creationId xmlns:a16="http://schemas.microsoft.com/office/drawing/2014/main" id="{9C19A86D-C9D4-08ED-CEA3-1CA18C540E9F}"/>
              </a:ext>
            </a:extLst>
          </p:cNvPr>
          <p:cNvSpPr txBox="1">
            <a:spLocks noChangeArrowheads="1"/>
          </p:cNvSpPr>
          <p:nvPr/>
        </p:nvSpPr>
        <p:spPr bwMode="auto">
          <a:xfrm>
            <a:off x="1905000" y="4800600"/>
            <a:ext cx="861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   </a:t>
            </a:r>
            <a:r>
              <a:rPr lang="en-US" altLang="en-US" sz="2400" b="1" i="1">
                <a:latin typeface="Times New Roman" panose="02020603050405020304" pitchFamily="18" charset="0"/>
              </a:rPr>
              <a:t>-</a:t>
            </a:r>
            <a:r>
              <a:rPr lang="en-US" altLang="en-US" sz="2400" b="1" i="1">
                <a:solidFill>
                  <a:srgbClr val="FF0000"/>
                </a:solidFill>
                <a:latin typeface="Times New Roman" panose="02020603050405020304" pitchFamily="18" charset="0"/>
              </a:rPr>
              <a:t> Mặc dù</a:t>
            </a:r>
            <a:r>
              <a:rPr lang="en-US" altLang="en-US" sz="2400" b="1" i="1">
                <a:latin typeface="Times New Roman" panose="02020603050405020304" pitchFamily="18" charset="0"/>
              </a:rPr>
              <a:t> đêm đã khuya  </a:t>
            </a:r>
            <a:r>
              <a:rPr lang="en-US" altLang="en-US" sz="2400" b="1" i="1">
                <a:solidFill>
                  <a:srgbClr val="FF0000"/>
                </a:solidFill>
                <a:latin typeface="Times New Roman" panose="02020603050405020304" pitchFamily="18" charset="0"/>
              </a:rPr>
              <a:t>nhưng</a:t>
            </a:r>
            <a:r>
              <a:rPr lang="en-US" altLang="en-US" sz="2400" b="1" i="1">
                <a:latin typeface="Times New Roman" panose="02020603050405020304" pitchFamily="18" charset="0"/>
              </a:rPr>
              <a:t> mẹ vẫn cặm cụi bên bàn làm việc.</a:t>
            </a:r>
          </a:p>
        </p:txBody>
      </p:sp>
      <p:sp>
        <p:nvSpPr>
          <p:cNvPr id="24592" name="Text Box 17">
            <a:extLst>
              <a:ext uri="{FF2B5EF4-FFF2-40B4-BE49-F238E27FC236}">
                <a16:creationId xmlns:a16="http://schemas.microsoft.com/office/drawing/2014/main" id="{9F3C104C-3777-4623-EF09-CBB0383D1FE9}"/>
              </a:ext>
            </a:extLst>
          </p:cNvPr>
          <p:cNvSpPr txBox="1">
            <a:spLocks noChangeArrowheads="1"/>
          </p:cNvSpPr>
          <p:nvPr/>
        </p:nvSpPr>
        <p:spPr bwMode="auto">
          <a:xfrm>
            <a:off x="2057400" y="5410200"/>
            <a:ext cx="822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1800">
              <a:latin typeface="Verdana" panose="020B0604030504040204" pitchFamily="34" charset="0"/>
            </a:endParaRPr>
          </a:p>
        </p:txBody>
      </p:sp>
      <p:sp>
        <p:nvSpPr>
          <p:cNvPr id="107538" name="Text Box 18">
            <a:extLst>
              <a:ext uri="{FF2B5EF4-FFF2-40B4-BE49-F238E27FC236}">
                <a16:creationId xmlns:a16="http://schemas.microsoft.com/office/drawing/2014/main" id="{0258399B-DCEE-19DB-3332-40069CB779E0}"/>
              </a:ext>
            </a:extLst>
          </p:cNvPr>
          <p:cNvSpPr txBox="1">
            <a:spLocks noChangeArrowheads="1"/>
          </p:cNvSpPr>
          <p:nvPr/>
        </p:nvSpPr>
        <p:spPr bwMode="auto">
          <a:xfrm>
            <a:off x="2057400" y="5486400"/>
            <a:ext cx="861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Char char="-"/>
            </a:pPr>
            <a:r>
              <a:rPr lang="en-US" altLang="en-US" sz="2400" b="1" i="1">
                <a:solidFill>
                  <a:srgbClr val="FF0000"/>
                </a:solidFill>
                <a:latin typeface="Times New Roman" panose="02020603050405020304" pitchFamily="18" charset="0"/>
              </a:rPr>
              <a:t>Tuy</a:t>
            </a:r>
            <a:r>
              <a:rPr lang="en-US" altLang="en-US" sz="2400" b="1" i="1">
                <a:latin typeface="Times New Roman" panose="02020603050405020304" pitchFamily="18" charset="0"/>
              </a:rPr>
              <a:t> chúng em chưa ngoan, cô giáo vẫn rất yêu quý chúng em.</a:t>
            </a:r>
          </a:p>
        </p:txBody>
      </p:sp>
      <p:sp>
        <p:nvSpPr>
          <p:cNvPr id="107539" name="Text Box 19">
            <a:extLst>
              <a:ext uri="{FF2B5EF4-FFF2-40B4-BE49-F238E27FC236}">
                <a16:creationId xmlns:a16="http://schemas.microsoft.com/office/drawing/2014/main" id="{5CCFC911-779B-35E2-C666-7046CD6E6FFE}"/>
              </a:ext>
            </a:extLst>
          </p:cNvPr>
          <p:cNvSpPr txBox="1">
            <a:spLocks noChangeArrowheads="1"/>
          </p:cNvSpPr>
          <p:nvPr/>
        </p:nvSpPr>
        <p:spPr bwMode="auto">
          <a:xfrm>
            <a:off x="1905000" y="1081088"/>
            <a:ext cx="8763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2800" b="1">
                <a:solidFill>
                  <a:srgbClr val="0000FF"/>
                </a:solidFill>
                <a:latin typeface="Times New Roman" panose="02020603050405020304" pitchFamily="18" charset="0"/>
              </a:rPr>
              <a:t>NỐI CÁC VẾ CÂU GHÉP BẰNG QUAN HỆ TỪ</a:t>
            </a:r>
          </a:p>
        </p:txBody>
      </p:sp>
      <p:sp>
        <p:nvSpPr>
          <p:cNvPr id="107540" name="Text Box 20">
            <a:extLst>
              <a:ext uri="{FF2B5EF4-FFF2-40B4-BE49-F238E27FC236}">
                <a16:creationId xmlns:a16="http://schemas.microsoft.com/office/drawing/2014/main" id="{968F98BD-B90E-1629-CC85-34B7422E9810}"/>
              </a:ext>
            </a:extLst>
          </p:cNvPr>
          <p:cNvSpPr txBox="1">
            <a:spLocks noChangeArrowheads="1"/>
          </p:cNvSpPr>
          <p:nvPr/>
        </p:nvSpPr>
        <p:spPr bwMode="auto">
          <a:xfrm>
            <a:off x="4191000" y="2438400"/>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a:solidFill>
                  <a:srgbClr val="FF3300"/>
                </a:solidFill>
                <a:latin typeface="Verdana" panose="020B0604030504040204" pitchFamily="34" charset="0"/>
              </a:rPr>
              <a:t>   /</a:t>
            </a:r>
          </a:p>
        </p:txBody>
      </p:sp>
      <p:sp>
        <p:nvSpPr>
          <p:cNvPr id="107541" name="Oval 21">
            <a:extLst>
              <a:ext uri="{FF2B5EF4-FFF2-40B4-BE49-F238E27FC236}">
                <a16:creationId xmlns:a16="http://schemas.microsoft.com/office/drawing/2014/main" id="{F3D9D0AD-B519-ADAC-259E-D8FE4DA957BE}"/>
              </a:ext>
            </a:extLst>
          </p:cNvPr>
          <p:cNvSpPr>
            <a:spLocks noChangeArrowheads="1"/>
          </p:cNvSpPr>
          <p:nvPr/>
        </p:nvSpPr>
        <p:spPr bwMode="auto">
          <a:xfrm>
            <a:off x="1905000" y="2438400"/>
            <a:ext cx="685800" cy="609600"/>
          </a:xfrm>
          <a:prstGeom prst="ellipse">
            <a:avLst/>
          </a:prstGeom>
          <a:solidFill>
            <a:schemeClr val="accent1"/>
          </a:solidFill>
          <a:ln w="9525">
            <a:solidFill>
              <a:srgbClr val="FF0000"/>
            </a:solidFill>
            <a:round/>
            <a:headEnd/>
            <a:tailEnd/>
          </a:ln>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i="1">
                <a:solidFill>
                  <a:srgbClr val="FF0000"/>
                </a:solidFill>
                <a:latin typeface="Times New Roman" panose="02020603050405020304" pitchFamily="18" charset="0"/>
              </a:rPr>
              <a:t>Tuy</a:t>
            </a:r>
          </a:p>
        </p:txBody>
      </p:sp>
      <p:sp>
        <p:nvSpPr>
          <p:cNvPr id="107542" name="Oval 22">
            <a:extLst>
              <a:ext uri="{FF2B5EF4-FFF2-40B4-BE49-F238E27FC236}">
                <a16:creationId xmlns:a16="http://schemas.microsoft.com/office/drawing/2014/main" id="{C155FAF5-1F04-059A-5881-70A471D217E4}"/>
              </a:ext>
            </a:extLst>
          </p:cNvPr>
          <p:cNvSpPr>
            <a:spLocks noChangeArrowheads="1"/>
          </p:cNvSpPr>
          <p:nvPr/>
        </p:nvSpPr>
        <p:spPr bwMode="auto">
          <a:xfrm>
            <a:off x="4800600" y="2438400"/>
            <a:ext cx="990600" cy="609600"/>
          </a:xfrm>
          <a:prstGeom prst="ellipse">
            <a:avLst/>
          </a:prstGeom>
          <a:solidFill>
            <a:schemeClr val="accent1"/>
          </a:solidFill>
          <a:ln w="9525">
            <a:solidFill>
              <a:srgbClr val="FF0000"/>
            </a:solidFill>
            <a:round/>
            <a:headEnd/>
            <a:tailEnd/>
          </a:ln>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i="1">
                <a:solidFill>
                  <a:srgbClr val="FF0000"/>
                </a:solidFill>
                <a:latin typeface="Times New Roman" panose="02020603050405020304" pitchFamily="18" charset="0"/>
              </a:rPr>
              <a:t>nhưng</a:t>
            </a:r>
          </a:p>
        </p:txBody>
      </p:sp>
      <p:sp>
        <p:nvSpPr>
          <p:cNvPr id="107543" name="Text Box 23">
            <a:extLst>
              <a:ext uri="{FF2B5EF4-FFF2-40B4-BE49-F238E27FC236}">
                <a16:creationId xmlns:a16="http://schemas.microsoft.com/office/drawing/2014/main" id="{71C4D3F6-73F9-46A6-C005-9895EB2D03DE}"/>
              </a:ext>
            </a:extLst>
          </p:cNvPr>
          <p:cNvSpPr txBox="1">
            <a:spLocks noChangeArrowheads="1"/>
          </p:cNvSpPr>
          <p:nvPr/>
        </p:nvSpPr>
        <p:spPr bwMode="auto">
          <a:xfrm>
            <a:off x="3810000" y="4129088"/>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a:solidFill>
                  <a:srgbClr val="FF3300"/>
                </a:solidFill>
                <a:latin typeface="Verdana" panose="020B0604030504040204" pitchFamily="34" charset="0"/>
              </a:rPr>
              <a:t>   /</a:t>
            </a:r>
          </a:p>
        </p:txBody>
      </p:sp>
      <p:sp>
        <p:nvSpPr>
          <p:cNvPr id="107544" name="Text Box 24">
            <a:extLst>
              <a:ext uri="{FF2B5EF4-FFF2-40B4-BE49-F238E27FC236}">
                <a16:creationId xmlns:a16="http://schemas.microsoft.com/office/drawing/2014/main" id="{62ED4DBA-BA98-6E37-146E-C04D7FE1F7D7}"/>
              </a:ext>
            </a:extLst>
          </p:cNvPr>
          <p:cNvSpPr txBox="1">
            <a:spLocks noChangeArrowheads="1"/>
          </p:cNvSpPr>
          <p:nvPr/>
        </p:nvSpPr>
        <p:spPr bwMode="auto">
          <a:xfrm>
            <a:off x="4800600" y="4724400"/>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a:solidFill>
                  <a:srgbClr val="FF3300"/>
                </a:solidFill>
                <a:latin typeface="Verdana" panose="020B0604030504040204" pitchFamily="34" charset="0"/>
              </a:rPr>
              <a:t>   /</a:t>
            </a:r>
          </a:p>
        </p:txBody>
      </p:sp>
      <p:sp>
        <p:nvSpPr>
          <p:cNvPr id="107545" name="Text Box 25">
            <a:extLst>
              <a:ext uri="{FF2B5EF4-FFF2-40B4-BE49-F238E27FC236}">
                <a16:creationId xmlns:a16="http://schemas.microsoft.com/office/drawing/2014/main" id="{9716DA24-931E-B158-B00E-851B465236B3}"/>
              </a:ext>
            </a:extLst>
          </p:cNvPr>
          <p:cNvSpPr txBox="1">
            <a:spLocks noChangeArrowheads="1"/>
          </p:cNvSpPr>
          <p:nvPr/>
        </p:nvSpPr>
        <p:spPr bwMode="auto">
          <a:xfrm>
            <a:off x="5257800" y="5424488"/>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a:solidFill>
                  <a:srgbClr val="FF3300"/>
                </a:solidFill>
                <a:latin typeface="Verdana" panose="020B060403050404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7539"/>
                                        </p:tgtEl>
                                        <p:attrNameLst>
                                          <p:attrName>style.visibility</p:attrName>
                                        </p:attrNameLst>
                                      </p:cBhvr>
                                      <p:to>
                                        <p:strVal val="visible"/>
                                      </p:to>
                                    </p:set>
                                    <p:anim to="" calcmode="lin" valueType="num">
                                      <p:cBhvr>
                                        <p:cTn id="7" dur="1" fill="hold"/>
                                        <p:tgtEl>
                                          <p:spTgt spid="107539"/>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7524"/>
                                        </p:tgtEl>
                                        <p:attrNameLst>
                                          <p:attrName>style.visibility</p:attrName>
                                        </p:attrNameLst>
                                      </p:cBhvr>
                                      <p:to>
                                        <p:strVal val="visible"/>
                                      </p:to>
                                    </p:set>
                                    <p:animEffect transition="in" filter="box(in)">
                                      <p:cBhvr>
                                        <p:cTn id="12" dur="500"/>
                                        <p:tgtEl>
                                          <p:spTgt spid="1075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107528"/>
                                        </p:tgtEl>
                                        <p:attrNameLst>
                                          <p:attrName>style.visibility</p:attrName>
                                        </p:attrNameLst>
                                      </p:cBhvr>
                                      <p:to>
                                        <p:strVal val="visible"/>
                                      </p:to>
                                    </p:set>
                                    <p:animEffect transition="in" filter="slide(fromBottom)">
                                      <p:cBhvr>
                                        <p:cTn id="17" dur="500"/>
                                        <p:tgtEl>
                                          <p:spTgt spid="107528"/>
                                        </p:tgtEl>
                                      </p:cBhvr>
                                    </p:animEffect>
                                  </p:childTnLst>
                                </p:cTn>
                              </p:par>
                              <p:par>
                                <p:cTn id="18" presetID="12" presetClass="entr" presetSubtype="4" fill="hold" nodeType="withEffect">
                                  <p:stCondLst>
                                    <p:cond delay="0"/>
                                  </p:stCondLst>
                                  <p:childTnLst>
                                    <p:set>
                                      <p:cBhvr>
                                        <p:cTn id="19" dur="1" fill="hold">
                                          <p:stCondLst>
                                            <p:cond delay="0"/>
                                          </p:stCondLst>
                                        </p:cTn>
                                        <p:tgtEl>
                                          <p:spTgt spid="107527"/>
                                        </p:tgtEl>
                                        <p:attrNameLst>
                                          <p:attrName>style.visibility</p:attrName>
                                        </p:attrNameLst>
                                      </p:cBhvr>
                                      <p:to>
                                        <p:strVal val="visible"/>
                                      </p:to>
                                    </p:set>
                                    <p:animEffect transition="in" filter="slide(fromBottom)">
                                      <p:cBhvr>
                                        <p:cTn id="20" dur="500"/>
                                        <p:tgtEl>
                                          <p:spTgt spid="10752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xit" presetSubtype="12" fill="hold" nodeType="clickEffect">
                                  <p:stCondLst>
                                    <p:cond delay="0"/>
                                  </p:stCondLst>
                                  <p:childTnLst>
                                    <p:animEffect transition="out" filter="strips(downLeft)">
                                      <p:cBhvr>
                                        <p:cTn id="24" dur="500"/>
                                        <p:tgtEl>
                                          <p:spTgt spid="107527"/>
                                        </p:tgtEl>
                                      </p:cBhvr>
                                    </p:animEffect>
                                    <p:set>
                                      <p:cBhvr>
                                        <p:cTn id="25" dur="1" fill="hold">
                                          <p:stCondLst>
                                            <p:cond delay="499"/>
                                          </p:stCondLst>
                                        </p:cTn>
                                        <p:tgtEl>
                                          <p:spTgt spid="107527"/>
                                        </p:tgtEl>
                                        <p:attrNameLst>
                                          <p:attrName>style.visibility</p:attrName>
                                        </p:attrNameLst>
                                      </p:cBhvr>
                                      <p:to>
                                        <p:strVal val="hidden"/>
                                      </p:to>
                                    </p:set>
                                  </p:childTnLst>
                                </p:cTn>
                              </p:par>
                              <p:par>
                                <p:cTn id="26" presetID="18" presetClass="exit" presetSubtype="12" fill="hold" nodeType="withEffect">
                                  <p:stCondLst>
                                    <p:cond delay="0"/>
                                  </p:stCondLst>
                                  <p:childTnLst>
                                    <p:animEffect transition="out" filter="strips(downLeft)">
                                      <p:cBhvr>
                                        <p:cTn id="27" dur="500"/>
                                        <p:tgtEl>
                                          <p:spTgt spid="107528"/>
                                        </p:tgtEl>
                                      </p:cBhvr>
                                    </p:animEffect>
                                    <p:set>
                                      <p:cBhvr>
                                        <p:cTn id="28" dur="1" fill="hold">
                                          <p:stCondLst>
                                            <p:cond delay="499"/>
                                          </p:stCondLst>
                                        </p:cTn>
                                        <p:tgtEl>
                                          <p:spTgt spid="107528"/>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nodeType="clickEffect">
                                  <p:stCondLst>
                                    <p:cond delay="0"/>
                                  </p:stCondLst>
                                  <p:childTnLst>
                                    <p:set>
                                      <p:cBhvr>
                                        <p:cTn id="32" dur="1" fill="hold">
                                          <p:stCondLst>
                                            <p:cond delay="0"/>
                                          </p:stCondLst>
                                        </p:cTn>
                                        <p:tgtEl>
                                          <p:spTgt spid="107529"/>
                                        </p:tgtEl>
                                        <p:attrNameLst>
                                          <p:attrName>style.visibility</p:attrName>
                                        </p:attrNameLst>
                                      </p:cBhvr>
                                      <p:to>
                                        <p:strVal val="visible"/>
                                      </p:to>
                                    </p:set>
                                    <p:anim to="" calcmode="lin" valueType="num">
                                      <p:cBhvr>
                                        <p:cTn id="33" dur="1" fill="hold"/>
                                        <p:tgtEl>
                                          <p:spTgt spid="107529"/>
                                        </p:tgtEl>
                                        <p:attrNameLst>
                                          <p:attrName/>
                                        </p:attrNameLst>
                                      </p:cBhvr>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12" fill="hold" nodeType="clickEffect">
                                  <p:stCondLst>
                                    <p:cond delay="0"/>
                                  </p:stCondLst>
                                  <p:childTnLst>
                                    <p:set>
                                      <p:cBhvr>
                                        <p:cTn id="37" dur="1" fill="hold">
                                          <p:stCondLst>
                                            <p:cond delay="0"/>
                                          </p:stCondLst>
                                        </p:cTn>
                                        <p:tgtEl>
                                          <p:spTgt spid="107531"/>
                                        </p:tgtEl>
                                        <p:attrNameLst>
                                          <p:attrName>style.visibility</p:attrName>
                                        </p:attrNameLst>
                                      </p:cBhvr>
                                      <p:to>
                                        <p:strVal val="visible"/>
                                      </p:to>
                                    </p:set>
                                    <p:animEffect transition="in" filter="strips(downLeft)">
                                      <p:cBhvr>
                                        <p:cTn id="38" dur="500"/>
                                        <p:tgtEl>
                                          <p:spTgt spid="107531"/>
                                        </p:tgtEl>
                                      </p:cBhvr>
                                    </p:animEffect>
                                  </p:childTnLst>
                                </p:cTn>
                              </p:par>
                              <p:par>
                                <p:cTn id="39" presetID="18" presetClass="entr" presetSubtype="12" fill="hold" nodeType="withEffect">
                                  <p:stCondLst>
                                    <p:cond delay="0"/>
                                  </p:stCondLst>
                                  <p:childTnLst>
                                    <p:set>
                                      <p:cBhvr>
                                        <p:cTn id="40" dur="1" fill="hold">
                                          <p:stCondLst>
                                            <p:cond delay="0"/>
                                          </p:stCondLst>
                                        </p:cTn>
                                        <p:tgtEl>
                                          <p:spTgt spid="107530"/>
                                        </p:tgtEl>
                                        <p:attrNameLst>
                                          <p:attrName>style.visibility</p:attrName>
                                        </p:attrNameLst>
                                      </p:cBhvr>
                                      <p:to>
                                        <p:strVal val="visible"/>
                                      </p:to>
                                    </p:set>
                                    <p:animEffect transition="in" filter="strips(downLeft)">
                                      <p:cBhvr>
                                        <p:cTn id="41" dur="500"/>
                                        <p:tgtEl>
                                          <p:spTgt spid="107530"/>
                                        </p:tgtEl>
                                      </p:cBhvr>
                                    </p:animEffect>
                                  </p:childTnLst>
                                </p:cTn>
                              </p:par>
                              <p:par>
                                <p:cTn id="42" presetID="18" presetClass="entr" presetSubtype="12" fill="hold" nodeType="withEffect">
                                  <p:stCondLst>
                                    <p:cond delay="0"/>
                                  </p:stCondLst>
                                  <p:childTnLst>
                                    <p:set>
                                      <p:cBhvr>
                                        <p:cTn id="43" dur="1" fill="hold">
                                          <p:stCondLst>
                                            <p:cond delay="0"/>
                                          </p:stCondLst>
                                        </p:cTn>
                                        <p:tgtEl>
                                          <p:spTgt spid="107540"/>
                                        </p:tgtEl>
                                        <p:attrNameLst>
                                          <p:attrName>style.visibility</p:attrName>
                                        </p:attrNameLst>
                                      </p:cBhvr>
                                      <p:to>
                                        <p:strVal val="visible"/>
                                      </p:to>
                                    </p:set>
                                    <p:animEffect transition="in" filter="strips(downLeft)">
                                      <p:cBhvr>
                                        <p:cTn id="44" dur="500"/>
                                        <p:tgtEl>
                                          <p:spTgt spid="10754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6" presetClass="entr" presetSubtype="16" fill="hold" nodeType="clickEffect">
                                  <p:stCondLst>
                                    <p:cond delay="0"/>
                                  </p:stCondLst>
                                  <p:childTnLst>
                                    <p:set>
                                      <p:cBhvr>
                                        <p:cTn id="48" dur="1" fill="hold">
                                          <p:stCondLst>
                                            <p:cond delay="0"/>
                                          </p:stCondLst>
                                        </p:cTn>
                                        <p:tgtEl>
                                          <p:spTgt spid="107541"/>
                                        </p:tgtEl>
                                        <p:attrNameLst>
                                          <p:attrName>style.visibility</p:attrName>
                                        </p:attrNameLst>
                                      </p:cBhvr>
                                      <p:to>
                                        <p:strVal val="visible"/>
                                      </p:to>
                                    </p:set>
                                    <p:animEffect transition="in" filter="circle(in)">
                                      <p:cBhvr>
                                        <p:cTn id="49" dur="2000"/>
                                        <p:tgtEl>
                                          <p:spTgt spid="107541"/>
                                        </p:tgtEl>
                                      </p:cBhvr>
                                    </p:animEffect>
                                  </p:childTnLst>
                                </p:cTn>
                              </p:par>
                              <p:par>
                                <p:cTn id="50" presetID="6" presetClass="entr" presetSubtype="16" fill="hold" nodeType="withEffect">
                                  <p:stCondLst>
                                    <p:cond delay="0"/>
                                  </p:stCondLst>
                                  <p:childTnLst>
                                    <p:set>
                                      <p:cBhvr>
                                        <p:cTn id="51" dur="1" fill="hold">
                                          <p:stCondLst>
                                            <p:cond delay="0"/>
                                          </p:stCondLst>
                                        </p:cTn>
                                        <p:tgtEl>
                                          <p:spTgt spid="107542"/>
                                        </p:tgtEl>
                                        <p:attrNameLst>
                                          <p:attrName>style.visibility</p:attrName>
                                        </p:attrNameLst>
                                      </p:cBhvr>
                                      <p:to>
                                        <p:strVal val="visible"/>
                                      </p:to>
                                    </p:set>
                                    <p:animEffect transition="in" filter="circle(in)">
                                      <p:cBhvr>
                                        <p:cTn id="52" dur="2000"/>
                                        <p:tgtEl>
                                          <p:spTgt spid="10754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4" presetClass="entr" presetSubtype="0" fill="hold" nodeType="clickEffect">
                                  <p:stCondLst>
                                    <p:cond delay="0"/>
                                  </p:stCondLst>
                                  <p:childTnLst>
                                    <p:set>
                                      <p:cBhvr>
                                        <p:cTn id="56" dur="1" fill="hold">
                                          <p:stCondLst>
                                            <p:cond delay="0"/>
                                          </p:stCondLst>
                                        </p:cTn>
                                        <p:tgtEl>
                                          <p:spTgt spid="107532"/>
                                        </p:tgtEl>
                                        <p:attrNameLst>
                                          <p:attrName>style.visibility</p:attrName>
                                        </p:attrNameLst>
                                      </p:cBhvr>
                                      <p:to>
                                        <p:strVal val="visible"/>
                                      </p:to>
                                    </p:set>
                                    <p:anim to="" calcmode="lin" valueType="num">
                                      <p:cBhvr>
                                        <p:cTn id="57" dur="1" fill="hold"/>
                                        <p:tgtEl>
                                          <p:spTgt spid="107532"/>
                                        </p:tgtEl>
                                        <p:attrNameLst>
                                          <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4" presetClass="entr" presetSubtype="0" fill="hold" nodeType="clickEffect">
                                  <p:stCondLst>
                                    <p:cond delay="0"/>
                                  </p:stCondLst>
                                  <p:childTnLst>
                                    <p:set>
                                      <p:cBhvr>
                                        <p:cTn id="61" dur="1" fill="hold">
                                          <p:stCondLst>
                                            <p:cond delay="0"/>
                                          </p:stCondLst>
                                        </p:cTn>
                                        <p:tgtEl>
                                          <p:spTgt spid="107533"/>
                                        </p:tgtEl>
                                        <p:attrNameLst>
                                          <p:attrName>style.visibility</p:attrName>
                                        </p:attrNameLst>
                                      </p:cBhvr>
                                      <p:to>
                                        <p:strVal val="visible"/>
                                      </p:to>
                                    </p:set>
                                    <p:anim to="" calcmode="lin" valueType="num">
                                      <p:cBhvr>
                                        <p:cTn id="62" dur="1" fill="hold"/>
                                        <p:tgtEl>
                                          <p:spTgt spid="107533"/>
                                        </p:tgtEl>
                                        <p:attrNameLst>
                                          <p:attrName/>
                                        </p:attrNameLst>
                                      </p:cBhvr>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4" presetClass="entr" presetSubtype="0" fill="hold" nodeType="clickEffect">
                                  <p:stCondLst>
                                    <p:cond delay="0"/>
                                  </p:stCondLst>
                                  <p:childTnLst>
                                    <p:set>
                                      <p:cBhvr>
                                        <p:cTn id="66" dur="1" fill="hold">
                                          <p:stCondLst>
                                            <p:cond delay="0"/>
                                          </p:stCondLst>
                                        </p:cTn>
                                        <p:tgtEl>
                                          <p:spTgt spid="107534"/>
                                        </p:tgtEl>
                                        <p:attrNameLst>
                                          <p:attrName>style.visibility</p:attrName>
                                        </p:attrNameLst>
                                      </p:cBhvr>
                                      <p:to>
                                        <p:strVal val="visible"/>
                                      </p:to>
                                    </p:set>
                                    <p:anim to="" calcmode="lin" valueType="num">
                                      <p:cBhvr>
                                        <p:cTn id="67" dur="1" fill="hold"/>
                                        <p:tgtEl>
                                          <p:spTgt spid="107534"/>
                                        </p:tgtEl>
                                        <p:attrNameLst>
                                          <p:attrName/>
                                        </p:attrNameLst>
                                      </p:cBhvr>
                                    </p:anim>
                                  </p:childTnLst>
                                </p:cTn>
                              </p:par>
                              <p:par>
                                <p:cTn id="68" presetID="24" presetClass="entr" presetSubtype="0" fill="hold" nodeType="withEffect">
                                  <p:stCondLst>
                                    <p:cond delay="0"/>
                                  </p:stCondLst>
                                  <p:childTnLst>
                                    <p:set>
                                      <p:cBhvr>
                                        <p:cTn id="69" dur="1" fill="hold">
                                          <p:stCondLst>
                                            <p:cond delay="0"/>
                                          </p:stCondLst>
                                        </p:cTn>
                                        <p:tgtEl>
                                          <p:spTgt spid="107536"/>
                                        </p:tgtEl>
                                        <p:attrNameLst>
                                          <p:attrName>style.visibility</p:attrName>
                                        </p:attrNameLst>
                                      </p:cBhvr>
                                      <p:to>
                                        <p:strVal val="visible"/>
                                      </p:to>
                                    </p:set>
                                    <p:anim to="" calcmode="lin" valueType="num">
                                      <p:cBhvr>
                                        <p:cTn id="70" dur="1" fill="hold"/>
                                        <p:tgtEl>
                                          <p:spTgt spid="107536"/>
                                        </p:tgtEl>
                                        <p:attrNameLst>
                                          <p:attrName/>
                                        </p:attrNameLst>
                                      </p:cBhvr>
                                    </p:anim>
                                  </p:childTnLst>
                                </p:cTn>
                              </p:par>
                              <p:par>
                                <p:cTn id="71" presetID="24" presetClass="entr" presetSubtype="0" fill="hold" nodeType="withEffect">
                                  <p:stCondLst>
                                    <p:cond delay="0"/>
                                  </p:stCondLst>
                                  <p:childTnLst>
                                    <p:set>
                                      <p:cBhvr>
                                        <p:cTn id="72" dur="1" fill="hold">
                                          <p:stCondLst>
                                            <p:cond delay="0"/>
                                          </p:stCondLst>
                                        </p:cTn>
                                        <p:tgtEl>
                                          <p:spTgt spid="107538"/>
                                        </p:tgtEl>
                                        <p:attrNameLst>
                                          <p:attrName>style.visibility</p:attrName>
                                        </p:attrNameLst>
                                      </p:cBhvr>
                                      <p:to>
                                        <p:strVal val="visible"/>
                                      </p:to>
                                    </p:set>
                                    <p:anim to="" calcmode="lin" valueType="num">
                                      <p:cBhvr>
                                        <p:cTn id="73" dur="1" fill="hold"/>
                                        <p:tgtEl>
                                          <p:spTgt spid="107538"/>
                                        </p:tgtEl>
                                        <p:attrNameLst>
                                          <p:attrName/>
                                        </p:attrNameLst>
                                      </p:cBhvr>
                                    </p:anim>
                                  </p:childTnLst>
                                </p:cTn>
                              </p:par>
                              <p:par>
                                <p:cTn id="74" presetID="18" presetClass="entr" presetSubtype="12" fill="hold" nodeType="withEffect">
                                  <p:stCondLst>
                                    <p:cond delay="0"/>
                                  </p:stCondLst>
                                  <p:childTnLst>
                                    <p:set>
                                      <p:cBhvr>
                                        <p:cTn id="75" dur="1" fill="hold">
                                          <p:stCondLst>
                                            <p:cond delay="0"/>
                                          </p:stCondLst>
                                        </p:cTn>
                                        <p:tgtEl>
                                          <p:spTgt spid="107543"/>
                                        </p:tgtEl>
                                        <p:attrNameLst>
                                          <p:attrName>style.visibility</p:attrName>
                                        </p:attrNameLst>
                                      </p:cBhvr>
                                      <p:to>
                                        <p:strVal val="visible"/>
                                      </p:to>
                                    </p:set>
                                    <p:animEffect transition="in" filter="strips(downLeft)">
                                      <p:cBhvr>
                                        <p:cTn id="76" dur="500"/>
                                        <p:tgtEl>
                                          <p:spTgt spid="107543"/>
                                        </p:tgtEl>
                                      </p:cBhvr>
                                    </p:animEffect>
                                  </p:childTnLst>
                                </p:cTn>
                              </p:par>
                              <p:par>
                                <p:cTn id="77" presetID="18" presetClass="entr" presetSubtype="12" fill="hold" nodeType="withEffect">
                                  <p:stCondLst>
                                    <p:cond delay="0"/>
                                  </p:stCondLst>
                                  <p:childTnLst>
                                    <p:set>
                                      <p:cBhvr>
                                        <p:cTn id="78" dur="1" fill="hold">
                                          <p:stCondLst>
                                            <p:cond delay="0"/>
                                          </p:stCondLst>
                                        </p:cTn>
                                        <p:tgtEl>
                                          <p:spTgt spid="107544"/>
                                        </p:tgtEl>
                                        <p:attrNameLst>
                                          <p:attrName>style.visibility</p:attrName>
                                        </p:attrNameLst>
                                      </p:cBhvr>
                                      <p:to>
                                        <p:strVal val="visible"/>
                                      </p:to>
                                    </p:set>
                                    <p:animEffect transition="in" filter="strips(downLeft)">
                                      <p:cBhvr>
                                        <p:cTn id="79" dur="500"/>
                                        <p:tgtEl>
                                          <p:spTgt spid="107544"/>
                                        </p:tgtEl>
                                      </p:cBhvr>
                                    </p:animEffect>
                                  </p:childTnLst>
                                </p:cTn>
                              </p:par>
                              <p:par>
                                <p:cTn id="80" presetID="18" presetClass="entr" presetSubtype="12" fill="hold" nodeType="withEffect">
                                  <p:stCondLst>
                                    <p:cond delay="0"/>
                                  </p:stCondLst>
                                  <p:childTnLst>
                                    <p:set>
                                      <p:cBhvr>
                                        <p:cTn id="81" dur="1" fill="hold">
                                          <p:stCondLst>
                                            <p:cond delay="0"/>
                                          </p:stCondLst>
                                        </p:cTn>
                                        <p:tgtEl>
                                          <p:spTgt spid="107545"/>
                                        </p:tgtEl>
                                        <p:attrNameLst>
                                          <p:attrName>style.visibility</p:attrName>
                                        </p:attrNameLst>
                                      </p:cBhvr>
                                      <p:to>
                                        <p:strVal val="visible"/>
                                      </p:to>
                                    </p:set>
                                    <p:animEffect transition="in" filter="strips(downLeft)">
                                      <p:cBhvr>
                                        <p:cTn id="82" dur="500"/>
                                        <p:tgtEl>
                                          <p:spTgt spid="107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4" grpId="0"/>
      <p:bldP spid="107527" grpId="0"/>
      <p:bldP spid="107527" grpId="1"/>
      <p:bldP spid="107528" grpId="0"/>
      <p:bldP spid="107528" grpId="1"/>
      <p:bldP spid="107529" grpId="0"/>
      <p:bldP spid="107530" grpId="0"/>
      <p:bldP spid="107531" grpId="0"/>
      <p:bldP spid="107532" grpId="0"/>
      <p:bldP spid="107533" grpId="0"/>
      <p:bldP spid="107534" grpId="0"/>
      <p:bldP spid="107536" grpId="0"/>
      <p:bldP spid="107538" grpId="0"/>
      <p:bldP spid="107539" grpId="0"/>
      <p:bldP spid="107540" grpId="0"/>
      <p:bldP spid="107541" grpId="0" animBg="1"/>
      <p:bldP spid="107542" grpId="0" animBg="1"/>
      <p:bldP spid="107543" grpId="0"/>
      <p:bldP spid="107544" grpId="0"/>
      <p:bldP spid="1075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a:extLst>
              <a:ext uri="{FF2B5EF4-FFF2-40B4-BE49-F238E27FC236}">
                <a16:creationId xmlns:a16="http://schemas.microsoft.com/office/drawing/2014/main" id="{05D3782B-8634-2019-68D5-694F9E4E1D0A}"/>
              </a:ext>
            </a:extLst>
          </p:cNvPr>
          <p:cNvSpPr txBox="1">
            <a:spLocks noChangeArrowheads="1"/>
          </p:cNvSpPr>
          <p:nvPr/>
        </p:nvSpPr>
        <p:spPr bwMode="auto">
          <a:xfrm>
            <a:off x="1752600" y="1301750"/>
            <a:ext cx="89154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r>
              <a:rPr lang="en-US" altLang="en-US" sz="2400">
                <a:latin typeface="Times New Roman" panose="02020603050405020304" pitchFamily="18" charset="0"/>
              </a:rPr>
              <a:t>   </a:t>
            </a:r>
            <a:r>
              <a:rPr lang="en-US" altLang="en-US" sz="2400" b="1">
                <a:latin typeface="Times New Roman" panose="02020603050405020304" pitchFamily="18" charset="0"/>
              </a:rPr>
              <a:t>2. Ví dụ về câu ghép có </a:t>
            </a:r>
            <a:r>
              <a:rPr lang="en-US" altLang="en-US" sz="2400" b="1" i="1">
                <a:solidFill>
                  <a:schemeClr val="folHlink"/>
                </a:solidFill>
                <a:latin typeface="Times New Roman" panose="02020603050405020304" pitchFamily="18" charset="0"/>
              </a:rPr>
              <a:t>quan hệ từ</a:t>
            </a:r>
            <a:r>
              <a:rPr lang="en-US" altLang="en-US" sz="2400" b="1">
                <a:latin typeface="Times New Roman" panose="02020603050405020304" pitchFamily="18" charset="0"/>
              </a:rPr>
              <a:t> tương phản:</a:t>
            </a:r>
          </a:p>
          <a:p>
            <a:pPr>
              <a:spcBef>
                <a:spcPct val="0"/>
              </a:spcBef>
              <a:buClrTx/>
              <a:buSzTx/>
              <a:buFontTx/>
              <a:buNone/>
            </a:pPr>
            <a:r>
              <a:rPr lang="en-US" altLang="en-US" sz="2400" b="1">
                <a:latin typeface="Times New Roman" panose="02020603050405020304" pitchFamily="18" charset="0"/>
              </a:rPr>
              <a:t>    - </a:t>
            </a:r>
            <a:r>
              <a:rPr lang="en-US" altLang="en-US" sz="2400" b="1">
                <a:solidFill>
                  <a:srgbClr val="FF0000"/>
                </a:solidFill>
                <a:latin typeface="Times New Roman" panose="02020603050405020304" pitchFamily="18" charset="0"/>
              </a:rPr>
              <a:t>Dù</a:t>
            </a:r>
            <a:r>
              <a:rPr lang="en-US" altLang="en-US" sz="2400" b="1">
                <a:latin typeface="Times New Roman" panose="02020603050405020304" pitchFamily="18" charset="0"/>
              </a:rPr>
              <a:t> trời rất rét, chúng em vẫn đến trường.</a:t>
            </a:r>
          </a:p>
          <a:p>
            <a:pPr>
              <a:spcBef>
                <a:spcPct val="0"/>
              </a:spcBef>
              <a:buClrTx/>
              <a:buSzTx/>
              <a:buFontTx/>
              <a:buNone/>
            </a:pPr>
            <a:r>
              <a:rPr lang="en-US" altLang="en-US" sz="2400" b="1">
                <a:latin typeface="Times New Roman" panose="02020603050405020304" pitchFamily="18" charset="0"/>
              </a:rPr>
              <a:t>   - </a:t>
            </a:r>
            <a:r>
              <a:rPr lang="en-US" altLang="en-US" sz="2400" b="1">
                <a:solidFill>
                  <a:srgbClr val="FF0000"/>
                </a:solidFill>
                <a:latin typeface="Times New Roman" panose="02020603050405020304" pitchFamily="18" charset="0"/>
              </a:rPr>
              <a:t>Mặc dù</a:t>
            </a:r>
            <a:r>
              <a:rPr lang="en-US" altLang="en-US" sz="2400" b="1">
                <a:latin typeface="Times New Roman" panose="02020603050405020304" pitchFamily="18" charset="0"/>
              </a:rPr>
              <a:t> đêm đã rất khuya </a:t>
            </a:r>
            <a:r>
              <a:rPr lang="en-US" altLang="en-US" sz="2400" b="1">
                <a:solidFill>
                  <a:srgbClr val="FF0000"/>
                </a:solidFill>
                <a:latin typeface="Times New Roman" panose="02020603050405020304" pitchFamily="18" charset="0"/>
              </a:rPr>
              <a:t>nhưng</a:t>
            </a:r>
            <a:r>
              <a:rPr lang="en-US" altLang="en-US" sz="2400" b="1">
                <a:latin typeface="Times New Roman" panose="02020603050405020304" pitchFamily="18" charset="0"/>
              </a:rPr>
              <a:t> Mai vẫn miệt mài làm bài tập.</a:t>
            </a:r>
          </a:p>
          <a:p>
            <a:pPr>
              <a:spcBef>
                <a:spcPct val="0"/>
              </a:spcBef>
              <a:buClrTx/>
              <a:buSzTx/>
              <a:buFontTx/>
              <a:buNone/>
            </a:pPr>
            <a:r>
              <a:rPr lang="en-US" altLang="en-US" sz="2400" b="1">
                <a:latin typeface="Times New Roman" panose="02020603050405020304" pitchFamily="18" charset="0"/>
              </a:rPr>
              <a:t>    - </a:t>
            </a:r>
            <a:r>
              <a:rPr lang="en-US" altLang="en-US" sz="2400" b="1">
                <a:solidFill>
                  <a:srgbClr val="FF0000"/>
                </a:solidFill>
                <a:latin typeface="Times New Roman" panose="02020603050405020304" pitchFamily="18" charset="0"/>
              </a:rPr>
              <a:t>Tuy</a:t>
            </a:r>
            <a:r>
              <a:rPr lang="en-US" altLang="en-US" sz="2400" b="1">
                <a:latin typeface="Times New Roman" panose="02020603050405020304" pitchFamily="18" charset="0"/>
              </a:rPr>
              <a:t> chúng em chưa ngoan </a:t>
            </a:r>
            <a:r>
              <a:rPr lang="en-US" altLang="en-US" sz="2400" b="1">
                <a:solidFill>
                  <a:srgbClr val="FF0000"/>
                </a:solidFill>
                <a:latin typeface="Times New Roman" panose="02020603050405020304" pitchFamily="18" charset="0"/>
              </a:rPr>
              <a:t>nhưng</a:t>
            </a:r>
            <a:r>
              <a:rPr lang="en-US" altLang="en-US" sz="2400" b="1">
                <a:latin typeface="Times New Roman" panose="02020603050405020304" pitchFamily="18" charset="0"/>
              </a:rPr>
              <a:t> cô giáo vẫn rất thương yêu chúng em.</a:t>
            </a:r>
          </a:p>
          <a:p>
            <a:pPr>
              <a:spcBef>
                <a:spcPct val="0"/>
              </a:spcBef>
              <a:buClrTx/>
              <a:buSzTx/>
              <a:buFontTx/>
              <a:buNone/>
            </a:pPr>
            <a:r>
              <a:rPr lang="en-US" altLang="en-US" sz="2400" b="1" u="sng">
                <a:latin typeface="Times New Roman" panose="02020603050405020304" pitchFamily="18" charset="0"/>
              </a:rPr>
              <a:t>II, Ghi nhớ:</a:t>
            </a:r>
            <a:r>
              <a:rPr lang="en-US" altLang="en-US" sz="2400" b="1">
                <a:latin typeface="Times New Roman" panose="02020603050405020304" pitchFamily="18" charset="0"/>
              </a:rPr>
              <a:t> </a:t>
            </a:r>
          </a:p>
          <a:p>
            <a:pPr>
              <a:spcBef>
                <a:spcPct val="0"/>
              </a:spcBef>
              <a:buClrTx/>
              <a:buSzTx/>
              <a:buFontTx/>
              <a:buNone/>
            </a:pPr>
            <a:r>
              <a:rPr lang="en-US" altLang="en-US" sz="2400" b="1">
                <a:latin typeface="Times New Roman" panose="02020603050405020304" pitchFamily="18" charset="0"/>
              </a:rPr>
              <a:t>    Để thể hiện mối quan hệ tương phản giữa hai vế câu ghép, ta có thể nối chúng bằng:</a:t>
            </a:r>
          </a:p>
          <a:p>
            <a:pPr>
              <a:spcBef>
                <a:spcPct val="0"/>
              </a:spcBef>
              <a:buClrTx/>
              <a:buSzTx/>
              <a:buFontTx/>
              <a:buNone/>
            </a:pPr>
            <a:r>
              <a:rPr lang="en-US" altLang="en-US" sz="2400" b="1">
                <a:latin typeface="Times New Roman" panose="02020603050405020304" pitchFamily="18" charset="0"/>
              </a:rPr>
              <a:t>    - Một quan hệ từ: </a:t>
            </a:r>
            <a:r>
              <a:rPr lang="en-US" altLang="en-US" sz="2400" b="1" i="1">
                <a:solidFill>
                  <a:srgbClr val="0000FF"/>
                </a:solidFill>
                <a:latin typeface="Times New Roman" panose="02020603050405020304" pitchFamily="18" charset="0"/>
              </a:rPr>
              <a:t>tuy, dù, mặc dù, nhưng, …</a:t>
            </a:r>
          </a:p>
          <a:p>
            <a:pPr>
              <a:spcBef>
                <a:spcPct val="0"/>
              </a:spcBef>
              <a:buClrTx/>
              <a:buSzTx/>
              <a:buFontTx/>
              <a:buNone/>
            </a:pPr>
            <a:r>
              <a:rPr lang="en-US" altLang="en-US" sz="2400" b="1" i="1">
                <a:solidFill>
                  <a:schemeClr val="folHlink"/>
                </a:solidFill>
                <a:latin typeface="Times New Roman" panose="02020603050405020304" pitchFamily="18" charset="0"/>
              </a:rPr>
              <a:t>    </a:t>
            </a:r>
            <a:r>
              <a:rPr lang="en-US" altLang="en-US" sz="2400">
                <a:latin typeface="Times New Roman" panose="02020603050405020304" pitchFamily="18" charset="0"/>
              </a:rPr>
              <a:t>- Hoặc một cặp quan hệ từ: </a:t>
            </a:r>
            <a:r>
              <a:rPr lang="en-US" altLang="en-US" sz="2400" b="1" i="1">
                <a:solidFill>
                  <a:srgbClr val="0000FF"/>
                </a:solidFill>
                <a:latin typeface="Times New Roman" panose="02020603050405020304" pitchFamily="18" charset="0"/>
              </a:rPr>
              <a:t>tuy … nhưng…; mặc dù … nhưng…; dù … nhưng…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Text Box 3">
            <a:extLst>
              <a:ext uri="{FF2B5EF4-FFF2-40B4-BE49-F238E27FC236}">
                <a16:creationId xmlns:a16="http://schemas.microsoft.com/office/drawing/2014/main" id="{4B69CF70-F2B5-1ACE-FF69-D26C7FA93DD6}"/>
              </a:ext>
            </a:extLst>
          </p:cNvPr>
          <p:cNvSpPr txBox="1">
            <a:spLocks noChangeArrowheads="1"/>
          </p:cNvSpPr>
          <p:nvPr/>
        </p:nvSpPr>
        <p:spPr bwMode="auto">
          <a:xfrm>
            <a:off x="1816100" y="2819400"/>
            <a:ext cx="8839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800">
                <a:latin typeface="Verdana" panose="020B0604030504040204" pitchFamily="34" charset="0"/>
              </a:rPr>
              <a:t>   </a:t>
            </a:r>
            <a:r>
              <a:rPr lang="en-US" altLang="en-US" sz="2400" b="1" u="sng">
                <a:latin typeface="Times New Roman" panose="02020603050405020304" pitchFamily="18" charset="0"/>
              </a:rPr>
              <a:t>Bài 1</a:t>
            </a:r>
            <a:r>
              <a:rPr lang="en-US" altLang="en-US" sz="2400" b="1">
                <a:latin typeface="Times New Roman" panose="02020603050405020304" pitchFamily="18" charset="0"/>
              </a:rPr>
              <a:t>: Phân tích cấu tạo của các câu ghép. </a:t>
            </a:r>
          </a:p>
          <a:p>
            <a:pPr>
              <a:spcBef>
                <a:spcPct val="50000"/>
              </a:spcBef>
              <a:buClrTx/>
              <a:buSzTx/>
              <a:buFontTx/>
              <a:buNone/>
            </a:pPr>
            <a:r>
              <a:rPr lang="en-US" altLang="en-US" sz="2400" b="1">
                <a:latin typeface="Times New Roman" panose="02020603050405020304" pitchFamily="18" charset="0"/>
              </a:rPr>
              <a:t>   a) Mặc dù</a:t>
            </a:r>
            <a:r>
              <a:rPr lang="en-US" altLang="en-US" sz="2400" b="1" i="1">
                <a:latin typeface="Times New Roman" panose="02020603050405020304" pitchFamily="18" charset="0"/>
              </a:rPr>
              <a:t> giặc Tây hung tàn   </a:t>
            </a:r>
            <a:r>
              <a:rPr lang="en-US" altLang="en-US" sz="2400" b="1">
                <a:latin typeface="Times New Roman" panose="02020603050405020304" pitchFamily="18" charset="0"/>
              </a:rPr>
              <a:t>nhưng</a:t>
            </a:r>
            <a:r>
              <a:rPr lang="en-US" altLang="en-US" sz="2400" b="1" i="1">
                <a:latin typeface="Times New Roman" panose="02020603050405020304" pitchFamily="18" charset="0"/>
              </a:rPr>
              <a:t> chúng không thể ngăn cản</a:t>
            </a:r>
          </a:p>
          <a:p>
            <a:pPr>
              <a:spcBef>
                <a:spcPct val="50000"/>
              </a:spcBef>
              <a:buClrTx/>
              <a:buSzTx/>
              <a:buFontTx/>
              <a:buNone/>
            </a:pPr>
            <a:r>
              <a:rPr lang="en-US" altLang="en-US" sz="2400" b="1" i="1">
                <a:latin typeface="Times New Roman" panose="02020603050405020304" pitchFamily="18" charset="0"/>
              </a:rPr>
              <a:t>các cháu học tập, vui tươi, đoàn kết, tiến bộ</a:t>
            </a:r>
            <a:r>
              <a:rPr lang="en-US" altLang="en-US" sz="2400" b="1">
                <a:latin typeface="Times New Roman" panose="02020603050405020304" pitchFamily="18" charset="0"/>
              </a:rPr>
              <a:t>  </a:t>
            </a:r>
          </a:p>
          <a:p>
            <a:pPr>
              <a:spcBef>
                <a:spcPct val="50000"/>
              </a:spcBef>
              <a:buClrTx/>
              <a:buSzTx/>
              <a:buFontTx/>
              <a:buNone/>
            </a:pPr>
            <a:r>
              <a:rPr lang="en-US" altLang="en-US" sz="2400" b="1">
                <a:latin typeface="Times New Roman" panose="02020603050405020304" pitchFamily="18" charset="0"/>
              </a:rPr>
              <a:t>                      </a:t>
            </a:r>
            <a:r>
              <a:rPr lang="en-US" altLang="en-US" sz="2400" b="1">
                <a:solidFill>
                  <a:srgbClr val="FF0000"/>
                </a:solidFill>
                <a:latin typeface="Times New Roman" panose="02020603050405020304" pitchFamily="18" charset="0"/>
              </a:rPr>
              <a:t>   </a:t>
            </a:r>
            <a:r>
              <a:rPr lang="en-US" altLang="en-US" sz="2400" b="1">
                <a:latin typeface="Times New Roman" panose="02020603050405020304" pitchFamily="18" charset="0"/>
              </a:rPr>
              <a:t>                                  </a:t>
            </a:r>
            <a:r>
              <a:rPr lang="en-US" altLang="en-US" sz="2000" b="1">
                <a:latin typeface="Times New Roman" panose="02020603050405020304" pitchFamily="18" charset="0"/>
              </a:rPr>
              <a:t>HỒ CHÍ MINH</a:t>
            </a:r>
          </a:p>
          <a:p>
            <a:pPr>
              <a:spcBef>
                <a:spcPct val="50000"/>
              </a:spcBef>
              <a:buClrTx/>
              <a:buSzTx/>
              <a:buFontTx/>
              <a:buNone/>
            </a:pPr>
            <a:r>
              <a:rPr lang="en-US" altLang="en-US" sz="2400" b="1">
                <a:latin typeface="Times New Roman" panose="02020603050405020304" pitchFamily="18" charset="0"/>
              </a:rPr>
              <a:t>   b) Tuy rét vẫn kéo dài,   mùa xuân đã đến bên bờ sông Lương.</a:t>
            </a:r>
          </a:p>
          <a:p>
            <a:pPr>
              <a:spcBef>
                <a:spcPct val="50000"/>
              </a:spcBef>
              <a:buClrTx/>
              <a:buSzTx/>
              <a:buFontTx/>
              <a:buNone/>
            </a:pPr>
            <a:r>
              <a:rPr lang="en-US" altLang="en-US" sz="2400" b="1">
                <a:latin typeface="Times New Roman" panose="02020603050405020304" pitchFamily="18" charset="0"/>
              </a:rPr>
              <a:t>                                                       </a:t>
            </a:r>
            <a:r>
              <a:rPr lang="en-US" altLang="en-US" sz="2000" b="1">
                <a:latin typeface="Times New Roman" panose="02020603050405020304" pitchFamily="18" charset="0"/>
              </a:rPr>
              <a:t>NGUYỄN ĐÌNH THI</a:t>
            </a:r>
            <a:endParaRPr lang="en-US" altLang="en-US" sz="2400" b="1">
              <a:latin typeface="Times New Roman" panose="02020603050405020304" pitchFamily="18" charset="0"/>
            </a:endParaRPr>
          </a:p>
          <a:p>
            <a:pPr>
              <a:spcBef>
                <a:spcPct val="50000"/>
              </a:spcBef>
              <a:buClrTx/>
              <a:buSzTx/>
              <a:buFontTx/>
              <a:buNone/>
            </a:pPr>
            <a:r>
              <a:rPr lang="en-US" altLang="en-US" sz="2400" b="1">
                <a:latin typeface="Times New Roman" panose="02020603050405020304" pitchFamily="18" charset="0"/>
              </a:rPr>
              <a:t>                                                                                                                  </a:t>
            </a:r>
            <a:endParaRPr lang="en-US" altLang="en-US" sz="2000" b="1">
              <a:latin typeface="Times New Roman" panose="02020603050405020304" pitchFamily="18" charset="0"/>
            </a:endParaRPr>
          </a:p>
        </p:txBody>
      </p:sp>
      <p:sp>
        <p:nvSpPr>
          <p:cNvPr id="109572" name="Text Box 4">
            <a:extLst>
              <a:ext uri="{FF2B5EF4-FFF2-40B4-BE49-F238E27FC236}">
                <a16:creationId xmlns:a16="http://schemas.microsoft.com/office/drawing/2014/main" id="{437F58B0-59A3-B5DF-2FCB-A43A57A2D56A}"/>
              </a:ext>
            </a:extLst>
          </p:cNvPr>
          <p:cNvSpPr txBox="1">
            <a:spLocks noChangeArrowheads="1"/>
          </p:cNvSpPr>
          <p:nvPr/>
        </p:nvSpPr>
        <p:spPr bwMode="auto">
          <a:xfrm>
            <a:off x="5791200" y="33528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a:solidFill>
                  <a:schemeClr val="folHlink"/>
                </a:solidFill>
                <a:latin typeface="Verdana" panose="020B0604030504040204" pitchFamily="34" charset="0"/>
              </a:rPr>
              <a:t>/</a:t>
            </a:r>
          </a:p>
        </p:txBody>
      </p:sp>
      <p:sp>
        <p:nvSpPr>
          <p:cNvPr id="109573" name="Line 5">
            <a:extLst>
              <a:ext uri="{FF2B5EF4-FFF2-40B4-BE49-F238E27FC236}">
                <a16:creationId xmlns:a16="http://schemas.microsoft.com/office/drawing/2014/main" id="{4297CEF4-39B6-711D-96CF-C9B6F06B1B10}"/>
              </a:ext>
            </a:extLst>
          </p:cNvPr>
          <p:cNvSpPr>
            <a:spLocks noChangeShapeType="1"/>
          </p:cNvSpPr>
          <p:nvPr/>
        </p:nvSpPr>
        <p:spPr bwMode="auto">
          <a:xfrm>
            <a:off x="7924800" y="3810000"/>
            <a:ext cx="2438400" cy="0"/>
          </a:xfrm>
          <a:prstGeom prst="line">
            <a:avLst/>
          </a:prstGeom>
          <a:noFill/>
          <a:ln w="38100" cmpd="dbl">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74" name="Text Box 6">
            <a:extLst>
              <a:ext uri="{FF2B5EF4-FFF2-40B4-BE49-F238E27FC236}">
                <a16:creationId xmlns:a16="http://schemas.microsoft.com/office/drawing/2014/main" id="{8C1B045D-ADC7-96F7-D479-97DAB00929A9}"/>
              </a:ext>
            </a:extLst>
          </p:cNvPr>
          <p:cNvSpPr txBox="1">
            <a:spLocks noChangeArrowheads="1"/>
          </p:cNvSpPr>
          <p:nvPr/>
        </p:nvSpPr>
        <p:spPr bwMode="auto">
          <a:xfrm>
            <a:off x="2362200" y="3733800"/>
            <a:ext cx="8305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000" b="1">
                <a:solidFill>
                  <a:srgbClr val="FF0000"/>
                </a:solidFill>
                <a:latin typeface="Times New Roman" panose="02020603050405020304" pitchFamily="18" charset="0"/>
              </a:rPr>
              <a:t>                    CN             VN</a:t>
            </a:r>
            <a:r>
              <a:rPr lang="en-US" altLang="en-US" sz="2000">
                <a:solidFill>
                  <a:schemeClr val="folHlink"/>
                </a:solidFill>
                <a:latin typeface="Times New Roman" panose="02020603050405020304" pitchFamily="18" charset="0"/>
              </a:rPr>
              <a:t>                              </a:t>
            </a:r>
            <a:r>
              <a:rPr lang="en-US" altLang="en-US" sz="2000" b="1">
                <a:solidFill>
                  <a:srgbClr val="FF0000"/>
                </a:solidFill>
                <a:latin typeface="Times New Roman" panose="02020603050405020304" pitchFamily="18" charset="0"/>
              </a:rPr>
              <a:t>CN</a:t>
            </a:r>
            <a:r>
              <a:rPr lang="en-US" altLang="en-US" sz="2000">
                <a:solidFill>
                  <a:schemeClr val="folHlink"/>
                </a:solidFill>
                <a:latin typeface="Times New Roman" panose="02020603050405020304" pitchFamily="18" charset="0"/>
              </a:rPr>
              <a:t>                                             </a:t>
            </a:r>
          </a:p>
          <a:p>
            <a:pPr>
              <a:spcBef>
                <a:spcPct val="50000"/>
              </a:spcBef>
              <a:buClrTx/>
              <a:buSzTx/>
              <a:buFontTx/>
              <a:buNone/>
            </a:pPr>
            <a:endParaRPr lang="en-US" altLang="en-US" sz="2000">
              <a:solidFill>
                <a:schemeClr val="folHlink"/>
              </a:solidFill>
              <a:latin typeface="Times New Roman" panose="02020603050405020304" pitchFamily="18" charset="0"/>
            </a:endParaRPr>
          </a:p>
          <a:p>
            <a:pPr>
              <a:spcBef>
                <a:spcPct val="50000"/>
              </a:spcBef>
              <a:buClrTx/>
              <a:buSzTx/>
              <a:buFontTx/>
              <a:buNone/>
            </a:pPr>
            <a:r>
              <a:rPr lang="en-US" altLang="en-US" sz="2000">
                <a:solidFill>
                  <a:schemeClr val="folHlink"/>
                </a:solidFill>
                <a:latin typeface="Times New Roman" panose="02020603050405020304" pitchFamily="18" charset="0"/>
              </a:rPr>
              <a:t>        </a:t>
            </a:r>
          </a:p>
        </p:txBody>
      </p:sp>
      <p:sp>
        <p:nvSpPr>
          <p:cNvPr id="109575" name="Line 7">
            <a:extLst>
              <a:ext uri="{FF2B5EF4-FFF2-40B4-BE49-F238E27FC236}">
                <a16:creationId xmlns:a16="http://schemas.microsoft.com/office/drawing/2014/main" id="{B8F802FB-492B-34FD-46FF-9466559498B4}"/>
              </a:ext>
            </a:extLst>
          </p:cNvPr>
          <p:cNvSpPr>
            <a:spLocks noChangeShapeType="1"/>
          </p:cNvSpPr>
          <p:nvPr/>
        </p:nvSpPr>
        <p:spPr bwMode="auto">
          <a:xfrm>
            <a:off x="7010400" y="3733800"/>
            <a:ext cx="762000" cy="0"/>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76" name="Line 8">
            <a:extLst>
              <a:ext uri="{FF2B5EF4-FFF2-40B4-BE49-F238E27FC236}">
                <a16:creationId xmlns:a16="http://schemas.microsoft.com/office/drawing/2014/main" id="{A0FA3AA6-1C58-A7E1-6E58-065FC1613E42}"/>
              </a:ext>
            </a:extLst>
          </p:cNvPr>
          <p:cNvSpPr>
            <a:spLocks noChangeShapeType="1"/>
          </p:cNvSpPr>
          <p:nvPr/>
        </p:nvSpPr>
        <p:spPr bwMode="auto">
          <a:xfrm>
            <a:off x="3581400" y="3810000"/>
            <a:ext cx="990600" cy="0"/>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77" name="Line 9">
            <a:extLst>
              <a:ext uri="{FF2B5EF4-FFF2-40B4-BE49-F238E27FC236}">
                <a16:creationId xmlns:a16="http://schemas.microsoft.com/office/drawing/2014/main" id="{47763FB3-08E2-C0D4-182B-C24B91921E55}"/>
              </a:ext>
            </a:extLst>
          </p:cNvPr>
          <p:cNvSpPr>
            <a:spLocks noChangeShapeType="1"/>
          </p:cNvSpPr>
          <p:nvPr/>
        </p:nvSpPr>
        <p:spPr bwMode="auto">
          <a:xfrm>
            <a:off x="4724400" y="3810000"/>
            <a:ext cx="990600" cy="0"/>
          </a:xfrm>
          <a:prstGeom prst="line">
            <a:avLst/>
          </a:prstGeom>
          <a:noFill/>
          <a:ln w="38100" cmpd="dbl">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78" name="Line 10">
            <a:extLst>
              <a:ext uri="{FF2B5EF4-FFF2-40B4-BE49-F238E27FC236}">
                <a16:creationId xmlns:a16="http://schemas.microsoft.com/office/drawing/2014/main" id="{65C6C73E-26B7-CEC1-3E78-6F64457BB124}"/>
              </a:ext>
            </a:extLst>
          </p:cNvPr>
          <p:cNvSpPr>
            <a:spLocks noChangeShapeType="1"/>
          </p:cNvSpPr>
          <p:nvPr/>
        </p:nvSpPr>
        <p:spPr bwMode="auto">
          <a:xfrm>
            <a:off x="1981200" y="4343400"/>
            <a:ext cx="5486400" cy="0"/>
          </a:xfrm>
          <a:prstGeom prst="line">
            <a:avLst/>
          </a:prstGeom>
          <a:noFill/>
          <a:ln w="38100" cmpd="dbl">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79" name="Text Box 11">
            <a:extLst>
              <a:ext uri="{FF2B5EF4-FFF2-40B4-BE49-F238E27FC236}">
                <a16:creationId xmlns:a16="http://schemas.microsoft.com/office/drawing/2014/main" id="{822F65A1-488A-8B34-F458-BA4C6E76296B}"/>
              </a:ext>
            </a:extLst>
          </p:cNvPr>
          <p:cNvSpPr txBox="1">
            <a:spLocks noChangeArrowheads="1"/>
          </p:cNvSpPr>
          <p:nvPr/>
        </p:nvSpPr>
        <p:spPr bwMode="auto">
          <a:xfrm>
            <a:off x="3505200" y="4419600"/>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000" b="1">
                <a:solidFill>
                  <a:srgbClr val="FF0000"/>
                </a:solidFill>
                <a:latin typeface="Times New Roman" panose="02020603050405020304" pitchFamily="18" charset="0"/>
              </a:rPr>
              <a:t>VN</a:t>
            </a:r>
          </a:p>
        </p:txBody>
      </p:sp>
      <p:sp>
        <p:nvSpPr>
          <p:cNvPr id="109580" name="Text Box 12">
            <a:extLst>
              <a:ext uri="{FF2B5EF4-FFF2-40B4-BE49-F238E27FC236}">
                <a16:creationId xmlns:a16="http://schemas.microsoft.com/office/drawing/2014/main" id="{B04FE938-3CEB-2F75-87CC-5D5492640D0B}"/>
              </a:ext>
            </a:extLst>
          </p:cNvPr>
          <p:cNvSpPr txBox="1">
            <a:spLocks noChangeArrowheads="1"/>
          </p:cNvSpPr>
          <p:nvPr/>
        </p:nvSpPr>
        <p:spPr bwMode="auto">
          <a:xfrm>
            <a:off x="2387600" y="3378200"/>
            <a:ext cx="693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a:solidFill>
                  <a:srgbClr val="FF0000"/>
                </a:solidFill>
                <a:latin typeface="Times New Roman" panose="02020603050405020304" pitchFamily="18" charset="0"/>
              </a:rPr>
              <a:t>Mặc dù</a:t>
            </a:r>
            <a:r>
              <a:rPr lang="en-US" altLang="en-US" sz="2400" b="1">
                <a:latin typeface="Times New Roman" panose="02020603050405020304" pitchFamily="18" charset="0"/>
              </a:rPr>
              <a:t>                                  </a:t>
            </a:r>
            <a:r>
              <a:rPr lang="en-US" altLang="en-US" sz="2400" b="1">
                <a:solidFill>
                  <a:srgbClr val="FF0000"/>
                </a:solidFill>
                <a:latin typeface="Times New Roman" panose="02020603050405020304" pitchFamily="18" charset="0"/>
              </a:rPr>
              <a:t>nhưng</a:t>
            </a:r>
          </a:p>
        </p:txBody>
      </p:sp>
      <p:sp>
        <p:nvSpPr>
          <p:cNvPr id="109581" name="Text Box 13">
            <a:extLst>
              <a:ext uri="{FF2B5EF4-FFF2-40B4-BE49-F238E27FC236}">
                <a16:creationId xmlns:a16="http://schemas.microsoft.com/office/drawing/2014/main" id="{9A35F874-ED8C-6C79-3CF8-5CA97534072F}"/>
              </a:ext>
            </a:extLst>
          </p:cNvPr>
          <p:cNvSpPr txBox="1">
            <a:spLocks noChangeArrowheads="1"/>
          </p:cNvSpPr>
          <p:nvPr/>
        </p:nvSpPr>
        <p:spPr bwMode="auto">
          <a:xfrm>
            <a:off x="2400300" y="50165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a:solidFill>
                  <a:srgbClr val="FF0000"/>
                </a:solidFill>
                <a:latin typeface="Times New Roman" panose="02020603050405020304" pitchFamily="18" charset="0"/>
              </a:rPr>
              <a:t>Tuy</a:t>
            </a:r>
          </a:p>
        </p:txBody>
      </p:sp>
      <p:sp>
        <p:nvSpPr>
          <p:cNvPr id="26637" name="Text Box 14">
            <a:extLst>
              <a:ext uri="{FF2B5EF4-FFF2-40B4-BE49-F238E27FC236}">
                <a16:creationId xmlns:a16="http://schemas.microsoft.com/office/drawing/2014/main" id="{B286051A-7CF5-B11B-C27A-B8E454535B6F}"/>
              </a:ext>
            </a:extLst>
          </p:cNvPr>
          <p:cNvSpPr txBox="1">
            <a:spLocks noChangeArrowheads="1"/>
          </p:cNvSpPr>
          <p:nvPr/>
        </p:nvSpPr>
        <p:spPr bwMode="auto">
          <a:xfrm>
            <a:off x="4191000" y="54102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1800">
              <a:latin typeface="Verdana" panose="020B0604030504040204" pitchFamily="34" charset="0"/>
            </a:endParaRPr>
          </a:p>
        </p:txBody>
      </p:sp>
      <p:sp>
        <p:nvSpPr>
          <p:cNvPr id="109583" name="Line 15">
            <a:extLst>
              <a:ext uri="{FF2B5EF4-FFF2-40B4-BE49-F238E27FC236}">
                <a16:creationId xmlns:a16="http://schemas.microsoft.com/office/drawing/2014/main" id="{227D784C-5551-54D3-14BD-9459CF560E7B}"/>
              </a:ext>
            </a:extLst>
          </p:cNvPr>
          <p:cNvSpPr>
            <a:spLocks noChangeShapeType="1"/>
          </p:cNvSpPr>
          <p:nvPr/>
        </p:nvSpPr>
        <p:spPr bwMode="auto">
          <a:xfrm flipH="1" flipV="1">
            <a:off x="3657600" y="5486400"/>
            <a:ext cx="1371600" cy="0"/>
          </a:xfrm>
          <a:prstGeom prst="line">
            <a:avLst/>
          </a:prstGeom>
          <a:noFill/>
          <a:ln w="38100" cmpd="dbl">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84" name="Line 16">
            <a:extLst>
              <a:ext uri="{FF2B5EF4-FFF2-40B4-BE49-F238E27FC236}">
                <a16:creationId xmlns:a16="http://schemas.microsoft.com/office/drawing/2014/main" id="{BEE4FF66-B0D8-0510-457C-01FA0BEE2306}"/>
              </a:ext>
            </a:extLst>
          </p:cNvPr>
          <p:cNvSpPr>
            <a:spLocks noChangeShapeType="1"/>
          </p:cNvSpPr>
          <p:nvPr/>
        </p:nvSpPr>
        <p:spPr bwMode="auto">
          <a:xfrm flipH="1" flipV="1">
            <a:off x="5334000" y="5486400"/>
            <a:ext cx="1295400"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85" name="Line 17">
            <a:extLst>
              <a:ext uri="{FF2B5EF4-FFF2-40B4-BE49-F238E27FC236}">
                <a16:creationId xmlns:a16="http://schemas.microsoft.com/office/drawing/2014/main" id="{00F14219-9895-72B8-9DFF-0D07BC38533A}"/>
              </a:ext>
            </a:extLst>
          </p:cNvPr>
          <p:cNvSpPr>
            <a:spLocks noChangeShapeType="1"/>
          </p:cNvSpPr>
          <p:nvPr/>
        </p:nvSpPr>
        <p:spPr bwMode="auto">
          <a:xfrm flipH="1" flipV="1">
            <a:off x="6781800" y="5486400"/>
            <a:ext cx="3429000" cy="0"/>
          </a:xfrm>
          <a:prstGeom prst="line">
            <a:avLst/>
          </a:prstGeom>
          <a:noFill/>
          <a:ln w="38100" cmpd="dbl">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86" name="Line 18">
            <a:extLst>
              <a:ext uri="{FF2B5EF4-FFF2-40B4-BE49-F238E27FC236}">
                <a16:creationId xmlns:a16="http://schemas.microsoft.com/office/drawing/2014/main" id="{7938EEB2-5F6A-6E5C-FA9F-2E4F87824A1F}"/>
              </a:ext>
            </a:extLst>
          </p:cNvPr>
          <p:cNvSpPr>
            <a:spLocks noChangeShapeType="1"/>
          </p:cNvSpPr>
          <p:nvPr/>
        </p:nvSpPr>
        <p:spPr bwMode="auto">
          <a:xfrm flipH="1" flipV="1">
            <a:off x="3124200" y="5486400"/>
            <a:ext cx="304800"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587" name="Text Box 19">
            <a:extLst>
              <a:ext uri="{FF2B5EF4-FFF2-40B4-BE49-F238E27FC236}">
                <a16:creationId xmlns:a16="http://schemas.microsoft.com/office/drawing/2014/main" id="{87F74AC3-FCCA-49CE-144F-1779A811459A}"/>
              </a:ext>
            </a:extLst>
          </p:cNvPr>
          <p:cNvSpPr txBox="1">
            <a:spLocks noChangeArrowheads="1"/>
          </p:cNvSpPr>
          <p:nvPr/>
        </p:nvSpPr>
        <p:spPr bwMode="auto">
          <a:xfrm>
            <a:off x="2971800" y="5410200"/>
            <a:ext cx="7848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000">
                <a:solidFill>
                  <a:schemeClr val="folHlink"/>
                </a:solidFill>
                <a:latin typeface="Times New Roman" panose="02020603050405020304" pitchFamily="18" charset="0"/>
              </a:rPr>
              <a:t> </a:t>
            </a:r>
            <a:r>
              <a:rPr lang="en-US" altLang="en-US" sz="2000" b="1">
                <a:solidFill>
                  <a:srgbClr val="FF0000"/>
                </a:solidFill>
                <a:latin typeface="Times New Roman" panose="02020603050405020304" pitchFamily="18" charset="0"/>
              </a:rPr>
              <a:t>CN </a:t>
            </a:r>
            <a:r>
              <a:rPr lang="en-US" altLang="en-US" sz="2000">
                <a:latin typeface="Times New Roman" panose="02020603050405020304" pitchFamily="18" charset="0"/>
              </a:rPr>
              <a:t>          </a:t>
            </a:r>
            <a:r>
              <a:rPr lang="en-US" altLang="en-US" sz="2000" b="1">
                <a:solidFill>
                  <a:srgbClr val="FF0000"/>
                </a:solidFill>
                <a:latin typeface="Times New Roman" panose="02020603050405020304" pitchFamily="18" charset="0"/>
              </a:rPr>
              <a:t>VN </a:t>
            </a:r>
            <a:r>
              <a:rPr lang="en-US" altLang="en-US" sz="2000">
                <a:solidFill>
                  <a:schemeClr val="folHlink"/>
                </a:solidFill>
                <a:latin typeface="Times New Roman" panose="02020603050405020304" pitchFamily="18" charset="0"/>
              </a:rPr>
              <a:t>                  </a:t>
            </a:r>
            <a:r>
              <a:rPr lang="en-US" altLang="en-US" sz="2000">
                <a:solidFill>
                  <a:srgbClr val="FF0000"/>
                </a:solidFill>
                <a:latin typeface="Times New Roman" panose="02020603050405020304" pitchFamily="18" charset="0"/>
              </a:rPr>
              <a:t>CN                               VN   </a:t>
            </a:r>
          </a:p>
        </p:txBody>
      </p:sp>
      <p:sp>
        <p:nvSpPr>
          <p:cNvPr id="109588" name="Text Box 20">
            <a:extLst>
              <a:ext uri="{FF2B5EF4-FFF2-40B4-BE49-F238E27FC236}">
                <a16:creationId xmlns:a16="http://schemas.microsoft.com/office/drawing/2014/main" id="{95C1878F-8DD7-4837-2170-19E49D7DB130}"/>
              </a:ext>
            </a:extLst>
          </p:cNvPr>
          <p:cNvSpPr txBox="1">
            <a:spLocks noChangeArrowheads="1"/>
          </p:cNvSpPr>
          <p:nvPr/>
        </p:nvSpPr>
        <p:spPr bwMode="auto">
          <a:xfrm>
            <a:off x="5029200" y="50292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a:solidFill>
                  <a:schemeClr val="folHlink"/>
                </a:solidFill>
                <a:latin typeface="Verdana" panose="020B0604030504040204" pitchFamily="34" charset="0"/>
              </a:rPr>
              <a:t>/</a:t>
            </a:r>
          </a:p>
        </p:txBody>
      </p:sp>
      <p:sp>
        <p:nvSpPr>
          <p:cNvPr id="26644" name="Text Box 22">
            <a:extLst>
              <a:ext uri="{FF2B5EF4-FFF2-40B4-BE49-F238E27FC236}">
                <a16:creationId xmlns:a16="http://schemas.microsoft.com/office/drawing/2014/main" id="{C4A5E58D-1037-779A-70AB-7434B8327EFC}"/>
              </a:ext>
            </a:extLst>
          </p:cNvPr>
          <p:cNvSpPr txBox="1">
            <a:spLocks noChangeArrowheads="1"/>
          </p:cNvSpPr>
          <p:nvPr/>
        </p:nvSpPr>
        <p:spPr bwMode="auto">
          <a:xfrm>
            <a:off x="1905000" y="914400"/>
            <a:ext cx="7010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eaLnBrk="1" hangingPunct="1">
              <a:spcBef>
                <a:spcPct val="20000"/>
              </a:spcBef>
              <a:buClr>
                <a:schemeClr val="hlink"/>
              </a:buClr>
              <a:buSzPct val="60000"/>
              <a:buFont typeface="Wingdings" panose="05000000000000000000" pitchFamily="2" charset="2"/>
              <a:buNone/>
            </a:pPr>
            <a:endParaRPr lang="en-US" altLang="en-US" sz="2400" b="1">
              <a:latin typeface="Times New Roman" panose="02020603050405020304" pitchFamily="18" charset="0"/>
            </a:endParaRPr>
          </a:p>
          <a:p>
            <a:pPr>
              <a:spcBef>
                <a:spcPct val="50000"/>
              </a:spcBef>
              <a:buClrTx/>
              <a:buSzTx/>
              <a:buFontTx/>
              <a:buNone/>
            </a:pPr>
            <a:r>
              <a:rPr lang="en-US" altLang="en-US" sz="2400" b="1">
                <a:latin typeface="Times New Roman" panose="02020603050405020304" pitchFamily="18" charset="0"/>
              </a:rPr>
              <a:t>III.Luyện tập:</a:t>
            </a:r>
          </a:p>
        </p:txBody>
      </p:sp>
      <p:sp>
        <p:nvSpPr>
          <p:cNvPr id="26645" name="Text Box 24">
            <a:extLst>
              <a:ext uri="{FF2B5EF4-FFF2-40B4-BE49-F238E27FC236}">
                <a16:creationId xmlns:a16="http://schemas.microsoft.com/office/drawing/2014/main" id="{97ECEC89-4CD8-3E25-F7FE-2AE1B7D437F1}"/>
              </a:ext>
            </a:extLst>
          </p:cNvPr>
          <p:cNvSpPr txBox="1">
            <a:spLocks noChangeArrowheads="1"/>
          </p:cNvSpPr>
          <p:nvPr/>
        </p:nvSpPr>
        <p:spPr bwMode="auto">
          <a:xfrm>
            <a:off x="1905000" y="762000"/>
            <a:ext cx="876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2800" b="1">
                <a:solidFill>
                  <a:srgbClr val="FF3300"/>
                </a:solidFill>
                <a:latin typeface="Times New Roman" panose="02020603050405020304" pitchFamily="18" charset="0"/>
              </a:rPr>
              <a:t>NỐI CÁC VẾ CÂU GHÉP BẰNG QUAN HỆ TỪ</a:t>
            </a:r>
          </a:p>
        </p:txBody>
      </p:sp>
      <p:sp>
        <p:nvSpPr>
          <p:cNvPr id="26646" name="Rectangle 26">
            <a:extLst>
              <a:ext uri="{FF2B5EF4-FFF2-40B4-BE49-F238E27FC236}">
                <a16:creationId xmlns:a16="http://schemas.microsoft.com/office/drawing/2014/main" id="{B0C88EC2-73BA-EA65-439B-5A24F9FB4A5E}"/>
              </a:ext>
            </a:extLst>
          </p:cNvPr>
          <p:cNvSpPr>
            <a:spLocks noChangeArrowheads="1"/>
          </p:cNvSpPr>
          <p:nvPr/>
        </p:nvSpPr>
        <p:spPr bwMode="auto">
          <a:xfrm>
            <a:off x="1981200" y="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b="1" u="sng">
                <a:latin typeface="Times New Roman" panose="02020603050405020304" pitchFamily="18" charset="0"/>
              </a:rPr>
              <a:t>Luyện từ và câu</a:t>
            </a:r>
          </a:p>
        </p:txBody>
      </p:sp>
      <p:sp>
        <p:nvSpPr>
          <p:cNvPr id="26647" name="Hình Chữ nhật 22">
            <a:extLst>
              <a:ext uri="{FF2B5EF4-FFF2-40B4-BE49-F238E27FC236}">
                <a16:creationId xmlns:a16="http://schemas.microsoft.com/office/drawing/2014/main" id="{3F60EA48-7389-C016-F63C-872E1AF636A1}"/>
              </a:ext>
            </a:extLst>
          </p:cNvPr>
          <p:cNvSpPr>
            <a:spLocks noChangeArrowheads="1"/>
          </p:cNvSpPr>
          <p:nvPr/>
        </p:nvSpPr>
        <p:spPr bwMode="auto">
          <a:xfrm>
            <a:off x="1905000" y="2133600"/>
            <a:ext cx="3898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a:solidFill>
                  <a:srgbClr val="FF0000"/>
                </a:solidFill>
                <a:latin typeface="Times New Roman" panose="02020603050405020304" pitchFamily="18" charset="0"/>
              </a:rPr>
              <a:t>( HS làm vào Vở BTTV)</a:t>
            </a:r>
            <a:endParaRPr lang="en-US" altLang="en-US" sz="280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9571"/>
                                        </p:tgtEl>
                                        <p:attrNameLst>
                                          <p:attrName>style.visibility</p:attrName>
                                        </p:attrNameLst>
                                      </p:cBhvr>
                                      <p:to>
                                        <p:strVal val="visible"/>
                                      </p:to>
                                    </p:set>
                                    <p:anim to="" calcmode="lin" valueType="num">
                                      <p:cBhvr>
                                        <p:cTn id="7" dur="1" fill="hold"/>
                                        <p:tgtEl>
                                          <p:spTgt spid="109571"/>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9572"/>
                                        </p:tgtEl>
                                        <p:attrNameLst>
                                          <p:attrName>style.visibility</p:attrName>
                                        </p:attrNameLst>
                                      </p:cBhvr>
                                      <p:to>
                                        <p:strVal val="visible"/>
                                      </p:to>
                                    </p:set>
                                    <p:animEffect transition="in" filter="wipe(down)">
                                      <p:cBhvr>
                                        <p:cTn id="12" dur="500"/>
                                        <p:tgtEl>
                                          <p:spTgt spid="109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09580"/>
                                        </p:tgtEl>
                                        <p:attrNameLst>
                                          <p:attrName>style.visibility</p:attrName>
                                        </p:attrNameLst>
                                      </p:cBhvr>
                                      <p:to>
                                        <p:strVal val="visible"/>
                                      </p:to>
                                    </p:set>
                                    <p:animEffect transition="in" filter="strips(downLeft)">
                                      <p:cBhvr>
                                        <p:cTn id="17" dur="500"/>
                                        <p:tgtEl>
                                          <p:spTgt spid="1095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109576"/>
                                        </p:tgtEl>
                                        <p:attrNameLst>
                                          <p:attrName>style.visibility</p:attrName>
                                        </p:attrNameLst>
                                      </p:cBhvr>
                                      <p:to>
                                        <p:strVal val="visible"/>
                                      </p:to>
                                    </p:set>
                                    <p:animEffect transition="in" filter="strips(downLeft)">
                                      <p:cBhvr>
                                        <p:cTn id="22" dur="500"/>
                                        <p:tgtEl>
                                          <p:spTgt spid="109576"/>
                                        </p:tgtEl>
                                      </p:cBhvr>
                                    </p:animEffect>
                                  </p:childTnLst>
                                </p:cTn>
                              </p:par>
                              <p:par>
                                <p:cTn id="23" presetID="18" presetClass="entr" presetSubtype="12" fill="hold" nodeType="withEffect">
                                  <p:stCondLst>
                                    <p:cond delay="0"/>
                                  </p:stCondLst>
                                  <p:childTnLst>
                                    <p:set>
                                      <p:cBhvr>
                                        <p:cTn id="24" dur="1" fill="hold">
                                          <p:stCondLst>
                                            <p:cond delay="0"/>
                                          </p:stCondLst>
                                        </p:cTn>
                                        <p:tgtEl>
                                          <p:spTgt spid="109577"/>
                                        </p:tgtEl>
                                        <p:attrNameLst>
                                          <p:attrName>style.visibility</p:attrName>
                                        </p:attrNameLst>
                                      </p:cBhvr>
                                      <p:to>
                                        <p:strVal val="visible"/>
                                      </p:to>
                                    </p:set>
                                    <p:animEffect transition="in" filter="strips(downLeft)">
                                      <p:cBhvr>
                                        <p:cTn id="25" dur="500"/>
                                        <p:tgtEl>
                                          <p:spTgt spid="10957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nodeType="clickEffect">
                                  <p:stCondLst>
                                    <p:cond delay="0"/>
                                  </p:stCondLst>
                                  <p:childTnLst>
                                    <p:set>
                                      <p:cBhvr>
                                        <p:cTn id="29" dur="1" fill="hold">
                                          <p:stCondLst>
                                            <p:cond delay="0"/>
                                          </p:stCondLst>
                                        </p:cTn>
                                        <p:tgtEl>
                                          <p:spTgt spid="109575"/>
                                        </p:tgtEl>
                                        <p:attrNameLst>
                                          <p:attrName>style.visibility</p:attrName>
                                        </p:attrNameLst>
                                      </p:cBhvr>
                                      <p:to>
                                        <p:strVal val="visible"/>
                                      </p:to>
                                    </p:set>
                                    <p:animEffect transition="in" filter="strips(downLeft)">
                                      <p:cBhvr>
                                        <p:cTn id="30" dur="500"/>
                                        <p:tgtEl>
                                          <p:spTgt spid="109575"/>
                                        </p:tgtEl>
                                      </p:cBhvr>
                                    </p:animEffect>
                                  </p:childTnLst>
                                </p:cTn>
                              </p:par>
                              <p:par>
                                <p:cTn id="31" presetID="18" presetClass="entr" presetSubtype="12" fill="hold" nodeType="withEffect">
                                  <p:stCondLst>
                                    <p:cond delay="0"/>
                                  </p:stCondLst>
                                  <p:childTnLst>
                                    <p:set>
                                      <p:cBhvr>
                                        <p:cTn id="32" dur="1" fill="hold">
                                          <p:stCondLst>
                                            <p:cond delay="0"/>
                                          </p:stCondLst>
                                        </p:cTn>
                                        <p:tgtEl>
                                          <p:spTgt spid="109573"/>
                                        </p:tgtEl>
                                        <p:attrNameLst>
                                          <p:attrName>style.visibility</p:attrName>
                                        </p:attrNameLst>
                                      </p:cBhvr>
                                      <p:to>
                                        <p:strVal val="visible"/>
                                      </p:to>
                                    </p:set>
                                    <p:animEffect transition="in" filter="strips(downLeft)">
                                      <p:cBhvr>
                                        <p:cTn id="33" dur="500"/>
                                        <p:tgtEl>
                                          <p:spTgt spid="109573"/>
                                        </p:tgtEl>
                                      </p:cBhvr>
                                    </p:animEffect>
                                  </p:childTnLst>
                                </p:cTn>
                              </p:par>
                              <p:par>
                                <p:cTn id="34" presetID="18" presetClass="entr" presetSubtype="12" fill="hold" nodeType="withEffect">
                                  <p:stCondLst>
                                    <p:cond delay="0"/>
                                  </p:stCondLst>
                                  <p:childTnLst>
                                    <p:set>
                                      <p:cBhvr>
                                        <p:cTn id="35" dur="1" fill="hold">
                                          <p:stCondLst>
                                            <p:cond delay="0"/>
                                          </p:stCondLst>
                                        </p:cTn>
                                        <p:tgtEl>
                                          <p:spTgt spid="109578"/>
                                        </p:tgtEl>
                                        <p:attrNameLst>
                                          <p:attrName>style.visibility</p:attrName>
                                        </p:attrNameLst>
                                      </p:cBhvr>
                                      <p:to>
                                        <p:strVal val="visible"/>
                                      </p:to>
                                    </p:set>
                                    <p:animEffect transition="in" filter="strips(downLeft)">
                                      <p:cBhvr>
                                        <p:cTn id="36" dur="500"/>
                                        <p:tgtEl>
                                          <p:spTgt spid="10957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4" presetClass="entr" presetSubtype="10" fill="hold" nodeType="clickEffect">
                                  <p:stCondLst>
                                    <p:cond delay="0"/>
                                  </p:stCondLst>
                                  <p:childTnLst>
                                    <p:set>
                                      <p:cBhvr>
                                        <p:cTn id="40" dur="1" fill="hold">
                                          <p:stCondLst>
                                            <p:cond delay="0"/>
                                          </p:stCondLst>
                                        </p:cTn>
                                        <p:tgtEl>
                                          <p:spTgt spid="109574"/>
                                        </p:tgtEl>
                                        <p:attrNameLst>
                                          <p:attrName>style.visibility</p:attrName>
                                        </p:attrNameLst>
                                      </p:cBhvr>
                                      <p:to>
                                        <p:strVal val="visible"/>
                                      </p:to>
                                    </p:set>
                                    <p:animEffect transition="in" filter="randombar(horizontal)">
                                      <p:cBhvr>
                                        <p:cTn id="41" dur="500"/>
                                        <p:tgtEl>
                                          <p:spTgt spid="109574"/>
                                        </p:tgtEl>
                                      </p:cBhvr>
                                    </p:animEffect>
                                  </p:childTnLst>
                                </p:cTn>
                              </p:par>
                              <p:par>
                                <p:cTn id="42" presetID="14" presetClass="entr" presetSubtype="10" fill="hold" nodeType="withEffect">
                                  <p:stCondLst>
                                    <p:cond delay="0"/>
                                  </p:stCondLst>
                                  <p:childTnLst>
                                    <p:set>
                                      <p:cBhvr>
                                        <p:cTn id="43" dur="1" fill="hold">
                                          <p:stCondLst>
                                            <p:cond delay="0"/>
                                          </p:stCondLst>
                                        </p:cTn>
                                        <p:tgtEl>
                                          <p:spTgt spid="109579"/>
                                        </p:tgtEl>
                                        <p:attrNameLst>
                                          <p:attrName>style.visibility</p:attrName>
                                        </p:attrNameLst>
                                      </p:cBhvr>
                                      <p:to>
                                        <p:strVal val="visible"/>
                                      </p:to>
                                    </p:set>
                                    <p:animEffect transition="in" filter="randombar(horizontal)">
                                      <p:cBhvr>
                                        <p:cTn id="44" dur="500"/>
                                        <p:tgtEl>
                                          <p:spTgt spid="10957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4" presetClass="entr" presetSubtype="0" fill="hold" nodeType="clickEffect">
                                  <p:stCondLst>
                                    <p:cond delay="0"/>
                                  </p:stCondLst>
                                  <p:childTnLst>
                                    <p:set>
                                      <p:cBhvr>
                                        <p:cTn id="48" dur="1" fill="hold">
                                          <p:stCondLst>
                                            <p:cond delay="0"/>
                                          </p:stCondLst>
                                        </p:cTn>
                                        <p:tgtEl>
                                          <p:spTgt spid="109588"/>
                                        </p:tgtEl>
                                        <p:attrNameLst>
                                          <p:attrName>style.visibility</p:attrName>
                                        </p:attrNameLst>
                                      </p:cBhvr>
                                      <p:to>
                                        <p:strVal val="visible"/>
                                      </p:to>
                                    </p:set>
                                    <p:anim to="" calcmode="lin" valueType="num">
                                      <p:cBhvr>
                                        <p:cTn id="49" dur="1" fill="hold"/>
                                        <p:tgtEl>
                                          <p:spTgt spid="109588"/>
                                        </p:tgtEl>
                                        <p:attrNameLst>
                                          <p:attrName/>
                                        </p:attrNameLst>
                                      </p:cBhvr>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4" presetClass="entr" presetSubtype="0" fill="hold" nodeType="clickEffect">
                                  <p:stCondLst>
                                    <p:cond delay="0"/>
                                  </p:stCondLst>
                                  <p:childTnLst>
                                    <p:set>
                                      <p:cBhvr>
                                        <p:cTn id="53" dur="1" fill="hold">
                                          <p:stCondLst>
                                            <p:cond delay="0"/>
                                          </p:stCondLst>
                                        </p:cTn>
                                        <p:tgtEl>
                                          <p:spTgt spid="109581"/>
                                        </p:tgtEl>
                                        <p:attrNameLst>
                                          <p:attrName>style.visibility</p:attrName>
                                        </p:attrNameLst>
                                      </p:cBhvr>
                                      <p:to>
                                        <p:strVal val="visible"/>
                                      </p:to>
                                    </p:set>
                                    <p:anim to="" calcmode="lin" valueType="num">
                                      <p:cBhvr>
                                        <p:cTn id="54" dur="1" fill="hold"/>
                                        <p:tgtEl>
                                          <p:spTgt spid="109581"/>
                                        </p:tgtEl>
                                        <p:attrNameLst>
                                          <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12" fill="hold" nodeType="clickEffect">
                                  <p:stCondLst>
                                    <p:cond delay="0"/>
                                  </p:stCondLst>
                                  <p:childTnLst>
                                    <p:set>
                                      <p:cBhvr>
                                        <p:cTn id="58" dur="1" fill="hold">
                                          <p:stCondLst>
                                            <p:cond delay="0"/>
                                          </p:stCondLst>
                                        </p:cTn>
                                        <p:tgtEl>
                                          <p:spTgt spid="109586"/>
                                        </p:tgtEl>
                                        <p:attrNameLst>
                                          <p:attrName>style.visibility</p:attrName>
                                        </p:attrNameLst>
                                      </p:cBhvr>
                                      <p:to>
                                        <p:strVal val="visible"/>
                                      </p:to>
                                    </p:set>
                                    <p:animEffect transition="in" filter="strips(downLeft)">
                                      <p:cBhvr>
                                        <p:cTn id="59" dur="500"/>
                                        <p:tgtEl>
                                          <p:spTgt spid="109586"/>
                                        </p:tgtEl>
                                      </p:cBhvr>
                                    </p:animEffect>
                                  </p:childTnLst>
                                </p:cTn>
                              </p:par>
                              <p:par>
                                <p:cTn id="60" presetID="18" presetClass="entr" presetSubtype="12" fill="hold" nodeType="withEffect">
                                  <p:stCondLst>
                                    <p:cond delay="0"/>
                                  </p:stCondLst>
                                  <p:childTnLst>
                                    <p:set>
                                      <p:cBhvr>
                                        <p:cTn id="61" dur="1" fill="hold">
                                          <p:stCondLst>
                                            <p:cond delay="0"/>
                                          </p:stCondLst>
                                        </p:cTn>
                                        <p:tgtEl>
                                          <p:spTgt spid="109584"/>
                                        </p:tgtEl>
                                        <p:attrNameLst>
                                          <p:attrName>style.visibility</p:attrName>
                                        </p:attrNameLst>
                                      </p:cBhvr>
                                      <p:to>
                                        <p:strVal val="visible"/>
                                      </p:to>
                                    </p:set>
                                    <p:animEffect transition="in" filter="strips(downLeft)">
                                      <p:cBhvr>
                                        <p:cTn id="62" dur="500"/>
                                        <p:tgtEl>
                                          <p:spTgt spid="109584"/>
                                        </p:tgtEl>
                                      </p:cBhvr>
                                    </p:animEffect>
                                  </p:childTnLst>
                                </p:cTn>
                              </p:par>
                              <p:par>
                                <p:cTn id="63" presetID="18" presetClass="entr" presetSubtype="12" fill="hold" nodeType="withEffect">
                                  <p:stCondLst>
                                    <p:cond delay="0"/>
                                  </p:stCondLst>
                                  <p:childTnLst>
                                    <p:set>
                                      <p:cBhvr>
                                        <p:cTn id="64" dur="1" fill="hold">
                                          <p:stCondLst>
                                            <p:cond delay="0"/>
                                          </p:stCondLst>
                                        </p:cTn>
                                        <p:tgtEl>
                                          <p:spTgt spid="109583"/>
                                        </p:tgtEl>
                                        <p:attrNameLst>
                                          <p:attrName>style.visibility</p:attrName>
                                        </p:attrNameLst>
                                      </p:cBhvr>
                                      <p:to>
                                        <p:strVal val="visible"/>
                                      </p:to>
                                    </p:set>
                                    <p:animEffect transition="in" filter="strips(downLeft)">
                                      <p:cBhvr>
                                        <p:cTn id="65" dur="500"/>
                                        <p:tgtEl>
                                          <p:spTgt spid="109583"/>
                                        </p:tgtEl>
                                      </p:cBhvr>
                                    </p:animEffect>
                                  </p:childTnLst>
                                </p:cTn>
                              </p:par>
                              <p:par>
                                <p:cTn id="66" presetID="18" presetClass="entr" presetSubtype="12" fill="hold" nodeType="withEffect">
                                  <p:stCondLst>
                                    <p:cond delay="0"/>
                                  </p:stCondLst>
                                  <p:childTnLst>
                                    <p:set>
                                      <p:cBhvr>
                                        <p:cTn id="67" dur="1" fill="hold">
                                          <p:stCondLst>
                                            <p:cond delay="0"/>
                                          </p:stCondLst>
                                        </p:cTn>
                                        <p:tgtEl>
                                          <p:spTgt spid="109585"/>
                                        </p:tgtEl>
                                        <p:attrNameLst>
                                          <p:attrName>style.visibility</p:attrName>
                                        </p:attrNameLst>
                                      </p:cBhvr>
                                      <p:to>
                                        <p:strVal val="visible"/>
                                      </p:to>
                                    </p:set>
                                    <p:animEffect transition="in" filter="strips(downLeft)">
                                      <p:cBhvr>
                                        <p:cTn id="68" dur="500"/>
                                        <p:tgtEl>
                                          <p:spTgt spid="10958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nodeType="clickEffect">
                                  <p:stCondLst>
                                    <p:cond delay="0"/>
                                  </p:stCondLst>
                                  <p:childTnLst>
                                    <p:set>
                                      <p:cBhvr>
                                        <p:cTn id="72" dur="1" fill="hold">
                                          <p:stCondLst>
                                            <p:cond delay="0"/>
                                          </p:stCondLst>
                                        </p:cTn>
                                        <p:tgtEl>
                                          <p:spTgt spid="109587"/>
                                        </p:tgtEl>
                                        <p:attrNameLst>
                                          <p:attrName>style.visibility</p:attrName>
                                        </p:attrNameLst>
                                      </p:cBhvr>
                                      <p:to>
                                        <p:strVal val="visible"/>
                                      </p:to>
                                    </p:set>
                                    <p:animEffect transition="in" filter="slide(fromBottom)">
                                      <p:cBhvr>
                                        <p:cTn id="73" dur="500"/>
                                        <p:tgtEl>
                                          <p:spTgt spid="109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p:bldP spid="109572" grpId="0"/>
      <p:bldP spid="109574" grpId="0"/>
      <p:bldP spid="109579" grpId="0"/>
      <p:bldP spid="109580" grpId="0"/>
      <p:bldP spid="109581" grpId="0"/>
      <p:bldP spid="109587" grpId="0"/>
      <p:bldP spid="10958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a:extLst>
              <a:ext uri="{FF2B5EF4-FFF2-40B4-BE49-F238E27FC236}">
                <a16:creationId xmlns:a16="http://schemas.microsoft.com/office/drawing/2014/main" id="{5F01D896-3AC3-CEE8-11BD-EA6C4BD14CB2}"/>
              </a:ext>
            </a:extLst>
          </p:cNvPr>
          <p:cNvSpPr txBox="1">
            <a:spLocks noChangeArrowheads="1"/>
          </p:cNvSpPr>
          <p:nvPr/>
        </p:nvSpPr>
        <p:spPr bwMode="auto">
          <a:xfrm>
            <a:off x="1752600" y="2012950"/>
            <a:ext cx="876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endParaRPr lang="en-US" altLang="en-US" sz="1800">
              <a:latin typeface="Verdana" panose="020B0604030504040204" pitchFamily="34" charset="0"/>
            </a:endParaRPr>
          </a:p>
        </p:txBody>
      </p:sp>
      <p:sp>
        <p:nvSpPr>
          <p:cNvPr id="110596" name="Text Box 4">
            <a:extLst>
              <a:ext uri="{FF2B5EF4-FFF2-40B4-BE49-F238E27FC236}">
                <a16:creationId xmlns:a16="http://schemas.microsoft.com/office/drawing/2014/main" id="{EF18E790-B190-0B9E-B840-6D38F66E7221}"/>
              </a:ext>
            </a:extLst>
          </p:cNvPr>
          <p:cNvSpPr txBox="1">
            <a:spLocks noChangeArrowheads="1"/>
          </p:cNvSpPr>
          <p:nvPr/>
        </p:nvSpPr>
        <p:spPr bwMode="auto">
          <a:xfrm>
            <a:off x="1676400" y="1143000"/>
            <a:ext cx="8991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a:spcBef>
                <a:spcPct val="0"/>
              </a:spcBef>
              <a:buClrTx/>
              <a:buSzTx/>
              <a:buFontTx/>
              <a:buNone/>
            </a:pPr>
            <a:endParaRPr lang="en-US" altLang="en-US" sz="2400" b="1">
              <a:latin typeface="Times New Roman" panose="02020603050405020304" pitchFamily="18" charset="0"/>
            </a:endParaRPr>
          </a:p>
          <a:p>
            <a:pPr algn="just">
              <a:spcBef>
                <a:spcPct val="0"/>
              </a:spcBef>
              <a:buClrTx/>
              <a:buSzTx/>
              <a:buFontTx/>
              <a:buNone/>
            </a:pPr>
            <a:r>
              <a:rPr lang="en-US" altLang="en-US" sz="2400" b="1">
                <a:latin typeface="Times New Roman" panose="02020603050405020304" pitchFamily="18" charset="0"/>
              </a:rPr>
              <a:t>  </a:t>
            </a:r>
          </a:p>
          <a:p>
            <a:pPr algn="just">
              <a:spcBef>
                <a:spcPct val="0"/>
              </a:spcBef>
              <a:buClrTx/>
              <a:buSzTx/>
              <a:buFontTx/>
              <a:buNone/>
            </a:pPr>
            <a:r>
              <a:rPr lang="en-US" altLang="en-US" sz="2400" b="1">
                <a:latin typeface="Times New Roman" panose="02020603050405020304" pitchFamily="18" charset="0"/>
              </a:rPr>
              <a:t>   </a:t>
            </a:r>
            <a:r>
              <a:rPr lang="en-US" altLang="en-US" sz="2400" b="1" u="sng">
                <a:latin typeface="Times New Roman" panose="02020603050405020304" pitchFamily="18" charset="0"/>
              </a:rPr>
              <a:t>Bài 2</a:t>
            </a:r>
            <a:r>
              <a:rPr lang="en-US" altLang="en-US" sz="2400" b="1">
                <a:latin typeface="Times New Roman" panose="02020603050405020304" pitchFamily="18" charset="0"/>
              </a:rPr>
              <a:t>: Thêm một vế câu vào chỗ trống để tạo thành câu</a:t>
            </a:r>
          </a:p>
          <a:p>
            <a:pPr algn="just">
              <a:spcBef>
                <a:spcPct val="0"/>
              </a:spcBef>
              <a:buClrTx/>
              <a:buSzTx/>
              <a:buFontTx/>
              <a:buNone/>
            </a:pPr>
            <a:r>
              <a:rPr lang="en-US" altLang="en-US" sz="2400" b="1">
                <a:latin typeface="Times New Roman" panose="02020603050405020304" pitchFamily="18" charset="0"/>
              </a:rPr>
              <a:t>ghép chỉ quan hệ tương phản</a:t>
            </a:r>
          </a:p>
          <a:p>
            <a:pPr algn="just">
              <a:spcBef>
                <a:spcPct val="0"/>
              </a:spcBef>
              <a:buClrTx/>
              <a:buSzTx/>
              <a:buFontTx/>
              <a:buNone/>
            </a:pPr>
            <a:endParaRPr lang="en-US" altLang="en-US" sz="2400" b="1">
              <a:latin typeface="Times New Roman" panose="02020603050405020304" pitchFamily="18" charset="0"/>
            </a:endParaRPr>
          </a:p>
          <a:p>
            <a:pPr algn="just">
              <a:spcBef>
                <a:spcPct val="0"/>
              </a:spcBef>
              <a:buClrTx/>
              <a:buSzTx/>
              <a:buFontTx/>
              <a:buNone/>
            </a:pPr>
            <a:r>
              <a:rPr lang="en-US" altLang="en-US" sz="2400" b="1">
                <a:latin typeface="Times New Roman" panose="02020603050405020304" pitchFamily="18" charset="0"/>
              </a:rPr>
              <a:t>    </a:t>
            </a:r>
            <a:r>
              <a:rPr lang="en-US" altLang="en-US" sz="2400" b="1" i="1">
                <a:latin typeface="Times New Roman" panose="02020603050405020304" pitchFamily="18" charset="0"/>
              </a:rPr>
              <a:t>a) Tuy hạn hán kéo dài ..................................................................</a:t>
            </a:r>
          </a:p>
          <a:p>
            <a:pPr algn="just">
              <a:spcBef>
                <a:spcPct val="0"/>
              </a:spcBef>
              <a:buClrTx/>
              <a:buSzTx/>
              <a:buFontTx/>
              <a:buNone/>
            </a:pPr>
            <a:r>
              <a:rPr lang="en-US" altLang="en-US" sz="2400" b="1" i="1">
                <a:latin typeface="Times New Roman" panose="02020603050405020304" pitchFamily="18" charset="0"/>
              </a:rPr>
              <a:t>.................</a:t>
            </a:r>
          </a:p>
          <a:p>
            <a:pPr algn="just">
              <a:spcBef>
                <a:spcPct val="0"/>
              </a:spcBef>
              <a:buClrTx/>
              <a:buSzTx/>
              <a:buFontTx/>
              <a:buNone/>
            </a:pPr>
            <a:r>
              <a:rPr lang="en-US" altLang="en-US" sz="2400" b="1" i="1">
                <a:latin typeface="Times New Roman" panose="02020603050405020304" pitchFamily="18" charset="0"/>
              </a:rPr>
              <a:t>   </a:t>
            </a:r>
          </a:p>
          <a:p>
            <a:pPr algn="just">
              <a:spcBef>
                <a:spcPct val="0"/>
              </a:spcBef>
              <a:buClrTx/>
              <a:buSzTx/>
              <a:buFontTx/>
              <a:buNone/>
            </a:pPr>
            <a:r>
              <a:rPr lang="en-US" altLang="en-US" sz="2400" b="1" i="1">
                <a:latin typeface="Times New Roman" panose="02020603050405020304" pitchFamily="18" charset="0"/>
              </a:rPr>
              <a:t> b)      ............................................. nhưng các bác nông dân</a:t>
            </a:r>
          </a:p>
          <a:p>
            <a:pPr algn="just">
              <a:spcBef>
                <a:spcPct val="0"/>
              </a:spcBef>
              <a:buClrTx/>
              <a:buSzTx/>
              <a:buFontTx/>
              <a:buNone/>
            </a:pPr>
            <a:r>
              <a:rPr lang="en-US" altLang="en-US" sz="2400" b="1" i="1">
                <a:latin typeface="Times New Roman" panose="02020603050405020304" pitchFamily="18" charset="0"/>
              </a:rPr>
              <a:t>vẫn miệt mài trên đồng ruộng.</a:t>
            </a:r>
          </a:p>
        </p:txBody>
      </p:sp>
      <p:sp>
        <p:nvSpPr>
          <p:cNvPr id="110597" name="Text Box 5">
            <a:extLst>
              <a:ext uri="{FF2B5EF4-FFF2-40B4-BE49-F238E27FC236}">
                <a16:creationId xmlns:a16="http://schemas.microsoft.com/office/drawing/2014/main" id="{067F70F1-7172-8984-EAE2-365B3AE0A4F7}"/>
              </a:ext>
            </a:extLst>
          </p:cNvPr>
          <p:cNvSpPr txBox="1">
            <a:spLocks noChangeArrowheads="1"/>
          </p:cNvSpPr>
          <p:nvPr/>
        </p:nvSpPr>
        <p:spPr bwMode="auto">
          <a:xfrm>
            <a:off x="2057400" y="3962400"/>
            <a:ext cx="624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Mặc dù mặt trời đã đứng bóng</a:t>
            </a:r>
            <a:r>
              <a:rPr lang="en-US" altLang="en-US" sz="2800" b="1" i="1">
                <a:solidFill>
                  <a:srgbClr val="FF0000"/>
                </a:solidFill>
                <a:latin typeface="Times New Roman" panose="02020603050405020304" pitchFamily="18" charset="0"/>
              </a:rPr>
              <a:t> </a:t>
            </a:r>
          </a:p>
        </p:txBody>
      </p:sp>
      <p:sp>
        <p:nvSpPr>
          <p:cNvPr id="110598" name="Text Box 6">
            <a:extLst>
              <a:ext uri="{FF2B5EF4-FFF2-40B4-BE49-F238E27FC236}">
                <a16:creationId xmlns:a16="http://schemas.microsoft.com/office/drawing/2014/main" id="{6F539236-35DB-A6B1-6A1C-1320D71FF0D6}"/>
              </a:ext>
            </a:extLst>
          </p:cNvPr>
          <p:cNvSpPr txBox="1">
            <a:spLocks noChangeArrowheads="1"/>
          </p:cNvSpPr>
          <p:nvPr/>
        </p:nvSpPr>
        <p:spPr bwMode="auto">
          <a:xfrm>
            <a:off x="5029200" y="29718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nhưng cây cối trong vườn nhà em vẫn </a:t>
            </a:r>
          </a:p>
        </p:txBody>
      </p:sp>
      <p:sp>
        <p:nvSpPr>
          <p:cNvPr id="110599" name="Text Box 7">
            <a:extLst>
              <a:ext uri="{FF2B5EF4-FFF2-40B4-BE49-F238E27FC236}">
                <a16:creationId xmlns:a16="http://schemas.microsoft.com/office/drawing/2014/main" id="{40209FE2-04C7-029B-6E7B-A1F3DEC1F08D}"/>
              </a:ext>
            </a:extLst>
          </p:cNvPr>
          <p:cNvSpPr txBox="1">
            <a:spLocks noChangeArrowheads="1"/>
          </p:cNvSpPr>
          <p:nvPr/>
        </p:nvSpPr>
        <p:spPr bwMode="auto">
          <a:xfrm>
            <a:off x="1676400" y="32766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xanh tươi.</a:t>
            </a:r>
          </a:p>
        </p:txBody>
      </p:sp>
      <p:sp>
        <p:nvSpPr>
          <p:cNvPr id="27655" name="Text Box 13">
            <a:extLst>
              <a:ext uri="{FF2B5EF4-FFF2-40B4-BE49-F238E27FC236}">
                <a16:creationId xmlns:a16="http://schemas.microsoft.com/office/drawing/2014/main" id="{97772712-DE07-D253-5231-562020E18CE5}"/>
              </a:ext>
            </a:extLst>
          </p:cNvPr>
          <p:cNvSpPr txBox="1">
            <a:spLocks noChangeArrowheads="1"/>
          </p:cNvSpPr>
          <p:nvPr/>
        </p:nvSpPr>
        <p:spPr bwMode="auto">
          <a:xfrm>
            <a:off x="6553200" y="20574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endParaRPr lang="en-US" altLang="en-US" sz="1800">
              <a:latin typeface="Verdana" panose="020B0604030504040204" pitchFamily="34" charset="0"/>
            </a:endParaRPr>
          </a:p>
        </p:txBody>
      </p:sp>
      <p:sp>
        <p:nvSpPr>
          <p:cNvPr id="27656" name="Hình Chữ nhật 9">
            <a:extLst>
              <a:ext uri="{FF2B5EF4-FFF2-40B4-BE49-F238E27FC236}">
                <a16:creationId xmlns:a16="http://schemas.microsoft.com/office/drawing/2014/main" id="{479C4D6A-0D36-D374-3F1C-73887FA7FC4A}"/>
              </a:ext>
            </a:extLst>
          </p:cNvPr>
          <p:cNvSpPr>
            <a:spLocks noChangeArrowheads="1"/>
          </p:cNvSpPr>
          <p:nvPr/>
        </p:nvSpPr>
        <p:spPr bwMode="auto">
          <a:xfrm>
            <a:off x="2071688" y="990600"/>
            <a:ext cx="4389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b="1">
                <a:solidFill>
                  <a:srgbClr val="FF0000"/>
                </a:solidFill>
                <a:latin typeface="Times New Roman" panose="02020603050405020304" pitchFamily="18" charset="0"/>
              </a:rPr>
              <a:t>Học sinh làm bài vào vở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strips(downLeft)">
                                      <p:cBhvr>
                                        <p:cTn id="7" dur="500"/>
                                        <p:tgtEl>
                                          <p:spTgt spid="110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110598"/>
                                        </p:tgtEl>
                                        <p:attrNameLst>
                                          <p:attrName>style.visibility</p:attrName>
                                        </p:attrNameLst>
                                      </p:cBhvr>
                                      <p:to>
                                        <p:strVal val="visible"/>
                                      </p:to>
                                    </p:set>
                                    <p:anim to="" calcmode="lin" valueType="num">
                                      <p:cBhvr>
                                        <p:cTn id="12" dur="1" fill="hold"/>
                                        <p:tgtEl>
                                          <p:spTgt spid="110598"/>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10599"/>
                                        </p:tgtEl>
                                        <p:attrNameLst>
                                          <p:attrName>style.visibility</p:attrName>
                                        </p:attrNameLst>
                                      </p:cBhvr>
                                      <p:to>
                                        <p:strVal val="visible"/>
                                      </p:to>
                                    </p:set>
                                    <p:anim to="" calcmode="lin" valueType="num">
                                      <p:cBhvr>
                                        <p:cTn id="15" dur="1" fill="hold"/>
                                        <p:tgtEl>
                                          <p:spTgt spid="110599"/>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nodeType="clickEffect">
                                  <p:stCondLst>
                                    <p:cond delay="0"/>
                                  </p:stCondLst>
                                  <p:childTnLst>
                                    <p:set>
                                      <p:cBhvr>
                                        <p:cTn id="19" dur="1" fill="hold">
                                          <p:stCondLst>
                                            <p:cond delay="0"/>
                                          </p:stCondLst>
                                        </p:cTn>
                                        <p:tgtEl>
                                          <p:spTgt spid="110597"/>
                                        </p:tgtEl>
                                        <p:attrNameLst>
                                          <p:attrName>style.visibility</p:attrName>
                                        </p:attrNameLst>
                                      </p:cBhvr>
                                      <p:to>
                                        <p:strVal val="visible"/>
                                      </p:to>
                                    </p:set>
                                    <p:anim to="" calcmode="lin" valueType="num">
                                      <p:cBhvr>
                                        <p:cTn id="20" dur="1" fill="hold"/>
                                        <p:tgtEl>
                                          <p:spTgt spid="11059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P spid="110597" grpId="0"/>
      <p:bldP spid="110598" grpId="0"/>
      <p:bldP spid="1105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0" name="Text Box 6">
            <a:extLst>
              <a:ext uri="{FF2B5EF4-FFF2-40B4-BE49-F238E27FC236}">
                <a16:creationId xmlns:a16="http://schemas.microsoft.com/office/drawing/2014/main" id="{1927E8A9-7544-B140-42A0-E4334003CEB6}"/>
              </a:ext>
            </a:extLst>
          </p:cNvPr>
          <p:cNvSpPr txBox="1">
            <a:spLocks noChangeArrowheads="1"/>
          </p:cNvSpPr>
          <p:nvPr/>
        </p:nvSpPr>
        <p:spPr bwMode="auto">
          <a:xfrm>
            <a:off x="1905000" y="2819400"/>
            <a:ext cx="876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a:spcBef>
                <a:spcPct val="0"/>
              </a:spcBef>
              <a:buClrTx/>
              <a:buSzTx/>
              <a:buFontTx/>
              <a:buNone/>
            </a:pPr>
            <a:r>
              <a:rPr lang="en-US" altLang="en-US" sz="2400" b="1">
                <a:latin typeface="Times New Roman" panose="02020603050405020304" pitchFamily="18" charset="0"/>
              </a:rPr>
              <a:t>     </a:t>
            </a:r>
            <a:r>
              <a:rPr lang="en-US" altLang="en-US" sz="2400" b="1" u="sng">
                <a:latin typeface="Times New Roman" panose="02020603050405020304" pitchFamily="18" charset="0"/>
              </a:rPr>
              <a:t>Bài 3</a:t>
            </a:r>
            <a:r>
              <a:rPr lang="en-US" altLang="en-US" sz="2400" b="1">
                <a:latin typeface="Times New Roman" panose="02020603050405020304" pitchFamily="18" charset="0"/>
              </a:rPr>
              <a:t>: Tìm chủ ngữ, vị ngữ của mỗi vế câu ghép trong</a:t>
            </a:r>
          </a:p>
          <a:p>
            <a:pPr algn="just">
              <a:spcBef>
                <a:spcPct val="0"/>
              </a:spcBef>
              <a:buClrTx/>
              <a:buSzTx/>
              <a:buFontTx/>
              <a:buNone/>
            </a:pPr>
            <a:r>
              <a:rPr lang="en-US" altLang="en-US" sz="2400" b="1">
                <a:latin typeface="Times New Roman" panose="02020603050405020304" pitchFamily="18" charset="0"/>
              </a:rPr>
              <a:t> mẩu chuyện vui.</a:t>
            </a:r>
          </a:p>
        </p:txBody>
      </p:sp>
      <p:sp>
        <p:nvSpPr>
          <p:cNvPr id="113671" name="Text Box 7">
            <a:extLst>
              <a:ext uri="{FF2B5EF4-FFF2-40B4-BE49-F238E27FC236}">
                <a16:creationId xmlns:a16="http://schemas.microsoft.com/office/drawing/2014/main" id="{F0A8B495-7F3F-BDF4-E4AC-A71961514AF6}"/>
              </a:ext>
            </a:extLst>
          </p:cNvPr>
          <p:cNvSpPr txBox="1">
            <a:spLocks noChangeArrowheads="1"/>
          </p:cNvSpPr>
          <p:nvPr/>
        </p:nvSpPr>
        <p:spPr bwMode="auto">
          <a:xfrm>
            <a:off x="1981200" y="3505200"/>
            <a:ext cx="86868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b="1" dirty="0">
                <a:latin typeface="Times New Roman" panose="02020603050405020304" pitchFamily="18" charset="0"/>
              </a:rPr>
              <a:t>    </a:t>
            </a:r>
            <a:r>
              <a:rPr lang="en-US" altLang="en-US" sz="2400" b="1" i="1" dirty="0" err="1">
                <a:latin typeface="Times New Roman" panose="02020603050405020304" pitchFamily="18" charset="0"/>
              </a:rPr>
              <a:t>Mặc</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dù</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tên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cướp</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rất</a:t>
            </a:r>
            <a:r>
              <a:rPr lang="en-US" altLang="en-US" sz="2400" b="1" i="1" dirty="0">
                <a:latin typeface="Times New Roman" panose="02020603050405020304" pitchFamily="18" charset="0"/>
              </a:rPr>
              <a:t> hung </a:t>
            </a:r>
            <a:r>
              <a:rPr lang="en-US" altLang="en-US" sz="2400" b="1" i="1" dirty="0" err="1">
                <a:latin typeface="Times New Roman" panose="02020603050405020304" pitchFamily="18" charset="0"/>
              </a:rPr>
              <a:t>hăng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gian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xảo</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nhưng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cuối</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cùng</a:t>
            </a:r>
            <a:r>
              <a:rPr lang="en-US" altLang="en-US" sz="2400" b="1" i="1" dirty="0">
                <a:latin typeface="Times New Roman" panose="02020603050405020304" pitchFamily="18" charset="0"/>
              </a:rPr>
              <a:t> </a:t>
            </a:r>
          </a:p>
          <a:p>
            <a:pPr>
              <a:spcBef>
                <a:spcPct val="50000"/>
              </a:spcBef>
              <a:buClrTx/>
              <a:buSzTx/>
              <a:buFontTx/>
              <a:buNone/>
            </a:pPr>
            <a:r>
              <a:rPr lang="en-US" altLang="en-US" sz="2400" b="1" i="1" dirty="0">
                <a:latin typeface="Times New Roman" panose="02020603050405020304" pitchFamily="18" charset="0"/>
              </a:rPr>
              <a:t>                     </a:t>
            </a:r>
          </a:p>
          <a:p>
            <a:pPr>
              <a:spcBef>
                <a:spcPct val="50000"/>
              </a:spcBef>
              <a:buClrTx/>
              <a:buSzTx/>
              <a:buFontTx/>
              <a:buNone/>
            </a:pPr>
            <a:r>
              <a:rPr lang="en-US" altLang="en-US" sz="2400" b="1" i="1" dirty="0" err="1">
                <a:latin typeface="Times New Roman" panose="02020603050405020304" pitchFamily="18" charset="0"/>
              </a:rPr>
              <a:t>hắn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vẫn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phải</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đưa</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tay</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vào</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còng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số</a:t>
            </a:r>
            <a:r>
              <a:rPr lang="en-US" altLang="en-US" sz="2400" b="1" i="1" dirty="0">
                <a:latin typeface="Times New Roman" panose="02020603050405020304" pitchFamily="18" charset="0"/>
              </a:rPr>
              <a:t> 8.</a:t>
            </a:r>
          </a:p>
        </p:txBody>
      </p:sp>
      <p:sp>
        <p:nvSpPr>
          <p:cNvPr id="113672" name="Text Box 8">
            <a:extLst>
              <a:ext uri="{FF2B5EF4-FFF2-40B4-BE49-F238E27FC236}">
                <a16:creationId xmlns:a16="http://schemas.microsoft.com/office/drawing/2014/main" id="{14EF02F2-5F8E-8201-CC17-5CD9EE76BE76}"/>
              </a:ext>
            </a:extLst>
          </p:cNvPr>
          <p:cNvSpPr txBox="1">
            <a:spLocks noChangeArrowheads="1"/>
          </p:cNvSpPr>
          <p:nvPr/>
        </p:nvSpPr>
        <p:spPr bwMode="auto">
          <a:xfrm>
            <a:off x="2286000" y="3581400"/>
            <a:ext cx="11430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r>
              <a:rPr lang="en-US" altLang="en-US" sz="2400" b="1" i="1">
                <a:solidFill>
                  <a:srgbClr val="FF0000"/>
                </a:solidFill>
                <a:latin typeface="Times New Roman" panose="02020603050405020304" pitchFamily="18" charset="0"/>
              </a:rPr>
              <a:t>Mặc dù</a:t>
            </a:r>
          </a:p>
        </p:txBody>
      </p:sp>
      <p:sp>
        <p:nvSpPr>
          <p:cNvPr id="113673" name="Text Box 9">
            <a:extLst>
              <a:ext uri="{FF2B5EF4-FFF2-40B4-BE49-F238E27FC236}">
                <a16:creationId xmlns:a16="http://schemas.microsoft.com/office/drawing/2014/main" id="{91E500AC-0EC7-80D7-6BF9-B3BCABAFF114}"/>
              </a:ext>
            </a:extLst>
          </p:cNvPr>
          <p:cNvSpPr txBox="1">
            <a:spLocks noChangeArrowheads="1"/>
          </p:cNvSpPr>
          <p:nvPr/>
        </p:nvSpPr>
        <p:spPr bwMode="auto">
          <a:xfrm>
            <a:off x="7772400" y="3571875"/>
            <a:ext cx="1066800" cy="466725"/>
          </a:xfrm>
          <a:prstGeom prst="rect">
            <a:avLst/>
          </a:prstGeom>
          <a:solidFill>
            <a:schemeClr val="bg1"/>
          </a:solidFill>
          <a:ln w="9525">
            <a:solidFill>
              <a:schemeClr val="bg1"/>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nhưng</a:t>
            </a:r>
          </a:p>
        </p:txBody>
      </p:sp>
      <p:sp>
        <p:nvSpPr>
          <p:cNvPr id="113674" name="Line 10">
            <a:extLst>
              <a:ext uri="{FF2B5EF4-FFF2-40B4-BE49-F238E27FC236}">
                <a16:creationId xmlns:a16="http://schemas.microsoft.com/office/drawing/2014/main" id="{85D046D0-2605-BA8D-A500-1FF59C6B4413}"/>
              </a:ext>
            </a:extLst>
          </p:cNvPr>
          <p:cNvSpPr>
            <a:spLocks noChangeShapeType="1"/>
          </p:cNvSpPr>
          <p:nvPr/>
        </p:nvSpPr>
        <p:spPr bwMode="auto">
          <a:xfrm flipV="1">
            <a:off x="3429000" y="3914775"/>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5" name="Line 11">
            <a:extLst>
              <a:ext uri="{FF2B5EF4-FFF2-40B4-BE49-F238E27FC236}">
                <a16:creationId xmlns:a16="http://schemas.microsoft.com/office/drawing/2014/main" id="{A8159C81-562E-7337-A3B8-1836172898F9}"/>
              </a:ext>
            </a:extLst>
          </p:cNvPr>
          <p:cNvSpPr>
            <a:spLocks noChangeShapeType="1"/>
          </p:cNvSpPr>
          <p:nvPr/>
        </p:nvSpPr>
        <p:spPr bwMode="auto">
          <a:xfrm>
            <a:off x="2133600" y="5029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6" name="Line 12">
            <a:extLst>
              <a:ext uri="{FF2B5EF4-FFF2-40B4-BE49-F238E27FC236}">
                <a16:creationId xmlns:a16="http://schemas.microsoft.com/office/drawing/2014/main" id="{F81DA9FF-891F-5A3F-5B55-E59E0EE3C298}"/>
              </a:ext>
            </a:extLst>
          </p:cNvPr>
          <p:cNvSpPr>
            <a:spLocks noChangeShapeType="1"/>
          </p:cNvSpPr>
          <p:nvPr/>
        </p:nvSpPr>
        <p:spPr bwMode="auto">
          <a:xfrm>
            <a:off x="4876800" y="3914775"/>
            <a:ext cx="28194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7" name="Text Box 13">
            <a:extLst>
              <a:ext uri="{FF2B5EF4-FFF2-40B4-BE49-F238E27FC236}">
                <a16:creationId xmlns:a16="http://schemas.microsoft.com/office/drawing/2014/main" id="{AB1F4B86-55D7-2DAF-67D8-240C090ED404}"/>
              </a:ext>
            </a:extLst>
          </p:cNvPr>
          <p:cNvSpPr txBox="1">
            <a:spLocks noChangeArrowheads="1"/>
          </p:cNvSpPr>
          <p:nvPr/>
        </p:nvSpPr>
        <p:spPr bwMode="auto">
          <a:xfrm>
            <a:off x="7620002" y="3560762"/>
            <a:ext cx="609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dirty="0">
                <a:solidFill>
                  <a:srgbClr val="FF3300"/>
                </a:solidFill>
                <a:latin typeface="Verdana" panose="020B0604030504040204" pitchFamily="34" charset="0"/>
              </a:rPr>
              <a:t>/</a:t>
            </a:r>
          </a:p>
        </p:txBody>
      </p:sp>
      <p:sp>
        <p:nvSpPr>
          <p:cNvPr id="113678" name="Line 14">
            <a:extLst>
              <a:ext uri="{FF2B5EF4-FFF2-40B4-BE49-F238E27FC236}">
                <a16:creationId xmlns:a16="http://schemas.microsoft.com/office/drawing/2014/main" id="{5FCEC8F2-4FDA-ACC1-59F3-74DE77450C1F}"/>
              </a:ext>
            </a:extLst>
          </p:cNvPr>
          <p:cNvSpPr>
            <a:spLocks noChangeShapeType="1"/>
          </p:cNvSpPr>
          <p:nvPr/>
        </p:nvSpPr>
        <p:spPr bwMode="auto">
          <a:xfrm>
            <a:off x="2743200" y="5029200"/>
            <a:ext cx="36576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3" name="Rectangle 4">
            <a:extLst>
              <a:ext uri="{FF2B5EF4-FFF2-40B4-BE49-F238E27FC236}">
                <a16:creationId xmlns:a16="http://schemas.microsoft.com/office/drawing/2014/main" id="{0528BEB1-BA65-53A8-A589-02354FD2BEE5}"/>
              </a:ext>
            </a:extLst>
          </p:cNvPr>
          <p:cNvSpPr>
            <a:spLocks noGrp="1"/>
          </p:cNvSpPr>
          <p:nvPr>
            <p:ph type="title"/>
          </p:nvPr>
        </p:nvSpPr>
        <p:spPr>
          <a:xfrm>
            <a:off x="1981200" y="1524000"/>
            <a:ext cx="8229600" cy="838200"/>
          </a:xfrm>
          <a:noFill/>
        </p:spPr>
        <p:txBody>
          <a:bodyPr/>
          <a:lstStyle/>
          <a:p>
            <a:pPr eaLnBrk="1" hangingPunct="1"/>
            <a:br>
              <a:rPr lang="en-US" altLang="en-US" sz="2400" b="1" i="1"/>
            </a:br>
            <a:r>
              <a:rPr lang="en-US" altLang="en-US" sz="2400" b="1" i="1" u="sng">
                <a:solidFill>
                  <a:srgbClr val="FF0000"/>
                </a:solidFill>
              </a:rPr>
              <a:t>HS làm bài vào vở BTTV</a:t>
            </a:r>
            <a:endParaRPr lang="en-US" altLang="en-US" sz="2400" b="1" u="sng">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3670"/>
                                        </p:tgtEl>
                                        <p:attrNameLst>
                                          <p:attrName>style.visibility</p:attrName>
                                        </p:attrNameLst>
                                      </p:cBhvr>
                                      <p:to>
                                        <p:strVal val="visible"/>
                                      </p:to>
                                    </p:set>
                                    <p:anim calcmode="lin" valueType="num">
                                      <p:cBhvr>
                                        <p:cTn id="7" dur="1000" fill="hold"/>
                                        <p:tgtEl>
                                          <p:spTgt spid="113670"/>
                                        </p:tgtEl>
                                        <p:attrNameLst>
                                          <p:attrName>ppt_w</p:attrName>
                                        </p:attrNameLst>
                                      </p:cBhvr>
                                      <p:tavLst>
                                        <p:tav tm="0">
                                          <p:val>
                                            <p:strVal val="#ppt_w*0.70"/>
                                          </p:val>
                                        </p:tav>
                                        <p:tav tm="100000">
                                          <p:val>
                                            <p:strVal val="#ppt_w"/>
                                          </p:val>
                                        </p:tav>
                                      </p:tavLst>
                                    </p:anim>
                                    <p:anim calcmode="lin" valueType="num">
                                      <p:cBhvr>
                                        <p:cTn id="8" dur="1000" fill="hold"/>
                                        <p:tgtEl>
                                          <p:spTgt spid="113670"/>
                                        </p:tgtEl>
                                        <p:attrNameLst>
                                          <p:attrName>ppt_h</p:attrName>
                                        </p:attrNameLst>
                                      </p:cBhvr>
                                      <p:tavLst>
                                        <p:tav tm="0">
                                          <p:val>
                                            <p:strVal val="#ppt_h"/>
                                          </p:val>
                                        </p:tav>
                                        <p:tav tm="100000">
                                          <p:val>
                                            <p:strVal val="#ppt_h"/>
                                          </p:val>
                                        </p:tav>
                                      </p:tavLst>
                                    </p:anim>
                                    <p:animEffect transition="in" filter="fade">
                                      <p:cBhvr>
                                        <p:cTn id="9" dur="1000"/>
                                        <p:tgtEl>
                                          <p:spTgt spid="1136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113671"/>
                                        </p:tgtEl>
                                        <p:attrNameLst>
                                          <p:attrName>style.visibility</p:attrName>
                                        </p:attrNameLst>
                                      </p:cBhvr>
                                      <p:to>
                                        <p:strVal val="visible"/>
                                      </p:to>
                                    </p:set>
                                    <p:animEffect transition="in" filter="slide(fromBottom)">
                                      <p:cBhvr>
                                        <p:cTn id="14" dur="500"/>
                                        <p:tgtEl>
                                          <p:spTgt spid="1136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113677"/>
                                        </p:tgtEl>
                                        <p:attrNameLst>
                                          <p:attrName>style.visibility</p:attrName>
                                        </p:attrNameLst>
                                      </p:cBhvr>
                                      <p:to>
                                        <p:strVal val="visible"/>
                                      </p:to>
                                    </p:set>
                                    <p:animEffect transition="in" filter="box(in)">
                                      <p:cBhvr>
                                        <p:cTn id="19" dur="500"/>
                                        <p:tgtEl>
                                          <p:spTgt spid="11367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113672"/>
                                        </p:tgtEl>
                                        <p:attrNameLst>
                                          <p:attrName>style.visibility</p:attrName>
                                        </p:attrNameLst>
                                      </p:cBhvr>
                                      <p:to>
                                        <p:strVal val="visible"/>
                                      </p:to>
                                    </p:set>
                                    <p:animEffect transition="in" filter="box(in)">
                                      <p:cBhvr>
                                        <p:cTn id="24" dur="500"/>
                                        <p:tgtEl>
                                          <p:spTgt spid="113672"/>
                                        </p:tgtEl>
                                      </p:cBhvr>
                                    </p:animEffect>
                                  </p:childTnLst>
                                </p:cTn>
                              </p:par>
                              <p:par>
                                <p:cTn id="25" presetID="4" presetClass="entr" presetSubtype="16" fill="hold" nodeType="withEffect">
                                  <p:stCondLst>
                                    <p:cond delay="0"/>
                                  </p:stCondLst>
                                  <p:childTnLst>
                                    <p:set>
                                      <p:cBhvr>
                                        <p:cTn id="26" dur="1" fill="hold">
                                          <p:stCondLst>
                                            <p:cond delay="0"/>
                                          </p:stCondLst>
                                        </p:cTn>
                                        <p:tgtEl>
                                          <p:spTgt spid="113673"/>
                                        </p:tgtEl>
                                        <p:attrNameLst>
                                          <p:attrName>style.visibility</p:attrName>
                                        </p:attrNameLst>
                                      </p:cBhvr>
                                      <p:to>
                                        <p:strVal val="visible"/>
                                      </p:to>
                                    </p:set>
                                    <p:animEffect transition="in" filter="box(in)">
                                      <p:cBhvr>
                                        <p:cTn id="27" dur="500"/>
                                        <p:tgtEl>
                                          <p:spTgt spid="1136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13672"/>
                                        </p:tgtEl>
                                        <p:attrNameLst>
                                          <p:attrName>style.visibility</p:attrName>
                                        </p:attrNameLst>
                                      </p:cBhvr>
                                      <p:to>
                                        <p:strVal val="visible"/>
                                      </p:to>
                                    </p:set>
                                    <p:animEffect transition="in" filter="box(in)">
                                      <p:cBhvr>
                                        <p:cTn id="32" dur="500"/>
                                        <p:tgtEl>
                                          <p:spTgt spid="113672"/>
                                        </p:tgtEl>
                                      </p:cBhvr>
                                    </p:animEffect>
                                  </p:childTnLst>
                                </p:cTn>
                              </p:par>
                              <p:par>
                                <p:cTn id="33" presetID="4" presetClass="entr" presetSubtype="16" fill="hold" nodeType="withEffect">
                                  <p:stCondLst>
                                    <p:cond delay="0"/>
                                  </p:stCondLst>
                                  <p:childTnLst>
                                    <p:set>
                                      <p:cBhvr>
                                        <p:cTn id="34" dur="1" fill="hold">
                                          <p:stCondLst>
                                            <p:cond delay="0"/>
                                          </p:stCondLst>
                                        </p:cTn>
                                        <p:tgtEl>
                                          <p:spTgt spid="113673"/>
                                        </p:tgtEl>
                                        <p:attrNameLst>
                                          <p:attrName>style.visibility</p:attrName>
                                        </p:attrNameLst>
                                      </p:cBhvr>
                                      <p:to>
                                        <p:strVal val="visible"/>
                                      </p:to>
                                    </p:set>
                                    <p:animEffect transition="in" filter="box(in)">
                                      <p:cBhvr>
                                        <p:cTn id="35" dur="500"/>
                                        <p:tgtEl>
                                          <p:spTgt spid="113673"/>
                                        </p:tgtEl>
                                      </p:cBhvr>
                                    </p:animEffect>
                                  </p:childTnLst>
                                </p:cTn>
                              </p:par>
                              <p:par>
                                <p:cTn id="36" presetID="4" presetClass="entr" presetSubtype="16" fill="hold" nodeType="withEffect">
                                  <p:stCondLst>
                                    <p:cond delay="0"/>
                                  </p:stCondLst>
                                  <p:childTnLst>
                                    <p:set>
                                      <p:cBhvr>
                                        <p:cTn id="37" dur="1" fill="hold">
                                          <p:stCondLst>
                                            <p:cond delay="0"/>
                                          </p:stCondLst>
                                        </p:cTn>
                                        <p:tgtEl>
                                          <p:spTgt spid="113674"/>
                                        </p:tgtEl>
                                        <p:attrNameLst>
                                          <p:attrName>style.visibility</p:attrName>
                                        </p:attrNameLst>
                                      </p:cBhvr>
                                      <p:to>
                                        <p:strVal val="visible"/>
                                      </p:to>
                                    </p:set>
                                    <p:animEffect transition="in" filter="box(in)">
                                      <p:cBhvr>
                                        <p:cTn id="38" dur="500"/>
                                        <p:tgtEl>
                                          <p:spTgt spid="113674"/>
                                        </p:tgtEl>
                                      </p:cBhvr>
                                    </p:animEffect>
                                  </p:childTnLst>
                                </p:cTn>
                              </p:par>
                              <p:par>
                                <p:cTn id="39" presetID="4" presetClass="entr" presetSubtype="16" fill="hold" nodeType="withEffect">
                                  <p:stCondLst>
                                    <p:cond delay="0"/>
                                  </p:stCondLst>
                                  <p:childTnLst>
                                    <p:set>
                                      <p:cBhvr>
                                        <p:cTn id="40" dur="1" fill="hold">
                                          <p:stCondLst>
                                            <p:cond delay="0"/>
                                          </p:stCondLst>
                                        </p:cTn>
                                        <p:tgtEl>
                                          <p:spTgt spid="113676"/>
                                        </p:tgtEl>
                                        <p:attrNameLst>
                                          <p:attrName>style.visibility</p:attrName>
                                        </p:attrNameLst>
                                      </p:cBhvr>
                                      <p:to>
                                        <p:strVal val="visible"/>
                                      </p:to>
                                    </p:set>
                                    <p:animEffect transition="in" filter="box(in)">
                                      <p:cBhvr>
                                        <p:cTn id="41" dur="500"/>
                                        <p:tgtEl>
                                          <p:spTgt spid="113676"/>
                                        </p:tgtEl>
                                      </p:cBhvr>
                                    </p:animEffect>
                                  </p:childTnLst>
                                </p:cTn>
                              </p:par>
                              <p:par>
                                <p:cTn id="42" presetID="4" presetClass="entr" presetSubtype="16" fill="hold" nodeType="withEffect">
                                  <p:stCondLst>
                                    <p:cond delay="0"/>
                                  </p:stCondLst>
                                  <p:childTnLst>
                                    <p:set>
                                      <p:cBhvr>
                                        <p:cTn id="43" dur="1" fill="hold">
                                          <p:stCondLst>
                                            <p:cond delay="0"/>
                                          </p:stCondLst>
                                        </p:cTn>
                                        <p:tgtEl>
                                          <p:spTgt spid="113678"/>
                                        </p:tgtEl>
                                        <p:attrNameLst>
                                          <p:attrName>style.visibility</p:attrName>
                                        </p:attrNameLst>
                                      </p:cBhvr>
                                      <p:to>
                                        <p:strVal val="visible"/>
                                      </p:to>
                                    </p:set>
                                    <p:animEffect transition="in" filter="box(in)">
                                      <p:cBhvr>
                                        <p:cTn id="44" dur="500"/>
                                        <p:tgtEl>
                                          <p:spTgt spid="113678"/>
                                        </p:tgtEl>
                                      </p:cBhvr>
                                    </p:animEffect>
                                  </p:childTnLst>
                                </p:cTn>
                              </p:par>
                              <p:par>
                                <p:cTn id="45" presetID="4" presetClass="entr" presetSubtype="16" fill="hold" nodeType="withEffect">
                                  <p:stCondLst>
                                    <p:cond delay="0"/>
                                  </p:stCondLst>
                                  <p:childTnLst>
                                    <p:set>
                                      <p:cBhvr>
                                        <p:cTn id="46" dur="1" fill="hold">
                                          <p:stCondLst>
                                            <p:cond delay="0"/>
                                          </p:stCondLst>
                                        </p:cTn>
                                        <p:tgtEl>
                                          <p:spTgt spid="113675"/>
                                        </p:tgtEl>
                                        <p:attrNameLst>
                                          <p:attrName>style.visibility</p:attrName>
                                        </p:attrNameLst>
                                      </p:cBhvr>
                                      <p:to>
                                        <p:strVal val="visible"/>
                                      </p:to>
                                    </p:set>
                                    <p:animEffect transition="in" filter="box(in)">
                                      <p:cBhvr>
                                        <p:cTn id="47" dur="500"/>
                                        <p:tgtEl>
                                          <p:spTgt spid="113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p:bldP spid="113671" grpId="0"/>
      <p:bldP spid="113672" grpId="0" animBg="1"/>
      <p:bldP spid="113672" grpId="1" animBg="1"/>
      <p:bldP spid="113673" grpId="0" animBg="1"/>
      <p:bldP spid="113673" grpId="1" animBg="1"/>
      <p:bldP spid="11367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AC5AD089-E181-65A2-7EAA-3F878A8D0E2B}"/>
              </a:ext>
            </a:extLst>
          </p:cNvPr>
          <p:cNvSpPr>
            <a:spLocks noGrp="1"/>
          </p:cNvSpPr>
          <p:nvPr>
            <p:ph type="title"/>
          </p:nvPr>
        </p:nvSpPr>
        <p:spPr>
          <a:xfrm>
            <a:off x="1981200" y="1524000"/>
            <a:ext cx="8229600" cy="838200"/>
          </a:xfrm>
          <a:noFill/>
        </p:spPr>
        <p:txBody>
          <a:bodyPr/>
          <a:lstStyle/>
          <a:p>
            <a:pPr eaLnBrk="1" hangingPunct="1"/>
            <a:br>
              <a:rPr lang="en-US" altLang="en-US" sz="2400" b="1" i="1"/>
            </a:br>
            <a:r>
              <a:rPr lang="en-US" altLang="en-US" sz="2400" b="1" i="1" u="sng">
                <a:solidFill>
                  <a:srgbClr val="FF0000"/>
                </a:solidFill>
              </a:rPr>
              <a:t>HS làm bài vào vở BTTV</a:t>
            </a:r>
            <a:endParaRPr lang="en-US" altLang="en-US" sz="2400" b="1" u="sng">
              <a:solidFill>
                <a:srgbClr val="FF0000"/>
              </a:solidFill>
            </a:endParaRPr>
          </a:p>
        </p:txBody>
      </p:sp>
      <p:sp>
        <p:nvSpPr>
          <p:cNvPr id="113670" name="Text Box 6">
            <a:extLst>
              <a:ext uri="{FF2B5EF4-FFF2-40B4-BE49-F238E27FC236}">
                <a16:creationId xmlns:a16="http://schemas.microsoft.com/office/drawing/2014/main" id="{2B2ADA90-4676-75E9-3680-A50FF4A60B97}"/>
              </a:ext>
            </a:extLst>
          </p:cNvPr>
          <p:cNvSpPr txBox="1">
            <a:spLocks noChangeArrowheads="1"/>
          </p:cNvSpPr>
          <p:nvPr/>
        </p:nvSpPr>
        <p:spPr bwMode="auto">
          <a:xfrm>
            <a:off x="1905000" y="2819400"/>
            <a:ext cx="876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just">
              <a:spcBef>
                <a:spcPct val="0"/>
              </a:spcBef>
              <a:buClrTx/>
              <a:buSzTx/>
              <a:buFontTx/>
              <a:buNone/>
            </a:pPr>
            <a:r>
              <a:rPr lang="en-US" altLang="en-US" sz="2400" b="1">
                <a:latin typeface="Times New Roman" panose="02020603050405020304" pitchFamily="18" charset="0"/>
              </a:rPr>
              <a:t>     </a:t>
            </a:r>
            <a:r>
              <a:rPr lang="en-US" altLang="en-US" sz="2400" b="1" u="sng">
                <a:latin typeface="Times New Roman" panose="02020603050405020304" pitchFamily="18" charset="0"/>
              </a:rPr>
              <a:t>Bài 3</a:t>
            </a:r>
            <a:r>
              <a:rPr lang="en-US" altLang="en-US" sz="2400" b="1">
                <a:latin typeface="Times New Roman" panose="02020603050405020304" pitchFamily="18" charset="0"/>
              </a:rPr>
              <a:t>: Tìm chủ ngữ, vị ngữ của mỗi vế câu ghép trong</a:t>
            </a:r>
          </a:p>
          <a:p>
            <a:pPr algn="just">
              <a:spcBef>
                <a:spcPct val="0"/>
              </a:spcBef>
              <a:buClrTx/>
              <a:buSzTx/>
              <a:buFontTx/>
              <a:buNone/>
            </a:pPr>
            <a:r>
              <a:rPr lang="en-US" altLang="en-US" sz="2400" b="1">
                <a:latin typeface="Times New Roman" panose="02020603050405020304" pitchFamily="18" charset="0"/>
              </a:rPr>
              <a:t> mẩu chuyện vui.</a:t>
            </a:r>
          </a:p>
        </p:txBody>
      </p:sp>
      <p:sp>
        <p:nvSpPr>
          <p:cNvPr id="113671" name="Text Box 7">
            <a:extLst>
              <a:ext uri="{FF2B5EF4-FFF2-40B4-BE49-F238E27FC236}">
                <a16:creationId xmlns:a16="http://schemas.microsoft.com/office/drawing/2014/main" id="{F3544265-2605-A43A-DDAB-E9CC263CDD9F}"/>
              </a:ext>
            </a:extLst>
          </p:cNvPr>
          <p:cNvSpPr txBox="1">
            <a:spLocks noChangeArrowheads="1"/>
          </p:cNvSpPr>
          <p:nvPr/>
        </p:nvSpPr>
        <p:spPr bwMode="auto">
          <a:xfrm>
            <a:off x="1981200" y="3505200"/>
            <a:ext cx="8686800" cy="218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b="1" dirty="0">
                <a:latin typeface="Times New Roman" panose="02020603050405020304" pitchFamily="18" charset="0"/>
              </a:rPr>
              <a:t>    </a:t>
            </a:r>
            <a:r>
              <a:rPr lang="en-US" altLang="en-US" sz="2400" b="1" i="1" dirty="0" err="1">
                <a:latin typeface="Times New Roman" panose="02020603050405020304" pitchFamily="18" charset="0"/>
              </a:rPr>
              <a:t>Mặc</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dù</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tên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cướp</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rất</a:t>
            </a:r>
            <a:r>
              <a:rPr lang="en-US" altLang="en-US" sz="2400" b="1" i="1" dirty="0">
                <a:latin typeface="Times New Roman" panose="02020603050405020304" pitchFamily="18" charset="0"/>
              </a:rPr>
              <a:t> hung </a:t>
            </a:r>
            <a:r>
              <a:rPr lang="en-US" altLang="en-US" sz="2400" b="1" i="1" dirty="0" err="1">
                <a:latin typeface="Times New Roman" panose="02020603050405020304" pitchFamily="18" charset="0"/>
              </a:rPr>
              <a:t>hăng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gian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xảo</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nhưng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cuối</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cùng</a:t>
            </a:r>
            <a:r>
              <a:rPr lang="en-US" altLang="en-US" sz="2400" b="1" i="1" dirty="0">
                <a:latin typeface="Times New Roman" panose="02020603050405020304" pitchFamily="18" charset="0"/>
              </a:rPr>
              <a:t> </a:t>
            </a:r>
          </a:p>
          <a:p>
            <a:pPr>
              <a:spcBef>
                <a:spcPct val="50000"/>
              </a:spcBef>
              <a:buClrTx/>
              <a:buSzTx/>
              <a:buFontTx/>
              <a:buNone/>
            </a:pPr>
            <a:r>
              <a:rPr lang="en-US" altLang="en-US" sz="2400" b="1" i="1" dirty="0">
                <a:latin typeface="Times New Roman" panose="02020603050405020304" pitchFamily="18" charset="0"/>
              </a:rPr>
              <a:t>                     CN                       VN             </a:t>
            </a:r>
          </a:p>
          <a:p>
            <a:pPr>
              <a:spcBef>
                <a:spcPct val="50000"/>
              </a:spcBef>
              <a:buClrTx/>
              <a:buSzTx/>
              <a:buFontTx/>
              <a:buNone/>
            </a:pPr>
            <a:r>
              <a:rPr lang="en-US" altLang="en-US" sz="2400" b="1" i="1" dirty="0" err="1">
                <a:latin typeface="Times New Roman" panose="02020603050405020304" pitchFamily="18" charset="0"/>
              </a:rPr>
              <a:t>hắn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vẫn</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phải</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đưa</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tay</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vào</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còng</a:t>
            </a:r>
            <a:r>
              <a:rPr lang="en-US" altLang="en-US" sz="2400" b="1" i="1" dirty="0">
                <a:latin typeface="Times New Roman" panose="02020603050405020304" pitchFamily="18" charset="0"/>
              </a:rPr>
              <a:t> </a:t>
            </a:r>
            <a:r>
              <a:rPr lang="en-US" altLang="en-US" sz="2400" b="1" i="1" dirty="0" err="1">
                <a:latin typeface="Times New Roman" panose="02020603050405020304" pitchFamily="18" charset="0"/>
              </a:rPr>
              <a:t>số</a:t>
            </a:r>
            <a:r>
              <a:rPr lang="en-US" altLang="en-US" sz="2400" b="1" i="1">
                <a:latin typeface="Times New Roman" panose="02020603050405020304" pitchFamily="18" charset="0"/>
              </a:rPr>
              <a:t> 8.</a:t>
            </a:r>
          </a:p>
          <a:p>
            <a:pPr>
              <a:spcBef>
                <a:spcPct val="50000"/>
              </a:spcBef>
              <a:buClrTx/>
              <a:buSzTx/>
              <a:buFontTx/>
              <a:buNone/>
            </a:pPr>
            <a:r>
              <a:rPr lang="en-US" altLang="en-US" sz="2400" b="1" i="1" dirty="0">
                <a:latin typeface="Times New Roman" panose="02020603050405020304" pitchFamily="18" charset="0"/>
              </a:rPr>
              <a:t> CN                          VN</a:t>
            </a:r>
          </a:p>
        </p:txBody>
      </p:sp>
      <p:sp>
        <p:nvSpPr>
          <p:cNvPr id="113672" name="Text Box 8">
            <a:extLst>
              <a:ext uri="{FF2B5EF4-FFF2-40B4-BE49-F238E27FC236}">
                <a16:creationId xmlns:a16="http://schemas.microsoft.com/office/drawing/2014/main" id="{72972775-2324-7C5B-4584-811A11B70057}"/>
              </a:ext>
            </a:extLst>
          </p:cNvPr>
          <p:cNvSpPr txBox="1">
            <a:spLocks noChangeArrowheads="1"/>
          </p:cNvSpPr>
          <p:nvPr/>
        </p:nvSpPr>
        <p:spPr bwMode="auto">
          <a:xfrm>
            <a:off x="2286000" y="3581400"/>
            <a:ext cx="11430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0"/>
              </a:spcBef>
              <a:buClrTx/>
              <a:buSzTx/>
              <a:buFontTx/>
              <a:buNone/>
            </a:pPr>
            <a:r>
              <a:rPr lang="en-US" altLang="en-US" sz="2400" b="1" i="1">
                <a:solidFill>
                  <a:srgbClr val="FF0000"/>
                </a:solidFill>
                <a:latin typeface="Times New Roman" panose="02020603050405020304" pitchFamily="18" charset="0"/>
              </a:rPr>
              <a:t>Mặc dù</a:t>
            </a:r>
          </a:p>
        </p:txBody>
      </p:sp>
      <p:sp>
        <p:nvSpPr>
          <p:cNvPr id="113673" name="Text Box 9">
            <a:extLst>
              <a:ext uri="{FF2B5EF4-FFF2-40B4-BE49-F238E27FC236}">
                <a16:creationId xmlns:a16="http://schemas.microsoft.com/office/drawing/2014/main" id="{D6A5336B-FF42-5184-32E3-F6702A6DBBD3}"/>
              </a:ext>
            </a:extLst>
          </p:cNvPr>
          <p:cNvSpPr txBox="1">
            <a:spLocks noChangeArrowheads="1"/>
          </p:cNvSpPr>
          <p:nvPr/>
        </p:nvSpPr>
        <p:spPr bwMode="auto">
          <a:xfrm>
            <a:off x="7772400" y="3571875"/>
            <a:ext cx="1066800" cy="466725"/>
          </a:xfrm>
          <a:prstGeom prst="rect">
            <a:avLst/>
          </a:prstGeom>
          <a:solidFill>
            <a:schemeClr val="bg1"/>
          </a:solidFill>
          <a:ln w="9525">
            <a:solidFill>
              <a:schemeClr val="bg1"/>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400" b="1" i="1">
                <a:solidFill>
                  <a:srgbClr val="FF0000"/>
                </a:solidFill>
                <a:latin typeface="Times New Roman" panose="02020603050405020304" pitchFamily="18" charset="0"/>
              </a:rPr>
              <a:t>nhưng</a:t>
            </a:r>
          </a:p>
        </p:txBody>
      </p:sp>
      <p:sp>
        <p:nvSpPr>
          <p:cNvPr id="113674" name="Line 10">
            <a:extLst>
              <a:ext uri="{FF2B5EF4-FFF2-40B4-BE49-F238E27FC236}">
                <a16:creationId xmlns:a16="http://schemas.microsoft.com/office/drawing/2014/main" id="{7F4186EC-5B0D-7846-5DF1-9AE0FEE8F65A}"/>
              </a:ext>
            </a:extLst>
          </p:cNvPr>
          <p:cNvSpPr>
            <a:spLocks noChangeShapeType="1"/>
          </p:cNvSpPr>
          <p:nvPr/>
        </p:nvSpPr>
        <p:spPr bwMode="auto">
          <a:xfrm flipV="1">
            <a:off x="3429000" y="3914775"/>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5" name="Line 11">
            <a:extLst>
              <a:ext uri="{FF2B5EF4-FFF2-40B4-BE49-F238E27FC236}">
                <a16:creationId xmlns:a16="http://schemas.microsoft.com/office/drawing/2014/main" id="{9F909675-99E8-7EB4-7D81-CCB2A0552E8B}"/>
              </a:ext>
            </a:extLst>
          </p:cNvPr>
          <p:cNvSpPr>
            <a:spLocks noChangeShapeType="1"/>
          </p:cNvSpPr>
          <p:nvPr/>
        </p:nvSpPr>
        <p:spPr bwMode="auto">
          <a:xfrm>
            <a:off x="2133600" y="5029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6" name="Line 12">
            <a:extLst>
              <a:ext uri="{FF2B5EF4-FFF2-40B4-BE49-F238E27FC236}">
                <a16:creationId xmlns:a16="http://schemas.microsoft.com/office/drawing/2014/main" id="{EF9E81F0-68E8-1ED2-3E6F-9063E3DDBA93}"/>
              </a:ext>
            </a:extLst>
          </p:cNvPr>
          <p:cNvSpPr>
            <a:spLocks noChangeShapeType="1"/>
          </p:cNvSpPr>
          <p:nvPr/>
        </p:nvSpPr>
        <p:spPr bwMode="auto">
          <a:xfrm>
            <a:off x="4876800" y="3914775"/>
            <a:ext cx="28194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7" name="Text Box 13">
            <a:extLst>
              <a:ext uri="{FF2B5EF4-FFF2-40B4-BE49-F238E27FC236}">
                <a16:creationId xmlns:a16="http://schemas.microsoft.com/office/drawing/2014/main" id="{0C1031E7-EFA6-2E00-515D-72C4CA6BD2BA}"/>
              </a:ext>
            </a:extLst>
          </p:cNvPr>
          <p:cNvSpPr txBox="1">
            <a:spLocks noChangeArrowheads="1"/>
          </p:cNvSpPr>
          <p:nvPr/>
        </p:nvSpPr>
        <p:spPr bwMode="auto">
          <a:xfrm>
            <a:off x="7620002" y="3590925"/>
            <a:ext cx="609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2800" dirty="0">
                <a:solidFill>
                  <a:srgbClr val="FF3300"/>
                </a:solidFill>
                <a:latin typeface="Verdana" panose="020B0604030504040204" pitchFamily="34" charset="0"/>
              </a:rPr>
              <a:t>/</a:t>
            </a:r>
          </a:p>
        </p:txBody>
      </p:sp>
      <p:sp>
        <p:nvSpPr>
          <p:cNvPr id="113678" name="Line 14">
            <a:extLst>
              <a:ext uri="{FF2B5EF4-FFF2-40B4-BE49-F238E27FC236}">
                <a16:creationId xmlns:a16="http://schemas.microsoft.com/office/drawing/2014/main" id="{EEBE8FB9-E781-5BF4-F33A-4896895C611E}"/>
              </a:ext>
            </a:extLst>
          </p:cNvPr>
          <p:cNvSpPr>
            <a:spLocks noChangeShapeType="1"/>
          </p:cNvSpPr>
          <p:nvPr/>
        </p:nvSpPr>
        <p:spPr bwMode="auto">
          <a:xfrm>
            <a:off x="2743200" y="5029200"/>
            <a:ext cx="3657600"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3670"/>
                                        </p:tgtEl>
                                        <p:attrNameLst>
                                          <p:attrName>style.visibility</p:attrName>
                                        </p:attrNameLst>
                                      </p:cBhvr>
                                      <p:to>
                                        <p:strVal val="visible"/>
                                      </p:to>
                                    </p:set>
                                    <p:anim calcmode="lin" valueType="num">
                                      <p:cBhvr>
                                        <p:cTn id="7" dur="1000" fill="hold"/>
                                        <p:tgtEl>
                                          <p:spTgt spid="113670"/>
                                        </p:tgtEl>
                                        <p:attrNameLst>
                                          <p:attrName>ppt_w</p:attrName>
                                        </p:attrNameLst>
                                      </p:cBhvr>
                                      <p:tavLst>
                                        <p:tav tm="0">
                                          <p:val>
                                            <p:strVal val="#ppt_w*0.70"/>
                                          </p:val>
                                        </p:tav>
                                        <p:tav tm="100000">
                                          <p:val>
                                            <p:strVal val="#ppt_w"/>
                                          </p:val>
                                        </p:tav>
                                      </p:tavLst>
                                    </p:anim>
                                    <p:anim calcmode="lin" valueType="num">
                                      <p:cBhvr>
                                        <p:cTn id="8" dur="1000" fill="hold"/>
                                        <p:tgtEl>
                                          <p:spTgt spid="113670"/>
                                        </p:tgtEl>
                                        <p:attrNameLst>
                                          <p:attrName>ppt_h</p:attrName>
                                        </p:attrNameLst>
                                      </p:cBhvr>
                                      <p:tavLst>
                                        <p:tav tm="0">
                                          <p:val>
                                            <p:strVal val="#ppt_h"/>
                                          </p:val>
                                        </p:tav>
                                        <p:tav tm="100000">
                                          <p:val>
                                            <p:strVal val="#ppt_h"/>
                                          </p:val>
                                        </p:tav>
                                      </p:tavLst>
                                    </p:anim>
                                    <p:animEffect transition="in" filter="fade">
                                      <p:cBhvr>
                                        <p:cTn id="9" dur="1000"/>
                                        <p:tgtEl>
                                          <p:spTgt spid="1136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113671"/>
                                        </p:tgtEl>
                                        <p:attrNameLst>
                                          <p:attrName>style.visibility</p:attrName>
                                        </p:attrNameLst>
                                      </p:cBhvr>
                                      <p:to>
                                        <p:strVal val="visible"/>
                                      </p:to>
                                    </p:set>
                                    <p:animEffect transition="in" filter="slide(fromBottom)">
                                      <p:cBhvr>
                                        <p:cTn id="14" dur="500"/>
                                        <p:tgtEl>
                                          <p:spTgt spid="1136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113677"/>
                                        </p:tgtEl>
                                        <p:attrNameLst>
                                          <p:attrName>style.visibility</p:attrName>
                                        </p:attrNameLst>
                                      </p:cBhvr>
                                      <p:to>
                                        <p:strVal val="visible"/>
                                      </p:to>
                                    </p:set>
                                    <p:animEffect transition="in" filter="box(in)">
                                      <p:cBhvr>
                                        <p:cTn id="19" dur="500"/>
                                        <p:tgtEl>
                                          <p:spTgt spid="11367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113672"/>
                                        </p:tgtEl>
                                        <p:attrNameLst>
                                          <p:attrName>style.visibility</p:attrName>
                                        </p:attrNameLst>
                                      </p:cBhvr>
                                      <p:to>
                                        <p:strVal val="visible"/>
                                      </p:to>
                                    </p:set>
                                    <p:animEffect transition="in" filter="box(in)">
                                      <p:cBhvr>
                                        <p:cTn id="24" dur="500"/>
                                        <p:tgtEl>
                                          <p:spTgt spid="113672"/>
                                        </p:tgtEl>
                                      </p:cBhvr>
                                    </p:animEffect>
                                  </p:childTnLst>
                                </p:cTn>
                              </p:par>
                              <p:par>
                                <p:cTn id="25" presetID="4" presetClass="entr" presetSubtype="16" fill="hold" nodeType="withEffect">
                                  <p:stCondLst>
                                    <p:cond delay="0"/>
                                  </p:stCondLst>
                                  <p:childTnLst>
                                    <p:set>
                                      <p:cBhvr>
                                        <p:cTn id="26" dur="1" fill="hold">
                                          <p:stCondLst>
                                            <p:cond delay="0"/>
                                          </p:stCondLst>
                                        </p:cTn>
                                        <p:tgtEl>
                                          <p:spTgt spid="113673"/>
                                        </p:tgtEl>
                                        <p:attrNameLst>
                                          <p:attrName>style.visibility</p:attrName>
                                        </p:attrNameLst>
                                      </p:cBhvr>
                                      <p:to>
                                        <p:strVal val="visible"/>
                                      </p:to>
                                    </p:set>
                                    <p:animEffect transition="in" filter="box(in)">
                                      <p:cBhvr>
                                        <p:cTn id="27" dur="500"/>
                                        <p:tgtEl>
                                          <p:spTgt spid="1136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13672"/>
                                        </p:tgtEl>
                                        <p:attrNameLst>
                                          <p:attrName>style.visibility</p:attrName>
                                        </p:attrNameLst>
                                      </p:cBhvr>
                                      <p:to>
                                        <p:strVal val="visible"/>
                                      </p:to>
                                    </p:set>
                                    <p:animEffect transition="in" filter="box(in)">
                                      <p:cBhvr>
                                        <p:cTn id="32" dur="500"/>
                                        <p:tgtEl>
                                          <p:spTgt spid="113672"/>
                                        </p:tgtEl>
                                      </p:cBhvr>
                                    </p:animEffect>
                                  </p:childTnLst>
                                </p:cTn>
                              </p:par>
                              <p:par>
                                <p:cTn id="33" presetID="4" presetClass="entr" presetSubtype="16" fill="hold" nodeType="withEffect">
                                  <p:stCondLst>
                                    <p:cond delay="0"/>
                                  </p:stCondLst>
                                  <p:childTnLst>
                                    <p:set>
                                      <p:cBhvr>
                                        <p:cTn id="34" dur="1" fill="hold">
                                          <p:stCondLst>
                                            <p:cond delay="0"/>
                                          </p:stCondLst>
                                        </p:cTn>
                                        <p:tgtEl>
                                          <p:spTgt spid="113673"/>
                                        </p:tgtEl>
                                        <p:attrNameLst>
                                          <p:attrName>style.visibility</p:attrName>
                                        </p:attrNameLst>
                                      </p:cBhvr>
                                      <p:to>
                                        <p:strVal val="visible"/>
                                      </p:to>
                                    </p:set>
                                    <p:animEffect transition="in" filter="box(in)">
                                      <p:cBhvr>
                                        <p:cTn id="35" dur="500"/>
                                        <p:tgtEl>
                                          <p:spTgt spid="113673"/>
                                        </p:tgtEl>
                                      </p:cBhvr>
                                    </p:animEffect>
                                  </p:childTnLst>
                                </p:cTn>
                              </p:par>
                              <p:par>
                                <p:cTn id="36" presetID="4" presetClass="entr" presetSubtype="16" fill="hold" nodeType="withEffect">
                                  <p:stCondLst>
                                    <p:cond delay="0"/>
                                  </p:stCondLst>
                                  <p:childTnLst>
                                    <p:set>
                                      <p:cBhvr>
                                        <p:cTn id="37" dur="1" fill="hold">
                                          <p:stCondLst>
                                            <p:cond delay="0"/>
                                          </p:stCondLst>
                                        </p:cTn>
                                        <p:tgtEl>
                                          <p:spTgt spid="113674"/>
                                        </p:tgtEl>
                                        <p:attrNameLst>
                                          <p:attrName>style.visibility</p:attrName>
                                        </p:attrNameLst>
                                      </p:cBhvr>
                                      <p:to>
                                        <p:strVal val="visible"/>
                                      </p:to>
                                    </p:set>
                                    <p:animEffect transition="in" filter="box(in)">
                                      <p:cBhvr>
                                        <p:cTn id="38" dur="500"/>
                                        <p:tgtEl>
                                          <p:spTgt spid="113674"/>
                                        </p:tgtEl>
                                      </p:cBhvr>
                                    </p:animEffect>
                                  </p:childTnLst>
                                </p:cTn>
                              </p:par>
                              <p:par>
                                <p:cTn id="39" presetID="4" presetClass="entr" presetSubtype="16" fill="hold" nodeType="withEffect">
                                  <p:stCondLst>
                                    <p:cond delay="0"/>
                                  </p:stCondLst>
                                  <p:childTnLst>
                                    <p:set>
                                      <p:cBhvr>
                                        <p:cTn id="40" dur="1" fill="hold">
                                          <p:stCondLst>
                                            <p:cond delay="0"/>
                                          </p:stCondLst>
                                        </p:cTn>
                                        <p:tgtEl>
                                          <p:spTgt spid="113676"/>
                                        </p:tgtEl>
                                        <p:attrNameLst>
                                          <p:attrName>style.visibility</p:attrName>
                                        </p:attrNameLst>
                                      </p:cBhvr>
                                      <p:to>
                                        <p:strVal val="visible"/>
                                      </p:to>
                                    </p:set>
                                    <p:animEffect transition="in" filter="box(in)">
                                      <p:cBhvr>
                                        <p:cTn id="41" dur="500"/>
                                        <p:tgtEl>
                                          <p:spTgt spid="113676"/>
                                        </p:tgtEl>
                                      </p:cBhvr>
                                    </p:animEffect>
                                  </p:childTnLst>
                                </p:cTn>
                              </p:par>
                              <p:par>
                                <p:cTn id="42" presetID="4" presetClass="entr" presetSubtype="16" fill="hold" nodeType="withEffect">
                                  <p:stCondLst>
                                    <p:cond delay="0"/>
                                  </p:stCondLst>
                                  <p:childTnLst>
                                    <p:set>
                                      <p:cBhvr>
                                        <p:cTn id="43" dur="1" fill="hold">
                                          <p:stCondLst>
                                            <p:cond delay="0"/>
                                          </p:stCondLst>
                                        </p:cTn>
                                        <p:tgtEl>
                                          <p:spTgt spid="113678"/>
                                        </p:tgtEl>
                                        <p:attrNameLst>
                                          <p:attrName>style.visibility</p:attrName>
                                        </p:attrNameLst>
                                      </p:cBhvr>
                                      <p:to>
                                        <p:strVal val="visible"/>
                                      </p:to>
                                    </p:set>
                                    <p:animEffect transition="in" filter="box(in)">
                                      <p:cBhvr>
                                        <p:cTn id="44" dur="500"/>
                                        <p:tgtEl>
                                          <p:spTgt spid="113678"/>
                                        </p:tgtEl>
                                      </p:cBhvr>
                                    </p:animEffect>
                                  </p:childTnLst>
                                </p:cTn>
                              </p:par>
                              <p:par>
                                <p:cTn id="45" presetID="4" presetClass="entr" presetSubtype="16" fill="hold" nodeType="withEffect">
                                  <p:stCondLst>
                                    <p:cond delay="0"/>
                                  </p:stCondLst>
                                  <p:childTnLst>
                                    <p:set>
                                      <p:cBhvr>
                                        <p:cTn id="46" dur="1" fill="hold">
                                          <p:stCondLst>
                                            <p:cond delay="0"/>
                                          </p:stCondLst>
                                        </p:cTn>
                                        <p:tgtEl>
                                          <p:spTgt spid="113675"/>
                                        </p:tgtEl>
                                        <p:attrNameLst>
                                          <p:attrName>style.visibility</p:attrName>
                                        </p:attrNameLst>
                                      </p:cBhvr>
                                      <p:to>
                                        <p:strVal val="visible"/>
                                      </p:to>
                                    </p:set>
                                    <p:animEffect transition="in" filter="box(in)">
                                      <p:cBhvr>
                                        <p:cTn id="47" dur="500"/>
                                        <p:tgtEl>
                                          <p:spTgt spid="113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p:bldP spid="113671" grpId="0"/>
      <p:bldP spid="113672" grpId="0" animBg="1"/>
      <p:bldP spid="113672" grpId="1" animBg="1"/>
      <p:bldP spid="113673" grpId="0" animBg="1"/>
      <p:bldP spid="113673" grpId="1" animBg="1"/>
      <p:bldP spid="1136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5">
            <a:extLst>
              <a:ext uri="{FF2B5EF4-FFF2-40B4-BE49-F238E27FC236}">
                <a16:creationId xmlns:a16="http://schemas.microsoft.com/office/drawing/2014/main" id="{D465B345-1799-C67D-6E9B-0B37C0CB6494}"/>
              </a:ext>
            </a:extLst>
          </p:cNvPr>
          <p:cNvGrpSpPr>
            <a:grpSpLocks/>
          </p:cNvGrpSpPr>
          <p:nvPr/>
        </p:nvGrpSpPr>
        <p:grpSpPr bwMode="auto">
          <a:xfrm rot="-5400000">
            <a:off x="233363" y="3957637"/>
            <a:ext cx="4800600" cy="847725"/>
            <a:chOff x="2350" y="1008"/>
            <a:chExt cx="1826" cy="534"/>
          </a:xfrm>
        </p:grpSpPr>
        <p:pic>
          <p:nvPicPr>
            <p:cNvPr id="30726" name="Picture 6" descr="SPARKLES">
              <a:extLst>
                <a:ext uri="{FF2B5EF4-FFF2-40B4-BE49-F238E27FC236}">
                  <a16:creationId xmlns:a16="http://schemas.microsoft.com/office/drawing/2014/main" id="{3DF0BF6B-A6AD-A153-8CF7-F614D3C0414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90"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7" descr="SPARKLES">
              <a:extLst>
                <a:ext uri="{FF2B5EF4-FFF2-40B4-BE49-F238E27FC236}">
                  <a16:creationId xmlns:a16="http://schemas.microsoft.com/office/drawing/2014/main" id="{B100C890-D8A8-E97A-4239-4C0AA72967A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408" y="1050"/>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8" descr="SPARKLES">
              <a:extLst>
                <a:ext uri="{FF2B5EF4-FFF2-40B4-BE49-F238E27FC236}">
                  <a16:creationId xmlns:a16="http://schemas.microsoft.com/office/drawing/2014/main" id="{B63ED7A8-89C0-821E-6037-8DF7C8B6416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84" y="1008"/>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9" descr="SPARKLES">
              <a:extLst>
                <a:ext uri="{FF2B5EF4-FFF2-40B4-BE49-F238E27FC236}">
                  <a16:creationId xmlns:a16="http://schemas.microsoft.com/office/drawing/2014/main" id="{936AEC91-4973-87A0-8C4D-8CE082C2B18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350" y="1056"/>
              <a:ext cx="386"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30723" name="Object 10">
            <a:extLst>
              <a:ext uri="{FF2B5EF4-FFF2-40B4-BE49-F238E27FC236}">
                <a16:creationId xmlns:a16="http://schemas.microsoft.com/office/drawing/2014/main" id="{35407994-4BC5-AC68-179E-CCFBF6E04CB5}"/>
              </a:ext>
            </a:extLst>
          </p:cNvPr>
          <p:cNvGraphicFramePr>
            <a:graphicFrameLocks noChangeAspect="1"/>
          </p:cNvGraphicFramePr>
          <p:nvPr/>
        </p:nvGraphicFramePr>
        <p:xfrm>
          <a:off x="1676400" y="457200"/>
          <a:ext cx="1828800" cy="1463675"/>
        </p:xfrm>
        <a:graphic>
          <a:graphicData uri="http://schemas.openxmlformats.org/presentationml/2006/ole">
            <mc:AlternateContent xmlns:mc="http://schemas.openxmlformats.org/markup-compatibility/2006">
              <mc:Choice xmlns:v="urn:schemas-microsoft-com:vml" Requires="v">
                <p:oleObj name="Clip" r:id="rId3" imgW="1009499" imgH="704748" progId="MS_ClipArt_Gallery.2">
                  <p:embed/>
                </p:oleObj>
              </mc:Choice>
              <mc:Fallback>
                <p:oleObj name="Clip" r:id="rId3" imgW="1009499" imgH="704748" progId="MS_ClipArt_Gallery.2">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457200"/>
                        <a:ext cx="1828800" cy="146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4" name="Object 11">
            <a:extLst>
              <a:ext uri="{FF2B5EF4-FFF2-40B4-BE49-F238E27FC236}">
                <a16:creationId xmlns:a16="http://schemas.microsoft.com/office/drawing/2014/main" id="{CB649E83-C999-A94F-0E67-25747F20868F}"/>
              </a:ext>
            </a:extLst>
          </p:cNvPr>
          <p:cNvGraphicFramePr>
            <a:graphicFrameLocks noChangeAspect="1"/>
          </p:cNvGraphicFramePr>
          <p:nvPr/>
        </p:nvGraphicFramePr>
        <p:xfrm>
          <a:off x="8839200" y="457200"/>
          <a:ext cx="1981200" cy="2362200"/>
        </p:xfrm>
        <a:graphic>
          <a:graphicData uri="http://schemas.openxmlformats.org/presentationml/2006/ole">
            <mc:AlternateContent xmlns:mc="http://schemas.openxmlformats.org/markup-compatibility/2006">
              <mc:Choice xmlns:v="urn:schemas-microsoft-com:vml" Requires="v">
                <p:oleObj name="Clip" r:id="rId5" imgW="2083003" imgH="3003804" progId="MS_ClipArt_Gallery.2">
                  <p:embed/>
                </p:oleObj>
              </mc:Choice>
              <mc:Fallback>
                <p:oleObj name="Clip" r:id="rId5" imgW="2083003" imgH="3003804" progId="MS_ClipArt_Gallery.2">
                  <p:embed/>
                  <p:pic>
                    <p:nvPicPr>
                      <p:cNvPr id="0" name="Object 11"/>
                      <p:cNvPicPr>
                        <a:picLocks noChangeAspect="1" noChangeArrowheads="1"/>
                      </p:cNvPicPr>
                      <p:nvPr/>
                    </p:nvPicPr>
                    <p:blipFill>
                      <a:blip r:embed="rId6">
                        <a:lum bright="6000"/>
                        <a:extLst>
                          <a:ext uri="{28A0092B-C50C-407E-A947-70E740481C1C}">
                            <a14:useLocalDpi xmlns:a14="http://schemas.microsoft.com/office/drawing/2010/main" val="0"/>
                          </a:ext>
                        </a:extLst>
                      </a:blip>
                      <a:srcRect/>
                      <a:stretch>
                        <a:fillRect/>
                      </a:stretch>
                    </p:blipFill>
                    <p:spPr bwMode="auto">
                      <a:xfrm>
                        <a:off x="8839200" y="457200"/>
                        <a:ext cx="1981200" cy="236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9">
            <a:extLst>
              <a:ext uri="{FF2B5EF4-FFF2-40B4-BE49-F238E27FC236}">
                <a16:creationId xmlns:a16="http://schemas.microsoft.com/office/drawing/2014/main" id="{87C78EC7-5AE1-9C71-176B-046C314DB46E}"/>
              </a:ext>
            </a:extLst>
          </p:cNvPr>
          <p:cNvSpPr txBox="1">
            <a:spLocks noChangeArrowheads="1"/>
          </p:cNvSpPr>
          <p:nvPr/>
        </p:nvSpPr>
        <p:spPr bwMode="auto">
          <a:xfrm>
            <a:off x="1981200" y="1752600"/>
            <a:ext cx="83058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6600" b="1">
                <a:solidFill>
                  <a:srgbClr val="FF3300"/>
                </a:solidFill>
                <a:latin typeface="Times New Roman" panose="02020603050405020304" pitchFamily="18" charset="0"/>
              </a:rPr>
              <a:t>Củng cố - Dặn dò</a:t>
            </a:r>
          </a:p>
          <a:p>
            <a:pPr>
              <a:spcBef>
                <a:spcPct val="50000"/>
              </a:spcBef>
              <a:buClrTx/>
              <a:buSzTx/>
              <a:buFontTx/>
              <a:buChar char="-"/>
            </a:pPr>
            <a:r>
              <a:rPr lang="en-US" altLang="en-US" sz="4000" b="1">
                <a:solidFill>
                  <a:srgbClr val="FF3300"/>
                </a:solidFill>
                <a:latin typeface="Times New Roman" panose="02020603050405020304" pitchFamily="18" charset="0"/>
              </a:rPr>
              <a:t>Làm các bài trong vở BTTV trang 25 và 26.</a:t>
            </a:r>
          </a:p>
          <a:p>
            <a:pPr>
              <a:spcBef>
                <a:spcPct val="50000"/>
              </a:spcBef>
              <a:buClrTx/>
              <a:buSzTx/>
              <a:buFontTx/>
              <a:buChar char="-"/>
            </a:pPr>
            <a:r>
              <a:rPr lang="en-US" altLang="en-US" sz="4000" b="1">
                <a:solidFill>
                  <a:srgbClr val="FF3300"/>
                </a:solidFill>
                <a:latin typeface="Times New Roman" panose="02020603050405020304" pitchFamily="18" charset="0"/>
              </a:rPr>
              <a:t> Xem trước các bài Luyện từ và câu của tuần 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to="" calcmode="lin" valueType="num">
                                      <p:cBhvr>
                                        <p:cTn id="7"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314&quot;/&gt;&lt;/object&gt;&lt;object type=&quot;3&quot; unique_id=&quot;10004&quot;&gt;&lt;property id=&quot;20148&quot; value=&quot;5&quot;/&gt;&lt;property id=&quot;20300&quot; value=&quot;Slide 2&quot;/&gt;&lt;property id=&quot;20307&quot; value=&quot;310&quot;/&gt;&lt;/object&gt;&lt;object type=&quot;3&quot; unique_id=&quot;10005&quot;&gt;&lt;property id=&quot;20148&quot; value=&quot;5&quot;/&gt;&lt;property id=&quot;20300&quot; value=&quot;Slide 3&quot;/&gt;&lt;property id=&quot;20307&quot; value=&quot;303&quot;/&gt;&lt;/object&gt;&lt;object type=&quot;3&quot; unique_id=&quot;10007&quot;&gt;&lt;property id=&quot;20148&quot; value=&quot;5&quot;/&gt;&lt;property id=&quot;20300&quot; value=&quot;Slide 4&quot;/&gt;&lt;property id=&quot;20307&quot; value=&quot;308&quot;/&gt;&lt;/object&gt;&lt;object type=&quot;3&quot; unique_id=&quot;10008&quot;&gt;&lt;property id=&quot;20148&quot; value=&quot;5&quot;/&gt;&lt;property id=&quot;20300&quot; value=&quot;Slide 5&quot;/&gt;&lt;property id=&quot;20307&quot; value=&quot;305&quot;/&gt;&lt;/object&gt;&lt;object type=&quot;3&quot; unique_id=&quot;10009&quot;&gt;&lt;property id=&quot;20148&quot; value=&quot;5&quot;/&gt;&lt;property id=&quot;20300&quot; value=&quot;Slide 6&quot;/&gt;&lt;property id=&quot;20307&quot; value=&quot;306&quot;/&gt;&lt;/object&gt;&lt;object type=&quot;3&quot; unique_id=&quot;10010&quot;&gt;&lt;property id=&quot;20148&quot; value=&quot;5&quot;/&gt;&lt;property id=&quot;20300&quot; value=&quot;Slide 7 - &amp;quot; HS làm bài vào vở BTTV&amp;quot;&quot;/&gt;&lt;property id=&quot;20307&quot; value=&quot;309&quot;/&gt;&lt;/object&gt;&lt;object type=&quot;3&quot; unique_id=&quot;10011&quot;&gt;&lt;property id=&quot;20148&quot; value=&quot;5&quot;/&gt;&lt;property id=&quot;20300&quot; value=&quot;Slide 8 - &amp;quot; HS làm bài vào vở BTTV&amp;quot;&quot;/&gt;&lt;property id=&quot;20307&quot; value=&quot;312&quot;/&gt;&lt;/object&gt;&lt;object type=&quot;3&quot; unique_id=&quot;10012&quot;&gt;&lt;property id=&quot;20148&quot; value=&quot;5&quot;/&gt;&lt;property id=&quot;20300&quot; value=&quot;Slide 9&quot;/&gt;&lt;property id=&quot;20307&quot; value=&quot;313&quot;/&gt;&lt;/object&gt;&lt;object type=&quot;3&quot; unique_id=&quot;10013&quot;&gt;&lt;property id=&quot;20148&quot; value=&quot;5&quot;/&gt;&lt;property id=&quot;20300&quot; value=&quot;Slide 10&quot;/&gt;&lt;property id=&quot;20307&quot; value=&quot;268&quot;/&gt;&lt;/object&gt;&lt;/object&gt;&lt;object type=&quot;8&quot; unique_id=&quot;10026&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ốc">
  <a:themeElements>
    <a:clrScheme name="Gốc">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Gốc">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Gốc">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ốc">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Gốc">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Solstice</Template>
  <TotalTime>1807</TotalTime>
  <Words>737</Words>
  <Application>Microsoft Office PowerPoint</Application>
  <PresentationFormat>Widescreen</PresentationFormat>
  <Paragraphs>91</Paragraphs>
  <Slides>8</Slides>
  <Notes>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8" baseType="lpstr">
      <vt:lpstr>Arial</vt:lpstr>
      <vt:lpstr>Bookman Old Style</vt:lpstr>
      <vt:lpstr>Gill Sans MT</vt:lpstr>
      <vt:lpstr>Times New Roman</vt:lpstr>
      <vt:lpstr>Verdana</vt:lpstr>
      <vt:lpstr>Wingdings</vt:lpstr>
      <vt:lpstr>Wingdings 3</vt:lpstr>
      <vt:lpstr>Gốc</vt:lpstr>
      <vt:lpstr>3_Default Design</vt:lpstr>
      <vt:lpstr>Clip</vt:lpstr>
      <vt:lpstr>PowerPoint Presentation</vt:lpstr>
      <vt:lpstr>PowerPoint Presentation</vt:lpstr>
      <vt:lpstr>PowerPoint Presentation</vt:lpstr>
      <vt:lpstr>PowerPoint Presentation</vt:lpstr>
      <vt:lpstr>PowerPoint Presentation</vt:lpstr>
      <vt:lpstr> HS làm bài vào vở BTTV</vt:lpstr>
      <vt:lpstr> HS làm bài vào vở BTTV</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 Thanh Thao</dc:creator>
  <cp:lastModifiedBy>Admin</cp:lastModifiedBy>
  <cp:revision>242</cp:revision>
  <dcterms:created xsi:type="dcterms:W3CDTF">2007-05-02T06:00:07Z</dcterms:created>
  <dcterms:modified xsi:type="dcterms:W3CDTF">2023-02-16T02:48:58Z</dcterms:modified>
</cp:coreProperties>
</file>