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55" r:id="rId2"/>
    <p:sldId id="284" r:id="rId3"/>
    <p:sldId id="280" r:id="rId4"/>
    <p:sldId id="296" r:id="rId5"/>
    <p:sldId id="334" r:id="rId6"/>
    <p:sldId id="335" r:id="rId7"/>
    <p:sldId id="281" r:id="rId8"/>
    <p:sldId id="337" r:id="rId9"/>
    <p:sldId id="338" r:id="rId10"/>
    <p:sldId id="339" r:id="rId11"/>
    <p:sldId id="340" r:id="rId12"/>
    <p:sldId id="341" r:id="rId13"/>
    <p:sldId id="282" r:id="rId14"/>
    <p:sldId id="344" r:id="rId15"/>
    <p:sldId id="323" r:id="rId16"/>
    <p:sldId id="345" r:id="rId17"/>
    <p:sldId id="346" r:id="rId18"/>
    <p:sldId id="347" r:id="rId19"/>
    <p:sldId id="343" r:id="rId20"/>
    <p:sldId id="349" r:id="rId21"/>
    <p:sldId id="350" r:id="rId22"/>
    <p:sldId id="351" r:id="rId23"/>
    <p:sldId id="302" r:id="rId24"/>
    <p:sldId id="352" r:id="rId25"/>
    <p:sldId id="299" r:id="rId26"/>
    <p:sldId id="348" r:id="rId27"/>
    <p:sldId id="283" r:id="rId28"/>
    <p:sldId id="324" r:id="rId29"/>
    <p:sldId id="291" r:id="rId30"/>
  </p:sldIdLst>
  <p:sldSz cx="12192000" cy="6858000"/>
  <p:notesSz cx="6858000" cy="9144000"/>
  <p:embeddedFontLst>
    <p:embeddedFont>
      <p:font typeface="Calibri Light" pitchFamily="34" charset="0"/>
      <p:regular r:id="rId32"/>
      <p:italic r:id="rId33"/>
    </p:embeddedFont>
    <p:embeddedFont>
      <p:font typeface="Century Gothic" pitchFamily="34" charset="0"/>
      <p:regular r:id="rId34"/>
      <p:bold r:id="rId35"/>
      <p:italic r:id="rId36"/>
      <p:boldItalic r:id="rId37"/>
    </p:embeddedFont>
    <p:embeddedFont>
      <p:font typeface="#9Slide07 SVNErika Ormig" charset="0"/>
      <p:regular r:id="rId38"/>
    </p:embeddedFont>
    <p:embeddedFont>
      <p:font typeface="#9Slide07 IcielLa Chic Pro Shad" charset="0"/>
      <p:regular r:id="rId39"/>
    </p:embeddedFont>
    <p:embeddedFont>
      <p:font typeface="Cambria Math" pitchFamily="18" charset="0"/>
      <p:regular r:id="rId40"/>
    </p:embeddedFont>
    <p:embeddedFont>
      <p:font typeface="等线" charset="-122"/>
      <p:regular r:id="rId41"/>
      <p:bold r:id="rId42"/>
    </p:embeddedFont>
    <p:embeddedFont>
      <p:font typeface="Calibri" pitchFamily="34" charset="0"/>
      <p:regular r:id="rId43"/>
      <p:bold r:id="rId44"/>
      <p:italic r:id="rId45"/>
      <p:boldItalic r:id="rId46"/>
    </p:embeddedFont>
    <p:embeddedFont>
      <p:font typeface="宋体" pitchFamily="2" charset="-122"/>
      <p:regular r:id="rId47"/>
    </p:embeddedFont>
    <p:embeddedFont>
      <p:font typeface="微软雅黑" pitchFamily="34" charset="-122"/>
      <p:regular r:id="rId48"/>
      <p:bold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17" userDrawn="1">
          <p15:clr>
            <a:srgbClr val="A4A3A4"/>
          </p15:clr>
        </p15:guide>
        <p15:guide id="3" pos="1980" userDrawn="1">
          <p15:clr>
            <a:srgbClr val="A4A3A4"/>
          </p15:clr>
        </p15:guide>
        <p15:guide id="4" pos="57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DAD02"/>
    <a:srgbClr val="FF33CC"/>
    <a:srgbClr val="02736A"/>
    <a:srgbClr val="02453E"/>
    <a:srgbClr val="000000"/>
    <a:srgbClr val="898989"/>
    <a:srgbClr val="C9CACA"/>
    <a:srgbClr val="AA5C3F"/>
    <a:srgbClr val="6BC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2" autoAdjust="0"/>
    <p:restoredTop sz="94660"/>
  </p:normalViewPr>
  <p:slideViewPr>
    <p:cSldViewPr snapToGrid="0">
      <p:cViewPr>
        <p:scale>
          <a:sx n="68" d="100"/>
          <a:sy n="68" d="100"/>
        </p:scale>
        <p:origin x="-684" y="-108"/>
      </p:cViewPr>
      <p:guideLst>
        <p:guide orient="horz" pos="2115"/>
        <p:guide pos="3817"/>
        <p:guide pos="1980"/>
        <p:guide pos="572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D44-B27F-4A13-BFCA-C5B8110331C9}" type="datetimeFigureOut">
              <a:rPr lang="zh-CN" altLang="en-US" smtClean="0"/>
              <a:t>2023/3/5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279-36AD-41C4-A996-A6E09D4E541A}" type="slidenum">
              <a:rPr lang="zh-CN" altLang="en-US" smtClean="0"/>
              <a:t>‹#›</a:t>
            </a:fld>
            <a:endParaRPr lang="zh-CN" altLang="en-US"/>
          </a:p>
        </p:txBody>
      </p:sp>
    </p:spTree>
    <p:extLst>
      <p:ext uri="{BB962C8B-B14F-4D97-AF65-F5344CB8AC3E}">
        <p14:creationId xmlns:p14="http://schemas.microsoft.com/office/powerpoint/2010/main" val="32789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a:t>
            </a:fld>
            <a:endParaRPr lang="zh-CN" altLang="en-US"/>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10</a:t>
            </a:fld>
            <a:endParaRPr lang="zh-CN" altLang="en-US"/>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11</a:t>
            </a:fld>
            <a:endParaRPr lang="zh-CN" altLang="en-US"/>
          </a:p>
        </p:txBody>
      </p:sp>
    </p:spTree>
    <p:extLst>
      <p:ext uri="{BB962C8B-B14F-4D97-AF65-F5344CB8AC3E}">
        <p14:creationId xmlns:p14="http://schemas.microsoft.com/office/powerpoint/2010/main" val="33770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12</a:t>
            </a:fld>
            <a:endParaRPr lang="zh-CN" altLang="en-US"/>
          </a:p>
        </p:txBody>
      </p:sp>
    </p:spTree>
    <p:extLst>
      <p:ext uri="{BB962C8B-B14F-4D97-AF65-F5344CB8AC3E}">
        <p14:creationId xmlns:p14="http://schemas.microsoft.com/office/powerpoint/2010/main" val="372044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13</a:t>
            </a:fld>
            <a:endParaRPr lang="zh-CN" altLang="en-US"/>
          </a:p>
        </p:txBody>
      </p:sp>
    </p:spTree>
    <p:extLst>
      <p:ext uri="{BB962C8B-B14F-4D97-AF65-F5344CB8AC3E}">
        <p14:creationId xmlns:p14="http://schemas.microsoft.com/office/powerpoint/2010/main" val="103298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14</a:t>
            </a:fld>
            <a:endParaRPr lang="zh-CN" altLang="en-US"/>
          </a:p>
        </p:txBody>
      </p:sp>
    </p:spTree>
    <p:extLst>
      <p:ext uri="{BB962C8B-B14F-4D97-AF65-F5344CB8AC3E}">
        <p14:creationId xmlns:p14="http://schemas.microsoft.com/office/powerpoint/2010/main" val="122883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15</a:t>
            </a:fld>
            <a:endParaRPr lang="zh-CN" altLang="en-US"/>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16</a:t>
            </a:fld>
            <a:endParaRPr lang="zh-CN" altLang="en-US"/>
          </a:p>
        </p:txBody>
      </p:sp>
    </p:spTree>
    <p:extLst>
      <p:ext uri="{BB962C8B-B14F-4D97-AF65-F5344CB8AC3E}">
        <p14:creationId xmlns:p14="http://schemas.microsoft.com/office/powerpoint/2010/main" val="2014342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17</a:t>
            </a:fld>
            <a:endParaRPr lang="zh-CN" altLang="en-US"/>
          </a:p>
        </p:txBody>
      </p:sp>
    </p:spTree>
    <p:extLst>
      <p:ext uri="{BB962C8B-B14F-4D97-AF65-F5344CB8AC3E}">
        <p14:creationId xmlns:p14="http://schemas.microsoft.com/office/powerpoint/2010/main" val="131550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18</a:t>
            </a:fld>
            <a:endParaRPr lang="zh-CN" altLang="en-US"/>
          </a:p>
        </p:txBody>
      </p:sp>
    </p:spTree>
    <p:extLst>
      <p:ext uri="{BB962C8B-B14F-4D97-AF65-F5344CB8AC3E}">
        <p14:creationId xmlns:p14="http://schemas.microsoft.com/office/powerpoint/2010/main" val="1342661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19</a:t>
            </a:fld>
            <a:endParaRPr lang="zh-CN" altLang="en-US"/>
          </a:p>
        </p:txBody>
      </p:sp>
    </p:spTree>
    <p:extLst>
      <p:ext uri="{BB962C8B-B14F-4D97-AF65-F5344CB8AC3E}">
        <p14:creationId xmlns:p14="http://schemas.microsoft.com/office/powerpoint/2010/main" val="372017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a:t>
            </a:fld>
            <a:endParaRPr lang="zh-CN" altLang="en-US"/>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20</a:t>
            </a:fld>
            <a:endParaRPr lang="zh-CN" altLang="en-US"/>
          </a:p>
        </p:txBody>
      </p:sp>
    </p:spTree>
    <p:extLst>
      <p:ext uri="{BB962C8B-B14F-4D97-AF65-F5344CB8AC3E}">
        <p14:creationId xmlns:p14="http://schemas.microsoft.com/office/powerpoint/2010/main" val="387760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21</a:t>
            </a:fld>
            <a:endParaRPr lang="zh-CN" altLang="en-US"/>
          </a:p>
        </p:txBody>
      </p:sp>
    </p:spTree>
    <p:extLst>
      <p:ext uri="{BB962C8B-B14F-4D97-AF65-F5344CB8AC3E}">
        <p14:creationId xmlns:p14="http://schemas.microsoft.com/office/powerpoint/2010/main" val="53414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22</a:t>
            </a:fld>
            <a:endParaRPr lang="zh-CN" altLang="en-US"/>
          </a:p>
        </p:txBody>
      </p:sp>
    </p:spTree>
    <p:extLst>
      <p:ext uri="{BB962C8B-B14F-4D97-AF65-F5344CB8AC3E}">
        <p14:creationId xmlns:p14="http://schemas.microsoft.com/office/powerpoint/2010/main" val="2844784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23</a:t>
            </a:fld>
            <a:endParaRPr lang="zh-CN" altLang="en-US"/>
          </a:p>
        </p:txBody>
      </p:sp>
    </p:spTree>
    <p:extLst>
      <p:ext uri="{BB962C8B-B14F-4D97-AF65-F5344CB8AC3E}">
        <p14:creationId xmlns:p14="http://schemas.microsoft.com/office/powerpoint/2010/main" val="101633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24</a:t>
            </a:fld>
            <a:endParaRPr lang="zh-CN" altLang="en-US"/>
          </a:p>
        </p:txBody>
      </p:sp>
    </p:spTree>
    <p:extLst>
      <p:ext uri="{BB962C8B-B14F-4D97-AF65-F5344CB8AC3E}">
        <p14:creationId xmlns:p14="http://schemas.microsoft.com/office/powerpoint/2010/main" val="373356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25</a:t>
            </a:fld>
            <a:endParaRPr lang="zh-CN" altLang="en-US"/>
          </a:p>
        </p:txBody>
      </p:sp>
    </p:spTree>
    <p:extLst>
      <p:ext uri="{BB962C8B-B14F-4D97-AF65-F5344CB8AC3E}">
        <p14:creationId xmlns:p14="http://schemas.microsoft.com/office/powerpoint/2010/main" val="402745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26</a:t>
            </a:fld>
            <a:endParaRPr lang="zh-CN" altLang="en-US"/>
          </a:p>
        </p:txBody>
      </p:sp>
    </p:spTree>
    <p:extLst>
      <p:ext uri="{BB962C8B-B14F-4D97-AF65-F5344CB8AC3E}">
        <p14:creationId xmlns:p14="http://schemas.microsoft.com/office/powerpoint/2010/main" val="2271459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27</a:t>
            </a:fld>
            <a:endParaRPr lang="zh-CN" altLang="en-US"/>
          </a:p>
        </p:txBody>
      </p:sp>
    </p:spTree>
    <p:extLst>
      <p:ext uri="{BB962C8B-B14F-4D97-AF65-F5344CB8AC3E}">
        <p14:creationId xmlns:p14="http://schemas.microsoft.com/office/powerpoint/2010/main" val="882665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29</a:t>
            </a:fld>
            <a:endParaRPr lang="zh-CN" altLang="en-US"/>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3</a:t>
            </a:fld>
            <a:endParaRPr lang="zh-CN" altLang="en-US"/>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4</a:t>
            </a:fld>
            <a:endParaRPr lang="zh-CN" altLang="en-US"/>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5</a:t>
            </a:fld>
            <a:endParaRPr lang="zh-CN" altLang="en-US"/>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6</a:t>
            </a:fld>
            <a:endParaRPr lang="zh-CN" altLang="en-US"/>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7</a:t>
            </a:fld>
            <a:endParaRPr lang="zh-CN" altLang="en-US"/>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8</a:t>
            </a:fld>
            <a:endParaRPr lang="zh-CN" altLang="en-US"/>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9</a:t>
            </a:fld>
            <a:endParaRPr lang="zh-CN" altLang="en-US"/>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867587104"/>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27133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99A519-4477-4BD0-A9A1-F44A30AEF24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9258" y="-960162"/>
            <a:ext cx="1129258" cy="1920324"/>
          </a:xfrm>
          <a:prstGeom prst="rect">
            <a:avLst/>
          </a:prstGeom>
        </p:spPr>
      </p:pic>
      <p:sp>
        <p:nvSpPr>
          <p:cNvPr id="3" name="TextBox 2">
            <a:extLst>
              <a:ext uri="{FF2B5EF4-FFF2-40B4-BE49-F238E27FC236}">
                <a16:creationId xmlns:a16="http://schemas.microsoft.com/office/drawing/2014/main" xmlns="" id="{60712F54-872A-4FD8-B33C-8451BDAD892D}"/>
              </a:ext>
            </a:extLst>
          </p:cNvPr>
          <p:cNvSpPr txBox="1"/>
          <p:nvPr userDrawn="1"/>
        </p:nvSpPr>
        <p:spPr>
          <a:xfrm>
            <a:off x="64604" y="6412468"/>
            <a:ext cx="1089992" cy="369332"/>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4" name="TextBox 3">
            <a:extLst>
              <a:ext uri="{FF2B5EF4-FFF2-40B4-BE49-F238E27FC236}">
                <a16:creationId xmlns:a16="http://schemas.microsoft.com/office/drawing/2014/main" xmlns="" id="{3A8F00E3-4708-478E-8114-D890CAFF2AA0}"/>
              </a:ext>
            </a:extLst>
          </p:cNvPr>
          <p:cNvSpPr txBox="1"/>
          <p:nvPr userDrawn="1"/>
        </p:nvSpPr>
        <p:spPr>
          <a:xfrm>
            <a:off x="11102008" y="0"/>
            <a:ext cx="1089992" cy="369332"/>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6" name="TextBox 5">
            <a:extLst>
              <a:ext uri="{FF2B5EF4-FFF2-40B4-BE49-F238E27FC236}">
                <a16:creationId xmlns:a16="http://schemas.microsoft.com/office/drawing/2014/main" xmlns="" id="{8EB40209-EFE4-40E8-AB49-DFB984B5C47A}"/>
              </a:ext>
            </a:extLst>
          </p:cNvPr>
          <p:cNvSpPr txBox="1"/>
          <p:nvPr userDrawn="1"/>
        </p:nvSpPr>
        <p:spPr>
          <a:xfrm>
            <a:off x="2514600" y="7314337"/>
            <a:ext cx="6680200"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CHUYÊN GIÁO ÁN ĐIỆN TỬ THEO TUẦN KHỐI 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Nhóm</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chia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sẻ</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Quà</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tặng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Page: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46ABC022-0893-4AAE-B6BD-801B44DB66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2571" y="6354175"/>
            <a:ext cx="1129258" cy="19203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6.emf"/><Relationship Id="rId10" Type="http://schemas.openxmlformats.org/officeDocument/2006/relationships/image" Target="../media/image40.png"/><Relationship Id="rId4" Type="http://schemas.openxmlformats.org/officeDocument/2006/relationships/image" Target="../media/image22.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2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16.emf"/><Relationship Id="rId10" Type="http://schemas.openxmlformats.org/officeDocument/2006/relationships/image" Target="../media/image46.png"/><Relationship Id="rId4" Type="http://schemas.openxmlformats.org/officeDocument/2006/relationships/image" Target="../media/image22.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16.emf"/><Relationship Id="rId10" Type="http://schemas.openxmlformats.org/officeDocument/2006/relationships/image" Target="../media/image54.png"/><Relationship Id="rId4" Type="http://schemas.openxmlformats.org/officeDocument/2006/relationships/image" Target="../media/image22.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5.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notesSlide" Target="../notesSlides/notesSlide14.xml"/><Relationship Id="rId7" Type="http://schemas.openxmlformats.org/officeDocument/2006/relationships/image" Target="../media/image16.emf"/><Relationship Id="rId12" Type="http://schemas.openxmlformats.org/officeDocument/2006/relationships/image" Target="../media/image60.jpe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20.png"/><Relationship Id="rId10" Type="http://schemas.openxmlformats.org/officeDocument/2006/relationships/image" Target="../media/image58.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4.png"/><Relationship Id="rId3" Type="http://schemas.openxmlformats.org/officeDocument/2006/relationships/notesSlide" Target="../notesSlides/notesSlide15.xml"/><Relationship Id="rId7" Type="http://schemas.openxmlformats.org/officeDocument/2006/relationships/image" Target="../media/image16.emf"/><Relationship Id="rId12" Type="http://schemas.openxmlformats.org/officeDocument/2006/relationships/image" Target="../media/image60.jpe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20.png"/><Relationship Id="rId10" Type="http://schemas.openxmlformats.org/officeDocument/2006/relationships/image" Target="../media/image58.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6.png"/><Relationship Id="rId3" Type="http://schemas.openxmlformats.org/officeDocument/2006/relationships/notesSlide" Target="../notesSlides/notesSlide16.xml"/><Relationship Id="rId7" Type="http://schemas.openxmlformats.org/officeDocument/2006/relationships/image" Target="../media/image16.emf"/><Relationship Id="rId12" Type="http://schemas.openxmlformats.org/officeDocument/2006/relationships/image" Target="../media/image60.jpe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20.png"/><Relationship Id="rId10" Type="http://schemas.openxmlformats.org/officeDocument/2006/relationships/image" Target="../media/image58.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8.png"/><Relationship Id="rId3" Type="http://schemas.openxmlformats.org/officeDocument/2006/relationships/notesSlide" Target="../notesSlides/notesSlide17.xml"/><Relationship Id="rId7" Type="http://schemas.openxmlformats.org/officeDocument/2006/relationships/image" Target="../media/image16.emf"/><Relationship Id="rId12" Type="http://schemas.openxmlformats.org/officeDocument/2006/relationships/image" Target="../media/image60.jpe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20.png"/><Relationship Id="rId10" Type="http://schemas.openxmlformats.org/officeDocument/2006/relationships/image" Target="../media/image58.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70.png"/><Relationship Id="rId3" Type="http://schemas.openxmlformats.org/officeDocument/2006/relationships/notesSlide" Target="../notesSlides/notesSlide18.xml"/><Relationship Id="rId7" Type="http://schemas.openxmlformats.org/officeDocument/2006/relationships/image" Target="../media/image16.emf"/><Relationship Id="rId12" Type="http://schemas.openxmlformats.org/officeDocument/2006/relationships/image" Target="../media/image60.jpe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20.png"/><Relationship Id="rId10" Type="http://schemas.openxmlformats.org/officeDocument/2006/relationships/image" Target="../media/image58.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19.xml"/><Relationship Id="rId7" Type="http://schemas.openxmlformats.org/officeDocument/2006/relationships/image" Target="../media/image72.png"/><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61.png"/><Relationship Id="rId11" Type="http://schemas.openxmlformats.org/officeDocument/2006/relationships/image" Target="../media/image77.png"/><Relationship Id="rId5" Type="http://schemas.openxmlformats.org/officeDocument/2006/relationships/image" Target="../media/image56.png"/><Relationship Id="rId10" Type="http://schemas.openxmlformats.org/officeDocument/2006/relationships/image" Target="../media/image76.png"/><Relationship Id="rId4" Type="http://schemas.openxmlformats.org/officeDocument/2006/relationships/image" Target="../media/image20.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20.xml"/><Relationship Id="rId7" Type="http://schemas.openxmlformats.org/officeDocument/2006/relationships/image" Target="../media/image78.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72.png"/><Relationship Id="rId11" Type="http://schemas.openxmlformats.org/officeDocument/2006/relationships/image" Target="../media/image82.png"/><Relationship Id="rId5" Type="http://schemas.openxmlformats.org/officeDocument/2006/relationships/image" Target="../media/image56.png"/><Relationship Id="rId10"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1.xml"/><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56.png"/><Relationship Id="rId11" Type="http://schemas.openxmlformats.org/officeDocument/2006/relationships/image" Target="../media/image87.png"/><Relationship Id="rId5" Type="http://schemas.openxmlformats.org/officeDocument/2006/relationships/image" Target="../media/image20.png"/><Relationship Id="rId10" Type="http://schemas.openxmlformats.org/officeDocument/2006/relationships/image" Target="../media/image86.png"/><Relationship Id="rId4" Type="http://schemas.openxmlformats.org/officeDocument/2006/relationships/image" Target="../media/image61.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2.xml"/><Relationship Id="rId7" Type="http://schemas.openxmlformats.org/officeDocument/2006/relationships/image" Target="../media/image88.pn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73.png"/><Relationship Id="rId11" Type="http://schemas.openxmlformats.org/officeDocument/2006/relationships/image" Target="../media/image91.png"/><Relationship Id="rId5" Type="http://schemas.openxmlformats.org/officeDocument/2006/relationships/image" Target="../media/image56.png"/><Relationship Id="rId10" Type="http://schemas.openxmlformats.org/officeDocument/2006/relationships/image" Target="../media/image85.png"/><Relationship Id="rId4" Type="http://schemas.openxmlformats.org/officeDocument/2006/relationships/image" Target="../media/image20.png"/><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3.xml"/><Relationship Id="rId7" Type="http://schemas.openxmlformats.org/officeDocument/2006/relationships/image" Target="../media/image93.png"/><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56.png"/><Relationship Id="rId5" Type="http://schemas.openxmlformats.org/officeDocument/2006/relationships/image" Target="../media/image74.jpeg"/><Relationship Id="rId4" Type="http://schemas.openxmlformats.org/officeDocument/2006/relationships/image" Target="../media/image20.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60.jpe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notesSlide" Target="../notesSlides/notesSlide24.xml"/><Relationship Id="rId21" Type="http://schemas.openxmlformats.org/officeDocument/2006/relationships/image" Target="../media/image104.png"/><Relationship Id="rId7" Type="http://schemas.openxmlformats.org/officeDocument/2006/relationships/image" Target="../media/image96.png"/><Relationship Id="rId12" Type="http://schemas.openxmlformats.org/officeDocument/2006/relationships/image" Target="../media/image59.jpe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slideLayout" Target="../slideLayouts/slideLayout10.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tags" Target="../tags/tag12.xml"/><Relationship Id="rId6" Type="http://schemas.openxmlformats.org/officeDocument/2006/relationships/image" Target="../media/image56.png"/><Relationship Id="rId11" Type="http://schemas.openxmlformats.org/officeDocument/2006/relationships/image" Target="../media/image58.jpeg"/><Relationship Id="rId24" Type="http://schemas.openxmlformats.org/officeDocument/2006/relationships/image" Target="../media/image107.png"/><Relationship Id="rId5" Type="http://schemas.openxmlformats.org/officeDocument/2006/relationships/image" Target="../media/image74.jpeg"/><Relationship Id="rId15" Type="http://schemas.openxmlformats.org/officeDocument/2006/relationships/image" Target="../media/image98.png"/><Relationship Id="rId23" Type="http://schemas.openxmlformats.org/officeDocument/2006/relationships/image" Target="../media/image106.png"/><Relationship Id="rId10" Type="http://schemas.microsoft.com/office/2007/relationships/hdphoto" Target="../media/hdphoto1.wdp"/><Relationship Id="rId19" Type="http://schemas.openxmlformats.org/officeDocument/2006/relationships/image" Target="../media/image102.png"/><Relationship Id="rId4" Type="http://schemas.openxmlformats.org/officeDocument/2006/relationships/image" Target="../media/image20.png"/><Relationship Id="rId9" Type="http://schemas.openxmlformats.org/officeDocument/2006/relationships/image" Target="../media/image57.png"/><Relationship Id="rId14" Type="http://schemas.openxmlformats.org/officeDocument/2006/relationships/image" Target="../media/image97.png"/><Relationship Id="rId22" Type="http://schemas.openxmlformats.org/officeDocument/2006/relationships/image" Target="../media/image105.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92.pn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121.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120.png"/><Relationship Id="rId2" Type="http://schemas.openxmlformats.org/officeDocument/2006/relationships/notesSlide" Target="../notesSlides/notesSlide26.xml"/><Relationship Id="rId16" Type="http://schemas.openxmlformats.org/officeDocument/2006/relationships/image" Target="../media/image119.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111.png"/><Relationship Id="rId15" Type="http://schemas.microsoft.com/office/2007/relationships/hdphoto" Target="../media/hdphoto2.wdp"/><Relationship Id="rId10" Type="http://schemas.openxmlformats.org/officeDocument/2006/relationships/image" Target="../media/image16.emf"/><Relationship Id="rId4" Type="http://schemas.openxmlformats.org/officeDocument/2006/relationships/audio" Target="../media/audio2.wav"/><Relationship Id="rId9" Type="http://schemas.openxmlformats.org/officeDocument/2006/relationships/image" Target="../media/image20.png"/><Relationship Id="rId14" Type="http://schemas.openxmlformats.org/officeDocument/2006/relationships/image" Target="../media/image1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22.emf"/><Relationship Id="rId5" Type="http://schemas.openxmlformats.org/officeDocument/2006/relationships/image" Target="../media/image5.emf"/><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1.xml"/><Relationship Id="rId7" Type="http://schemas.openxmlformats.org/officeDocument/2006/relationships/image" Target="../media/image12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image" Target="../media/image124.emf"/><Relationship Id="rId7"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6.emf"/><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image" Target="../media/image29.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12.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6.emf"/><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sp>
        <p:nvSpPr>
          <p:cNvPr id="11" name="文本框 11">
            <a:extLst>
              <a:ext uri="{FF2B5EF4-FFF2-40B4-BE49-F238E27FC236}">
                <a16:creationId xmlns:a16="http://schemas.microsoft.com/office/drawing/2014/main" xmlns="" id="{5442553D-C8B7-4524-BAA4-DFDB86BFF6B4}"/>
              </a:ext>
            </a:extLst>
          </p:cNvPr>
          <p:cNvSpPr txBox="1"/>
          <p:nvPr/>
        </p:nvSpPr>
        <p:spPr>
          <a:xfrm>
            <a:off x="681135" y="873058"/>
            <a:ext cx="2162772" cy="923330"/>
          </a:xfrm>
          <a:prstGeom prst="rect">
            <a:avLst/>
          </a:prstGeom>
          <a:noFill/>
        </p:spPr>
        <p:txBody>
          <a:bodyPr wrap="none" rtlCol="0">
            <a:spAutoFit/>
          </a:bodyPr>
          <a:lstStyle/>
          <a:p>
            <a:r>
              <a:rPr lang="en-US" altLang="zh-CN" sz="5400" dirty="0">
                <a:ln w="0">
                  <a:noFill/>
                </a:ln>
                <a:solidFill>
                  <a:srgbClr val="E14628"/>
                </a:solidFill>
                <a:latin typeface="UTM Loko" panose="02040603050506020204" pitchFamily="18" charset="0"/>
                <a:ea typeface="微软雅黑" panose="020B0503020204020204" pitchFamily="34" charset="-122"/>
              </a:rPr>
              <a:t>TOÁN</a:t>
            </a:r>
            <a:endParaRPr lang="zh-CN" altLang="en-US" sz="5400" dirty="0">
              <a:ln w="0">
                <a:noFill/>
              </a:ln>
              <a:solidFill>
                <a:srgbClr val="E14628"/>
              </a:solidFill>
              <a:latin typeface="UTM Loko" panose="02040603050506020204" pitchFamily="18" charset="0"/>
              <a:ea typeface="微软雅黑" panose="020B0503020204020204" pitchFamily="34" charset="-122"/>
            </a:endParaRPr>
          </a:p>
        </p:txBody>
      </p:sp>
      <p:pic>
        <p:nvPicPr>
          <p:cNvPr id="13" name="图片 8">
            <a:extLst>
              <a:ext uri="{FF2B5EF4-FFF2-40B4-BE49-F238E27FC236}">
                <a16:creationId xmlns:a16="http://schemas.microsoft.com/office/drawing/2014/main" xmlns=""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xmlns=""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xmlns=""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0" name="文本框 11">
            <a:extLst>
              <a:ext uri="{FF2B5EF4-FFF2-40B4-BE49-F238E27FC236}">
                <a16:creationId xmlns:a16="http://schemas.microsoft.com/office/drawing/2014/main" xmlns="" id="{4E1ADD33-FC2F-4A35-88A5-0C2C609613AC}"/>
              </a:ext>
            </a:extLst>
          </p:cNvPr>
          <p:cNvSpPr txBox="1"/>
          <p:nvPr/>
        </p:nvSpPr>
        <p:spPr>
          <a:xfrm>
            <a:off x="3619374" y="2385017"/>
            <a:ext cx="6952544" cy="2308324"/>
          </a:xfrm>
          <a:prstGeom prst="rect">
            <a:avLst/>
          </a:prstGeom>
          <a:noFill/>
        </p:spPr>
        <p:txBody>
          <a:bodyPr wrap="none" rtlCol="0">
            <a:spAutoFit/>
          </a:bodyPr>
          <a:lstStyle/>
          <a:p>
            <a:r>
              <a:rPr lang="en-US" altLang="zh-CN" sz="7200" dirty="0">
                <a:ln w="0">
                  <a:noFill/>
                </a:ln>
                <a:solidFill>
                  <a:srgbClr val="00B050"/>
                </a:solidFill>
                <a:latin typeface="UTM Loko" panose="02040603050506020204" pitchFamily="18" charset="0"/>
                <a:ea typeface="微软雅黑" panose="020B0503020204020204" pitchFamily="34" charset="-122"/>
              </a:rPr>
              <a:t>PHÉP CHIA </a:t>
            </a:r>
          </a:p>
          <a:p>
            <a:r>
              <a:rPr lang="en-US" altLang="zh-CN" sz="7200" dirty="0">
                <a:ln w="0">
                  <a:noFill/>
                </a:ln>
                <a:solidFill>
                  <a:srgbClr val="00B050"/>
                </a:solidFill>
                <a:latin typeface="UTM Loko" panose="02040603050506020204" pitchFamily="18" charset="0"/>
                <a:ea typeface="微软雅黑" panose="020B0503020204020204" pitchFamily="34" charset="-122"/>
              </a:rPr>
              <a:t>           PHÂN SỐ</a:t>
            </a:r>
            <a:endParaRPr lang="zh-CN" altLang="en-US" sz="7200" dirty="0">
              <a:ln w="0">
                <a:noFill/>
              </a:ln>
              <a:solidFill>
                <a:srgbClr val="00B050"/>
              </a:solidFill>
              <a:latin typeface="UTM Loko" panose="02040603050506020204" pitchFamily="18" charset="0"/>
              <a:ea typeface="微软雅黑" panose="020B0503020204020204" pitchFamily="34" charset="-122"/>
            </a:endParaRPr>
          </a:p>
        </p:txBody>
      </p:sp>
      <p:sp>
        <p:nvSpPr>
          <p:cNvPr id="21" name="矩形: 圆角 12">
            <a:extLst>
              <a:ext uri="{FF2B5EF4-FFF2-40B4-BE49-F238E27FC236}">
                <a16:creationId xmlns:a16="http://schemas.microsoft.com/office/drawing/2014/main" xmlns=""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xmlns=""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14:presetBounceEnd="20000">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14:bounceEnd="20000">
                                          <p:cBhvr additive="base">
                                            <p:cTn id="44"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750" fill="hold"/>
                                            <p:tgtEl>
                                              <p:spTgt spid="25"/>
                                            </p:tgtEl>
                                            <p:attrNameLst>
                                              <p:attrName>ppt_x</p:attrName>
                                            </p:attrNameLst>
                                          </p:cBhvr>
                                          <p:tavLst>
                                            <p:tav tm="0">
                                              <p:val>
                                                <p:strVal val="1+#ppt_w/2"/>
                                              </p:val>
                                            </p:tav>
                                            <p:tav tm="100000">
                                              <p:val>
                                                <p:strVal val="#ppt_x"/>
                                              </p:val>
                                            </p:tav>
                                          </p:tavLst>
                                        </p:anim>
                                        <p:anim calcmode="lin" valueType="num">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xmlns=""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xmlns="" id="{5CD099E9-E7AC-4206-A617-85451F86CED3}"/>
              </a:ext>
            </a:extLst>
          </p:cNvPr>
          <p:cNvSpPr/>
          <p:nvPr/>
        </p:nvSpPr>
        <p:spPr>
          <a:xfrm>
            <a:off x="1497819" y="4195678"/>
            <a:ext cx="7905487"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xmlns=""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xmlns=""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78F8C5F5-B6C6-48DB-B727-413BF4A4FA43}"/>
                  </a:ext>
                </a:extLst>
              </p:cNvPr>
              <p:cNvSpPr txBox="1"/>
              <p:nvPr/>
            </p:nvSpPr>
            <p:spPr>
              <a:xfrm>
                <a:off x="1041765" y="1424708"/>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xmlns="" id="{AD704197-7D2E-421A-8537-6883D3E993DE}"/>
              </a:ext>
            </a:extLst>
          </p:cNvPr>
          <p:cNvSpPr txBox="1">
            <a:spLocks noChangeArrowheads="1"/>
          </p:cNvSpPr>
          <p:nvPr/>
        </p:nvSpPr>
        <p:spPr bwMode="auto">
          <a:xfrm>
            <a:off x="3467962" y="1634394"/>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xmlns="" id="{E312C336-31D0-47B7-8328-2F2223B1E8E5}"/>
              </a:ext>
            </a:extLst>
          </p:cNvPr>
          <p:cNvGrpSpPr>
            <a:grpSpLocks/>
          </p:cNvGrpSpPr>
          <p:nvPr/>
        </p:nvGrpSpPr>
        <p:grpSpPr bwMode="auto">
          <a:xfrm>
            <a:off x="536220" y="2946455"/>
            <a:ext cx="11492808" cy="1238251"/>
            <a:chOff x="384" y="1915"/>
            <a:chExt cx="5450" cy="780"/>
          </a:xfrm>
        </p:grpSpPr>
        <p:sp>
          <p:nvSpPr>
            <p:cNvPr id="42" name="Text Box 67">
              <a:extLst>
                <a:ext uri="{FF2B5EF4-FFF2-40B4-BE49-F238E27FC236}">
                  <a16:creationId xmlns:a16="http://schemas.microsoft.com/office/drawing/2014/main" xmlns=""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xmlns=""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xmlns=""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xmlns="" id="{3C6EECA0-7732-4C35-8B46-B57D62428206}"/>
                </a:ext>
              </a:extLst>
            </p:cNvPr>
            <p:cNvSpPr txBox="1">
              <a:spLocks noChangeArrowheads="1"/>
            </p:cNvSpPr>
            <p:nvPr/>
          </p:nvSpPr>
          <p:spPr bwMode="auto">
            <a:xfrm>
              <a:off x="5498" y="1915"/>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xmlns="" id="{AE69FE84-A823-4266-B605-82581CE97333}"/>
              </a:ext>
            </a:extLst>
          </p:cNvPr>
          <p:cNvSpPr txBox="1"/>
          <p:nvPr/>
        </p:nvSpPr>
        <p:spPr>
          <a:xfrm>
            <a:off x="3670698"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73430468-1FB1-4CC5-8FCF-98AAFBAB51C9}"/>
                  </a:ext>
                </a:extLst>
              </p:cNvPr>
              <p:cNvSpPr txBox="1"/>
              <p:nvPr/>
            </p:nvSpPr>
            <p:spPr>
              <a:xfrm>
                <a:off x="4174240"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47363661-B6B8-4D41-830A-0E7680006D35}"/>
                  </a:ext>
                </a:extLst>
              </p:cNvPr>
              <p:cNvSpPr txBox="1"/>
              <p:nvPr/>
            </p:nvSpPr>
            <p:spPr>
              <a:xfrm>
                <a:off x="5776708" y="4265938"/>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884B72BD-6CEA-4E06-BEEA-2459AC2BA2A7}"/>
                  </a:ext>
                </a:extLst>
              </p:cNvPr>
              <p:cNvSpPr txBox="1"/>
              <p:nvPr/>
            </p:nvSpPr>
            <p:spPr>
              <a:xfrm>
                <a:off x="5008171" y="456009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xmlns="" id="{A1DAB30C-D94D-4CC3-BC6F-0FC34557F85D}"/>
              </a:ext>
            </a:extLst>
          </p:cNvPr>
          <p:cNvSpPr txBox="1"/>
          <p:nvPr/>
        </p:nvSpPr>
        <p:spPr>
          <a:xfrm>
            <a:off x="637343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992710E6-B442-4531-BA5C-6BE72C9E4F79}"/>
                  </a:ext>
                </a:extLst>
              </p:cNvPr>
              <p:cNvSpPr txBox="1"/>
              <p:nvPr/>
            </p:nvSpPr>
            <p:spPr>
              <a:xfrm>
                <a:off x="687697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21608"/>
              </a:xfrm>
              <a:prstGeom prst="rect">
                <a:avLst/>
              </a:prstGeom>
              <a:blipFill>
                <a:blip r:embed="rId10"/>
                <a:stretch>
                  <a:fillRect/>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xmlns="" id="{3EB0A8C2-7D86-4845-8148-5542D10AB600}"/>
              </a:ext>
            </a:extLst>
          </p:cNvPr>
          <p:cNvSpPr txBox="1"/>
          <p:nvPr/>
        </p:nvSpPr>
        <p:spPr>
          <a:xfrm>
            <a:off x="777199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28397165-F853-4985-AF11-7EE6B6C5E862}"/>
                  </a:ext>
                </a:extLst>
              </p:cNvPr>
              <p:cNvSpPr txBox="1"/>
              <p:nvPr/>
            </p:nvSpPr>
            <p:spPr>
              <a:xfrm>
                <a:off x="827553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8275536" y="4265938"/>
                <a:ext cx="863654" cy="14216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sp>
        <p:nvSpPr>
          <p:cNvPr id="32" name="矩形: 圆角 11">
            <a:extLst>
              <a:ext uri="{FF2B5EF4-FFF2-40B4-BE49-F238E27FC236}">
                <a16:creationId xmlns:a16="http://schemas.microsoft.com/office/drawing/2014/main" xmlns=""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xmlns="" id="{5CD099E9-E7AC-4206-A617-85451F86CED3}"/>
              </a:ext>
            </a:extLst>
          </p:cNvPr>
          <p:cNvSpPr/>
          <p:nvPr/>
        </p:nvSpPr>
        <p:spPr>
          <a:xfrm>
            <a:off x="3246160" y="3431533"/>
            <a:ext cx="7263658"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31" name="图片 16">
            <a:extLst>
              <a:ext uri="{FF2B5EF4-FFF2-40B4-BE49-F238E27FC236}">
                <a16:creationId xmlns:a16="http://schemas.microsoft.com/office/drawing/2014/main" xmlns=""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xmlns=""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78F8C5F5-B6C6-48DB-B727-413BF4A4FA43}"/>
                  </a:ext>
                </a:extLst>
              </p:cNvPr>
              <p:cNvSpPr txBox="1"/>
              <p:nvPr/>
            </p:nvSpPr>
            <p:spPr>
              <a:xfrm>
                <a:off x="3268217" y="3466405"/>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3268217" y="3466405"/>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xmlns="" id="{AD704197-7D2E-421A-8537-6883D3E993DE}"/>
              </a:ext>
            </a:extLst>
          </p:cNvPr>
          <p:cNvSpPr txBox="1">
            <a:spLocks noChangeArrowheads="1"/>
          </p:cNvSpPr>
          <p:nvPr/>
        </p:nvSpPr>
        <p:spPr bwMode="auto">
          <a:xfrm>
            <a:off x="3670698" y="1199733"/>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xmlns="" id="{E312C336-31D0-47B7-8328-2F2223B1E8E5}"/>
              </a:ext>
            </a:extLst>
          </p:cNvPr>
          <p:cNvGrpSpPr>
            <a:grpSpLocks/>
          </p:cNvGrpSpPr>
          <p:nvPr/>
        </p:nvGrpSpPr>
        <p:grpSpPr bwMode="auto">
          <a:xfrm>
            <a:off x="536220" y="2380554"/>
            <a:ext cx="11492808" cy="1238251"/>
            <a:chOff x="384" y="1915"/>
            <a:chExt cx="5450" cy="780"/>
          </a:xfrm>
        </p:grpSpPr>
        <p:sp>
          <p:nvSpPr>
            <p:cNvPr id="42" name="Text Box 67">
              <a:extLst>
                <a:ext uri="{FF2B5EF4-FFF2-40B4-BE49-F238E27FC236}">
                  <a16:creationId xmlns:a16="http://schemas.microsoft.com/office/drawing/2014/main" xmlns=""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xmlns=""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xmlns=""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xmlns="" id="{3C6EECA0-7732-4C35-8B46-B57D62428206}"/>
                </a:ext>
              </a:extLst>
            </p:cNvPr>
            <p:cNvSpPr txBox="1">
              <a:spLocks noChangeArrowheads="1"/>
            </p:cNvSpPr>
            <p:nvPr/>
          </p:nvSpPr>
          <p:spPr bwMode="auto">
            <a:xfrm>
              <a:off x="5498" y="1915"/>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xmlns="" id="{AE69FE84-A823-4266-B605-82581CE97333}"/>
              </a:ext>
            </a:extLst>
          </p:cNvPr>
          <p:cNvSpPr txBox="1"/>
          <p:nvPr/>
        </p:nvSpPr>
        <p:spPr>
          <a:xfrm>
            <a:off x="5132614"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73430468-1FB1-4CC5-8FCF-98AAFBAB51C9}"/>
                  </a:ext>
                </a:extLst>
              </p:cNvPr>
              <p:cNvSpPr txBox="1"/>
              <p:nvPr/>
            </p:nvSpPr>
            <p:spPr>
              <a:xfrm>
                <a:off x="5636156"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5636156" y="3500044"/>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47363661-B6B8-4D41-830A-0E7680006D35}"/>
                  </a:ext>
                </a:extLst>
              </p:cNvPr>
              <p:cNvSpPr txBox="1"/>
              <p:nvPr/>
            </p:nvSpPr>
            <p:spPr>
              <a:xfrm>
                <a:off x="7238624" y="3500044"/>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7238624" y="3500044"/>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884B72BD-6CEA-4E06-BEEA-2459AC2BA2A7}"/>
                  </a:ext>
                </a:extLst>
              </p:cNvPr>
              <p:cNvSpPr txBox="1"/>
              <p:nvPr/>
            </p:nvSpPr>
            <p:spPr>
              <a:xfrm>
                <a:off x="6470087" y="3794201"/>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6470087" y="3794201"/>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xmlns="" id="{A1DAB30C-D94D-4CC3-BC6F-0FC34557F85D}"/>
              </a:ext>
            </a:extLst>
          </p:cNvPr>
          <p:cNvSpPr txBox="1"/>
          <p:nvPr/>
        </p:nvSpPr>
        <p:spPr>
          <a:xfrm>
            <a:off x="7835350"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992710E6-B442-4531-BA5C-6BE72C9E4F79}"/>
                  </a:ext>
                </a:extLst>
              </p:cNvPr>
              <p:cNvSpPr txBox="1"/>
              <p:nvPr/>
            </p:nvSpPr>
            <p:spPr>
              <a:xfrm>
                <a:off x="8338892"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8338892" y="3500044"/>
                <a:ext cx="863654" cy="142160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xmlns="" id="{06DFD1A0-33B4-4D3C-8AFF-7D6371C0E745}"/>
              </a:ext>
            </a:extLst>
          </p:cNvPr>
          <p:cNvSpPr txBox="1">
            <a:spLocks noChangeArrowheads="1"/>
          </p:cNvSpPr>
          <p:nvPr/>
        </p:nvSpPr>
        <p:spPr bwMode="auto">
          <a:xfrm>
            <a:off x="481777" y="5425971"/>
            <a:ext cx="8233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Vậy</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chiều</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dài</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của</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hình</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chữ</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nhật</a:t>
            </a:r>
            <a:r>
              <a:rPr lang="en-US" altLang="en-US" b="1" dirty="0">
                <a:solidFill>
                  <a:schemeClr val="accent6">
                    <a:lumMod val="50000"/>
                  </a:schemeClr>
                </a:solidFill>
                <a:latin typeface="UTM Avo" panose="02040603050506020204" pitchFamily="18" charset="0"/>
              </a:rPr>
              <a:t> là:</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C32F36D5-B92E-44B4-A9A8-07D7F9A82381}"/>
                  </a:ext>
                </a:extLst>
              </p:cNvPr>
              <p:cNvSpPr txBox="1"/>
              <p:nvPr/>
            </p:nvSpPr>
            <p:spPr>
              <a:xfrm>
                <a:off x="8338892" y="5163721"/>
                <a:ext cx="1408165" cy="1070358"/>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a:rPr>
                        </m:ctrlPr>
                      </m:fPr>
                      <m:num>
                        <m:r>
                          <a:rPr lang="en-US" sz="4400" b="1" i="1" smtClean="0">
                            <a:solidFill>
                              <a:schemeClr val="accent6">
                                <a:lumMod val="50000"/>
                              </a:schemeClr>
                            </a:solidFill>
                            <a:latin typeface="Cambria Math" panose="02040503050406030204" pitchFamily="18" charset="0"/>
                          </a:rPr>
                          <m:t>𝟐𝟏</m:t>
                        </m:r>
                      </m:num>
                      <m:den>
                        <m:r>
                          <a:rPr lang="en-US" sz="4400" b="1" i="1" smtClean="0">
                            <a:solidFill>
                              <a:schemeClr val="accent6">
                                <a:lumMod val="50000"/>
                              </a:schemeClr>
                            </a:solidFill>
                            <a:latin typeface="Cambria Math" panose="02040503050406030204" pitchFamily="18" charset="0"/>
                          </a:rPr>
                          <m:t>𝟑𝟎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xmlns="">
          <p:sp>
            <p:nvSpPr>
              <p:cNvPr id="26" name="TextBox 25">
                <a:extLst>
                  <a:ext uri="{FF2B5EF4-FFF2-40B4-BE49-F238E27FC236}">
                    <a16:creationId xmlns:a16="http://schemas.microsoft.com/office/drawing/2014/main" id="{C32F36D5-B92E-44B4-A9A8-07D7F9A82381}"/>
                  </a:ext>
                </a:extLst>
              </p:cNvPr>
              <p:cNvSpPr txBox="1">
                <a:spLocks noRot="1" noChangeAspect="1" noMove="1" noResize="1" noEditPoints="1" noAdjustHandles="1" noChangeArrowheads="1" noChangeShapeType="1" noTextEdit="1"/>
              </p:cNvSpPr>
              <p:nvPr/>
            </p:nvSpPr>
            <p:spPr>
              <a:xfrm>
                <a:off x="8338892" y="5163721"/>
                <a:ext cx="1408165" cy="1070358"/>
              </a:xfrm>
              <a:prstGeom prst="rect">
                <a:avLst/>
              </a:prstGeom>
              <a:blipFill>
                <a:blip r:embed="rId11"/>
                <a:stretch>
                  <a:fillRect r="-15152" b="-1306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xmlns="" id="{1B5224DC-34AD-4A75-A119-9BE6AF93A7E7}"/>
              </a:ext>
            </a:extLst>
          </p:cNvPr>
          <p:cNvSpPr txBox="1"/>
          <p:nvPr/>
        </p:nvSpPr>
        <p:spPr>
          <a:xfrm>
            <a:off x="9142622" y="3859264"/>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F43BC8A-6C3F-4483-B030-B8D97BC38494}"/>
                  </a:ext>
                </a:extLst>
              </p:cNvPr>
              <p:cNvSpPr txBox="1"/>
              <p:nvPr/>
            </p:nvSpPr>
            <p:spPr>
              <a:xfrm>
                <a:off x="9646164" y="3533180"/>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8" name="TextBox 27">
                <a:extLst>
                  <a:ext uri="{FF2B5EF4-FFF2-40B4-BE49-F238E27FC236}">
                    <a16:creationId xmlns:a16="http://schemas.microsoft.com/office/drawing/2014/main" id="{9F43BC8A-6C3F-4483-B030-B8D97BC38494}"/>
                  </a:ext>
                </a:extLst>
              </p:cNvPr>
              <p:cNvSpPr txBox="1">
                <a:spLocks noRot="1" noChangeAspect="1" noMove="1" noResize="1" noEditPoints="1" noAdjustHandles="1" noChangeArrowheads="1" noChangeShapeType="1" noTextEdit="1"/>
              </p:cNvSpPr>
              <p:nvPr/>
            </p:nvSpPr>
            <p:spPr>
              <a:xfrm>
                <a:off x="9646164" y="3533180"/>
                <a:ext cx="863654" cy="142160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4FD27090-5966-41FD-ABC3-2FDFC6F9FC79}"/>
                  </a:ext>
                </a:extLst>
              </p:cNvPr>
              <p:cNvSpPr txBox="1"/>
              <p:nvPr/>
            </p:nvSpPr>
            <p:spPr>
              <a:xfrm>
                <a:off x="10620863" y="5129717"/>
                <a:ext cx="1408165" cy="1067152"/>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a:rPr>
                        </m:ctrlPr>
                      </m:fPr>
                      <m:num>
                        <m:r>
                          <a:rPr lang="en-US" sz="4400" b="1" i="1" smtClean="0">
                            <a:solidFill>
                              <a:schemeClr val="accent6">
                                <a:lumMod val="50000"/>
                              </a:schemeClr>
                            </a:solidFill>
                            <a:latin typeface="Cambria Math" panose="02040503050406030204" pitchFamily="18" charset="0"/>
                          </a:rPr>
                          <m:t>𝟕</m:t>
                        </m:r>
                      </m:num>
                      <m:den>
                        <m:r>
                          <a:rPr lang="en-US" sz="4400" b="1" i="1" smtClean="0">
                            <a:solidFill>
                              <a:schemeClr val="accent6">
                                <a:lumMod val="50000"/>
                              </a:schemeClr>
                            </a:solidFill>
                            <a:latin typeface="Cambria Math" panose="02040503050406030204" pitchFamily="18" charset="0"/>
                          </a:rPr>
                          <m:t>𝟏𝟎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xmlns="">
          <p:sp>
            <p:nvSpPr>
              <p:cNvPr id="29" name="TextBox 28">
                <a:extLst>
                  <a:ext uri="{FF2B5EF4-FFF2-40B4-BE49-F238E27FC236}">
                    <a16:creationId xmlns:a16="http://schemas.microsoft.com/office/drawing/2014/main" id="{4FD27090-5966-41FD-ABC3-2FDFC6F9FC79}"/>
                  </a:ext>
                </a:extLst>
              </p:cNvPr>
              <p:cNvSpPr txBox="1">
                <a:spLocks noRot="1" noChangeAspect="1" noMove="1" noResize="1" noEditPoints="1" noAdjustHandles="1" noChangeArrowheads="1" noChangeShapeType="1" noTextEdit="1"/>
              </p:cNvSpPr>
              <p:nvPr/>
            </p:nvSpPr>
            <p:spPr>
              <a:xfrm>
                <a:off x="10620863" y="5129717"/>
                <a:ext cx="1408165" cy="1067152"/>
              </a:xfrm>
              <a:prstGeom prst="rect">
                <a:avLst/>
              </a:prstGeom>
              <a:blipFill>
                <a:blip r:embed="rId13"/>
                <a:stretch>
                  <a:fillRect r="-15584" b="-13068"/>
                </a:stretch>
              </a:blipFill>
            </p:spPr>
            <p:txBody>
              <a:bodyPr/>
              <a:lstStyle/>
              <a:p>
                <a:r>
                  <a:rPr lang="en-US">
                    <a:noFill/>
                  </a:rPr>
                  <a:t> </a:t>
                </a:r>
              </a:p>
            </p:txBody>
          </p:sp>
        </mc:Fallback>
      </mc:AlternateContent>
      <p:sp>
        <p:nvSpPr>
          <p:cNvPr id="30" name="Text Box 73">
            <a:extLst>
              <a:ext uri="{FF2B5EF4-FFF2-40B4-BE49-F238E27FC236}">
                <a16:creationId xmlns:a16="http://schemas.microsoft.com/office/drawing/2014/main" xmlns="" id="{9AB3670D-1A64-4A72-9A53-4F66273AFFA8}"/>
              </a:ext>
            </a:extLst>
          </p:cNvPr>
          <p:cNvSpPr txBox="1">
            <a:spLocks noChangeArrowheads="1"/>
          </p:cNvSpPr>
          <p:nvPr/>
        </p:nvSpPr>
        <p:spPr bwMode="auto">
          <a:xfrm>
            <a:off x="9493528" y="5441286"/>
            <a:ext cx="1185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hay</a:t>
            </a:r>
          </a:p>
        </p:txBody>
      </p:sp>
    </p:spTree>
    <p:extLst>
      <p:ext uri="{BB962C8B-B14F-4D97-AF65-F5344CB8AC3E}">
        <p14:creationId xmlns:p14="http://schemas.microsoft.com/office/powerpoint/2010/main" val="1147064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xmlns=""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xmlns="" id="{5CD099E9-E7AC-4206-A617-85451F86CED3}"/>
              </a:ext>
            </a:extLst>
          </p:cNvPr>
          <p:cNvSpPr/>
          <p:nvPr/>
        </p:nvSpPr>
        <p:spPr>
          <a:xfrm>
            <a:off x="2175797" y="1258664"/>
            <a:ext cx="7050089"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xmlns=""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xmlns=""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78F8C5F5-B6C6-48DB-B727-413BF4A4FA43}"/>
                  </a:ext>
                </a:extLst>
              </p:cNvPr>
              <p:cNvSpPr txBox="1"/>
              <p:nvPr/>
            </p:nvSpPr>
            <p:spPr>
              <a:xfrm>
                <a:off x="2484279" y="1295285"/>
                <a:ext cx="2047452" cy="1159228"/>
              </a:xfrm>
              <a:prstGeom prst="rect">
                <a:avLst/>
              </a:prstGeom>
              <a:noFill/>
            </p:spPr>
            <p:txBody>
              <a:bodyPr wrap="square">
                <a:spAutoFit/>
              </a:bodyPr>
              <a:lstStyle/>
              <a:p>
                <a14:m>
                  <m:oMath xmlns:m="http://schemas.openxmlformats.org/officeDocument/2006/math">
                    <m:f>
                      <m:fPr>
                        <m:ctrlPr>
                          <a:rPr lang="en-US" sz="4800" b="1" i="1">
                            <a:solidFill>
                              <a:schemeClr val="accent6">
                                <a:lumMod val="50000"/>
                              </a:schemeClr>
                            </a:solidFill>
                            <a:latin typeface="Cambria Math"/>
                          </a:rPr>
                        </m:ctrlPr>
                      </m:fPr>
                      <m:num>
                        <m:r>
                          <a:rPr lang="en-US" sz="4800" b="1" i="1">
                            <a:solidFill>
                              <a:schemeClr val="accent6">
                                <a:lumMod val="50000"/>
                              </a:schemeClr>
                            </a:solidFill>
                            <a:latin typeface="Cambria Math" panose="02040503050406030204" pitchFamily="18" charset="0"/>
                          </a:rPr>
                          <m:t>𝟕</m:t>
                        </m:r>
                      </m:num>
                      <m:den>
                        <m:r>
                          <a:rPr lang="en-US" sz="4800" b="1" i="1">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 </a:t>
                </a:r>
                <a14:m>
                  <m:oMath xmlns:m="http://schemas.openxmlformats.org/officeDocument/2006/math">
                    <m:f>
                      <m:fPr>
                        <m:ctrlPr>
                          <a:rPr lang="en-US" sz="4800" b="1" i="1" smtClean="0">
                            <a:solidFill>
                              <a:schemeClr val="accent6">
                                <a:lumMod val="50000"/>
                              </a:schemeClr>
                            </a:solidFill>
                            <a:latin typeface="Cambria Math"/>
                          </a:rPr>
                        </m:ctrlPr>
                      </m:fPr>
                      <m:num>
                        <m:r>
                          <a:rPr lang="en-US" sz="4800" b="1" i="1" smtClean="0">
                            <a:solidFill>
                              <a:schemeClr val="accent6">
                                <a:lumMod val="50000"/>
                              </a:schemeClr>
                            </a:solidFill>
                            <a:latin typeface="Cambria Math" panose="02040503050406030204" pitchFamily="18" charset="0"/>
                          </a:rPr>
                          <m:t>𝟐</m:t>
                        </m:r>
                      </m:num>
                      <m:den>
                        <m:r>
                          <a:rPr lang="en-US" sz="4800" b="1" i="1" smtClean="0">
                            <a:solidFill>
                              <a:schemeClr val="accent6">
                                <a:lumMod val="50000"/>
                              </a:schemeClr>
                            </a:solidFill>
                            <a:latin typeface="Cambria Math" panose="02040503050406030204" pitchFamily="18" charset="0"/>
                          </a:rPr>
                          <m:t>𝟑</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AE69FE84-A823-4266-B605-82581CE97333}"/>
              </a:ext>
            </a:extLst>
          </p:cNvPr>
          <p:cNvSpPr txBox="1"/>
          <p:nvPr/>
        </p:nvSpPr>
        <p:spPr>
          <a:xfrm>
            <a:off x="4023993" y="1603320"/>
            <a:ext cx="556182" cy="646331"/>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73430468-1FB1-4CC5-8FCF-98AAFBAB51C9}"/>
                  </a:ext>
                </a:extLst>
              </p:cNvPr>
              <p:cNvSpPr txBox="1"/>
              <p:nvPr/>
            </p:nvSpPr>
            <p:spPr>
              <a:xfrm>
                <a:off x="4524132" y="1311457"/>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47363661-B6B8-4D41-830A-0E7680006D35}"/>
                  </a:ext>
                </a:extLst>
              </p:cNvPr>
              <p:cNvSpPr txBox="1"/>
              <p:nvPr/>
            </p:nvSpPr>
            <p:spPr>
              <a:xfrm>
                <a:off x="5888429" y="1329112"/>
                <a:ext cx="863654" cy="1155766"/>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a:rPr>
                        </m:ctrlPr>
                      </m:fPr>
                      <m:num>
                        <m:r>
                          <a:rPr lang="en-US" sz="4800" b="1" i="1" smtClean="0">
                            <a:solidFill>
                              <a:schemeClr val="accent6">
                                <a:lumMod val="50000"/>
                              </a:schemeClr>
                            </a:solidFill>
                            <a:latin typeface="Cambria Math" panose="02040503050406030204" pitchFamily="18" charset="0"/>
                          </a:rPr>
                          <m:t>𝟑</m:t>
                        </m:r>
                      </m:num>
                      <m:den>
                        <m:r>
                          <a:rPr lang="en-US" sz="4800" b="1" i="1" smtClean="0">
                            <a:solidFill>
                              <a:schemeClr val="accent6">
                                <a:lumMod val="50000"/>
                              </a:schemeClr>
                            </a:solidFill>
                            <a:latin typeface="Cambria Math" panose="02040503050406030204" pitchFamily="18" charset="0"/>
                          </a:rPr>
                          <m:t>𝟐</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15576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884B72BD-6CEA-4E06-BEEA-2459AC2BA2A7}"/>
                  </a:ext>
                </a:extLst>
              </p:cNvPr>
              <p:cNvSpPr txBox="1"/>
              <p:nvPr/>
            </p:nvSpPr>
            <p:spPr>
              <a:xfrm>
                <a:off x="5119892" y="1623269"/>
                <a:ext cx="8636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accent6">
                              <a:lumMod val="50000"/>
                            </a:schemeClr>
                          </a:solidFill>
                          <a:latin typeface="Cambria Math" panose="02040503050406030204" pitchFamily="18" charset="0"/>
                        </a:rPr>
                        <m:t>𝐱</m:t>
                      </m:r>
                    </m:oMath>
                  </m:oMathPara>
                </a14:m>
                <a:endParaRPr lang="en-US" sz="36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xmlns="" id="{A1DAB30C-D94D-4CC3-BC6F-0FC34557F85D}"/>
              </a:ext>
            </a:extLst>
          </p:cNvPr>
          <p:cNvSpPr txBox="1"/>
          <p:nvPr/>
        </p:nvSpPr>
        <p:spPr>
          <a:xfrm>
            <a:off x="6447473"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992710E6-B442-4531-BA5C-6BE72C9E4F79}"/>
                  </a:ext>
                </a:extLst>
              </p:cNvPr>
              <p:cNvSpPr txBox="1"/>
              <p:nvPr/>
            </p:nvSpPr>
            <p:spPr>
              <a:xfrm>
                <a:off x="6956097" y="1346412"/>
                <a:ext cx="863654" cy="1159228"/>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a:rPr>
                        </m:ctrlPr>
                      </m:fPr>
                      <m:num>
                        <m:r>
                          <a:rPr lang="en-US" sz="4800" b="1" i="1" smtClean="0">
                            <a:solidFill>
                              <a:schemeClr val="accent6">
                                <a:lumMod val="50000"/>
                              </a:schemeClr>
                            </a:solidFill>
                            <a:latin typeface="Cambria Math" panose="02040503050406030204" pitchFamily="18" charset="0"/>
                          </a:rPr>
                          <m:t>𝟐𝟏</m:t>
                        </m:r>
                      </m:num>
                      <m:den>
                        <m:r>
                          <a:rPr lang="en-US" sz="4800" b="1" i="1" smtClean="0">
                            <a:solidFill>
                              <a:schemeClr val="accent6">
                                <a:lumMod val="50000"/>
                              </a:schemeClr>
                            </a:solidFill>
                            <a:latin typeface="Cambria Math" panose="02040503050406030204" pitchFamily="18" charset="0"/>
                          </a:rPr>
                          <m:t>𝟑𝟎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5922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xmlns="" id="{06DFD1A0-33B4-4D3C-8AFF-7D6371C0E745}"/>
              </a:ext>
            </a:extLst>
          </p:cNvPr>
          <p:cNvSpPr txBox="1">
            <a:spLocks noChangeArrowheads="1"/>
          </p:cNvSpPr>
          <p:nvPr/>
        </p:nvSpPr>
        <p:spPr bwMode="auto">
          <a:xfrm>
            <a:off x="797242" y="3039566"/>
            <a:ext cx="10785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Để </a:t>
            </a:r>
            <a:r>
              <a:rPr lang="en-US" altLang="en-US" b="1" dirty="0" err="1">
                <a:solidFill>
                  <a:schemeClr val="accent6">
                    <a:lumMod val="50000"/>
                  </a:schemeClr>
                </a:solidFill>
                <a:latin typeface="UTM Avo" panose="02040603050506020204" pitchFamily="18" charset="0"/>
              </a:rPr>
              <a:t>thực</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hiện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phép</a:t>
            </a:r>
            <a:r>
              <a:rPr lang="en-US" altLang="en-US" b="1" dirty="0">
                <a:solidFill>
                  <a:schemeClr val="accent6">
                    <a:lumMod val="50000"/>
                  </a:schemeClr>
                </a:solidFill>
                <a:latin typeface="UTM Avo" panose="02040603050506020204" pitchFamily="18" charset="0"/>
              </a:rPr>
              <a:t> chia </a:t>
            </a:r>
            <a:r>
              <a:rPr lang="en-US" altLang="en-US" b="1" dirty="0" err="1">
                <a:solidFill>
                  <a:schemeClr val="accent6">
                    <a:lumMod val="50000"/>
                  </a:schemeClr>
                </a:solidFill>
                <a:latin typeface="UTM Avo" panose="02040603050506020204" pitchFamily="18" charset="0"/>
              </a:rPr>
              <a:t>phân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số</a:t>
            </a:r>
            <a:r>
              <a:rPr lang="en-US" altLang="en-US" b="1" dirty="0">
                <a:solidFill>
                  <a:schemeClr val="accent6">
                    <a:lumMod val="50000"/>
                  </a:schemeClr>
                </a:solidFill>
                <a:latin typeface="UTM Avo" panose="02040603050506020204" pitchFamily="18" charset="0"/>
              </a:rPr>
              <a:t>, ta làm </a:t>
            </a:r>
            <a:r>
              <a:rPr lang="en-US" altLang="en-US" b="1" dirty="0" err="1">
                <a:solidFill>
                  <a:schemeClr val="accent6">
                    <a:lumMod val="50000"/>
                  </a:schemeClr>
                </a:solidFill>
                <a:latin typeface="UTM Avo" panose="02040603050506020204" pitchFamily="18" charset="0"/>
              </a:rPr>
              <a:t>thế</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nào</a:t>
            </a:r>
            <a:r>
              <a:rPr lang="en-US" altLang="en-US" b="1" dirty="0">
                <a:solidFill>
                  <a:schemeClr val="accent6">
                    <a:lumMod val="50000"/>
                  </a:schemeClr>
                </a:solidFill>
                <a:latin typeface="UTM Avo" panose="02040603050506020204" pitchFamily="18" charset="0"/>
              </a:rPr>
              <a:t>? </a:t>
            </a:r>
          </a:p>
        </p:txBody>
      </p:sp>
      <p:sp>
        <p:nvSpPr>
          <p:cNvPr id="4" name="Rectangle: Diagonal Corners Snipped 3">
            <a:extLst>
              <a:ext uri="{FF2B5EF4-FFF2-40B4-BE49-F238E27FC236}">
                <a16:creationId xmlns:a16="http://schemas.microsoft.com/office/drawing/2014/main" xmlns=""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7">
            <a:extLst>
              <a:ext uri="{FF2B5EF4-FFF2-40B4-BE49-F238E27FC236}">
                <a16:creationId xmlns:a16="http://schemas.microsoft.com/office/drawing/2014/main" xmlns="" id="{40B17F45-110A-479A-91F8-F9C4C733FC2F}"/>
              </a:ext>
            </a:extLst>
          </p:cNvPr>
          <p:cNvSpPr>
            <a:spLocks noChangeArrowheads="1"/>
          </p:cNvSpPr>
          <p:nvPr/>
        </p:nvSpPr>
        <p:spPr bwMode="auto">
          <a:xfrm>
            <a:off x="967828" y="4129544"/>
            <a:ext cx="10413942" cy="14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b="1" dirty="0">
                <a:solidFill>
                  <a:srgbClr val="B00000"/>
                </a:solidFill>
                <a:latin typeface="UTM Avo" panose="02040603050506020204" pitchFamily="18" charset="0"/>
              </a:rPr>
              <a:t>Để </a:t>
            </a:r>
            <a:r>
              <a:rPr lang="en-US" altLang="en-US" b="1" dirty="0" err="1">
                <a:solidFill>
                  <a:srgbClr val="B00000"/>
                </a:solidFill>
                <a:latin typeface="UTM Avo" panose="02040603050506020204" pitchFamily="18" charset="0"/>
              </a:rPr>
              <a:t>thực</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hiện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phép</a:t>
            </a:r>
            <a:r>
              <a:rPr lang="en-US" altLang="en-US" b="1" dirty="0">
                <a:solidFill>
                  <a:srgbClr val="B00000"/>
                </a:solidFill>
                <a:latin typeface="UTM Avo" panose="02040603050506020204" pitchFamily="18" charset="0"/>
              </a:rPr>
              <a:t> chia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ta </a:t>
            </a:r>
            <a:r>
              <a:rPr lang="en-US" altLang="en-US" b="1" dirty="0" err="1">
                <a:solidFill>
                  <a:srgbClr val="B00000"/>
                </a:solidFill>
                <a:latin typeface="UTM Avo" panose="02040603050506020204" pitchFamily="18" charset="0"/>
              </a:rPr>
              <a:t>lấy</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nhất</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với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đảo</a:t>
            </a:r>
            <a:r>
              <a:rPr lang="en-US" altLang="en-US" b="1" u="sng"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ngược</a:t>
            </a:r>
            <a:endParaRPr lang="en-US" altLang="en-US" b="1" u="sng" dirty="0">
              <a:solidFill>
                <a:srgbClr val="B00000"/>
              </a:solidFill>
              <a:latin typeface="UTM Avo" panose="02040603050506020204" pitchFamily="18" charset="0"/>
            </a:endParaRPr>
          </a:p>
        </p:txBody>
      </p:sp>
      <p:sp>
        <p:nvSpPr>
          <p:cNvPr id="29" name="TextBox 28">
            <a:extLst>
              <a:ext uri="{FF2B5EF4-FFF2-40B4-BE49-F238E27FC236}">
                <a16:creationId xmlns:a16="http://schemas.microsoft.com/office/drawing/2014/main" xmlns="" id="{552AEEC1-75E2-40B4-95A3-071FF358AB71}"/>
              </a:ext>
            </a:extLst>
          </p:cNvPr>
          <p:cNvSpPr txBox="1"/>
          <p:nvPr/>
        </p:nvSpPr>
        <p:spPr>
          <a:xfrm>
            <a:off x="7721102"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C4FD2962-C797-477E-BCF8-2079638311C2}"/>
                  </a:ext>
                </a:extLst>
              </p:cNvPr>
              <p:cNvSpPr txBox="1"/>
              <p:nvPr/>
            </p:nvSpPr>
            <p:spPr>
              <a:xfrm>
                <a:off x="8229726" y="1346412"/>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229726" y="1346412"/>
                <a:ext cx="863654" cy="11557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459571" y="4050103"/>
            <a:ext cx="5080237" cy="1569660"/>
          </a:xfrm>
          <a:prstGeom prst="rect">
            <a:avLst/>
          </a:prstGeom>
          <a:noFill/>
        </p:spPr>
        <p:txBody>
          <a:bodyPr wrap="none" rtlCol="0">
            <a:spAutoFit/>
          </a:bodyPr>
          <a:lstStyle/>
          <a:p>
            <a:r>
              <a:rPr lang="en-US" altLang="zh-CN"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LUYỆN TẬP</a:t>
            </a:r>
            <a:endParaRPr lang="zh-CN" altLang="en-US"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r>
              <a:rPr lang="en-US" altLang="zh-CN" sz="34400" i="1" dirty="0">
                <a:ln w="0">
                  <a:noFill/>
                </a:ln>
                <a:solidFill>
                  <a:srgbClr val="898989"/>
                </a:solidFill>
                <a:latin typeface="微软雅黑" panose="020B0503020204020204" pitchFamily="34" charset="-122"/>
                <a:ea typeface="微软雅黑" panose="020B0503020204020204" pitchFamily="34" charset="-122"/>
              </a:rPr>
              <a:t>3</a:t>
            </a:r>
            <a:endParaRPr lang="zh-CN" altLang="en-US" sz="34400" i="1" dirty="0">
              <a:ln w="0">
                <a:noFill/>
              </a:ln>
              <a:solidFill>
                <a:srgbClr val="898989"/>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xmlns=""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xmlns=""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xmlns=""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6EE86121-1315-40CB-88B1-A1E230CE0FB3}"/>
                  </a:ext>
                </a:extLst>
              </p:cNvPr>
              <p:cNvSpPr txBox="1"/>
              <p:nvPr/>
            </p:nvSpPr>
            <p:spPr>
              <a:xfrm>
                <a:off x="2517098" y="1969526"/>
                <a:ext cx="1901389" cy="2973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2</m:t>
                          </m:r>
                        </m:num>
                        <m:den>
                          <m:r>
                            <m:rPr>
                              <m:nor/>
                            </m:rPr>
                            <a:rPr lang="en-US" sz="9600" b="1" i="0" smtClean="0">
                              <a:solidFill>
                                <a:srgbClr val="002060"/>
                              </a:solidFill>
                              <a:latin typeface="UTM Avo" panose="02040603050506020204" pitchFamily="18" charset="0"/>
                            </a:rPr>
                            <m:t>3</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357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xmlns=""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16ED5746-2609-4C78-8E78-FE85E51302C8}"/>
                  </a:ext>
                </a:extLst>
              </p:cNvPr>
              <p:cNvSpPr txBox="1"/>
              <p:nvPr/>
            </p:nvSpPr>
            <p:spPr>
              <a:xfrm>
                <a:off x="7511578" y="1950614"/>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2</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13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xmlns=""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xmlns=""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xmlns=""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6EE86121-1315-40CB-88B1-A1E230CE0FB3}"/>
                  </a:ext>
                </a:extLst>
              </p:cNvPr>
              <p:cNvSpPr txBox="1"/>
              <p:nvPr/>
            </p:nvSpPr>
            <p:spPr>
              <a:xfrm>
                <a:off x="2517098" y="1969526"/>
                <a:ext cx="1901389" cy="293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3933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xmlns=""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4</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xmlns=""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xmlns=""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xmlns=""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6EE86121-1315-40CB-88B1-A1E230CE0FB3}"/>
                  </a:ext>
                </a:extLst>
              </p:cNvPr>
              <p:cNvSpPr txBox="1"/>
              <p:nvPr/>
            </p:nvSpPr>
            <p:spPr>
              <a:xfrm>
                <a:off x="2517098" y="1969526"/>
                <a:ext cx="1901389" cy="2974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5</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4725"/>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xmlns=""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5</m:t>
                          </m:r>
                        </m:num>
                        <m:den>
                          <m:r>
                            <m:rPr>
                              <m:nor/>
                            </m:rPr>
                            <a:rPr lang="en-US" sz="9600" b="1" i="0" smtClean="0">
                              <a:solidFill>
                                <a:srgbClr val="002060"/>
                              </a:solidFill>
                              <a:latin typeface="UTM Avo" panose="02040603050506020204" pitchFamily="18" charset="0"/>
                            </a:rPr>
                            <m:t>3</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034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xmlns=""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xmlns=""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xmlns=""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9</m:t>
                          </m:r>
                        </m:num>
                        <m:den>
                          <m:r>
                            <m:rPr>
                              <m:nor/>
                            </m:rPr>
                            <a:rPr lang="en-US" sz="9600" b="1" i="0" smtClean="0">
                              <a:solidFill>
                                <a:srgbClr val="002060"/>
                              </a:solidFill>
                              <a:latin typeface="UTM Avo" panose="02040603050506020204" pitchFamily="18" charset="0"/>
                            </a:rPr>
                            <m:t>4</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xmlns=""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9</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51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xmlns=""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xmlns=""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xmlns=""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xmlns=""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10</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xmlns=""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10</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36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xmlns="" id="{FCB470CC-5640-406F-87FD-F3D896C6FB63}"/>
              </a:ext>
            </a:extLst>
          </p:cNvPr>
          <p:cNvSpPr/>
          <p:nvPr/>
        </p:nvSpPr>
        <p:spPr>
          <a:xfrm>
            <a:off x="915663" y="1995550"/>
            <a:ext cx="3541730" cy="2947384"/>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云形 19">
            <a:extLst>
              <a:ext uri="{FF2B5EF4-FFF2-40B4-BE49-F238E27FC236}">
                <a16:creationId xmlns:a16="http://schemas.microsoft.com/office/drawing/2014/main" xmlns="" id="{068E8D87-242E-41AF-9ACB-63A616C4FFD0}"/>
              </a:ext>
            </a:extLst>
          </p:cNvPr>
          <p:cNvSpPr/>
          <p:nvPr/>
        </p:nvSpPr>
        <p:spPr>
          <a:xfrm>
            <a:off x="7962900" y="1601470"/>
            <a:ext cx="3552564" cy="26162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8" name="组合 6">
            <a:extLst>
              <a:ext uri="{FF2B5EF4-FFF2-40B4-BE49-F238E27FC236}">
                <a16:creationId xmlns:a16="http://schemas.microsoft.com/office/drawing/2014/main" xmlns="" id="{69A5A849-BD9D-4D20-B644-AAD3ED58AF1D}"/>
              </a:ext>
            </a:extLst>
          </p:cNvPr>
          <p:cNvGrpSpPr/>
          <p:nvPr/>
        </p:nvGrpSpPr>
        <p:grpSpPr>
          <a:xfrm>
            <a:off x="4039383" y="3385232"/>
            <a:ext cx="4194108" cy="2947384"/>
            <a:chOff x="4039383" y="3385232"/>
            <a:chExt cx="4069447" cy="2706932"/>
          </a:xfrm>
        </p:grpSpPr>
        <p:sp>
          <p:nvSpPr>
            <p:cNvPr id="21" name="云形 18">
              <a:extLst>
                <a:ext uri="{FF2B5EF4-FFF2-40B4-BE49-F238E27FC236}">
                  <a16:creationId xmlns:a16="http://schemas.microsoft.com/office/drawing/2014/main" xmlns="" id="{E673F66A-411A-4666-8C42-EE3ADB94BC1B}"/>
                </a:ext>
              </a:extLst>
            </p:cNvPr>
            <p:cNvSpPr/>
            <p:nvPr/>
          </p:nvSpPr>
          <p:spPr>
            <a:xfrm>
              <a:off x="4672370" y="3385232"/>
              <a:ext cx="3436460" cy="270693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3" name="图片 5">
              <a:extLst>
                <a:ext uri="{FF2B5EF4-FFF2-40B4-BE49-F238E27FC236}">
                  <a16:creationId xmlns:a16="http://schemas.microsoft.com/office/drawing/2014/main" xmlns="" id="{C6CBAC3D-38D5-4676-8A90-69D2CBFA8F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383" y="3659514"/>
              <a:ext cx="1749054" cy="2009092"/>
            </a:xfrm>
            <a:prstGeom prst="rect">
              <a:avLst/>
            </a:prstGeom>
          </p:spPr>
        </p:pic>
      </p:grpSp>
      <p:pic>
        <p:nvPicPr>
          <p:cNvPr id="27" name="图片 3" descr="27eb00efd058674f3bcf7e8c0524fed5">
            <a:extLst>
              <a:ext uri="{FF2B5EF4-FFF2-40B4-BE49-F238E27FC236}">
                <a16:creationId xmlns:a16="http://schemas.microsoft.com/office/drawing/2014/main" xmlns="" id="{7DB09ED5-798A-4086-9B0B-3220D51E9C84}"/>
              </a:ext>
            </a:extLst>
          </p:cNvPr>
          <p:cNvPicPr>
            <a:picLocks noChangeAspect="1"/>
          </p:cNvPicPr>
          <p:nvPr/>
        </p:nvPicPr>
        <p:blipFill>
          <a:blip r:embed="rId7"/>
          <a:stretch>
            <a:fillRect/>
          </a:stretch>
        </p:blipFill>
        <p:spPr>
          <a:xfrm>
            <a:off x="1043940" y="832485"/>
            <a:ext cx="2593975" cy="2593975"/>
          </a:xfrm>
          <a:prstGeom prst="rect">
            <a:avLst/>
          </a:prstGeom>
        </p:spPr>
      </p:pic>
      <p:pic>
        <p:nvPicPr>
          <p:cNvPr id="28" name="图片 9" descr="596be4eec2aedfa4436bdad6fc30131c">
            <a:extLst>
              <a:ext uri="{FF2B5EF4-FFF2-40B4-BE49-F238E27FC236}">
                <a16:creationId xmlns:a16="http://schemas.microsoft.com/office/drawing/2014/main" xmlns="" id="{A26E6723-180C-4012-9E9E-2FD8E9FF8276}"/>
              </a:ext>
            </a:extLst>
          </p:cNvPr>
          <p:cNvPicPr>
            <a:picLocks noChangeAspect="1"/>
          </p:cNvPicPr>
          <p:nvPr/>
        </p:nvPicPr>
        <p:blipFill>
          <a:blip r:embed="rId8"/>
          <a:stretch>
            <a:fillRect/>
          </a:stretch>
        </p:blipFill>
        <p:spPr>
          <a:xfrm>
            <a:off x="6921500" y="706755"/>
            <a:ext cx="2845435" cy="284543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7DA5E2CA-F789-4CE7-B158-6FDF4325C73C}"/>
                  </a:ext>
                </a:extLst>
              </p:cNvPr>
              <p:cNvSpPr txBox="1"/>
              <p:nvPr/>
            </p:nvSpPr>
            <p:spPr>
              <a:xfrm>
                <a:off x="1175177" y="2618936"/>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75177" y="2618936"/>
                <a:ext cx="2973884" cy="1574790"/>
              </a:xfrm>
              <a:prstGeom prst="rect">
                <a:avLst/>
              </a:prstGeom>
              <a:blipFill>
                <a:blip r:embed="rId9"/>
                <a:stretch>
                  <a:fillRect l="-8402" b="-13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F786D01B-0877-4D40-A632-E9C017C49742}"/>
                  </a:ext>
                </a:extLst>
              </p:cNvPr>
              <p:cNvSpPr txBox="1"/>
              <p:nvPr/>
            </p:nvSpPr>
            <p:spPr>
              <a:xfrm>
                <a:off x="5301601" y="3860805"/>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F786D01B-0877-4D40-A632-E9C017C49742}"/>
                  </a:ext>
                </a:extLst>
              </p:cNvPr>
              <p:cNvSpPr txBox="1">
                <a:spLocks noRot="1" noChangeAspect="1" noMove="1" noResize="1" noEditPoints="1" noAdjustHandles="1" noChangeArrowheads="1" noChangeShapeType="1" noTextEdit="1"/>
              </p:cNvSpPr>
              <p:nvPr/>
            </p:nvSpPr>
            <p:spPr>
              <a:xfrm>
                <a:off x="5301601" y="3860805"/>
                <a:ext cx="2973884" cy="1555554"/>
              </a:xfrm>
              <a:prstGeom prst="rect">
                <a:avLst/>
              </a:prstGeom>
              <a:blipFill>
                <a:blip r:embed="rId10"/>
                <a:stretch>
                  <a:fillRect l="-8402" t="-781" b="-12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EA77959-7D15-4324-8A5A-885B5BF62076}"/>
                  </a:ext>
                </a:extLst>
              </p:cNvPr>
              <p:cNvSpPr txBox="1"/>
              <p:nvPr/>
            </p:nvSpPr>
            <p:spPr>
              <a:xfrm>
                <a:off x="8541580" y="1997647"/>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8541580" y="1997647"/>
                <a:ext cx="2973884" cy="1619482"/>
              </a:xfrm>
              <a:prstGeom prst="rect">
                <a:avLst/>
              </a:prstGeom>
              <a:blipFill>
                <a:blip r:embed="rId11"/>
                <a:stretch>
                  <a:fillRect l="-8197" t="-1132" b="-9057"/>
                </a:stretch>
              </a:blipFill>
            </p:spPr>
            <p:txBody>
              <a:bodyPr/>
              <a:lstStyle/>
              <a:p>
                <a:r>
                  <a:rPr lang="en-US">
                    <a:noFill/>
                  </a:rPr>
                  <a:t> </a:t>
                </a:r>
              </a:p>
            </p:txBody>
          </p:sp>
        </mc:Fallback>
      </mc:AlternateContent>
    </p:spTree>
    <p:extLst>
      <p:ext uri="{BB962C8B-B14F-4D97-AF65-F5344CB8AC3E}">
        <p14:creationId xmlns:p14="http://schemas.microsoft.com/office/powerpoint/2010/main" val="105603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6" grpId="0" animBg="1"/>
      <p:bldP spid="17" grpId="0" animBg="1"/>
      <p:bldP spid="30" grpId="0"/>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6" cy="2991255"/>
            <a:chOff x="-118244" y="612700"/>
            <a:chExt cx="16216503"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r>
                <a:rPr lang="en-US" altLang="zh-CN" sz="6000" i="1" dirty="0">
                  <a:ln w="0">
                    <a:noFill/>
                  </a:ln>
                  <a:solidFill>
                    <a:srgbClr val="AA5C3F"/>
                  </a:solidFill>
                  <a:latin typeface="#9Slide07 SVNErika Ormig" panose="020B0609050302020204" pitchFamily="49" charset="0"/>
                  <a:ea typeface="微软雅黑" panose="020B0503020204020204" pitchFamily="34" charset="-122"/>
                </a:rPr>
                <a:t>1</a:t>
              </a:r>
              <a:endParaRPr lang="zh-CN" altLang="en-US" sz="6000" i="1" dirty="0">
                <a:ln w="0">
                  <a:noFill/>
                </a:ln>
                <a:solidFill>
                  <a:srgbClr val="AA5C3F"/>
                </a:solidFill>
                <a:latin typeface="#9Slide07 SVNErika Ormig" panose="020B0609050302020204" pitchFamily="49" charset="0"/>
                <a:ea typeface="微软雅黑" panose="020B0503020204020204" pitchFamily="34" charset="-122"/>
              </a:endParaRPr>
            </a:p>
          </p:txBody>
        </p:sp>
        <p:sp>
          <p:nvSpPr>
            <p:cNvPr id="53" name="圆角矩形 52"/>
            <p:cNvSpPr/>
            <p:nvPr/>
          </p:nvSpPr>
          <p:spPr>
            <a:xfrm>
              <a:off x="4209370" y="984300"/>
              <a:ext cx="1188888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sp>
          <p:nvSpPr>
            <p:cNvPr id="5" name="文本框 4"/>
            <p:cNvSpPr txBox="1"/>
            <p:nvPr/>
          </p:nvSpPr>
          <p:spPr>
            <a:xfrm>
              <a:off x="149234" y="2682034"/>
              <a:ext cx="4289939" cy="1034630"/>
            </a:xfrm>
            <a:prstGeom prst="rect">
              <a:avLst/>
            </a:prstGeom>
            <a:noFill/>
            <a:ln>
              <a:noFill/>
            </a:ln>
          </p:spPr>
          <p:txBody>
            <a:bodyPr wrap="square" rtlCol="0">
              <a:spAutoFit/>
            </a:bodyPr>
            <a:lstStyle/>
            <a:p>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Kiến</a:t>
              </a:r>
              <a:r>
                <a:rPr lang="en-US" altLang="zh-CN" sz="3200" dirty="0">
                  <a:ln w="0">
                    <a:noFill/>
                  </a:ln>
                  <a:solidFill>
                    <a:schemeClr val="bg1"/>
                  </a:solidFill>
                  <a:latin typeface="#9Slide07 SVNErika Ormig" panose="020B0609050302020204" pitchFamily="49" charset="0"/>
                  <a:ea typeface="微软雅黑" panose="020B0503020204020204" pitchFamily="34" charset="-122"/>
                </a:rPr>
                <a:t> </a:t>
              </a:r>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thức</a:t>
              </a:r>
              <a:endParaRPr lang="zh-CN" altLang="en-US" sz="3200" dirty="0">
                <a:ln w="0">
                  <a:noFill/>
                </a:ln>
                <a:solidFill>
                  <a:schemeClr val="bg1"/>
                </a:solidFill>
                <a:latin typeface="#9Slide07 SVNErika Ormig" panose="020B0609050302020204" pitchFamily="49" charset="0"/>
                <a:ea typeface="微软雅黑" panose="020B0503020204020204" pitchFamily="34" charset="-122"/>
              </a:endParaRPr>
            </a:p>
          </p:txBody>
        </p:sp>
      </p:grpSp>
      <p:grpSp>
        <p:nvGrpSpPr>
          <p:cNvPr id="62" name="组合 61"/>
          <p:cNvGrpSpPr/>
          <p:nvPr/>
        </p:nvGrpSpPr>
        <p:grpSpPr>
          <a:xfrm>
            <a:off x="3223454" y="2433015"/>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r>
                <a:rPr lang="en-US" altLang="zh-CN" sz="6000" dirty="0">
                  <a:solidFill>
                    <a:srgbClr val="000000"/>
                  </a:solidFill>
                  <a:effectLst/>
                  <a:latin typeface="#9Slide07 SVNErika Ormig" panose="020B0609050302020204" pitchFamily="49" charset="0"/>
                  <a:ea typeface="微软雅黑" panose="020B0503020204020204" pitchFamily="34" charset="-122"/>
                </a:rPr>
                <a:t>2</a:t>
              </a:r>
              <a:endParaRPr lang="zh-CN" altLang="en-US" sz="6000" dirty="0">
                <a:solidFill>
                  <a:srgbClr val="000000"/>
                </a:solidFill>
                <a:effectLst/>
                <a:latin typeface="#9Slide07 SVNErika Ormig" panose="020B0609050302020204" pitchFamily="49" charset="0"/>
                <a:ea typeface="微软雅黑" panose="020B0503020204020204" pitchFamily="34" charset="-122"/>
              </a:endParaRPr>
            </a:p>
          </p:txBody>
        </p:sp>
        <p:sp>
          <p:nvSpPr>
            <p:cNvPr id="54" name="圆角矩形 52"/>
            <p:cNvSpPr/>
            <p:nvPr/>
          </p:nvSpPr>
          <p:spPr>
            <a:xfrm>
              <a:off x="9556758" y="583830"/>
              <a:ext cx="6450902"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sp>
          <p:nvSpPr>
            <p:cNvPr id="55" name="文本框 54"/>
            <p:cNvSpPr txBox="1"/>
            <p:nvPr/>
          </p:nvSpPr>
          <p:spPr>
            <a:xfrm>
              <a:off x="7267277" y="849513"/>
              <a:ext cx="1856598" cy="584775"/>
            </a:xfrm>
            <a:prstGeom prst="rect">
              <a:avLst/>
            </a:prstGeom>
            <a:noFill/>
            <a:ln>
              <a:noFill/>
            </a:ln>
          </p:spPr>
          <p:txBody>
            <a:bodyPr wrap="none" rtlCol="0">
              <a:spAutoFit/>
            </a:bodyPr>
            <a:lstStyle/>
            <a:p>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Kĩ</a:t>
              </a:r>
              <a:r>
                <a:rPr lang="en-US" altLang="zh-CN" sz="3200" dirty="0">
                  <a:ln w="0">
                    <a:noFill/>
                  </a:ln>
                  <a:solidFill>
                    <a:schemeClr val="bg1"/>
                  </a:solidFill>
                  <a:latin typeface="#9Slide07 SVNErika Ormig" panose="020B0609050302020204" pitchFamily="49" charset="0"/>
                  <a:ea typeface="微软雅黑" panose="020B0503020204020204" pitchFamily="34" charset="-122"/>
                </a:rPr>
                <a:t> </a:t>
              </a:r>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năng</a:t>
              </a:r>
              <a:endParaRPr lang="zh-CN" altLang="en-US" sz="3200" dirty="0">
                <a:ln w="0">
                  <a:noFill/>
                </a:ln>
                <a:solidFill>
                  <a:schemeClr val="bg1"/>
                </a:solidFill>
                <a:latin typeface="#9Slide07 SVNErika Ormig" panose="020B0609050302020204" pitchFamily="49" charset="0"/>
                <a:ea typeface="微软雅黑" panose="020B0503020204020204" pitchFamily="34" charset="-122"/>
              </a:endParaRPr>
            </a:p>
          </p:txBody>
        </p:sp>
      </p:grpSp>
      <p:grpSp>
        <p:nvGrpSpPr>
          <p:cNvPr id="63" name="组合 62"/>
          <p:cNvGrpSpPr/>
          <p:nvPr/>
        </p:nvGrpSpPr>
        <p:grpSpPr>
          <a:xfrm>
            <a:off x="2976023" y="4932085"/>
            <a:ext cx="9130450" cy="1897134"/>
            <a:chOff x="906951" y="2776365"/>
            <a:chExt cx="18493886" cy="4478080"/>
          </a:xfrm>
        </p:grpSpPr>
        <p:sp>
          <p:nvSpPr>
            <p:cNvPr id="16" name="椭圆 15"/>
            <p:cNvSpPr/>
            <p:nvPr/>
          </p:nvSpPr>
          <p:spPr>
            <a:xfrm>
              <a:off x="2383985" y="3792030"/>
              <a:ext cx="2598057" cy="2598057"/>
            </a:xfrm>
            <a:prstGeom prst="ellipse">
              <a:avLst/>
            </a:prstGeom>
            <a:gradFill>
              <a:gsLst>
                <a:gs pos="0">
                  <a:srgbClr val="01D1FD"/>
                </a:gs>
                <a:gs pos="100000">
                  <a:srgbClr val="038CC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86648">
              <a:off x="2113540" y="2933335"/>
              <a:ext cx="3114551" cy="3288573"/>
            </a:xfrm>
            <a:prstGeom prst="rect">
              <a:avLst/>
            </a:prstGeom>
            <a:effectLst>
              <a:outerShdw blurRad="63500" sx="102000" sy="102000" algn="ctr" rotWithShape="0">
                <a:prstClr val="black">
                  <a:alpha val="40000"/>
                </a:prstClr>
              </a:outerShdw>
            </a:effectLst>
          </p:spPr>
        </p:pic>
        <p:sp>
          <p:nvSpPr>
            <p:cNvPr id="19" name="文本框 18"/>
            <p:cNvSpPr txBox="1"/>
            <p:nvPr/>
          </p:nvSpPr>
          <p:spPr>
            <a:xfrm>
              <a:off x="906951" y="2776365"/>
              <a:ext cx="647935" cy="1015664"/>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r>
                <a:rPr lang="en-US" altLang="zh-CN" sz="6000" dirty="0">
                  <a:solidFill>
                    <a:srgbClr val="898989"/>
                  </a:solidFill>
                  <a:effectLst/>
                  <a:latin typeface="#9Slide07 SVNErika Ormig" panose="020B0609050302020204" pitchFamily="49" charset="0"/>
                  <a:ea typeface="微软雅黑" panose="020B0503020204020204" pitchFamily="34" charset="-122"/>
                </a:rPr>
                <a:t>3</a:t>
              </a:r>
              <a:endParaRPr lang="zh-CN" altLang="en-US" sz="6000" dirty="0">
                <a:solidFill>
                  <a:srgbClr val="898989"/>
                </a:solidFill>
                <a:effectLst/>
                <a:latin typeface="#9Slide07 SVNErika Ormig" panose="020B0609050302020204" pitchFamily="49" charset="0"/>
                <a:ea typeface="微软雅黑" panose="020B0503020204020204" pitchFamily="34" charset="-122"/>
              </a:endParaRPr>
            </a:p>
          </p:txBody>
        </p:sp>
        <p:sp>
          <p:nvSpPr>
            <p:cNvPr id="56" name="圆角矩形 52"/>
            <p:cNvSpPr/>
            <p:nvPr/>
          </p:nvSpPr>
          <p:spPr>
            <a:xfrm>
              <a:off x="6334422" y="4540401"/>
              <a:ext cx="13066415" cy="2176773"/>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01D1FD"/>
                </a:gs>
                <a:gs pos="100000">
                  <a:srgbClr val="038CC0"/>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sp>
          <p:nvSpPr>
            <p:cNvPr id="57" name="文本框 56"/>
            <p:cNvSpPr txBox="1"/>
            <p:nvPr/>
          </p:nvSpPr>
          <p:spPr>
            <a:xfrm>
              <a:off x="1690381" y="5874116"/>
              <a:ext cx="4540783" cy="1380329"/>
            </a:xfrm>
            <a:prstGeom prst="rect">
              <a:avLst/>
            </a:prstGeom>
            <a:noFill/>
            <a:ln>
              <a:noFill/>
            </a:ln>
          </p:spPr>
          <p:txBody>
            <a:bodyPr wrap="square" rtlCol="0">
              <a:spAutoFit/>
            </a:bodyPr>
            <a:lstStyle/>
            <a:p>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Thái</a:t>
              </a:r>
              <a:r>
                <a:rPr lang="en-US" altLang="zh-CN" sz="3200" dirty="0">
                  <a:ln w="0">
                    <a:noFill/>
                  </a:ln>
                  <a:solidFill>
                    <a:schemeClr val="bg1"/>
                  </a:solidFill>
                  <a:latin typeface="#9Slide07 SVNErika Ormig" panose="020B0609050302020204" pitchFamily="49" charset="0"/>
                  <a:ea typeface="微软雅黑" panose="020B0503020204020204" pitchFamily="34" charset="-122"/>
                </a:rPr>
                <a:t> </a:t>
              </a:r>
              <a:r>
                <a:rPr lang="en-US" altLang="zh-CN" sz="3200" dirty="0" err="1">
                  <a:ln w="0">
                    <a:noFill/>
                  </a:ln>
                  <a:solidFill>
                    <a:schemeClr val="bg1"/>
                  </a:solidFill>
                  <a:latin typeface="#9Slide07 SVNErika Ormig" panose="020B0609050302020204" pitchFamily="49" charset="0"/>
                  <a:ea typeface="微软雅黑" panose="020B0503020204020204" pitchFamily="34" charset="-122"/>
                </a:rPr>
                <a:t>độ</a:t>
              </a:r>
              <a:endParaRPr lang="zh-CN" altLang="en-US" sz="3200" dirty="0">
                <a:ln w="0">
                  <a:noFill/>
                </a:ln>
                <a:solidFill>
                  <a:schemeClr val="bg1"/>
                </a:solidFill>
                <a:latin typeface="#9Slide07 SVNErika Ormig" panose="020B0609050302020204" pitchFamily="49" charset="0"/>
                <a:ea typeface="微软雅黑" panose="020B0503020204020204" pitchFamily="34" charset="-122"/>
              </a:endParaRPr>
            </a:p>
          </p:txBody>
        </p:sp>
      </p:grpSp>
      <p:sp>
        <p:nvSpPr>
          <p:cNvPr id="31" name="文本框 1">
            <a:extLst>
              <a:ext uri="{FF2B5EF4-FFF2-40B4-BE49-F238E27FC236}">
                <a16:creationId xmlns:a16="http://schemas.microsoft.com/office/drawing/2014/main" xmlns="" id="{4BBDA28F-7127-473A-B2DD-81702DBBD9CE}"/>
              </a:ext>
            </a:extLst>
          </p:cNvPr>
          <p:cNvSpPr txBox="1"/>
          <p:nvPr/>
        </p:nvSpPr>
        <p:spPr>
          <a:xfrm rot="20754315">
            <a:off x="285620" y="1187303"/>
            <a:ext cx="2587568" cy="707886"/>
          </a:xfrm>
          <a:prstGeom prst="rect">
            <a:avLst/>
          </a:prstGeom>
          <a:noFill/>
        </p:spPr>
        <p:txBody>
          <a:bodyPr wrap="none" rtlCol="0">
            <a:spAutoFit/>
          </a:bodyPr>
          <a:lstStyle/>
          <a:p>
            <a:r>
              <a:rPr lang="en-US" altLang="zh-CN" sz="4000" dirty="0" err="1">
                <a:ln w="0">
                  <a:noFill/>
                </a:ln>
                <a:solidFill>
                  <a:srgbClr val="FF0000"/>
                </a:solidFill>
                <a:latin typeface="#9Slide07 SVNErika Ormig" panose="020B0609050302020204" pitchFamily="49" charset="0"/>
                <a:ea typeface="微软雅黑" panose="020B0503020204020204" pitchFamily="34" charset="-122"/>
              </a:rPr>
              <a:t>Mục</a:t>
            </a:r>
            <a:r>
              <a:rPr lang="en-US" altLang="zh-CN" sz="4000" dirty="0">
                <a:ln w="0">
                  <a:noFill/>
                </a:ln>
                <a:solidFill>
                  <a:srgbClr val="FF0000"/>
                </a:solidFill>
                <a:latin typeface="#9Slide07 SVNErika Ormig" panose="020B0609050302020204" pitchFamily="49" charset="0"/>
                <a:ea typeface="微软雅黑" panose="020B0503020204020204" pitchFamily="34" charset="-122"/>
              </a:rPr>
              <a:t> </a:t>
            </a:r>
            <a:r>
              <a:rPr lang="en-US" altLang="zh-CN" sz="4000" dirty="0" err="1">
                <a:ln w="0">
                  <a:noFill/>
                </a:ln>
                <a:solidFill>
                  <a:srgbClr val="FF0000"/>
                </a:solidFill>
                <a:latin typeface="#9Slide07 SVNErika Ormig" panose="020B0609050302020204" pitchFamily="49" charset="0"/>
                <a:ea typeface="微软雅黑" panose="020B0503020204020204" pitchFamily="34" charset="-122"/>
              </a:rPr>
              <a:t>tiêu</a:t>
            </a:r>
            <a:endParaRPr lang="zh-CN" altLang="en-US" sz="4000" dirty="0">
              <a:ln w="0">
                <a:noFill/>
              </a:ln>
              <a:solidFill>
                <a:srgbClr val="FF0000"/>
              </a:solidFill>
              <a:latin typeface="#9Slide07 SVNErika Ormig" panose="020B0609050302020204" pitchFamily="49" charset="0"/>
              <a:ea typeface="微软雅黑" panose="020B0503020204020204" pitchFamily="34" charset="-122"/>
            </a:endParaRPr>
          </a:p>
        </p:txBody>
      </p:sp>
      <p:sp>
        <p:nvSpPr>
          <p:cNvPr id="35" name="TextBox 34">
            <a:extLst>
              <a:ext uri="{FF2B5EF4-FFF2-40B4-BE49-F238E27FC236}">
                <a16:creationId xmlns:a16="http://schemas.microsoft.com/office/drawing/2014/main" xmlns="" id="{9C8C230C-0975-4A2D-AFA8-17AA2B4784F2}"/>
              </a:ext>
            </a:extLst>
          </p:cNvPr>
          <p:cNvSpPr txBox="1"/>
          <p:nvPr/>
        </p:nvSpPr>
        <p:spPr>
          <a:xfrm>
            <a:off x="6035887" y="986833"/>
            <a:ext cx="5842786" cy="2062103"/>
          </a:xfrm>
          <a:prstGeom prst="rect">
            <a:avLst/>
          </a:prstGeom>
          <a:noFill/>
        </p:spPr>
        <p:txBody>
          <a:bodyPr wrap="square">
            <a:spAutoFit/>
          </a:bodyPr>
          <a:lstStyle/>
          <a:p>
            <a:r>
              <a:rPr lang="nl-NL" sz="3200" dirty="0">
                <a:solidFill>
                  <a:schemeClr val="bg1"/>
                </a:solidFill>
                <a:effectLst/>
                <a:latin typeface="#9Slide07 SVNErika Ormig" panose="020B0609050302020204" pitchFamily="49" charset="0"/>
                <a:ea typeface="Times New Roman" panose="02020603050405020304" pitchFamily="18" charset="0"/>
              </a:rPr>
              <a:t>Biết thực hiện phép chia hai phân số: </a:t>
            </a:r>
            <a:r>
              <a:rPr lang="nl-NL" sz="3200" i="1" dirty="0">
                <a:solidFill>
                  <a:schemeClr val="bg1"/>
                </a:solidFill>
                <a:effectLst/>
                <a:latin typeface="#9Slide07 SVNErika Ormig" panose="020B0609050302020204" pitchFamily="49" charset="0"/>
                <a:ea typeface="Times New Roman" panose="02020603050405020304" pitchFamily="18" charset="0"/>
              </a:rPr>
              <a:t>lấy phân số thứ nhất nhân với phân số thứ hai đảo ngược.</a:t>
            </a:r>
            <a:endParaRPr lang="en-US" sz="3200" i="1" dirty="0">
              <a:solidFill>
                <a:schemeClr val="bg1"/>
              </a:solidFill>
              <a:latin typeface="#9Slide07 SVNErika Ormig" panose="020B0609050302020204" pitchFamily="49" charset="0"/>
            </a:endParaRPr>
          </a:p>
        </p:txBody>
      </p:sp>
      <p:sp>
        <p:nvSpPr>
          <p:cNvPr id="37" name="TextBox 36">
            <a:extLst>
              <a:ext uri="{FF2B5EF4-FFF2-40B4-BE49-F238E27FC236}">
                <a16:creationId xmlns:a16="http://schemas.microsoft.com/office/drawing/2014/main" xmlns="" id="{EAF518F4-C31C-4A59-B2B8-E738F261349C}"/>
              </a:ext>
            </a:extLst>
          </p:cNvPr>
          <p:cNvSpPr txBox="1"/>
          <p:nvPr/>
        </p:nvSpPr>
        <p:spPr>
          <a:xfrm>
            <a:off x="5919992" y="3972382"/>
            <a:ext cx="6586536" cy="1077218"/>
          </a:xfrm>
          <a:prstGeom prst="rect">
            <a:avLst/>
          </a:prstGeom>
          <a:noFill/>
        </p:spPr>
        <p:txBody>
          <a:bodyPr wrap="square">
            <a:spAutoFit/>
          </a:bodyPr>
          <a:lstStyle/>
          <a:p>
            <a:r>
              <a:rPr lang="en-US" sz="3200" dirty="0">
                <a:solidFill>
                  <a:schemeClr val="bg1"/>
                </a:solidFill>
                <a:effectLst/>
                <a:latin typeface="#9Slide07 SVNErika Ormig" panose="020B0609050302020204" pitchFamily="49" charset="0"/>
                <a:ea typeface="Times New Roman" panose="02020603050405020304" pitchFamily="18" charset="0"/>
              </a:rPr>
              <a:t>Có </a:t>
            </a:r>
            <a:r>
              <a:rPr lang="en-US" sz="3200" dirty="0" err="1">
                <a:solidFill>
                  <a:schemeClr val="bg1"/>
                </a:solidFill>
                <a:effectLst/>
                <a:latin typeface="#9Slide07 SVNErika Ormig" panose="020B0609050302020204" pitchFamily="49" charset="0"/>
                <a:ea typeface="Times New Roman" panose="02020603050405020304" pitchFamily="18" charset="0"/>
              </a:rPr>
              <a:t>kĩ</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năng</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thực</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hiện</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được</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phép</a:t>
            </a:r>
            <a:r>
              <a:rPr lang="en-US" sz="3200" dirty="0">
                <a:solidFill>
                  <a:schemeClr val="bg1"/>
                </a:solidFill>
                <a:effectLst/>
                <a:latin typeface="#9Slide07 SVNErika Ormig" panose="020B0609050302020204" pitchFamily="49" charset="0"/>
                <a:ea typeface="Times New Roman" panose="02020603050405020304" pitchFamily="18" charset="0"/>
              </a:rPr>
              <a:t> chia </a:t>
            </a:r>
            <a:r>
              <a:rPr lang="en-US" sz="3200" dirty="0" err="1">
                <a:solidFill>
                  <a:schemeClr val="bg1"/>
                </a:solidFill>
                <a:effectLst/>
                <a:latin typeface="#9Slide07 SVNErika Ormig" panose="020B0609050302020204" pitchFamily="49" charset="0"/>
                <a:ea typeface="Times New Roman" panose="02020603050405020304" pitchFamily="18" charset="0"/>
              </a:rPr>
              <a:t>hai</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phân</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số</a:t>
            </a:r>
            <a:r>
              <a:rPr lang="en-US" sz="3200" dirty="0">
                <a:solidFill>
                  <a:schemeClr val="bg1"/>
                </a:solidFill>
                <a:effectLst/>
                <a:latin typeface="#9Slide07 SVNErika Ormig" panose="020B0609050302020204" pitchFamily="49" charset="0"/>
                <a:ea typeface="Times New Roman" panose="02020603050405020304" pitchFamily="18" charset="0"/>
              </a:rPr>
              <a:t>.</a:t>
            </a:r>
            <a:endParaRPr lang="en-US" sz="3200" dirty="0">
              <a:solidFill>
                <a:schemeClr val="bg1"/>
              </a:solidFill>
              <a:latin typeface="#9Slide07 SVNErika Ormig" panose="020B0609050302020204" pitchFamily="49" charset="0"/>
            </a:endParaRPr>
          </a:p>
        </p:txBody>
      </p:sp>
      <p:sp>
        <p:nvSpPr>
          <p:cNvPr id="40" name="TextBox 39">
            <a:extLst>
              <a:ext uri="{FF2B5EF4-FFF2-40B4-BE49-F238E27FC236}">
                <a16:creationId xmlns:a16="http://schemas.microsoft.com/office/drawing/2014/main" xmlns="" id="{7DCC61AF-D8FD-4048-9C29-1ED5BB29ABE7}"/>
              </a:ext>
            </a:extLst>
          </p:cNvPr>
          <p:cNvSpPr txBox="1"/>
          <p:nvPr/>
        </p:nvSpPr>
        <p:spPr>
          <a:xfrm>
            <a:off x="5845242" y="5848123"/>
            <a:ext cx="6360319" cy="584775"/>
          </a:xfrm>
          <a:prstGeom prst="rect">
            <a:avLst/>
          </a:prstGeom>
          <a:noFill/>
        </p:spPr>
        <p:txBody>
          <a:bodyPr wrap="square">
            <a:spAutoFit/>
          </a:bodyPr>
          <a:lstStyle/>
          <a:p>
            <a:pPr algn="just"/>
            <a:r>
              <a:rPr lang="en-US" sz="3200" dirty="0" err="1">
                <a:solidFill>
                  <a:schemeClr val="bg1"/>
                </a:solidFill>
                <a:effectLst/>
                <a:latin typeface="#9Slide07 SVNErika Ormig" panose="020B0609050302020204" pitchFamily="49" charset="0"/>
                <a:ea typeface="Times New Roman" panose="02020603050405020304" pitchFamily="18" charset="0"/>
              </a:rPr>
              <a:t>Tự</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giác</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tích</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cực</a:t>
            </a:r>
            <a:r>
              <a:rPr lang="en-US" sz="3200" dirty="0">
                <a:solidFill>
                  <a:schemeClr val="bg1"/>
                </a:solidFill>
                <a:effectLst/>
                <a:latin typeface="#9Slide07 SVNErika Ormig" panose="020B0609050302020204" pitchFamily="49" charset="0"/>
                <a:ea typeface="Times New Roman" panose="02020603050405020304" pitchFamily="18" charset="0"/>
              </a:rPr>
              <a:t> học </a:t>
            </a:r>
            <a:r>
              <a:rPr lang="en-US" sz="3200" dirty="0" err="1">
                <a:solidFill>
                  <a:schemeClr val="bg1"/>
                </a:solidFill>
                <a:effectLst/>
                <a:latin typeface="#9Slide07 SVNErika Ormig" panose="020B0609050302020204" pitchFamily="49" charset="0"/>
                <a:ea typeface="Times New Roman" panose="02020603050405020304" pitchFamily="18" charset="0"/>
              </a:rPr>
              <a:t>tập</a:t>
            </a:r>
            <a:r>
              <a:rPr lang="en-US" sz="3200" dirty="0">
                <a:solidFill>
                  <a:schemeClr val="bg1"/>
                </a:solidFill>
                <a:effectLst/>
                <a:latin typeface="#9Slide07 SVNErika Ormig" panose="020B0609050302020204" pitchFamily="49" charset="0"/>
                <a:ea typeface="Times New Roman" panose="02020603050405020304" pitchFamily="18" charset="0"/>
              </a:rPr>
              <a:t>.</a:t>
            </a:r>
            <a:endParaRPr lang="en-US" sz="2800" dirty="0">
              <a:solidFill>
                <a:schemeClr val="bg1"/>
              </a:solidFill>
              <a:effectLst/>
              <a:latin typeface="#9Slide07 SVNErika Ormig" panose="020B0609050302020204" pitchFamily="49" charset="0"/>
              <a:ea typeface="Times New Roman" panose="02020603050405020304" pitchFamily="18" charset="0"/>
            </a:endParaRPr>
          </a:p>
        </p:txBody>
      </p:sp>
      <p:pic>
        <p:nvPicPr>
          <p:cNvPr id="41" name="图片 13">
            <a:extLst>
              <a:ext uri="{FF2B5EF4-FFF2-40B4-BE49-F238E27FC236}">
                <a16:creationId xmlns:a16="http://schemas.microsoft.com/office/drawing/2014/main" xmlns="" id="{899C44EB-8470-4078-B6E9-4A52EB1FDB9A}"/>
              </a:ext>
            </a:extLst>
          </p:cNvPr>
          <p:cNvPicPr>
            <a:picLocks noChangeAspect="1"/>
          </p:cNvPicPr>
          <p:nvPr/>
        </p:nvPicPr>
        <p:blipFill>
          <a:blip r:embed="rId7">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000"/>
                                            <p:tgtEl>
                                              <p:spTgt spid="62"/>
                                            </p:tgtEl>
                                          </p:cBhvr>
                                        </p:animEffect>
                                        <p:anim calcmode="lin" valueType="num">
                                          <p:cBhvr>
                                            <p:cTn id="32" dur="1000" fill="hold"/>
                                            <p:tgtEl>
                                              <p:spTgt spid="62"/>
                                            </p:tgtEl>
                                            <p:attrNameLst>
                                              <p:attrName>ppt_x</p:attrName>
                                            </p:attrNameLst>
                                          </p:cBhvr>
                                          <p:tavLst>
                                            <p:tav tm="0">
                                              <p:val>
                                                <p:strVal val="#ppt_x"/>
                                              </p:val>
                                            </p:tav>
                                            <p:tav tm="100000">
                                              <p:val>
                                                <p:strVal val="#ppt_x"/>
                                              </p:val>
                                            </p:tav>
                                          </p:tavLst>
                                        </p:anim>
                                        <p:anim calcmode="lin" valueType="num">
                                          <p:cBhvr>
                                            <p:cTn id="33" dur="1000" fill="hold"/>
                                            <p:tgtEl>
                                              <p:spTgt spid="6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7"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000"/>
                                            <p:tgtEl>
                                              <p:spTgt spid="62"/>
                                            </p:tgtEl>
                                          </p:cBhvr>
                                        </p:animEffect>
                                        <p:anim calcmode="lin" valueType="num">
                                          <p:cBhvr>
                                            <p:cTn id="32" dur="1000" fill="hold"/>
                                            <p:tgtEl>
                                              <p:spTgt spid="62"/>
                                            </p:tgtEl>
                                            <p:attrNameLst>
                                              <p:attrName>ppt_x</p:attrName>
                                            </p:attrNameLst>
                                          </p:cBhvr>
                                          <p:tavLst>
                                            <p:tav tm="0">
                                              <p:val>
                                                <p:strVal val="#ppt_x"/>
                                              </p:val>
                                            </p:tav>
                                            <p:tav tm="100000">
                                              <p:val>
                                                <p:strVal val="#ppt_x"/>
                                              </p:val>
                                            </p:tav>
                                          </p:tavLst>
                                        </p:anim>
                                        <p:anim calcmode="lin" valueType="num">
                                          <p:cBhvr>
                                            <p:cTn id="33" dur="1000" fill="hold"/>
                                            <p:tgtEl>
                                              <p:spTgt spid="6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7" grpId="0"/>
          <p:bldP spid="4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xmlns="" id="{FCB470CC-5640-406F-87FD-F3D896C6FB63}"/>
              </a:ext>
            </a:extLst>
          </p:cNvPr>
          <p:cNvSpPr/>
          <p:nvPr/>
        </p:nvSpPr>
        <p:spPr>
          <a:xfrm>
            <a:off x="606698" y="1693440"/>
            <a:ext cx="10002118" cy="4029965"/>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7" name="图片 3" descr="27eb00efd058674f3bcf7e8c0524fed5">
            <a:extLst>
              <a:ext uri="{FF2B5EF4-FFF2-40B4-BE49-F238E27FC236}">
                <a16:creationId xmlns:a16="http://schemas.microsoft.com/office/drawing/2014/main" xmlns="" id="{7DB09ED5-798A-4086-9B0B-3220D51E9C84}"/>
              </a:ext>
            </a:extLst>
          </p:cNvPr>
          <p:cNvPicPr>
            <a:picLocks noChangeAspect="1"/>
          </p:cNvPicPr>
          <p:nvPr/>
        </p:nvPicPr>
        <p:blipFill>
          <a:blip r:embed="rId6"/>
          <a:stretch>
            <a:fillRect/>
          </a:stretch>
        </p:blipFill>
        <p:spPr>
          <a:xfrm>
            <a:off x="1043940" y="832485"/>
            <a:ext cx="2593975" cy="259397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7DA5E2CA-F789-4CE7-B158-6FDF4325C73C}"/>
                  </a:ext>
                </a:extLst>
              </p:cNvPr>
              <p:cNvSpPr txBox="1"/>
              <p:nvPr/>
            </p:nvSpPr>
            <p:spPr>
              <a:xfrm>
                <a:off x="1195727" y="2794784"/>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95727" y="2794784"/>
                <a:ext cx="2973884" cy="1574790"/>
              </a:xfrm>
              <a:prstGeom prst="rect">
                <a:avLst/>
              </a:prstGeom>
              <a:blipFill>
                <a:blip r:embed="rId7"/>
                <a:stretch>
                  <a:fillRect l="-8197" b="-12741"/>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9B3536FA-FBDF-4549-8306-CFC79F810038}"/>
              </a:ext>
            </a:extLst>
          </p:cNvPr>
          <p:cNvSpPr txBox="1"/>
          <p:nvPr/>
        </p:nvSpPr>
        <p:spPr>
          <a:xfrm>
            <a:off x="3761482" y="312421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1B164C5C-E626-4EE8-9633-70722077E348}"/>
                  </a:ext>
                </a:extLst>
              </p:cNvPr>
              <p:cNvSpPr txBox="1"/>
              <p:nvPr/>
            </p:nvSpPr>
            <p:spPr>
              <a:xfrm>
                <a:off x="4506966" y="2840565"/>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4506966" y="2840565"/>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44FC0712-16A1-4C0F-9448-A1234C30392A}"/>
                  </a:ext>
                </a:extLst>
              </p:cNvPr>
              <p:cNvSpPr txBox="1"/>
              <p:nvPr/>
            </p:nvSpPr>
            <p:spPr>
              <a:xfrm>
                <a:off x="5887100" y="2852347"/>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𝟓</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5887100" y="2852347"/>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E7D317CF-6054-4E41-9E54-17B1A01DB5D7}"/>
                  </a:ext>
                </a:extLst>
              </p:cNvPr>
              <p:cNvSpPr txBox="1"/>
              <p:nvPr/>
            </p:nvSpPr>
            <p:spPr>
              <a:xfrm>
                <a:off x="5081921" y="3234058"/>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5081921" y="3234058"/>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xmlns="" id="{5363EB5F-1AC4-4018-8289-6330D174880C}"/>
              </a:ext>
            </a:extLst>
          </p:cNvPr>
          <p:cNvSpPr txBox="1"/>
          <p:nvPr/>
        </p:nvSpPr>
        <p:spPr>
          <a:xfrm>
            <a:off x="6528731" y="307434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A43A7D3-ED13-41F2-BAAC-DE39B22B869B}"/>
                  </a:ext>
                </a:extLst>
              </p:cNvPr>
              <p:cNvSpPr txBox="1"/>
              <p:nvPr/>
            </p:nvSpPr>
            <p:spPr>
              <a:xfrm>
                <a:off x="7206225" y="2869855"/>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𝟐𝟒</m:t>
                        </m:r>
                      </m:num>
                      <m:den>
                        <m:r>
                          <a:rPr lang="en-US" sz="6600" b="1" i="1" smtClean="0">
                            <a:solidFill>
                              <a:schemeClr val="bg1"/>
                            </a:solidFill>
                            <a:latin typeface="Cambria Math" panose="02040503050406030204" pitchFamily="18" charset="0"/>
                          </a:rPr>
                          <m:t>𝟑𝟓</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7206225" y="2869855"/>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3908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6">
            <a:extLst>
              <a:ext uri="{FF2B5EF4-FFF2-40B4-BE49-F238E27FC236}">
                <a16:creationId xmlns:a16="http://schemas.microsoft.com/office/drawing/2014/main" xmlns="" id="{2DCE0590-62A3-483B-8A69-A6C607AC680E}"/>
              </a:ext>
            </a:extLst>
          </p:cNvPr>
          <p:cNvGrpSpPr/>
          <p:nvPr/>
        </p:nvGrpSpPr>
        <p:grpSpPr>
          <a:xfrm>
            <a:off x="606698" y="1790152"/>
            <a:ext cx="10356311" cy="4118103"/>
            <a:chOff x="1107225" y="2255857"/>
            <a:chExt cx="9088533" cy="3464512"/>
          </a:xfrm>
        </p:grpSpPr>
        <p:sp>
          <p:nvSpPr>
            <p:cNvPr id="18" name="云形 18">
              <a:extLst>
                <a:ext uri="{FF2B5EF4-FFF2-40B4-BE49-F238E27FC236}">
                  <a16:creationId xmlns:a16="http://schemas.microsoft.com/office/drawing/2014/main" xmlns="" id="{86E3E31A-B745-4DEC-B09E-8C06166705B5}"/>
                </a:ext>
              </a:extLst>
            </p:cNvPr>
            <p:cNvSpPr/>
            <p:nvPr/>
          </p:nvSpPr>
          <p:spPr>
            <a:xfrm>
              <a:off x="1444893" y="2255857"/>
              <a:ext cx="8750865" cy="346451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1" name="图片 5">
              <a:extLst>
                <a:ext uri="{FF2B5EF4-FFF2-40B4-BE49-F238E27FC236}">
                  <a16:creationId xmlns:a16="http://schemas.microsoft.com/office/drawing/2014/main" xmlns="" id="{8224FAD1-BC6E-4D2B-A7FF-5E281BE81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5" y="2671032"/>
              <a:ext cx="1749054" cy="2009092"/>
            </a:xfrm>
            <a:prstGeom prst="rect">
              <a:avLst/>
            </a:prstGeom>
          </p:spPr>
        </p:pic>
      </p:grpSp>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4" name="TextBox 23">
            <a:extLst>
              <a:ext uri="{FF2B5EF4-FFF2-40B4-BE49-F238E27FC236}">
                <a16:creationId xmlns:a16="http://schemas.microsoft.com/office/drawing/2014/main" xmlns="" id="{9B3536FA-FBDF-4549-8306-CFC79F810038}"/>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1B164C5C-E626-4EE8-9633-70722077E34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44FC0712-16A1-4C0F-9448-A1234C30392A}"/>
                  </a:ext>
                </a:extLst>
              </p:cNvPr>
              <p:cNvSpPr txBox="1"/>
              <p:nvPr/>
            </p:nvSpPr>
            <p:spPr>
              <a:xfrm>
                <a:off x="6974550" y="2837470"/>
                <a:ext cx="863654" cy="1556645"/>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𝟒</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6974550" y="2837470"/>
                <a:ext cx="863654" cy="15566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E7D317CF-6054-4E41-9E54-17B1A01DB5D7}"/>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9"/>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xmlns="" id="{5363EB5F-1AC4-4018-8289-6330D174880C}"/>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A43A7D3-ED13-41F2-BAAC-DE39B22B869B}"/>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𝟑𝟐</m:t>
                        </m:r>
                      </m:num>
                      <m:den>
                        <m:r>
                          <a:rPr lang="en-US" sz="6600" b="1" i="1" smtClean="0">
                            <a:solidFill>
                              <a:schemeClr val="bg1"/>
                            </a:solidFill>
                            <a:latin typeface="Cambria Math" panose="02040503050406030204" pitchFamily="18" charset="0"/>
                          </a:rPr>
                          <m:t>𝟐𝟏</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93C9301A-6E72-48B0-9D1A-E18FB63E1ADD}"/>
                  </a:ext>
                </a:extLst>
              </p:cNvPr>
              <p:cNvSpPr txBox="1"/>
              <p:nvPr/>
            </p:nvSpPr>
            <p:spPr>
              <a:xfrm>
                <a:off x="2249286" y="2825688"/>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23" name="TextBox 22">
                <a:extLst>
                  <a:ext uri="{FF2B5EF4-FFF2-40B4-BE49-F238E27FC236}">
                    <a16:creationId xmlns:a16="http://schemas.microsoft.com/office/drawing/2014/main" id="{93C9301A-6E72-48B0-9D1A-E18FB63E1ADD}"/>
                  </a:ext>
                </a:extLst>
              </p:cNvPr>
              <p:cNvSpPr txBox="1">
                <a:spLocks noRot="1" noChangeAspect="1" noMove="1" noResize="1" noEditPoints="1" noAdjustHandles="1" noChangeArrowheads="1" noChangeShapeType="1" noTextEdit="1"/>
              </p:cNvSpPr>
              <p:nvPr/>
            </p:nvSpPr>
            <p:spPr>
              <a:xfrm>
                <a:off x="2249286" y="2825688"/>
                <a:ext cx="2973884" cy="1555554"/>
              </a:xfrm>
              <a:prstGeom prst="rect">
                <a:avLst/>
              </a:prstGeom>
              <a:blipFill>
                <a:blip r:embed="rId11"/>
                <a:stretch>
                  <a:fillRect l="-8402" t="-1176" b="-13333"/>
                </a:stretch>
              </a:blipFill>
            </p:spPr>
            <p:txBody>
              <a:bodyPr/>
              <a:lstStyle/>
              <a:p>
                <a:r>
                  <a:rPr lang="en-US">
                    <a:noFill/>
                  </a:rPr>
                  <a:t> </a:t>
                </a:r>
              </a:p>
            </p:txBody>
          </p:sp>
        </mc:Fallback>
      </mc:AlternateContent>
    </p:spTree>
    <p:extLst>
      <p:ext uri="{BB962C8B-B14F-4D97-AF65-F5344CB8AC3E}">
        <p14:creationId xmlns:p14="http://schemas.microsoft.com/office/powerpoint/2010/main" val="1932355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xmlns=""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xmlns=""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xmlns=""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7" name="云形 19">
            <a:extLst>
              <a:ext uri="{FF2B5EF4-FFF2-40B4-BE49-F238E27FC236}">
                <a16:creationId xmlns:a16="http://schemas.microsoft.com/office/drawing/2014/main" xmlns="" id="{068E8D87-242E-41AF-9ACB-63A616C4FFD0}"/>
              </a:ext>
            </a:extLst>
          </p:cNvPr>
          <p:cNvSpPr/>
          <p:nvPr/>
        </p:nvSpPr>
        <p:spPr>
          <a:xfrm>
            <a:off x="1070220" y="1756129"/>
            <a:ext cx="10274720" cy="409853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8" name="图片 9" descr="596be4eec2aedfa4436bdad6fc30131c">
            <a:extLst>
              <a:ext uri="{FF2B5EF4-FFF2-40B4-BE49-F238E27FC236}">
                <a16:creationId xmlns:a16="http://schemas.microsoft.com/office/drawing/2014/main" xmlns="" id="{A26E6723-180C-4012-9E9E-2FD8E9FF8276}"/>
              </a:ext>
            </a:extLst>
          </p:cNvPr>
          <p:cNvPicPr>
            <a:picLocks noChangeAspect="1"/>
          </p:cNvPicPr>
          <p:nvPr/>
        </p:nvPicPr>
        <p:blipFill>
          <a:blip r:embed="rId6"/>
          <a:stretch>
            <a:fillRect/>
          </a:stretch>
        </p:blipFill>
        <p:spPr>
          <a:xfrm>
            <a:off x="496652" y="1540542"/>
            <a:ext cx="2845435" cy="284543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EA77959-7D15-4324-8A5A-885B5BF62076}"/>
                  </a:ext>
                </a:extLst>
              </p:cNvPr>
              <p:cNvSpPr txBox="1"/>
              <p:nvPr/>
            </p:nvSpPr>
            <p:spPr>
              <a:xfrm>
                <a:off x="2135618" y="2825688"/>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2135618" y="2825688"/>
                <a:ext cx="2973884" cy="1619482"/>
              </a:xfrm>
              <a:prstGeom prst="rect">
                <a:avLst/>
              </a:prstGeom>
              <a:blipFill>
                <a:blip r:embed="rId7"/>
                <a:stretch>
                  <a:fillRect l="-8197" t="-1132" b="-905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3F9318FE-3B4F-44C3-BCA4-0DD683AE4BC3}"/>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B834D4A9-9F8B-4A60-A0F1-6F2FCBA16D0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B834D4A9-9F8B-4A60-A0F1-6F2FCBA16D0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AAB51E7C-B974-4D9A-ABF9-D9DF427D3B92}"/>
                  </a:ext>
                </a:extLst>
              </p:cNvPr>
              <p:cNvSpPr txBox="1"/>
              <p:nvPr/>
            </p:nvSpPr>
            <p:spPr>
              <a:xfrm>
                <a:off x="6974550" y="2837470"/>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𝟏</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AAB51E7C-B974-4D9A-ABF9-D9DF427D3B92}"/>
                  </a:ext>
                </a:extLst>
              </p:cNvPr>
              <p:cNvSpPr txBox="1">
                <a:spLocks noRot="1" noChangeAspect="1" noMove="1" noResize="1" noEditPoints="1" noAdjustHandles="1" noChangeArrowheads="1" noChangeShapeType="1" noTextEdit="1"/>
              </p:cNvSpPr>
              <p:nvPr/>
            </p:nvSpPr>
            <p:spPr>
              <a:xfrm>
                <a:off x="6974550" y="2837470"/>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488DCA9B-9CAB-496D-997C-E595632E8589}"/>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488DCA9B-9CAB-496D-997C-E595632E8589}"/>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xmlns="" id="{707A0F92-56CB-4A8F-A698-4416BEEB07D4}"/>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4F77EE69-E569-4849-B3C2-16B495D2A2FF}"/>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4F77EE69-E569-4849-B3C2-16B495D2A2FF}"/>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1107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24" grpId="0"/>
      <p:bldP spid="25" grpId="0"/>
      <p:bldP spid="26" grpId="0"/>
      <p:bldP spid="29" grpId="0"/>
      <p:bldP spid="32"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xmlns="" id="{A8885428-BB15-48C9-A07C-964D2BBBF336}"/>
              </a:ext>
            </a:extLst>
          </p:cNvPr>
          <p:cNvSpPr/>
          <p:nvPr/>
        </p:nvSpPr>
        <p:spPr>
          <a:xfrm>
            <a:off x="5273365" y="1424834"/>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xmlns="" id="{7004D8DD-EA71-45E1-B9DD-BC588B7A31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957" y="1089417"/>
            <a:ext cx="4114800" cy="5372100"/>
          </a:xfrm>
          <a:prstGeom prst="rect">
            <a:avLst/>
          </a:prstGeom>
        </p:spPr>
      </p:pic>
      <p:sp>
        <p:nvSpPr>
          <p:cNvPr id="21" name="MH_SubTitle_1">
            <a:extLst>
              <a:ext uri="{FF2B5EF4-FFF2-40B4-BE49-F238E27FC236}">
                <a16:creationId xmlns:a16="http://schemas.microsoft.com/office/drawing/2014/main" xmlns=""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xmlns=""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xmlns=""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E82D80BA-C546-4E43-93DC-7ADF7D1FBB88}"/>
                  </a:ext>
                </a:extLst>
              </p:cNvPr>
              <p:cNvSpPr txBox="1"/>
              <p:nvPr/>
            </p:nvSpPr>
            <p:spPr>
              <a:xfrm>
                <a:off x="5580959" y="1424834"/>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5580959" y="1424834"/>
                <a:ext cx="2584845" cy="1479764"/>
              </a:xfrm>
              <a:prstGeom prst="rect">
                <a:avLst/>
              </a:prstGeom>
              <a:blipFill>
                <a:blip r:embed="rId7"/>
                <a:stretch>
                  <a:fillRect l="-8491"/>
                </a:stretch>
              </a:blipFill>
            </p:spPr>
            <p:txBody>
              <a:bodyPr/>
              <a:lstStyle/>
              <a:p>
                <a:r>
                  <a:rPr lang="en-US">
                    <a:noFill/>
                  </a:rPr>
                  <a:t> </a:t>
                </a:r>
              </a:p>
            </p:txBody>
          </p:sp>
        </mc:Fallback>
      </mc:AlternateContent>
      <p:sp>
        <p:nvSpPr>
          <p:cNvPr id="34" name="矩形: 圆角 21">
            <a:extLst>
              <a:ext uri="{FF2B5EF4-FFF2-40B4-BE49-F238E27FC236}">
                <a16:creationId xmlns:a16="http://schemas.microsoft.com/office/drawing/2014/main" xmlns="" id="{65A767A6-A4E9-46CF-AE21-890964C37F88}"/>
              </a:ext>
            </a:extLst>
          </p:cNvPr>
          <p:cNvSpPr/>
          <p:nvPr/>
        </p:nvSpPr>
        <p:spPr>
          <a:xfrm>
            <a:off x="6096000" y="3044527"/>
            <a:ext cx="3550890"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F8BBDD24-3647-4D61-958B-D93E68919388}"/>
                  </a:ext>
                </a:extLst>
              </p:cNvPr>
              <p:cNvSpPr txBox="1"/>
              <p:nvPr/>
            </p:nvSpPr>
            <p:spPr>
              <a:xfrm>
                <a:off x="6873381" y="3044527"/>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5" name="TextBox 34">
                <a:extLst>
                  <a:ext uri="{FF2B5EF4-FFF2-40B4-BE49-F238E27FC236}">
                    <a16:creationId xmlns:a16="http://schemas.microsoft.com/office/drawing/2014/main" id="{F8BBDD24-3647-4D61-958B-D93E68919388}"/>
                  </a:ext>
                </a:extLst>
              </p:cNvPr>
              <p:cNvSpPr txBox="1">
                <a:spLocks noRot="1" noChangeAspect="1" noMove="1" noResize="1" noEditPoints="1" noAdjustHandles="1" noChangeArrowheads="1" noChangeShapeType="1" noTextEdit="1"/>
              </p:cNvSpPr>
              <p:nvPr/>
            </p:nvSpPr>
            <p:spPr>
              <a:xfrm>
                <a:off x="6873381" y="3044527"/>
                <a:ext cx="2179814" cy="1436099"/>
              </a:xfrm>
              <a:prstGeom prst="rect">
                <a:avLst/>
              </a:prstGeom>
              <a:blipFill>
                <a:blip r:embed="rId8"/>
                <a:stretch>
                  <a:fillRect b="-12288"/>
                </a:stretch>
              </a:blipFill>
            </p:spPr>
            <p:txBody>
              <a:bodyPr/>
              <a:lstStyle/>
              <a:p>
                <a:r>
                  <a:rPr lang="en-US">
                    <a:noFill/>
                  </a:rPr>
                  <a:t> </a:t>
                </a:r>
              </a:p>
            </p:txBody>
          </p:sp>
        </mc:Fallback>
      </mc:AlternateContent>
      <p:sp>
        <p:nvSpPr>
          <p:cNvPr id="36" name="矩形: 圆角 21">
            <a:extLst>
              <a:ext uri="{FF2B5EF4-FFF2-40B4-BE49-F238E27FC236}">
                <a16:creationId xmlns:a16="http://schemas.microsoft.com/office/drawing/2014/main" xmlns="" id="{411C9B39-2FA4-4E1F-9CCD-C5C7F20735B9}"/>
              </a:ext>
            </a:extLst>
          </p:cNvPr>
          <p:cNvSpPr/>
          <p:nvPr/>
        </p:nvSpPr>
        <p:spPr>
          <a:xfrm>
            <a:off x="6873381" y="4664220"/>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87EFF5D-281C-4113-9275-7C195E421C3C}"/>
                  </a:ext>
                </a:extLst>
              </p:cNvPr>
              <p:cNvSpPr txBox="1"/>
              <p:nvPr/>
            </p:nvSpPr>
            <p:spPr>
              <a:xfrm>
                <a:off x="7650762" y="4664220"/>
                <a:ext cx="2173722"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7" name="TextBox 36">
                <a:extLst>
                  <a:ext uri="{FF2B5EF4-FFF2-40B4-BE49-F238E27FC236}">
                    <a16:creationId xmlns:a16="http://schemas.microsoft.com/office/drawing/2014/main" id="{087EFF5D-281C-4113-9275-7C195E421C3C}"/>
                  </a:ext>
                </a:extLst>
              </p:cNvPr>
              <p:cNvSpPr txBox="1">
                <a:spLocks noRot="1" noChangeAspect="1" noMove="1" noResize="1" noEditPoints="1" noAdjustHandles="1" noChangeArrowheads="1" noChangeShapeType="1" noTextEdit="1"/>
              </p:cNvSpPr>
              <p:nvPr/>
            </p:nvSpPr>
            <p:spPr>
              <a:xfrm>
                <a:off x="7650762" y="4664220"/>
                <a:ext cx="2173722" cy="1425968"/>
              </a:xfrm>
              <a:prstGeom prst="rect">
                <a:avLst/>
              </a:prstGeom>
              <a:blipFill>
                <a:blip r:embed="rId9"/>
                <a:stretch>
                  <a:fillRect b="-12393"/>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63" presetClass="path" presetSubtype="0" accel="50000" decel="50000" fill="hold" nodeType="withEffect">
                                  <p:stCondLst>
                                    <p:cond delay="0"/>
                                  </p:stCondLst>
                                  <p:childTnLst>
                                    <p:animMotion origin="layout" path="M 0.01342 0.9375 L -4.16667E-6 -2.96296E-6 " pathEditMode="relative" rAng="0" ptsTypes="AA">
                                      <p:cBhvr>
                                        <p:cTn id="9" dur="2000" fill="hold"/>
                                        <p:tgtEl>
                                          <p:spTgt spid="17"/>
                                        </p:tgtEl>
                                        <p:attrNameLst>
                                          <p:attrName>ppt_x</p:attrName>
                                          <p:attrName>ppt_y</p:attrName>
                                        </p:attrNameLst>
                                      </p:cBhvr>
                                      <p:rCtr x="-677" y="-4687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P spid="34" grpId="0" animBg="1"/>
      <p:bldP spid="35" grpId="0"/>
      <p:bldP spid="36"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xmlns="" id="{A8885428-BB15-48C9-A07C-964D2BBBF336}"/>
              </a:ext>
            </a:extLst>
          </p:cNvPr>
          <p:cNvSpPr/>
          <p:nvPr/>
        </p:nvSpPr>
        <p:spPr>
          <a:xfrm>
            <a:off x="654670" y="1424834"/>
            <a:ext cx="11179367" cy="6528319"/>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xmlns="" id="{7004D8DD-EA71-45E1-B9DD-BC588B7A315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5511" y="144052"/>
            <a:ext cx="1352902" cy="1766289"/>
          </a:xfrm>
          <a:prstGeom prst="rect">
            <a:avLst/>
          </a:prstGeom>
        </p:spPr>
      </p:pic>
      <p:sp>
        <p:nvSpPr>
          <p:cNvPr id="21" name="MH_SubTitle_1">
            <a:extLst>
              <a:ext uri="{FF2B5EF4-FFF2-40B4-BE49-F238E27FC236}">
                <a16:creationId xmlns:a16="http://schemas.microsoft.com/office/drawing/2014/main" xmlns=""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xmlns=""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xmlns=""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E82D80BA-C546-4E43-93DC-7ADF7D1FBB88}"/>
                  </a:ext>
                </a:extLst>
              </p:cNvPr>
              <p:cNvSpPr txBox="1"/>
              <p:nvPr/>
            </p:nvSpPr>
            <p:spPr>
              <a:xfrm>
                <a:off x="849824" y="1443881"/>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849824" y="1443881"/>
                <a:ext cx="2584845" cy="1479764"/>
              </a:xfrm>
              <a:prstGeom prst="rect">
                <a:avLst/>
              </a:prstGeom>
              <a:blipFill>
                <a:blip r:embed="rId7"/>
                <a:stretch>
                  <a:fillRect l="-8255"/>
                </a:stretch>
              </a:blipFill>
            </p:spPr>
            <p:txBody>
              <a:bodyPr/>
              <a:lstStyle/>
              <a:p>
                <a:r>
                  <a:rPr lang="en-US">
                    <a:noFill/>
                  </a:rPr>
                  <a:t> </a:t>
                </a:r>
              </a:p>
            </p:txBody>
          </p:sp>
        </mc:Fallback>
      </mc:AlternateContent>
      <p:pic>
        <p:nvPicPr>
          <p:cNvPr id="14" name="图片 5">
            <a:extLst>
              <a:ext uri="{FF2B5EF4-FFF2-40B4-BE49-F238E27FC236}">
                <a16:creationId xmlns:a16="http://schemas.microsoft.com/office/drawing/2014/main" xmlns="" id="{BF89470F-B5F7-4D36-9E21-79E9C43253B7}"/>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xmlns="" id="{4FAFC9B8-9948-4797-AECE-741ACB5036D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473468" y="4980840"/>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334DF126-EDE7-4D6C-A5E7-F65FA141DA88}"/>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7BC0C662-49AC-4C78-92BC-A0D6DC65402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xmlns="" id="{3A8C4981-C0FD-45A3-9C01-6AFA7D3D6294}"/>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456B56E1-1535-4584-926E-98AB81E795B3}"/>
              </a:ext>
            </a:extLst>
          </p:cNvPr>
          <p:cNvSpPr txBox="1"/>
          <p:nvPr/>
        </p:nvSpPr>
        <p:spPr>
          <a:xfrm>
            <a:off x="3410051" y="1669536"/>
            <a:ext cx="556182" cy="1015663"/>
          </a:xfrm>
          <a:prstGeom prst="rect">
            <a:avLst/>
          </a:prstGeom>
          <a:noFill/>
        </p:spPr>
        <p:txBody>
          <a:bodyPr wrap="square" rtlCol="0">
            <a:spAutoFit/>
          </a:bodyPr>
          <a:lstStyle/>
          <a:p>
            <a:r>
              <a:rPr lang="en-US" sz="6000" b="1" dirty="0">
                <a:solidFill>
                  <a:srgbClr val="02736A"/>
                </a:solidFill>
              </a:rPr>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BDC2CFEB-DAA6-4082-B1C0-BA56540B2246}"/>
                  </a:ext>
                </a:extLst>
              </p:cNvPr>
              <p:cNvSpPr txBox="1"/>
              <p:nvPr/>
            </p:nvSpPr>
            <p:spPr>
              <a:xfrm>
                <a:off x="4087545" y="1435754"/>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26" name="TextBox 25">
                <a:extLst>
                  <a:ext uri="{FF2B5EF4-FFF2-40B4-BE49-F238E27FC236}">
                    <a16:creationId xmlns:a16="http://schemas.microsoft.com/office/drawing/2014/main" id="{BDC2CFEB-DAA6-4082-B1C0-BA56540B2246}"/>
                  </a:ext>
                </a:extLst>
              </p:cNvPr>
              <p:cNvSpPr txBox="1">
                <a:spLocks noRot="1" noChangeAspect="1" noMove="1" noResize="1" noEditPoints="1" noAdjustHandles="1" noChangeArrowheads="1" noChangeShapeType="1" noTextEdit="1"/>
              </p:cNvSpPr>
              <p:nvPr/>
            </p:nvSpPr>
            <p:spPr>
              <a:xfrm>
                <a:off x="4087545" y="1435754"/>
                <a:ext cx="863654" cy="14216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D3769D7B-FE23-4E94-8BE0-927723B262F0}"/>
                  </a:ext>
                </a:extLst>
              </p:cNvPr>
              <p:cNvSpPr txBox="1"/>
              <p:nvPr/>
            </p:nvSpPr>
            <p:spPr>
              <a:xfrm>
                <a:off x="1278516" y="3057544"/>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D3769D7B-FE23-4E94-8BE0-927723B262F0}"/>
                  </a:ext>
                </a:extLst>
              </p:cNvPr>
              <p:cNvSpPr txBox="1">
                <a:spLocks noRot="1" noChangeAspect="1" noMove="1" noResize="1" noEditPoints="1" noAdjustHandles="1" noChangeArrowheads="1" noChangeShapeType="1" noTextEdit="1"/>
              </p:cNvSpPr>
              <p:nvPr/>
            </p:nvSpPr>
            <p:spPr>
              <a:xfrm>
                <a:off x="1278516" y="3057544"/>
                <a:ext cx="2179814" cy="1436099"/>
              </a:xfrm>
              <a:prstGeom prst="rect">
                <a:avLst/>
              </a:prstGeom>
              <a:blipFill>
                <a:blip r:embed="rId15"/>
                <a:stretch>
                  <a:fillRect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4DE5BF1C-71DC-435F-ADB6-1DDA133584EC}"/>
                  </a:ext>
                </a:extLst>
              </p:cNvPr>
              <p:cNvSpPr txBox="1"/>
              <p:nvPr/>
            </p:nvSpPr>
            <p:spPr>
              <a:xfrm>
                <a:off x="1278516" y="4690874"/>
                <a:ext cx="2179814"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2" name="TextBox 31">
                <a:extLst>
                  <a:ext uri="{FF2B5EF4-FFF2-40B4-BE49-F238E27FC236}">
                    <a16:creationId xmlns:a16="http://schemas.microsoft.com/office/drawing/2014/main" id="{4DE5BF1C-71DC-435F-ADB6-1DDA133584EC}"/>
                  </a:ext>
                </a:extLst>
              </p:cNvPr>
              <p:cNvSpPr txBox="1">
                <a:spLocks noRot="1" noChangeAspect="1" noMove="1" noResize="1" noEditPoints="1" noAdjustHandles="1" noChangeArrowheads="1" noChangeShapeType="1" noTextEdit="1"/>
              </p:cNvSpPr>
              <p:nvPr/>
            </p:nvSpPr>
            <p:spPr>
              <a:xfrm>
                <a:off x="1278516" y="4690874"/>
                <a:ext cx="2179814" cy="1425968"/>
              </a:xfrm>
              <a:prstGeom prst="rect">
                <a:avLst/>
              </a:prstGeom>
              <a:blipFill>
                <a:blip r:embed="rId16"/>
                <a:stretch>
                  <a:fillRect t="-429" b="-12446"/>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xmlns="" id="{4C4F0EA0-398A-40BA-AC5B-DBB5488411F0}"/>
              </a:ext>
            </a:extLst>
          </p:cNvPr>
          <p:cNvSpPr txBox="1"/>
          <p:nvPr/>
        </p:nvSpPr>
        <p:spPr>
          <a:xfrm>
            <a:off x="3410051"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2169D362-8FE4-4812-B1F6-2F148B56F05F}"/>
                  </a:ext>
                </a:extLst>
              </p:cNvPr>
              <p:cNvSpPr txBox="1"/>
              <p:nvPr/>
            </p:nvSpPr>
            <p:spPr>
              <a:xfrm>
                <a:off x="4087545"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38" name="TextBox 37">
                <a:extLst>
                  <a:ext uri="{FF2B5EF4-FFF2-40B4-BE49-F238E27FC236}">
                    <a16:creationId xmlns:a16="http://schemas.microsoft.com/office/drawing/2014/main" id="{2169D362-8FE4-4812-B1F6-2F148B56F05F}"/>
                  </a:ext>
                </a:extLst>
              </p:cNvPr>
              <p:cNvSpPr txBox="1">
                <a:spLocks noRot="1" noChangeAspect="1" noMove="1" noResize="1" noEditPoints="1" noAdjustHandles="1" noChangeArrowheads="1" noChangeShapeType="1" noTextEdit="1"/>
              </p:cNvSpPr>
              <p:nvPr/>
            </p:nvSpPr>
            <p:spPr>
              <a:xfrm>
                <a:off x="4087545" y="3042811"/>
                <a:ext cx="863654" cy="14259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E2A0C83C-19B5-4F4D-A7A8-158BCE5303CA}"/>
                  </a:ext>
                </a:extLst>
              </p:cNvPr>
              <p:cNvSpPr txBox="1"/>
              <p:nvPr/>
            </p:nvSpPr>
            <p:spPr>
              <a:xfrm>
                <a:off x="5649351" y="3052871"/>
                <a:ext cx="863654" cy="1417247"/>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𝟕</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xmlns="">
          <p:sp>
            <p:nvSpPr>
              <p:cNvPr id="39" name="TextBox 38">
                <a:extLst>
                  <a:ext uri="{FF2B5EF4-FFF2-40B4-BE49-F238E27FC236}">
                    <a16:creationId xmlns:a16="http://schemas.microsoft.com/office/drawing/2014/main" id="{E2A0C83C-19B5-4F4D-A7A8-158BCE5303CA}"/>
                  </a:ext>
                </a:extLst>
              </p:cNvPr>
              <p:cNvSpPr txBox="1">
                <a:spLocks noRot="1" noChangeAspect="1" noMove="1" noResize="1" noEditPoints="1" noAdjustHandles="1" noChangeArrowheads="1" noChangeShapeType="1" noTextEdit="1"/>
              </p:cNvSpPr>
              <p:nvPr/>
            </p:nvSpPr>
            <p:spPr>
              <a:xfrm>
                <a:off x="5649351" y="3052871"/>
                <a:ext cx="863654" cy="141724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34D37191-2396-41C7-9683-EACAECEA0B01}"/>
                  </a:ext>
                </a:extLst>
              </p:cNvPr>
              <p:cNvSpPr txBox="1"/>
              <p:nvPr/>
            </p:nvSpPr>
            <p:spPr>
              <a:xfrm>
                <a:off x="4879606" y="3368703"/>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0" name="TextBox 39">
                <a:extLst>
                  <a:ext uri="{FF2B5EF4-FFF2-40B4-BE49-F238E27FC236}">
                    <a16:creationId xmlns:a16="http://schemas.microsoft.com/office/drawing/2014/main" id="{34D37191-2396-41C7-9683-EACAECEA0B01}"/>
                  </a:ext>
                </a:extLst>
              </p:cNvPr>
              <p:cNvSpPr txBox="1">
                <a:spLocks noRot="1" noChangeAspect="1" noMove="1" noResize="1" noEditPoints="1" noAdjustHandles="1" noChangeArrowheads="1" noChangeShapeType="1" noTextEdit="1"/>
              </p:cNvSpPr>
              <p:nvPr/>
            </p:nvSpPr>
            <p:spPr>
              <a:xfrm>
                <a:off x="4879606" y="3368703"/>
                <a:ext cx="863654" cy="769441"/>
              </a:xfrm>
              <a:prstGeom prst="rect">
                <a:avLst/>
              </a:prstGeom>
              <a:blipFill>
                <a:blip r:embed="rId19"/>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xmlns="" id="{9DD941CF-8706-4950-BC18-CD41648023EE}"/>
              </a:ext>
            </a:extLst>
          </p:cNvPr>
          <p:cNvSpPr txBox="1"/>
          <p:nvPr/>
        </p:nvSpPr>
        <p:spPr>
          <a:xfrm>
            <a:off x="6308083"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3253C1BE-F8A5-404A-9BA1-BD5F1477B83A}"/>
                  </a:ext>
                </a:extLst>
              </p:cNvPr>
              <p:cNvSpPr txBox="1"/>
              <p:nvPr/>
            </p:nvSpPr>
            <p:spPr>
              <a:xfrm>
                <a:off x="6967281" y="3069566"/>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𝟕𝟎</m:t>
                        </m:r>
                      </m:num>
                      <m:den>
                        <m:r>
                          <a:rPr lang="en-US" sz="6000" b="1" i="1" smtClean="0">
                            <a:solidFill>
                              <a:srgbClr val="02736A"/>
                            </a:solidFill>
                            <a:latin typeface="Cambria Math" panose="02040503050406030204" pitchFamily="18" charset="0"/>
                          </a:rPr>
                          <m:t>𝟏𝟎𝟓</m:t>
                        </m:r>
                      </m:den>
                    </m:f>
                  </m:oMath>
                </a14:m>
                <a:r>
                  <a:rPr lang="en-US" sz="6000" b="1" dirty="0">
                    <a:solidFill>
                      <a:srgbClr val="02736A"/>
                    </a:solidFill>
                  </a:rPr>
                  <a:t> </a:t>
                </a:r>
                <a:endParaRPr lang="en-US" sz="6000" dirty="0">
                  <a:solidFill>
                    <a:srgbClr val="02736A"/>
                  </a:solidFill>
                </a:endParaRPr>
              </a:p>
            </p:txBody>
          </p:sp>
        </mc:Choice>
        <mc:Fallback xmlns="">
          <p:sp>
            <p:nvSpPr>
              <p:cNvPr id="42" name="TextBox 41">
                <a:extLst>
                  <a:ext uri="{FF2B5EF4-FFF2-40B4-BE49-F238E27FC236}">
                    <a16:creationId xmlns:a16="http://schemas.microsoft.com/office/drawing/2014/main" id="{3253C1BE-F8A5-404A-9BA1-BD5F1477B83A}"/>
                  </a:ext>
                </a:extLst>
              </p:cNvPr>
              <p:cNvSpPr txBox="1">
                <a:spLocks noRot="1" noChangeAspect="1" noMove="1" noResize="1" noEditPoints="1" noAdjustHandles="1" noChangeArrowheads="1" noChangeShapeType="1" noTextEdit="1"/>
              </p:cNvSpPr>
              <p:nvPr/>
            </p:nvSpPr>
            <p:spPr>
              <a:xfrm>
                <a:off x="6967281" y="3069566"/>
                <a:ext cx="863654" cy="1421608"/>
              </a:xfrm>
              <a:prstGeom prst="rect">
                <a:avLst/>
              </a:prstGeom>
              <a:blipFill>
                <a:blip r:embed="rId20"/>
                <a:stretch>
                  <a:fillRect r="-26056"/>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xmlns="" id="{6D47622D-86BB-4F85-9E60-443A9749FF45}"/>
              </a:ext>
            </a:extLst>
          </p:cNvPr>
          <p:cNvSpPr txBox="1"/>
          <p:nvPr/>
        </p:nvSpPr>
        <p:spPr>
          <a:xfrm>
            <a:off x="3393407" y="492119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8941BB51-C8CA-4A34-9B9F-28694FCE7328}"/>
                  </a:ext>
                </a:extLst>
              </p:cNvPr>
              <p:cNvSpPr txBox="1"/>
              <p:nvPr/>
            </p:nvSpPr>
            <p:spPr>
              <a:xfrm>
                <a:off x="4070901" y="4687412"/>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44" name="TextBox 43">
                <a:extLst>
                  <a:ext uri="{FF2B5EF4-FFF2-40B4-BE49-F238E27FC236}">
                    <a16:creationId xmlns:a16="http://schemas.microsoft.com/office/drawing/2014/main" id="{8941BB51-C8CA-4A34-9B9F-28694FCE7328}"/>
                  </a:ext>
                </a:extLst>
              </p:cNvPr>
              <p:cNvSpPr txBox="1">
                <a:spLocks noRot="1" noChangeAspect="1" noMove="1" noResize="1" noEditPoints="1" noAdjustHandles="1" noChangeArrowheads="1" noChangeShapeType="1" noTextEdit="1"/>
              </p:cNvSpPr>
              <p:nvPr/>
            </p:nvSpPr>
            <p:spPr>
              <a:xfrm>
                <a:off x="4070901" y="4687412"/>
                <a:ext cx="863654" cy="142596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BA0BB4B0-A884-4D68-8ACB-27B4CA5A5352}"/>
                  </a:ext>
                </a:extLst>
              </p:cNvPr>
              <p:cNvSpPr txBox="1"/>
              <p:nvPr/>
            </p:nvSpPr>
            <p:spPr>
              <a:xfrm>
                <a:off x="5676276" y="4698119"/>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𝟐</m:t>
                        </m:r>
                      </m:den>
                    </m:f>
                  </m:oMath>
                </a14:m>
                <a:r>
                  <a:rPr lang="en-US" sz="6000" b="1" dirty="0">
                    <a:solidFill>
                      <a:srgbClr val="02736A"/>
                    </a:solidFill>
                  </a:rPr>
                  <a:t> </a:t>
                </a:r>
                <a:endParaRPr lang="en-US" sz="6000" dirty="0">
                  <a:solidFill>
                    <a:srgbClr val="02736A"/>
                  </a:solidFill>
                </a:endParaRPr>
              </a:p>
            </p:txBody>
          </p:sp>
        </mc:Choice>
        <mc:Fallback xmlns="">
          <p:sp>
            <p:nvSpPr>
              <p:cNvPr id="45" name="TextBox 44">
                <a:extLst>
                  <a:ext uri="{FF2B5EF4-FFF2-40B4-BE49-F238E27FC236}">
                    <a16:creationId xmlns:a16="http://schemas.microsoft.com/office/drawing/2014/main" id="{BA0BB4B0-A884-4D68-8ACB-27B4CA5A5352}"/>
                  </a:ext>
                </a:extLst>
              </p:cNvPr>
              <p:cNvSpPr txBox="1">
                <a:spLocks noRot="1" noChangeAspect="1" noMove="1" noResize="1" noEditPoints="1" noAdjustHandles="1" noChangeArrowheads="1" noChangeShapeType="1" noTextEdit="1"/>
              </p:cNvSpPr>
              <p:nvPr/>
            </p:nvSpPr>
            <p:spPr>
              <a:xfrm>
                <a:off x="5676276" y="4698119"/>
                <a:ext cx="863654" cy="142160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84CD49ED-B056-4DB8-821E-69043DC6A3FB}"/>
                  </a:ext>
                </a:extLst>
              </p:cNvPr>
              <p:cNvSpPr txBox="1"/>
              <p:nvPr/>
            </p:nvSpPr>
            <p:spPr>
              <a:xfrm>
                <a:off x="4879606" y="506830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6" name="TextBox 45">
                <a:extLst>
                  <a:ext uri="{FF2B5EF4-FFF2-40B4-BE49-F238E27FC236}">
                    <a16:creationId xmlns:a16="http://schemas.microsoft.com/office/drawing/2014/main" id="{84CD49ED-B056-4DB8-821E-69043DC6A3FB}"/>
                  </a:ext>
                </a:extLst>
              </p:cNvPr>
              <p:cNvSpPr txBox="1">
                <a:spLocks noRot="1" noChangeAspect="1" noMove="1" noResize="1" noEditPoints="1" noAdjustHandles="1" noChangeArrowheads="1" noChangeShapeType="1" noTextEdit="1"/>
              </p:cNvSpPr>
              <p:nvPr/>
            </p:nvSpPr>
            <p:spPr>
              <a:xfrm>
                <a:off x="4879606" y="5068305"/>
                <a:ext cx="863654" cy="769441"/>
              </a:xfrm>
              <a:prstGeom prst="rect">
                <a:avLst/>
              </a:prstGeom>
              <a:blipFill>
                <a:blip r:embed="rId23"/>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xmlns="" id="{C89591B8-1374-4576-9A0E-E8446141035E}"/>
              </a:ext>
            </a:extLst>
          </p:cNvPr>
          <p:cNvSpPr txBox="1"/>
          <p:nvPr/>
        </p:nvSpPr>
        <p:spPr>
          <a:xfrm>
            <a:off x="6289787" y="4890206"/>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C6596BB8-2FCB-4E3A-9131-74A2A0128EB1}"/>
                  </a:ext>
                </a:extLst>
              </p:cNvPr>
              <p:cNvSpPr txBox="1"/>
              <p:nvPr/>
            </p:nvSpPr>
            <p:spPr>
              <a:xfrm>
                <a:off x="6967281" y="4685714"/>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𝟑𝟎</m:t>
                        </m:r>
                      </m:num>
                      <m:den>
                        <m:r>
                          <a:rPr lang="en-US" sz="6000" b="1" i="1" smtClean="0">
                            <a:solidFill>
                              <a:srgbClr val="02736A"/>
                            </a:solidFill>
                            <a:latin typeface="Cambria Math" panose="02040503050406030204" pitchFamily="18" charset="0"/>
                          </a:rPr>
                          <m:t>𝟒𝟐</m:t>
                        </m:r>
                      </m:den>
                    </m:f>
                  </m:oMath>
                </a14:m>
                <a:r>
                  <a:rPr lang="en-US" sz="6000" b="1" dirty="0">
                    <a:solidFill>
                      <a:srgbClr val="02736A"/>
                    </a:solidFill>
                  </a:rPr>
                  <a:t> </a:t>
                </a:r>
                <a:endParaRPr lang="en-US" sz="6000" dirty="0">
                  <a:solidFill>
                    <a:srgbClr val="02736A"/>
                  </a:solidFill>
                </a:endParaRPr>
              </a:p>
            </p:txBody>
          </p:sp>
        </mc:Choice>
        <mc:Fallback xmlns="">
          <p:sp>
            <p:nvSpPr>
              <p:cNvPr id="48" name="TextBox 47">
                <a:extLst>
                  <a:ext uri="{FF2B5EF4-FFF2-40B4-BE49-F238E27FC236}">
                    <a16:creationId xmlns:a16="http://schemas.microsoft.com/office/drawing/2014/main" id="{C6596BB8-2FCB-4E3A-9131-74A2A0128EB1}"/>
                  </a:ext>
                </a:extLst>
              </p:cNvPr>
              <p:cNvSpPr txBox="1">
                <a:spLocks noRot="1" noChangeAspect="1" noMove="1" noResize="1" noEditPoints="1" noAdjustHandles="1" noChangeArrowheads="1" noChangeShapeType="1" noTextEdit="1"/>
              </p:cNvSpPr>
              <p:nvPr/>
            </p:nvSpPr>
            <p:spPr>
              <a:xfrm>
                <a:off x="6967281" y="4685714"/>
                <a:ext cx="863654" cy="1425968"/>
              </a:xfrm>
              <a:prstGeom prst="rect">
                <a:avLst/>
              </a:prstGeom>
              <a:blipFill>
                <a:blip r:embed="rId2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DA102FA9-98C6-44AF-8FFB-FFEF66293F1D}"/>
              </a:ext>
            </a:extLst>
          </p:cNvPr>
          <p:cNvSpPr txBox="1"/>
          <p:nvPr/>
        </p:nvSpPr>
        <p:spPr>
          <a:xfrm>
            <a:off x="8161186" y="3249838"/>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524215A1-80B4-48F9-A6C7-3BCDF4342968}"/>
                  </a:ext>
                </a:extLst>
              </p:cNvPr>
              <p:cNvSpPr txBox="1"/>
              <p:nvPr/>
            </p:nvSpPr>
            <p:spPr>
              <a:xfrm>
                <a:off x="8820384"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rPr>
                  <a:t> </a:t>
                </a:r>
                <a:endParaRPr lang="en-US" sz="6000" dirty="0">
                  <a:solidFill>
                    <a:srgbClr val="02736A"/>
                  </a:solidFill>
                </a:endParaRPr>
              </a:p>
            </p:txBody>
          </p:sp>
        </mc:Choice>
        <mc:Fallback xmlns="">
          <p:sp>
            <p:nvSpPr>
              <p:cNvPr id="50" name="TextBox 49">
                <a:extLst>
                  <a:ext uri="{FF2B5EF4-FFF2-40B4-BE49-F238E27FC236}">
                    <a16:creationId xmlns:a16="http://schemas.microsoft.com/office/drawing/2014/main" id="{524215A1-80B4-48F9-A6C7-3BCDF4342968}"/>
                  </a:ext>
                </a:extLst>
              </p:cNvPr>
              <p:cNvSpPr txBox="1">
                <a:spLocks noRot="1" noChangeAspect="1" noMove="1" noResize="1" noEditPoints="1" noAdjustHandles="1" noChangeArrowheads="1" noChangeShapeType="1" noTextEdit="1"/>
              </p:cNvSpPr>
              <p:nvPr/>
            </p:nvSpPr>
            <p:spPr>
              <a:xfrm>
                <a:off x="8820384" y="3042811"/>
                <a:ext cx="863654" cy="1425968"/>
              </a:xfrm>
              <a:prstGeom prst="rect">
                <a:avLst/>
              </a:prstGeom>
              <a:blipFill>
                <a:blip r:embed="rId25"/>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xmlns="" id="{C8EF6EFD-7161-4BD1-9FCC-80C1D7989526}"/>
              </a:ext>
            </a:extLst>
          </p:cNvPr>
          <p:cNvSpPr txBox="1"/>
          <p:nvPr/>
        </p:nvSpPr>
        <p:spPr>
          <a:xfrm>
            <a:off x="7965011" y="488563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F99FF7E9-F729-4E6E-A011-544725631A4E}"/>
                  </a:ext>
                </a:extLst>
              </p:cNvPr>
              <p:cNvSpPr txBox="1"/>
              <p:nvPr/>
            </p:nvSpPr>
            <p:spPr>
              <a:xfrm>
                <a:off x="8642505" y="4681142"/>
                <a:ext cx="863654" cy="147976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rPr>
                  <a:t> </a:t>
                </a:r>
                <a:endParaRPr lang="en-US" sz="6000" dirty="0">
                  <a:solidFill>
                    <a:srgbClr val="02736A"/>
                  </a:solidFill>
                </a:endParaRPr>
              </a:p>
            </p:txBody>
          </p:sp>
        </mc:Choice>
        <mc:Fallback xmlns="">
          <p:sp>
            <p:nvSpPr>
              <p:cNvPr id="52" name="TextBox 51">
                <a:extLst>
                  <a:ext uri="{FF2B5EF4-FFF2-40B4-BE49-F238E27FC236}">
                    <a16:creationId xmlns:a16="http://schemas.microsoft.com/office/drawing/2014/main" id="{F99FF7E9-F729-4E6E-A011-544725631A4E}"/>
                  </a:ext>
                </a:extLst>
              </p:cNvPr>
              <p:cNvSpPr txBox="1">
                <a:spLocks noRot="1" noChangeAspect="1" noMove="1" noResize="1" noEditPoints="1" noAdjustHandles="1" noChangeArrowheads="1" noChangeShapeType="1" noTextEdit="1"/>
              </p:cNvSpPr>
              <p:nvPr/>
            </p:nvSpPr>
            <p:spPr>
              <a:xfrm>
                <a:off x="8642505" y="4681142"/>
                <a:ext cx="863654" cy="1479764"/>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1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down)">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Effect transition="in" filter="fade">
                                      <p:cBhvr>
                                        <p:cTn id="1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P spid="32" grpId="0"/>
      <p:bldP spid="33"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xmlns=""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sp>
        <p:nvSpPr>
          <p:cNvPr id="65" name="文本框 64"/>
          <p:cNvSpPr txBox="1"/>
          <p:nvPr/>
        </p:nvSpPr>
        <p:spPr>
          <a:xfrm>
            <a:off x="2071014" y="2228671"/>
            <a:ext cx="3052088" cy="1200329"/>
          </a:xfrm>
          <a:prstGeom prst="rect">
            <a:avLst/>
          </a:prstGeom>
          <a:noFill/>
        </p:spPr>
        <p:txBody>
          <a:bodyPr wrap="square" rtlCol="0">
            <a:spAutoFit/>
          </a:bodyPr>
          <a:lstStyle/>
          <a:p>
            <a:r>
              <a:rPr lang="en-US" altLang="zh-CN" sz="7200" dirty="0" err="1">
                <a:latin typeface="#9Slide07 IcielLa Chic Pro Shad" panose="02000506090000020004" pitchFamily="2" charset="0"/>
                <a:ea typeface="微软雅黑" panose="020B0503020204020204" pitchFamily="34" charset="-122"/>
              </a:rPr>
              <a:t>Trò</a:t>
            </a:r>
            <a:r>
              <a:rPr lang="en-US" altLang="zh-CN" sz="7200" dirty="0">
                <a:latin typeface="#9Slide07 IcielLa Chic Pro Shad" panose="02000506090000020004" pitchFamily="2" charset="0"/>
                <a:ea typeface="微软雅黑" panose="020B0503020204020204" pitchFamily="34" charset="-122"/>
              </a:rPr>
              <a:t> </a:t>
            </a:r>
            <a:r>
              <a:rPr lang="en-US" altLang="zh-CN" sz="7200" dirty="0" err="1">
                <a:latin typeface="#9Slide07 IcielLa Chic Pro Shad" panose="02000506090000020004" pitchFamily="2" charset="0"/>
                <a:ea typeface="微软雅黑" panose="020B0503020204020204" pitchFamily="34" charset="-122"/>
              </a:rPr>
              <a:t>chơi</a:t>
            </a:r>
            <a:endParaRPr lang="zh-CN" altLang="en-US" sz="7200" dirty="0">
              <a:latin typeface="#9Slide07 IcielLa Chic Pro Shad" panose="02000506090000020004" pitchFamily="2" charset="0"/>
              <a:ea typeface="微软雅黑" panose="020B0503020204020204" pitchFamily="34" charset="-122"/>
            </a:endParaRPr>
          </a:p>
        </p:txBody>
      </p:sp>
      <p:pic>
        <p:nvPicPr>
          <p:cNvPr id="14" name="图片 13">
            <a:extLst>
              <a:ext uri="{FF2B5EF4-FFF2-40B4-BE49-F238E27FC236}">
                <a16:creationId xmlns:a16="http://schemas.microsoft.com/office/drawing/2014/main" xmlns=""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xmlns=""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sp>
        <p:nvSpPr>
          <p:cNvPr id="2" name="TextBox 1">
            <a:extLst>
              <a:ext uri="{FF2B5EF4-FFF2-40B4-BE49-F238E27FC236}">
                <a16:creationId xmlns:a16="http://schemas.microsoft.com/office/drawing/2014/main" xmlns="" id="{AE56CE77-F566-40A3-8355-7BA77D8F63A8}"/>
              </a:ext>
            </a:extLst>
          </p:cNvPr>
          <p:cNvSpPr txBox="1"/>
          <p:nvPr/>
        </p:nvSpPr>
        <p:spPr>
          <a:xfrm>
            <a:off x="1655160" y="3359320"/>
            <a:ext cx="4570264" cy="1107996"/>
          </a:xfrm>
          <a:prstGeom prst="rect">
            <a:avLst/>
          </a:prstGeom>
          <a:noFill/>
        </p:spPr>
        <p:txBody>
          <a:bodyPr wrap="square" rtlCol="0">
            <a:spAutoFit/>
          </a:bodyPr>
          <a:lstStyle/>
          <a:p>
            <a:r>
              <a:rPr lang="en-US" sz="6600" dirty="0">
                <a:solidFill>
                  <a:srgbClr val="FDAD02"/>
                </a:solidFill>
                <a:latin typeface="UTM Loko" panose="02040603050506020204" pitchFamily="18" charset="0"/>
              </a:rPr>
              <a:t>M</a:t>
            </a:r>
            <a:r>
              <a:rPr lang="en-US" sz="6600" dirty="0">
                <a:solidFill>
                  <a:srgbClr val="FF0000"/>
                </a:solidFill>
                <a:latin typeface="UTM Loko" panose="02040603050506020204" pitchFamily="18" charset="0"/>
              </a:rPr>
              <a:t>U</a:t>
            </a:r>
            <a:r>
              <a:rPr lang="en-US" sz="6600" dirty="0">
                <a:solidFill>
                  <a:srgbClr val="92D050"/>
                </a:solidFill>
                <a:latin typeface="UTM Loko" panose="02040603050506020204" pitchFamily="18" charset="0"/>
              </a:rPr>
              <a:t>A</a:t>
            </a:r>
            <a:r>
              <a:rPr lang="en-US" sz="6600" dirty="0">
                <a:latin typeface="UTM Loko" panose="02040603050506020204" pitchFamily="18" charset="0"/>
              </a:rPr>
              <a:t> </a:t>
            </a:r>
            <a:r>
              <a:rPr lang="en-US" sz="6600" dirty="0">
                <a:solidFill>
                  <a:srgbClr val="7030A0"/>
                </a:solidFill>
                <a:latin typeface="UTM Loko" panose="02040603050506020204" pitchFamily="18" charset="0"/>
              </a:rPr>
              <a:t>K</a:t>
            </a:r>
            <a:r>
              <a:rPr lang="en-US" sz="6600" dirty="0">
                <a:solidFill>
                  <a:srgbClr val="0070C0"/>
                </a:solidFill>
                <a:latin typeface="UTM Loko" panose="02040603050506020204" pitchFamily="18" charset="0"/>
              </a:rPr>
              <a:t>E</a:t>
            </a:r>
            <a:r>
              <a:rPr lang="en-US" sz="6600" dirty="0">
                <a:solidFill>
                  <a:srgbClr val="FF33CC"/>
                </a:solidFill>
                <a:latin typeface="UTM Loko" panose="02040603050506020204" pitchFamily="18" charset="0"/>
              </a:rPr>
              <a:t>M</a:t>
            </a: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14:presetBounceEnd="2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20000">
                                          <p:cBhvr additive="base">
                                            <p:cTn id="1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0-#ppt_w/2"/>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xmlns=""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云形 1">
            <a:extLst>
              <a:ext uri="{FF2B5EF4-FFF2-40B4-BE49-F238E27FC236}">
                <a16:creationId xmlns:a16="http://schemas.microsoft.com/office/drawing/2014/main" xmlns=""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云形 1">
            <a:extLst>
              <a:ext uri="{FF2B5EF4-FFF2-40B4-BE49-F238E27FC236}">
                <a16:creationId xmlns:a16="http://schemas.microsoft.com/office/drawing/2014/main" xmlns=""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云形 1">
            <a:extLst>
              <a:ext uri="{FF2B5EF4-FFF2-40B4-BE49-F238E27FC236}">
                <a16:creationId xmlns:a16="http://schemas.microsoft.com/office/drawing/2014/main" xmlns=""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smtClean="0">
                            <a:solidFill>
                              <a:srgbClr val="B04646"/>
                            </a:solidFill>
                            <a:latin typeface="Cambria Math"/>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𝟒</m:t>
                        </m:r>
                      </m:den>
                    </m:f>
                  </m:oMath>
                </a14:m>
                <a:r>
                  <a:rPr lang="zh-CN" altLang="en-US" sz="4400" b="1" dirty="0">
                    <a:solidFill>
                      <a:srgbClr val="B04646"/>
                    </a:solidFill>
                    <a:latin typeface="UTM Avo" panose="02040603050506020204" pitchFamily="18" charset="0"/>
                    <a:ea typeface="微软雅黑" panose="020B0503020204020204" pitchFamily="34" charset="-122"/>
                  </a:rPr>
                  <a:t> </a:t>
                </a:r>
                <a:r>
                  <a:rPr lang="en-US" altLang="zh-CN" sz="4400" b="1" dirty="0">
                    <a:solidFill>
                      <a:srgbClr val="B04646"/>
                    </a:solidFill>
                    <a:latin typeface="UTM Avo" panose="02040603050506020204" pitchFamily="18" charset="0"/>
                    <a:ea typeface="微软雅黑" panose="020B0503020204020204" pitchFamily="34" charset="-122"/>
                  </a:rPr>
                  <a:t>: </a:t>
                </a:r>
                <a14:m>
                  <m:oMath xmlns:m="http://schemas.openxmlformats.org/officeDocument/2006/math">
                    <m:f>
                      <m:fPr>
                        <m:ctrlPr>
                          <a:rPr lang="en-US" altLang="zh-CN" sz="4400" b="1" i="1" smtClean="0">
                            <a:solidFill>
                              <a:srgbClr val="B04646"/>
                            </a:solidFill>
                            <a:latin typeface="Cambria Math"/>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𝟑</m:t>
                        </m:r>
                      </m:den>
                    </m:f>
                  </m:oMath>
                </a14:m>
                <a:endParaRPr lang="zh-CN" altLang="en-US" sz="4400" b="1" dirty="0">
                  <a:solidFill>
                    <a:srgbClr val="B04646"/>
                  </a:solidFill>
                  <a:latin typeface="UTM Avo" panose="02040603050506020204" pitchFamily="18" charset="0"/>
                  <a:ea typeface="微软雅黑" panose="020B0503020204020204" pitchFamily="34" charset="-122"/>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dirty="0" smtClean="0">
                            <a:solidFill>
                              <a:srgbClr val="99C538"/>
                            </a:solidFill>
                            <a:latin typeface="Cambria Math"/>
                            <a:ea typeface="微软雅黑" panose="020B0503020204020204" pitchFamily="34" charset="-122"/>
                          </a:rPr>
                        </m:ctrlPr>
                      </m:fPr>
                      <m:num>
                        <m:r>
                          <a:rPr lang="en-US" altLang="zh-CN" sz="4400" b="1" i="1" dirty="0" smtClean="0">
                            <a:solidFill>
                              <a:srgbClr val="99C538"/>
                            </a:solidFill>
                            <a:latin typeface="Cambria Math" panose="02040503050406030204" pitchFamily="18" charset="0"/>
                            <a:ea typeface="微软雅黑" panose="020B0503020204020204" pitchFamily="34" charset="-122"/>
                          </a:rPr>
                          <m:t>𝟏</m:t>
                        </m:r>
                      </m:num>
                      <m:den>
                        <m:r>
                          <a:rPr lang="en-US" altLang="zh-CN" sz="4400" b="1" i="1" dirty="0" smtClean="0">
                            <a:solidFill>
                              <a:srgbClr val="99C538"/>
                            </a:solidFill>
                            <a:latin typeface="Cambria Math" panose="02040503050406030204" pitchFamily="18" charset="0"/>
                            <a:ea typeface="微软雅黑" panose="020B0503020204020204" pitchFamily="34" charset="-122"/>
                          </a:rPr>
                          <m:t>𝟒</m:t>
                        </m:r>
                      </m:den>
                    </m:f>
                  </m:oMath>
                </a14:m>
                <a:r>
                  <a:rPr lang="zh-CN" altLang="en-US" sz="4400" b="1" dirty="0">
                    <a:solidFill>
                      <a:srgbClr val="99C538"/>
                    </a:solidFill>
                    <a:latin typeface="UTM Avo" panose="02040603050506020204" pitchFamily="18" charset="0"/>
                    <a:ea typeface="微软雅黑" panose="020B0503020204020204" pitchFamily="34" charset="-122"/>
                  </a:rPr>
                  <a:t> </a:t>
                </a:r>
                <a:r>
                  <a:rPr lang="en-US" altLang="zh-CN" sz="4400" b="1" dirty="0">
                    <a:solidFill>
                      <a:srgbClr val="99C538"/>
                    </a:solidFill>
                    <a:latin typeface="UTM Avo" panose="02040603050506020204" pitchFamily="18" charset="0"/>
                    <a:ea typeface="微软雅黑" panose="020B0503020204020204" pitchFamily="34" charset="-122"/>
                  </a:rPr>
                  <a:t>: </a:t>
                </a:r>
                <a:r>
                  <a:rPr lang="en-US" altLang="zh-CN" sz="3200" b="1" dirty="0">
                    <a:solidFill>
                      <a:srgbClr val="99C538"/>
                    </a:solidFill>
                    <a:latin typeface="UTM Avo" panose="02040603050506020204" pitchFamily="18" charset="0"/>
                    <a:ea typeface="微软雅黑" panose="020B0503020204020204" pitchFamily="34" charset="-122"/>
                  </a:rPr>
                  <a:t>3</a:t>
                </a:r>
                <a:endParaRPr lang="zh-CN" altLang="en-US" sz="4400" b="1" dirty="0">
                  <a:solidFill>
                    <a:srgbClr val="99C538"/>
                  </a:solidFill>
                  <a:latin typeface="UTM Avo" panose="02040603050506020204" pitchFamily="18" charset="0"/>
                  <a:ea typeface="微软雅黑" panose="020B0503020204020204" pitchFamily="34" charset="-122"/>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4BB1A8"/>
                    </a:solidFill>
                    <a:latin typeface="UTM Avo" panose="02040603050506020204" pitchFamily="18" charset="0"/>
                    <a:ea typeface="微软雅黑" panose="020B0503020204020204" pitchFamily="34" charset="-122"/>
                  </a:rPr>
                  <a:t>4</a:t>
                </a:r>
                <a:r>
                  <a:rPr lang="en-US" altLang="zh-CN" sz="4400" b="1" dirty="0">
                    <a:solidFill>
                      <a:srgbClr val="4BB1A8"/>
                    </a:solidFill>
                    <a:latin typeface="UTM Avo" panose="02040603050506020204" pitchFamily="18" charset="0"/>
                    <a:ea typeface="微软雅黑" panose="020B0503020204020204" pitchFamily="34" charset="-122"/>
                  </a:rPr>
                  <a:t> : </a:t>
                </a:r>
                <a14:m>
                  <m:oMath xmlns:m="http://schemas.openxmlformats.org/officeDocument/2006/math">
                    <m:f>
                      <m:fPr>
                        <m:ctrlPr>
                          <a:rPr lang="en-US" altLang="zh-CN" sz="4400" b="1" i="1" smtClean="0">
                            <a:solidFill>
                              <a:srgbClr val="4BB1A8"/>
                            </a:solidFill>
                            <a:latin typeface="Cambria Math"/>
                            <a:ea typeface="微软雅黑" panose="020B0503020204020204" pitchFamily="34" charset="-122"/>
                          </a:rPr>
                        </m:ctrlPr>
                      </m:fPr>
                      <m:num>
                        <m:r>
                          <a:rPr lang="en-US" altLang="zh-CN" sz="4400" b="1" i="1" smtClean="0">
                            <a:solidFill>
                              <a:srgbClr val="4BB1A8"/>
                            </a:solidFill>
                            <a:latin typeface="Cambria Math" panose="02040503050406030204" pitchFamily="18" charset="0"/>
                            <a:ea typeface="微软雅黑" panose="020B0503020204020204" pitchFamily="34" charset="-122"/>
                          </a:rPr>
                          <m:t>𝟏</m:t>
                        </m:r>
                      </m:num>
                      <m:den>
                        <m:r>
                          <a:rPr lang="en-US" altLang="zh-CN" sz="4400" b="1" i="1" smtClean="0">
                            <a:solidFill>
                              <a:srgbClr val="4BB1A8"/>
                            </a:solidFill>
                            <a:latin typeface="Cambria Math" panose="02040503050406030204" pitchFamily="18" charset="0"/>
                            <a:ea typeface="微软雅黑" panose="020B0503020204020204" pitchFamily="34" charset="-122"/>
                          </a:rPr>
                          <m:t>𝟑</m:t>
                        </m:r>
                      </m:den>
                    </m:f>
                  </m:oMath>
                </a14:m>
                <a:endParaRPr lang="zh-CN" altLang="en-US" sz="4400" b="1" dirty="0">
                  <a:solidFill>
                    <a:srgbClr val="4BB1A8"/>
                  </a:solidFill>
                  <a:latin typeface="UTM Avo" panose="02040603050506020204" pitchFamily="18" charset="0"/>
                  <a:ea typeface="微软雅黑" panose="020B0503020204020204" pitchFamily="34" charset="-122"/>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Avo" panose="02040603050506020204" pitchFamily="18" charset="0"/>
              <a:ea typeface="微软雅黑" panose="020B0503020204020204" pitchFamily="34" charset="-122"/>
              <a:sym typeface="微软雅黑" panose="020B0503020204020204" charset="-122"/>
            </a:endParaRPr>
          </a:p>
        </p:txBody>
      </p:sp>
      <p:pic>
        <p:nvPicPr>
          <p:cNvPr id="21" name="图片 5">
            <a:extLst>
              <a:ext uri="{FF2B5EF4-FFF2-40B4-BE49-F238E27FC236}">
                <a16:creationId xmlns:a16="http://schemas.microsoft.com/office/drawing/2014/main" xmlns=""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xmlns="" id="{5D4EBA33-331C-4998-89F6-C0FE23B50320}"/>
                  </a:ext>
                </a:extLst>
              </p:cNvPr>
              <p:cNvSpPr txBox="1"/>
              <p:nvPr/>
            </p:nvSpPr>
            <p:spPr>
              <a:xfrm>
                <a:off x="5800853" y="5391971"/>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𝟑</m:t>
                          </m:r>
                        </m:num>
                        <m:den>
                          <m:r>
                            <a:rPr lang="en-US" altLang="zh-CN" sz="3200" b="1" i="1" dirty="0" smtClean="0">
                              <a:solidFill>
                                <a:schemeClr val="bg1"/>
                              </a:solidFill>
                              <a:latin typeface="Cambria Math" panose="02040503050406030204" pitchFamily="18" charset="0"/>
                              <a:ea typeface="Cambria Math" panose="02040503050406030204" pitchFamily="18" charset="0"/>
                            </a:rPr>
                            <m:t>𝟒</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xmlns="" id="{1D874710-3A27-4156-B9A4-BE8A656D6B17}"/>
                  </a:ext>
                </a:extLst>
              </p:cNvPr>
              <p:cNvSpPr txBox="1"/>
              <p:nvPr/>
            </p:nvSpPr>
            <p:spPr>
              <a:xfrm>
                <a:off x="5718314" y="953677"/>
                <a:ext cx="4708525" cy="10125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𝟒</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xmlns="" id="{6F4AF47D-4A97-483D-982F-7F428B995E06}"/>
              </a:ext>
            </a:extLst>
          </p:cNvPr>
          <p:cNvSpPr txBox="1"/>
          <p:nvPr/>
        </p:nvSpPr>
        <p:spPr>
          <a:xfrm>
            <a:off x="7836088" y="2608290"/>
            <a:ext cx="1217107" cy="584775"/>
          </a:xfrm>
          <a:prstGeom prst="rect">
            <a:avLst/>
          </a:prstGeom>
          <a:noFill/>
        </p:spPr>
        <p:txBody>
          <a:bodyPr wrap="square" rtlCol="0">
            <a:spAutoFit/>
          </a:bodyPr>
          <a:lstStyle/>
          <a:p>
            <a:r>
              <a:rPr lang="en-US" altLang="zh-CN" sz="3200" b="1" dirty="0">
                <a:solidFill>
                  <a:schemeClr val="bg1"/>
                </a:solidFill>
                <a:latin typeface="Cambria Math" panose="02040503050406030204" pitchFamily="18" charset="0"/>
                <a:ea typeface="Cambria Math" panose="02040503050406030204" pitchFamily="18" charset="0"/>
              </a:rPr>
              <a:t>12</a:t>
            </a:r>
            <a:endParaRPr lang="zh-CN" altLang="en-US" sz="3200" b="1" dirty="0">
              <a:solidFill>
                <a:schemeClr val="bg1"/>
              </a:solidFill>
              <a:latin typeface="Cambria Math" panose="02040503050406030204" pitchFamily="18" charset="0"/>
              <a:ea typeface="微软雅黑" panose="020B0503020204020204" pitchFamily="34" charset="-122"/>
            </a:endParaRPr>
          </a:p>
        </p:txBody>
      </p:sp>
      <p:sp>
        <p:nvSpPr>
          <p:cNvPr id="26" name="TextBox 25">
            <a:extLst>
              <a:ext uri="{FF2B5EF4-FFF2-40B4-BE49-F238E27FC236}">
                <a16:creationId xmlns:a16="http://schemas.microsoft.com/office/drawing/2014/main" xmlns="" id="{011A17D2-E29B-4E5C-8982-7D31C66A05AF}"/>
              </a:ext>
            </a:extLst>
          </p:cNvPr>
          <p:cNvSpPr txBox="1"/>
          <p:nvPr/>
        </p:nvSpPr>
        <p:spPr>
          <a:xfrm>
            <a:off x="4253553" y="1217515"/>
            <a:ext cx="556182" cy="769441"/>
          </a:xfrm>
          <a:prstGeom prst="rect">
            <a:avLst/>
          </a:prstGeom>
          <a:noFill/>
        </p:spPr>
        <p:txBody>
          <a:bodyPr wrap="square" rtlCol="0">
            <a:spAutoFit/>
          </a:bodyPr>
          <a:lstStyle/>
          <a:p>
            <a:r>
              <a:rPr lang="en-US" sz="4400" b="1" dirty="0">
                <a:solidFill>
                  <a:srgbClr val="02736A"/>
                </a:solidFill>
              </a:rPr>
              <a:t>=</a:t>
            </a:r>
          </a:p>
        </p:txBody>
      </p:sp>
      <p:sp>
        <p:nvSpPr>
          <p:cNvPr id="27" name="TextBox 26">
            <a:extLst>
              <a:ext uri="{FF2B5EF4-FFF2-40B4-BE49-F238E27FC236}">
                <a16:creationId xmlns:a16="http://schemas.microsoft.com/office/drawing/2014/main" xmlns="" id="{F3DEC0D3-AFE0-414D-B584-31131625FA03}"/>
              </a:ext>
            </a:extLst>
          </p:cNvPr>
          <p:cNvSpPr txBox="1"/>
          <p:nvPr/>
        </p:nvSpPr>
        <p:spPr>
          <a:xfrm>
            <a:off x="4249988" y="3529031"/>
            <a:ext cx="556182" cy="769441"/>
          </a:xfrm>
          <a:prstGeom prst="rect">
            <a:avLst/>
          </a:prstGeom>
          <a:noFill/>
        </p:spPr>
        <p:txBody>
          <a:bodyPr wrap="square" rtlCol="0">
            <a:spAutoFit/>
          </a:bodyPr>
          <a:lstStyle/>
          <a:p>
            <a:r>
              <a:rPr lang="en-US" sz="4400" b="1" dirty="0">
                <a:solidFill>
                  <a:srgbClr val="02736A"/>
                </a:solidFill>
              </a:rPr>
              <a:t>=</a:t>
            </a:r>
          </a:p>
        </p:txBody>
      </p:sp>
      <p:sp>
        <p:nvSpPr>
          <p:cNvPr id="28" name="TextBox 27">
            <a:extLst>
              <a:ext uri="{FF2B5EF4-FFF2-40B4-BE49-F238E27FC236}">
                <a16:creationId xmlns:a16="http://schemas.microsoft.com/office/drawing/2014/main" xmlns="" id="{F5539EF2-F606-47A5-9631-4FD79784BB33}"/>
              </a:ext>
            </a:extLst>
          </p:cNvPr>
          <p:cNvSpPr txBox="1"/>
          <p:nvPr/>
        </p:nvSpPr>
        <p:spPr>
          <a:xfrm>
            <a:off x="4276090" y="5822429"/>
            <a:ext cx="556182" cy="769441"/>
          </a:xfrm>
          <a:prstGeom prst="rect">
            <a:avLst/>
          </a:prstGeom>
          <a:noFill/>
        </p:spPr>
        <p:txBody>
          <a:bodyPr wrap="square" rtlCol="0">
            <a:spAutoFit/>
          </a:bodyPr>
          <a:lstStyle/>
          <a:p>
            <a:r>
              <a:rPr lang="en-US" sz="4400" b="1" dirty="0">
                <a:solidFill>
                  <a:srgbClr val="02736A"/>
                </a:solidFill>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𝟏</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xmlns=""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xmlns=""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xmlns=""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xmlns=""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文本框 11"/>
          <p:cNvSpPr txBox="1"/>
          <p:nvPr/>
        </p:nvSpPr>
        <p:spPr>
          <a:xfrm>
            <a:off x="6890839" y="4035505"/>
            <a:ext cx="4338047" cy="1862048"/>
          </a:xfrm>
          <a:prstGeom prst="rect">
            <a:avLst/>
          </a:prstGeom>
          <a:noFill/>
        </p:spPr>
        <p:txBody>
          <a:bodyPr wrap="none" rtlCol="0">
            <a:spAutoFit/>
          </a:bodyPr>
          <a:lstStyle/>
          <a:p>
            <a:r>
              <a:rPr lang="en-US" altLang="zh-CN"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5" name="文本框 14"/>
          <p:cNvSpPr txBox="1"/>
          <p:nvPr/>
        </p:nvSpPr>
        <p:spPr>
          <a:xfrm>
            <a:off x="6585151" y="-85311"/>
            <a:ext cx="2771913" cy="5386090"/>
          </a:xfrm>
          <a:prstGeom prst="rect">
            <a:avLst/>
          </a:prstGeom>
          <a:noFill/>
        </p:spPr>
        <p:txBody>
          <a:bodyPr wrap="none" rtlCol="0">
            <a:spAutoFit/>
          </a:bodyPr>
          <a:lstStyle/>
          <a:p>
            <a:r>
              <a:rPr lang="en-US" altLang="zh-CN" sz="34400" i="1" dirty="0">
                <a:ln w="0">
                  <a:noFill/>
                </a:ln>
                <a:solidFill>
                  <a:srgbClr val="FA0B41"/>
                </a:solidFill>
                <a:latin typeface="微软雅黑" panose="020B0503020204020204" pitchFamily="34" charset="-122"/>
                <a:ea typeface="微软雅黑" panose="020B0503020204020204" pitchFamily="34" charset="-122"/>
              </a:rPr>
              <a:t>4</a:t>
            </a:r>
            <a:endParaRPr lang="zh-CN" altLang="en-US" sz="34400" i="1" dirty="0">
              <a:ln w="0">
                <a:noFill/>
              </a:ln>
              <a:solidFill>
                <a:srgbClr val="FA0B4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xmlns=""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MH_SubTitle_2">
            <a:extLst>
              <a:ext uri="{FF2B5EF4-FFF2-40B4-BE49-F238E27FC236}">
                <a16:creationId xmlns:a16="http://schemas.microsoft.com/office/drawing/2014/main" xmlns=""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1">
            <a:extLst>
              <a:ext uri="{FF2B5EF4-FFF2-40B4-BE49-F238E27FC236}">
                <a16:creationId xmlns:a16="http://schemas.microsoft.com/office/drawing/2014/main" xmlns="" id="{76C511FE-4E96-456F-B5AB-01B0142FEFC4}"/>
              </a:ext>
            </a:extLst>
          </p:cNvPr>
          <p:cNvSpPr txBox="1"/>
          <p:nvPr/>
        </p:nvSpPr>
        <p:spPr>
          <a:xfrm>
            <a:off x="4809175" y="2299128"/>
            <a:ext cx="6642251"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Hoàn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thành</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các</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xmlns=""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Chuẩn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bị</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Luyên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xmlns="" id="{69861E2E-9567-45E2-87B8-CADDEEE8ACF7}"/>
              </a:ext>
            </a:extLst>
          </p:cNvPr>
          <p:cNvGrpSpPr/>
          <p:nvPr/>
        </p:nvGrpSpPr>
        <p:grpSpPr>
          <a:xfrm>
            <a:off x="548925" y="420924"/>
            <a:ext cx="4001689" cy="1730943"/>
            <a:chOff x="1589486" y="3073040"/>
            <a:chExt cx="4001689" cy="1730943"/>
          </a:xfrm>
        </p:grpSpPr>
        <p:sp>
          <p:nvSpPr>
            <p:cNvPr id="22" name="文本框 1">
              <a:extLst>
                <a:ext uri="{FF2B5EF4-FFF2-40B4-BE49-F238E27FC236}">
                  <a16:creationId xmlns:a16="http://schemas.microsoft.com/office/drawing/2014/main" xmlns="" id="{89C81846-75D8-49CB-AE2A-031F9B7C4CBE}"/>
                </a:ext>
              </a:extLst>
            </p:cNvPr>
            <p:cNvSpPr txBox="1">
              <a:spLocks noChangeArrowheads="1"/>
            </p:cNvSpPr>
            <p:nvPr/>
          </p:nvSpPr>
          <p:spPr bwMode="auto">
            <a:xfrm>
              <a:off x="1589486" y="3234323"/>
              <a:ext cx="3832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23" name="矩形 22">
              <a:extLst>
                <a:ext uri="{FF2B5EF4-FFF2-40B4-BE49-F238E27FC236}">
                  <a16:creationId xmlns:a16="http://schemas.microsoft.com/office/drawing/2014/main" xmlns=""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xmlns=""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xmlns=""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xmlns=""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xmlns=""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xmlns=""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sp>
        <p:nvSpPr>
          <p:cNvPr id="12" name="文本框 11"/>
          <p:cNvSpPr txBox="1"/>
          <p:nvPr/>
        </p:nvSpPr>
        <p:spPr>
          <a:xfrm>
            <a:off x="365521" y="3429000"/>
            <a:ext cx="11054629" cy="1200329"/>
          </a:xfrm>
          <a:prstGeom prst="rect">
            <a:avLst/>
          </a:prstGeom>
          <a:noFill/>
        </p:spPr>
        <p:txBody>
          <a:bodyPr wrap="none" rtlCol="0">
            <a:spAutoFit/>
          </a:bodyPr>
          <a:lstStyle/>
          <a:p>
            <a:r>
              <a:rPr lang="en-US" altLang="zh-CN" sz="7200" dirty="0">
                <a:ln w="0">
                  <a:noFill/>
                </a:ln>
                <a:solidFill>
                  <a:srgbClr val="E14628"/>
                </a:solidFill>
                <a:latin typeface="UTM Loko" panose="02040603050506020204" pitchFamily="18" charset="0"/>
                <a:ea typeface="微软雅黑" panose="020B0503020204020204" pitchFamily="34" charset="-122"/>
              </a:rPr>
              <a:t>CHÚC CÁC EM HỌC TỐT!</a:t>
            </a:r>
            <a:endParaRPr lang="zh-CN" altLang="en-US" sz="7200" dirty="0">
              <a:ln w="0">
                <a:noFill/>
              </a:ln>
              <a:solidFill>
                <a:srgbClr val="E14628"/>
              </a:solidFill>
              <a:latin typeface="UTM Loko" panose="02040603050506020204" pitchFamily="18" charset="0"/>
              <a:ea typeface="微软雅黑" panose="020B0503020204020204" pitchFamily="34" charset="-122"/>
            </a:endParaRPr>
          </a:p>
        </p:txBody>
      </p:sp>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xmlns=""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3" name="文本框 2"/>
          <p:cNvSpPr txBox="1"/>
          <p:nvPr/>
        </p:nvSpPr>
        <p:spPr>
          <a:xfrm>
            <a:off x="6252876" y="4535240"/>
            <a:ext cx="5554726" cy="1569660"/>
          </a:xfrm>
          <a:prstGeom prst="rect">
            <a:avLst/>
          </a:prstGeom>
          <a:noFill/>
        </p:spPr>
        <p:txBody>
          <a:bodyPr wrap="none" rtlCol="0">
            <a:spAutoFit/>
          </a:bodyPr>
          <a:lstStyle/>
          <a:p>
            <a:r>
              <a:rPr lang="en-US" altLang="zh-CN"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KHỞI ĐỘNG</a:t>
            </a:r>
            <a:endParaRPr lang="zh-CN" altLang="en-US"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5" name="文本框 4"/>
          <p:cNvSpPr txBox="1"/>
          <p:nvPr/>
        </p:nvSpPr>
        <p:spPr>
          <a:xfrm>
            <a:off x="6368738" y="-437049"/>
            <a:ext cx="2771913" cy="5386090"/>
          </a:xfrm>
          <a:prstGeom prst="rect">
            <a:avLst/>
          </a:prstGeom>
          <a:noFill/>
        </p:spPr>
        <p:txBody>
          <a:bodyPr wrap="none" rtlCol="0">
            <a:spAutoFit/>
          </a:bodyPr>
          <a:lstStyle/>
          <a:p>
            <a:r>
              <a:rPr lang="en-US" altLang="zh-CN" sz="34400" i="1" dirty="0">
                <a:ln w="0">
                  <a:noFill/>
                </a:ln>
                <a:solidFill>
                  <a:srgbClr val="F93712"/>
                </a:solidFill>
                <a:latin typeface="微软雅黑" panose="020B0503020204020204" pitchFamily="34" charset="-122"/>
                <a:ea typeface="微软雅黑" panose="020B0503020204020204" pitchFamily="34" charset="-122"/>
              </a:rPr>
              <a:t>1</a:t>
            </a:r>
            <a:endParaRPr lang="zh-CN" altLang="en-US" sz="34400" i="1" dirty="0">
              <a:ln w="0">
                <a:noFill/>
              </a:ln>
              <a:solidFill>
                <a:srgbClr val="F9371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r>
                  <a:rPr lang="en-US" altLang="en-US" sz="3600" b="1" dirty="0">
                    <a:solidFill>
                      <a:schemeClr val="bg1"/>
                    </a:solidFill>
                    <a:latin typeface="UTM Avo" panose="02040603050506020204" pitchFamily="18" charset="0"/>
                  </a:rPr>
                  <a:t>Hình </a:t>
                </a:r>
                <a:r>
                  <a:rPr lang="en-US" altLang="en-US" sz="3600" b="1" dirty="0" err="1">
                    <a:solidFill>
                      <a:schemeClr val="bg1"/>
                    </a:solidFill>
                    <a:latin typeface="UTM Avo" panose="02040603050506020204" pitchFamily="18" charset="0"/>
                  </a:rPr>
                  <a:t>chữ</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nhật</a:t>
                </a:r>
                <a:r>
                  <a:rPr lang="en-US" altLang="en-US" sz="3600" b="1" dirty="0">
                    <a:solidFill>
                      <a:schemeClr val="bg1"/>
                    </a:solidFill>
                    <a:latin typeface="UTM Avo" panose="02040603050506020204" pitchFamily="18" charset="0"/>
                  </a:rPr>
                  <a:t> ABCD có </a:t>
                </a:r>
                <a:r>
                  <a:rPr lang="en-US" altLang="en-US" sz="3600" b="1" dirty="0" err="1">
                    <a:solidFill>
                      <a:schemeClr val="bg1"/>
                    </a:solidFill>
                    <a:latin typeface="UTM Avo" panose="02040603050506020204" pitchFamily="18" charset="0"/>
                  </a:rPr>
                  <a:t>diện</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tích</a:t>
                </a:r>
                <a:r>
                  <a:rPr lang="en-US" altLang="en-US" sz="3600" b="1" dirty="0">
                    <a:solidFill>
                      <a:schemeClr val="bg1"/>
                    </a:solidFill>
                    <a:latin typeface="UTM Avo" panose="02040603050506020204" pitchFamily="18" charset="0"/>
                  </a:rPr>
                  <a:t> </a:t>
                </a:r>
                <a14:m>
                  <m:oMath xmlns:m="http://schemas.openxmlformats.org/officeDocument/2006/math">
                    <m:f>
                      <m:fPr>
                        <m:ctrlPr>
                          <a:rPr lang="en-US" altLang="en-US" sz="4000" b="1" i="1" smtClean="0">
                            <a:solidFill>
                              <a:srgbClr val="FF0000"/>
                            </a:solidFill>
                            <a:latin typeface="Cambria Math"/>
                          </a:rPr>
                        </m:ctrlPr>
                      </m:fPr>
                      <m:num>
                        <m:r>
                          <a:rPr lang="en-US" altLang="en-US" sz="4000" b="1" i="1" smtClean="0">
                            <a:solidFill>
                              <a:srgbClr val="FF0000"/>
                            </a:solidFill>
                            <a:latin typeface="Cambria Math" panose="02040503050406030204" pitchFamily="18" charset="0"/>
                          </a:rPr>
                          <m:t>𝟕</m:t>
                        </m:r>
                      </m:num>
                      <m:den>
                        <m:r>
                          <a:rPr lang="en-US" altLang="en-US" sz="4000" b="1" i="1" smtClean="0">
                            <a:solidFill>
                              <a:srgbClr val="FF0000"/>
                            </a:solidFill>
                            <a:latin typeface="Cambria Math" panose="02040503050406030204" pitchFamily="18" charset="0"/>
                          </a:rPr>
                          <m:t>𝟏𝟓</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a:t>
                </a:r>
                <a:r>
                  <a:rPr lang="en-US" altLang="en-US" sz="3600" b="1" baseline="30000" dirty="0">
                    <a:solidFill>
                      <a:schemeClr val="bg1"/>
                    </a:solidFill>
                    <a:latin typeface="UTM Avo" panose="02040603050506020204" pitchFamily="18" charset="0"/>
                  </a:rPr>
                  <a:t>2</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rộng</a:t>
                </a:r>
                <a:r>
                  <a:rPr lang="en-US" altLang="en-US" sz="3600" b="1" dirty="0">
                    <a:solidFill>
                      <a:schemeClr val="bg1"/>
                    </a:solidFill>
                    <a:latin typeface="UTM Avo" panose="02040603050506020204" pitchFamily="18" charset="0"/>
                  </a:rPr>
                  <a:t> là </a:t>
                </a:r>
                <a14:m>
                  <m:oMath xmlns:m="http://schemas.openxmlformats.org/officeDocument/2006/math">
                    <m:f>
                      <m:fPr>
                        <m:ctrlPr>
                          <a:rPr lang="en-US" altLang="en-US" sz="4000" b="1" i="1" smtClean="0">
                            <a:solidFill>
                              <a:srgbClr val="FF0000"/>
                            </a:solidFill>
                            <a:latin typeface="Cambria Math"/>
                          </a:rPr>
                        </m:ctrlPr>
                      </m:fPr>
                      <m:num>
                        <m:r>
                          <a:rPr lang="en-US" altLang="en-US" sz="4000" b="1" i="1" smtClean="0">
                            <a:solidFill>
                              <a:srgbClr val="FF0000"/>
                            </a:solidFill>
                            <a:latin typeface="Cambria Math" panose="02040503050406030204" pitchFamily="18" charset="0"/>
                          </a:rPr>
                          <m:t>𝟐</m:t>
                        </m:r>
                      </m:num>
                      <m:den>
                        <m:r>
                          <a:rPr lang="en-US" altLang="en-US" sz="4000" b="1" i="1" smtClean="0">
                            <a:solidFill>
                              <a:srgbClr val="FF0000"/>
                            </a:solidFill>
                            <a:latin typeface="Cambria Math" panose="02040503050406030204" pitchFamily="18" charset="0"/>
                          </a:rPr>
                          <m:t>𝟑</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 </a:t>
                </a:r>
                <a:r>
                  <a:rPr lang="en-US" altLang="en-US" sz="3600" b="1" dirty="0" err="1">
                    <a:solidFill>
                      <a:schemeClr val="bg1"/>
                    </a:solidFill>
                    <a:latin typeface="UTM Avo" panose="02040603050506020204" pitchFamily="18" charset="0"/>
                  </a:rPr>
                  <a:t>Tính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dài</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của</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hình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đó</a:t>
                </a:r>
                <a:r>
                  <a:rPr lang="en-US" altLang="en-US" sz="3600" b="1" dirty="0">
                    <a:solidFill>
                      <a:schemeClr val="bg1"/>
                    </a:solidFill>
                    <a:latin typeface="UTM Avo" panose="02040603050506020204" pitchFamily="18" charset="0"/>
                  </a:rPr>
                  <a:t>. </a:t>
                </a:r>
                <a:endParaRPr lang="zh-CN" altLang="en-US" sz="3600" b="1" dirty="0">
                  <a:solidFill>
                    <a:schemeClr val="bg1"/>
                  </a:solidFill>
                  <a:latin typeface="UTM Avo" panose="0204060305050602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err="1">
                <a:solidFill>
                  <a:schemeClr val="bg1"/>
                </a:solidFill>
                <a:latin typeface="UTM Loko" panose="02040603050506020204" pitchFamily="18" charset="0"/>
                <a:ea typeface="微软雅黑" panose="020B0503020204020204" pitchFamily="34" charset="-122"/>
              </a:rPr>
              <a:t>Ví</a:t>
            </a:r>
            <a:r>
              <a:rPr lang="en-US" altLang="zh-CN" sz="3600" b="1" dirty="0">
                <a:solidFill>
                  <a:schemeClr val="bg1"/>
                </a:solidFill>
                <a:latin typeface="UTM Loko" panose="02040603050506020204" pitchFamily="18" charset="0"/>
                <a:ea typeface="微软雅黑" panose="020B0503020204020204" pitchFamily="34" charset="-122"/>
              </a:rPr>
              <a:t> </a:t>
            </a:r>
            <a:r>
              <a:rPr lang="en-US" altLang="zh-CN" sz="3600" b="1" dirty="0" err="1">
                <a:solidFill>
                  <a:schemeClr val="bg1"/>
                </a:solidFill>
                <a:latin typeface="UTM Loko" panose="02040603050506020204" pitchFamily="18" charset="0"/>
                <a:ea typeface="微软雅黑" panose="020B0503020204020204" pitchFamily="34" charset="-122"/>
              </a:rPr>
              <a:t>dụ</a:t>
            </a:r>
            <a:r>
              <a:rPr lang="en-US" altLang="zh-CN" sz="3600" b="1" dirty="0">
                <a:solidFill>
                  <a:schemeClr val="bg1"/>
                </a:solidFill>
                <a:latin typeface="UTM Loko" panose="02040603050506020204" pitchFamily="18" charset="0"/>
                <a:ea typeface="微软雅黑" panose="020B0503020204020204" pitchFamily="34" charset="-122"/>
              </a:rPr>
              <a:t>:</a:t>
            </a:r>
            <a:endParaRPr lang="zh-CN" altLang="en-US" sz="36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xmlns=""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xmlns=""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xmlns=""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45" name="Text Box 13">
              <a:extLst>
                <a:ext uri="{FF2B5EF4-FFF2-40B4-BE49-F238E27FC236}">
                  <a16:creationId xmlns:a16="http://schemas.microsoft.com/office/drawing/2014/main" xmlns=""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46" name="Text Box 14">
              <a:extLst>
                <a:ext uri="{FF2B5EF4-FFF2-40B4-BE49-F238E27FC236}">
                  <a16:creationId xmlns:a16="http://schemas.microsoft.com/office/drawing/2014/main" xmlns=""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47" name="Text Box 15">
              <a:extLst>
                <a:ext uri="{FF2B5EF4-FFF2-40B4-BE49-F238E27FC236}">
                  <a16:creationId xmlns:a16="http://schemas.microsoft.com/office/drawing/2014/main" xmlns=""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48" name="Text Box 16">
              <a:extLst>
                <a:ext uri="{FF2B5EF4-FFF2-40B4-BE49-F238E27FC236}">
                  <a16:creationId xmlns:a16="http://schemas.microsoft.com/office/drawing/2014/main" xmlns=""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49" name="Text Box 17">
            <a:extLst>
              <a:ext uri="{FF2B5EF4-FFF2-40B4-BE49-F238E27FC236}">
                <a16:creationId xmlns:a16="http://schemas.microsoft.com/office/drawing/2014/main" xmlns=""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p:sp>
        <p:nvSpPr>
          <p:cNvPr id="54" name="Text Box 21">
            <a:extLst>
              <a:ext uri="{FF2B5EF4-FFF2-40B4-BE49-F238E27FC236}">
                <a16:creationId xmlns:a16="http://schemas.microsoft.com/office/drawing/2014/main" xmlns=""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rPr>
              <a:t> </a:t>
            </a:r>
            <a:endParaRPr lang="en-US" altLang="en-US" sz="2800" b="1" u="sng" dirty="0">
              <a:solidFill>
                <a:srgbClr val="FF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C61DB3DC-1317-40F2-9E46-E9CEF18FFAA7}"/>
                  </a:ext>
                </a:extLst>
              </p:cNvPr>
              <p:cNvSpPr txBox="1"/>
              <p:nvPr/>
            </p:nvSpPr>
            <p:spPr>
              <a:xfrm>
                <a:off x="8635628" y="3211014"/>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037143" cy="886140"/>
              </a:xfrm>
              <a:prstGeom prst="rect">
                <a:avLst/>
              </a:prstGeom>
              <a:blipFill>
                <a:blip r:embed="rId8"/>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CD1468AE-E5EC-4A57-9F21-53098FC1E342}"/>
                  </a:ext>
                </a:extLst>
              </p:cNvPr>
              <p:cNvSpPr txBox="1"/>
              <p:nvPr/>
            </p:nvSpPr>
            <p:spPr>
              <a:xfrm>
                <a:off x="10746872" y="3335091"/>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673261" cy="889154"/>
              </a:xfrm>
              <a:prstGeom prst="rect">
                <a:avLst/>
              </a:prstGeom>
              <a:blipFill>
                <a:blip r:embed="rId9"/>
                <a:stretch>
                  <a:fillRect l="-909" r="-36364" b="-10274"/>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tìm</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ta làm </a:t>
            </a:r>
            <a:r>
              <a:rPr lang="en-US" altLang="en-US" sz="4000" b="1" dirty="0" err="1">
                <a:solidFill>
                  <a:schemeClr val="bg1"/>
                </a:solidFill>
                <a:latin typeface="UTM Avo" panose="02040603050506020204" pitchFamily="18" charset="0"/>
              </a:rPr>
              <a:t>thế</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nào</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xmlns=""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xmlns=""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xmlns=""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xmlns=""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xmlns=""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xmlns=""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xmlns=""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xmlns=""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bên</a:t>
            </a:r>
            <a:r>
              <a:rPr lang="en-US" altLang="en-US" sz="4000" b="1" dirty="0">
                <a:solidFill>
                  <a:schemeClr val="bg1"/>
                </a:solidFill>
                <a:latin typeface="UTM Avo" panose="02040603050506020204" pitchFamily="18" charset="0"/>
              </a:rPr>
              <a:t>, ta </a:t>
            </a:r>
            <a:r>
              <a:rPr lang="en-US" altLang="en-US" sz="4000" b="1" dirty="0" err="1">
                <a:solidFill>
                  <a:schemeClr val="bg1"/>
                </a:solidFill>
                <a:latin typeface="UTM Avo" panose="02040603050506020204" pitchFamily="18" charset="0"/>
              </a:rPr>
              <a:t>thực</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hiện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phép</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xmlns=""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xmlns=""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xmlns=""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xmlns=""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xmlns=""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xmlns=""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xmlns=""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xmlns=""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E9373DB8-1F9D-4FB5-9EB4-B0AF130B4BE8}"/>
                  </a:ext>
                </a:extLst>
              </p:cNvPr>
              <p:cNvSpPr txBox="1"/>
              <p:nvPr/>
            </p:nvSpPr>
            <p:spPr>
              <a:xfrm>
                <a:off x="5417876" y="3843830"/>
                <a:ext cx="863654" cy="1554528"/>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𝟕</m:t>
                        </m:r>
                      </m:num>
                      <m:den>
                        <m:r>
                          <a:rPr lang="en-US" sz="6600" b="1" i="1" smtClean="0">
                            <a:solidFill>
                              <a:schemeClr val="bg1"/>
                            </a:solidFill>
                            <a:latin typeface="Cambria Math" panose="02040503050406030204" pitchFamily="18" charset="0"/>
                          </a:rPr>
                          <m:t>𝟏𝟓</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C14C21D3-4279-4C6F-9FA4-0D95223D2812}"/>
                  </a:ext>
                </a:extLst>
              </p:cNvPr>
              <p:cNvSpPr txBox="1"/>
              <p:nvPr/>
            </p:nvSpPr>
            <p:spPr>
              <a:xfrm>
                <a:off x="7220828" y="3827912"/>
                <a:ext cx="863654" cy="1554593"/>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7E594222-3D2C-4333-BE43-16C4DAB30466}"/>
                  </a:ext>
                </a:extLst>
              </p:cNvPr>
              <p:cNvSpPr txBox="1"/>
              <p:nvPr/>
            </p:nvSpPr>
            <p:spPr>
              <a:xfrm>
                <a:off x="6367793" y="4023666"/>
                <a:ext cx="863654" cy="11079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dirty="0">
                  <a:solidFill>
                    <a:schemeClr val="bg1"/>
                  </a:solidFill>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2" name="文本框 11"/>
          <p:cNvSpPr txBox="1"/>
          <p:nvPr/>
        </p:nvSpPr>
        <p:spPr>
          <a:xfrm>
            <a:off x="6471445" y="4182251"/>
            <a:ext cx="5067413" cy="1569660"/>
          </a:xfrm>
          <a:prstGeom prst="rect">
            <a:avLst/>
          </a:prstGeom>
          <a:noFill/>
        </p:spPr>
        <p:txBody>
          <a:bodyPr wrap="none" rtlCol="0">
            <a:spAutoFit/>
          </a:bodyPr>
          <a:lstStyle/>
          <a:p>
            <a:r>
              <a:rPr lang="en-US" altLang="zh-CN"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KHÁM PHÁ</a:t>
            </a:r>
            <a:endParaRPr lang="zh-CN" altLang="en-US"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583838" y="-483254"/>
            <a:ext cx="2771913" cy="5386090"/>
          </a:xfrm>
          <a:prstGeom prst="rect">
            <a:avLst/>
          </a:prstGeom>
          <a:noFill/>
        </p:spPr>
        <p:txBody>
          <a:bodyPr wrap="none" rtlCol="0">
            <a:spAutoFit/>
          </a:bodyPr>
          <a:lstStyle/>
          <a:p>
            <a:r>
              <a:rPr lang="en-US" altLang="zh-CN" sz="34400" i="1" dirty="0">
                <a:ln w="0">
                  <a:noFill/>
                </a:ln>
                <a:solidFill>
                  <a:srgbClr val="96BA27"/>
                </a:solidFill>
                <a:latin typeface="微软雅黑" panose="020B0503020204020204" pitchFamily="34" charset="-122"/>
                <a:ea typeface="微软雅黑" panose="020B0503020204020204" pitchFamily="34" charset="-122"/>
              </a:rPr>
              <a:t>2</a:t>
            </a:r>
            <a:endParaRPr lang="zh-CN" altLang="en-US" sz="34400" i="1" dirty="0">
              <a:ln w="0">
                <a:noFill/>
              </a:ln>
              <a:solidFill>
                <a:srgbClr val="96BA27"/>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xmlns=""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bg1"/>
              </a:solidFill>
              <a:latin typeface="微软雅黑" panose="020B0503020204020204" pitchFamily="34" charset="-122"/>
              <a:ea typeface="微软雅黑" panose="020B0503020204020204" pitchFamily="34" charset="-122"/>
            </a:endParaRPr>
          </a:p>
        </p:txBody>
      </p:sp>
      <p:sp>
        <p:nvSpPr>
          <p:cNvPr id="14" name="文本框 1">
            <a:extLst>
              <a:ext uri="{FF2B5EF4-FFF2-40B4-BE49-F238E27FC236}">
                <a16:creationId xmlns:a16="http://schemas.microsoft.com/office/drawing/2014/main" xmlns=""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100" b="1" dirty="0">
              <a:solidFill>
                <a:srgbClr val="02453E"/>
              </a:solidFill>
              <a:latin typeface="UTM Loko" panose="02040603050506020204" pitchFamily="18"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xmlns=""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云形 1">
            <a:extLst>
              <a:ext uri="{FF2B5EF4-FFF2-40B4-BE49-F238E27FC236}">
                <a16:creationId xmlns:a16="http://schemas.microsoft.com/office/drawing/2014/main" xmlns=""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xmlns=""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xmlns=""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xmlns=""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022A0245-5852-43FC-A660-A872A4968CE8}"/>
              </a:ext>
            </a:extLst>
          </p:cNvPr>
          <p:cNvSpPr txBox="1"/>
          <p:nvPr/>
        </p:nvSpPr>
        <p:spPr>
          <a:xfrm>
            <a:off x="3601951" y="3786982"/>
            <a:ext cx="5695797" cy="1446550"/>
          </a:xfrm>
          <a:prstGeom prst="rect">
            <a:avLst/>
          </a:prstGeom>
          <a:noFill/>
        </p:spPr>
        <p:txBody>
          <a:bodyPr wrap="square" rtlCol="0">
            <a:spAutoFit/>
          </a:bodyPr>
          <a:lstStyle/>
          <a:p>
            <a:r>
              <a:rPr lang="en-US" sz="4400" dirty="0" err="1">
                <a:latin typeface="UTM Avo" panose="02040603050506020204" pitchFamily="18" charset="0"/>
              </a:rPr>
              <a:t>Phân</a:t>
            </a:r>
            <a:r>
              <a:rPr lang="en-US" sz="4400" dirty="0">
                <a:latin typeface="UTM Avo" panose="02040603050506020204" pitchFamily="18" charset="0"/>
              </a:rPr>
              <a:t> </a:t>
            </a:r>
            <a:r>
              <a:rPr lang="en-US" sz="4400" dirty="0" err="1">
                <a:latin typeface="UTM Avo" panose="02040603050506020204" pitchFamily="18" charset="0"/>
              </a:rPr>
              <a:t>số</a:t>
            </a:r>
            <a:r>
              <a:rPr lang="en-US" sz="4400" dirty="0">
                <a:latin typeface="UTM Avo" panose="02040603050506020204" pitchFamily="18" charset="0"/>
              </a:rPr>
              <a:t> </a:t>
            </a:r>
            <a:r>
              <a:rPr lang="en-US" sz="4400" dirty="0" err="1">
                <a:latin typeface="UTM Avo" panose="02040603050506020204" pitchFamily="18" charset="0"/>
              </a:rPr>
              <a:t>đảo</a:t>
            </a:r>
            <a:r>
              <a:rPr lang="en-US" sz="4400" dirty="0">
                <a:latin typeface="UTM Avo" panose="02040603050506020204" pitchFamily="18" charset="0"/>
              </a:rPr>
              <a:t> </a:t>
            </a:r>
            <a:r>
              <a:rPr lang="en-US" sz="4400" dirty="0" err="1">
                <a:latin typeface="UTM Avo" panose="02040603050506020204" pitchFamily="18" charset="0"/>
              </a:rPr>
              <a:t>ngược</a:t>
            </a:r>
            <a:r>
              <a:rPr lang="en-US" sz="4400" dirty="0">
                <a:latin typeface="UTM Avo" panose="02040603050506020204" pitchFamily="18" charset="0"/>
              </a:rPr>
              <a:t> là </a:t>
            </a:r>
            <a:r>
              <a:rPr lang="en-US" sz="4400" dirty="0" err="1">
                <a:latin typeface="UTM Avo" panose="02040603050506020204" pitchFamily="18" charset="0"/>
              </a:rPr>
              <a:t>như</a:t>
            </a:r>
            <a:r>
              <a:rPr lang="en-US" sz="4400" dirty="0">
                <a:latin typeface="UTM Avo" panose="02040603050506020204" pitchFamily="18" charset="0"/>
              </a:rPr>
              <a:t> </a:t>
            </a:r>
            <a:r>
              <a:rPr lang="en-US" sz="4400" dirty="0" err="1">
                <a:latin typeface="UTM Avo" panose="02040603050506020204" pitchFamily="18" charset="0"/>
              </a:rPr>
              <a:t>thế</a:t>
            </a:r>
            <a:r>
              <a:rPr lang="en-US" sz="4400" dirty="0">
                <a:latin typeface="UTM Avo" panose="02040603050506020204" pitchFamily="18" charset="0"/>
              </a:rPr>
              <a:t> </a:t>
            </a:r>
            <a:r>
              <a:rPr lang="en-US" sz="4400" dirty="0" err="1">
                <a:latin typeface="UTM Avo" panose="02040603050506020204" pitchFamily="18" charset="0"/>
              </a:rPr>
              <a:t>nào</a:t>
            </a:r>
            <a:r>
              <a:rPr lang="en-US" sz="4400" dirty="0">
                <a:latin typeface="UTM Avo" panose="0204060305050602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xmlns=""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xmlns=""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xmlns=""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xmlns=""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xmlns=""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022A0245-5852-43FC-A660-A872A4968CE8}"/>
              </a:ext>
            </a:extLst>
          </p:cNvPr>
          <p:cNvSpPr txBox="1"/>
          <p:nvPr/>
        </p:nvSpPr>
        <p:spPr>
          <a:xfrm>
            <a:off x="1003886" y="3082498"/>
            <a:ext cx="10119105" cy="1200329"/>
          </a:xfrm>
          <a:prstGeom prst="rect">
            <a:avLst/>
          </a:prstGeom>
          <a:noFill/>
        </p:spPr>
        <p:txBody>
          <a:bodyPr wrap="square" rtlCol="0">
            <a:spAutoFit/>
          </a:bodyPr>
          <a:lstStyle/>
          <a:p>
            <a:pPr algn="ct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là </a:t>
            </a: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r>
              <a:rPr lang="en-US" sz="3600" dirty="0">
                <a:solidFill>
                  <a:srgbClr val="FFC00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solidFill>
                  <a:srgbClr val="0070C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endParaRPr lang="en-US" sz="3600" dirty="0">
              <a:solidFill>
                <a:srgbClr val="FFC000"/>
              </a:solidFill>
              <a:latin typeface="UTM Avo" panose="02040603050506020204" pitchFamily="18" charset="0"/>
            </a:endParaRPr>
          </a:p>
        </p:txBody>
      </p:sp>
      <p:sp>
        <p:nvSpPr>
          <p:cNvPr id="3" name="TextBox 2">
            <a:extLst>
              <a:ext uri="{FF2B5EF4-FFF2-40B4-BE49-F238E27FC236}">
                <a16:creationId xmlns:a16="http://schemas.microsoft.com/office/drawing/2014/main" xmlns="" id="{D52B1933-D985-4352-A069-16FC4EA78720}"/>
              </a:ext>
            </a:extLst>
          </p:cNvPr>
          <p:cNvSpPr txBox="1"/>
          <p:nvPr/>
        </p:nvSpPr>
        <p:spPr>
          <a:xfrm>
            <a:off x="2023132" y="4542028"/>
            <a:ext cx="9394168" cy="584775"/>
          </a:xfrm>
          <a:prstGeom prst="rect">
            <a:avLst/>
          </a:prstGeom>
          <a:noFill/>
        </p:spPr>
        <p:txBody>
          <a:bodyPr wrap="square" rtlCol="0">
            <a:spAutoFit/>
          </a:bodyPr>
          <a:lstStyle/>
          <a:p>
            <a:r>
              <a:rPr lang="en-US" sz="3200" b="1" dirty="0" err="1">
                <a:latin typeface="UTM Avo" panose="02040603050506020204" pitchFamily="18" charset="0"/>
              </a:rPr>
              <a:t>Ví</a:t>
            </a:r>
            <a:r>
              <a:rPr lang="en-US" sz="3200" b="1" dirty="0">
                <a:latin typeface="UTM Avo" panose="02040603050506020204" pitchFamily="18" charset="0"/>
              </a:rPr>
              <a:t> </a:t>
            </a:r>
            <a:r>
              <a:rPr lang="en-US" sz="3200" b="1" dirty="0" err="1">
                <a:latin typeface="UTM Avo" panose="02040603050506020204" pitchFamily="18" charset="0"/>
              </a:rPr>
              <a:t>dụ</a:t>
            </a:r>
            <a:r>
              <a:rPr lang="en-US" sz="3200" b="1" dirty="0">
                <a:latin typeface="UTM Avo" panose="02040603050506020204" pitchFamily="18" charset="0"/>
              </a:rPr>
              <a:t>: </a:t>
            </a:r>
            <a:r>
              <a:rPr lang="en-US" sz="3200" b="1" dirty="0" err="1">
                <a:latin typeface="UTM Avo" panose="02040603050506020204" pitchFamily="18" charset="0"/>
              </a:rPr>
              <a:t>Tìm</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AC5B6DD6-EBDF-48BD-A304-C5EBDA0ECA31}"/>
                  </a:ext>
                </a:extLst>
              </p:cNvPr>
              <p:cNvSpPr txBox="1"/>
              <p:nvPr/>
            </p:nvSpPr>
            <p:spPr>
              <a:xfrm>
                <a:off x="3865515" y="5222555"/>
                <a:ext cx="371897" cy="9225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a:rPr>
                          </m:ctrlPr>
                        </m:fPr>
                        <m:num>
                          <m:r>
                            <a:rPr lang="en-US" sz="3200" b="1" i="1" smtClean="0">
                              <a:latin typeface="Cambria Math" panose="02040503050406030204" pitchFamily="18" charset="0"/>
                            </a:rPr>
                            <m:t>𝟔</m:t>
                          </m:r>
                        </m:num>
                        <m:den>
                          <m:r>
                            <a:rPr lang="en-US" sz="3200" b="1" i="1" smtClean="0">
                              <a:latin typeface="Cambria Math" panose="02040503050406030204" pitchFamily="18" charset="0"/>
                            </a:rPr>
                            <m:t>𝟕</m:t>
                          </m:r>
                        </m:den>
                      </m:f>
                    </m:oMath>
                  </m:oMathPara>
                </a14:m>
                <a:endParaRPr lang="en-US" sz="3200" b="1" dirty="0">
                  <a:latin typeface="UTM Avo" panose="0204060305050602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71897"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775D561E-53D0-4926-A6D8-5F7FB1EAAA20}"/>
                  </a:ext>
                </a:extLst>
              </p:cNvPr>
              <p:cNvSpPr txBox="1"/>
              <p:nvPr/>
            </p:nvSpPr>
            <p:spPr>
              <a:xfrm>
                <a:off x="5027966" y="5254982"/>
                <a:ext cx="617157" cy="9251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a:rPr>
                          </m:ctrlPr>
                        </m:fPr>
                        <m:num>
                          <m:r>
                            <a:rPr lang="en-US" sz="3200" b="1" i="1" smtClean="0">
                              <a:latin typeface="Cambria Math" panose="02040503050406030204" pitchFamily="18" charset="0"/>
                            </a:rPr>
                            <m:t>𝟏𝟑</m:t>
                          </m:r>
                        </m:num>
                        <m:den>
                          <m:r>
                            <a:rPr lang="en-US" sz="3200" b="1" i="1" smtClean="0">
                              <a:latin typeface="Cambria Math" panose="02040503050406030204" pitchFamily="18" charset="0"/>
                            </a:rPr>
                            <m:t>𝟗</m:t>
                          </m:r>
                        </m:den>
                      </m:f>
                    </m:oMath>
                  </m:oMathPara>
                </a14:m>
                <a:endParaRPr lang="en-US" sz="3200" b="1" dirty="0">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61715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ACC92A18-E4E4-451A-9A02-0A3368CF5A26}"/>
                  </a:ext>
                </a:extLst>
              </p:cNvPr>
              <p:cNvSpPr txBox="1"/>
              <p:nvPr/>
            </p:nvSpPr>
            <p:spPr>
              <a:xfrm>
                <a:off x="6353546" y="5222555"/>
                <a:ext cx="617157"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a:rPr>
                          </m:ctrlPr>
                        </m:fPr>
                        <m:num>
                          <m:r>
                            <a:rPr lang="en-US" sz="3200" b="1" i="1" smtClean="0">
                              <a:latin typeface="Cambria Math" panose="02040503050406030204" pitchFamily="18" charset="0"/>
                            </a:rPr>
                            <m:t>𝟏𝟎</m:t>
                          </m:r>
                        </m:num>
                        <m:den>
                          <m:r>
                            <a:rPr lang="en-US" sz="3200" b="1" i="1" smtClean="0">
                              <a:latin typeface="Cambria Math" panose="02040503050406030204" pitchFamily="18" charset="0"/>
                            </a:rPr>
                            <m:t>𝟐𝟏</m:t>
                          </m:r>
                        </m:den>
                      </m:f>
                    </m:oMath>
                  </m:oMathPara>
                </a14:m>
                <a:endParaRPr lang="en-US" sz="3200" b="1" dirty="0">
                  <a:latin typeface="UTM Avo" panose="0204060305050602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61715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6FA99BB7-B342-4509-B7D9-667F2CF60864}"/>
                  </a:ext>
                </a:extLst>
              </p:cNvPr>
              <p:cNvSpPr txBox="1"/>
              <p:nvPr/>
            </p:nvSpPr>
            <p:spPr>
              <a:xfrm>
                <a:off x="7666794" y="5184913"/>
                <a:ext cx="617157" cy="9207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𝟐𝟕</m:t>
                          </m:r>
                        </m:den>
                      </m:f>
                    </m:oMath>
                  </m:oMathPara>
                </a14:m>
                <a:endParaRPr lang="en-US" sz="3200" b="1" dirty="0">
                  <a:latin typeface="UTM Avo" panose="0204060305050602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61715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6951"/>
</p:tagLst>
</file>

<file path=ppt/tags/tag10.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1064</Words>
  <Application>Microsoft Office PowerPoint</Application>
  <PresentationFormat>Custom</PresentationFormat>
  <Paragraphs>226</Paragraphs>
  <Slides>29</Slides>
  <Notes>29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29</vt:i4>
      </vt:variant>
    </vt:vector>
  </HeadingPairs>
  <TitlesOfParts>
    <vt:vector size="47" baseType="lpstr">
      <vt:lpstr>Arial</vt:lpstr>
      <vt:lpstr>Calibri Light</vt:lpstr>
      <vt:lpstr>Century Gothic</vt:lpstr>
      <vt:lpstr>#9Slide07 SVNErika Ormig</vt:lpstr>
      <vt:lpstr>UTM Flavour</vt:lpstr>
      <vt:lpstr>汉仪铸字木头人W</vt:lpstr>
      <vt:lpstr>#9Slide07 IcielLa Chic Pro Shad</vt:lpstr>
      <vt:lpstr>SVN-Newton</vt:lpstr>
      <vt:lpstr>Cambria Math</vt:lpstr>
      <vt:lpstr>等线</vt:lpstr>
      <vt:lpstr>Times New Roman</vt:lpstr>
      <vt:lpstr>Calibri</vt:lpstr>
      <vt:lpstr>宋体</vt:lpstr>
      <vt:lpstr>UTM Flamenco</vt:lpstr>
      <vt:lpstr>UTM Loko</vt:lpstr>
      <vt:lpstr>微软雅黑</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1146951</dc:title>
  <dc:creator>haiyen</dc:creator>
  <cp:keywords>Mangnonteam</cp:keywords>
  <cp:lastModifiedBy>Moderator</cp:lastModifiedBy>
  <cp:revision>30</cp:revision>
  <dcterms:created xsi:type="dcterms:W3CDTF">2016-09-24T16:29:00Z</dcterms:created>
  <dcterms:modified xsi:type="dcterms:W3CDTF">2023-03-05T16:12:43Z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