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7" r:id="rId2"/>
    <p:sldId id="261" r:id="rId3"/>
    <p:sldId id="262" r:id="rId4"/>
    <p:sldId id="268" r:id="rId5"/>
    <p:sldId id="278" r:id="rId6"/>
    <p:sldId id="287" r:id="rId7"/>
    <p:sldId id="283" r:id="rId8"/>
    <p:sldId id="288" r:id="rId9"/>
    <p:sldId id="297" r:id="rId10"/>
    <p:sldId id="290" r:id="rId11"/>
    <p:sldId id="289" r:id="rId12"/>
    <p:sldId id="291" r:id="rId13"/>
    <p:sldId id="292" r:id="rId14"/>
    <p:sldId id="293" r:id="rId15"/>
    <p:sldId id="294" r:id="rId16"/>
    <p:sldId id="298" r:id="rId17"/>
    <p:sldId id="285" r:id="rId18"/>
    <p:sldId id="299" r:id="rId19"/>
    <p:sldId id="300" r:id="rId20"/>
    <p:sldId id="296" r:id="rId21"/>
    <p:sldId id="271" r:id="rId22"/>
    <p:sldId id="272" r:id="rId23"/>
    <p:sldId id="273" r:id="rId24"/>
    <p:sldId id="276" r:id="rId25"/>
    <p:sldId id="277" r:id="rId26"/>
    <p:sldId id="29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2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#1" loCatId="hierarchy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Ba-na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Ê-đê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3196DDB-66A2-4ACB-9E96-1AEEC60DC8AB}">
      <dgm:prSet phldrT="[Text]" custT="1"/>
      <dgm:spPr>
        <a:solidFill>
          <a:srgbClr val="FFCCCC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32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Dân tộc sống lâu đời</a:t>
          </a:r>
          <a:endParaRPr lang="en-US" sz="3200" b="1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l"/>
          <a:r>
            <a:rPr lang="en-US" sz="5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Xơ-đăng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Gia-rai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23109" custScaleY="96202" custLinFactNeighborX="-415" custLinFactNeighborY="-17590">
        <dgm:presLayoutVars>
          <dgm:chPref val="3"/>
        </dgm:presLayoutVars>
      </dgm:prSet>
      <dgm:spPr/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</dgm:pt>
    <dgm:pt modelId="{EA3FB3DB-E993-4CA7-92C3-6C02B8646906}" type="pres">
      <dgm:prSet presAssocID="{A8FFD2D3-D1E4-4148-A37B-A49B7A6E140B}" presName="connTx" presStyleLbl="parChTrans1D2" presStyleIdx="0" presStyleCnt="4"/>
      <dgm:spPr/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3668" custScaleY="19140">
        <dgm:presLayoutVars>
          <dgm:chPref val="3"/>
        </dgm:presLayoutVars>
      </dgm:prSet>
      <dgm:spPr/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</dgm:pt>
    <dgm:pt modelId="{4C3926DB-4458-43C5-A912-D1B27ADF831A}" type="pres">
      <dgm:prSet presAssocID="{C7D8D88D-6FC2-488C-9E97-024C7B5D8A4E}" presName="connTx" presStyleLbl="parChTrans1D2" presStyleIdx="1" presStyleCnt="4"/>
      <dgm:spPr/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ScaleX="33875" custScaleY="17758" custLinFactNeighborX="1000" custLinFactNeighborY="-12534">
        <dgm:presLayoutVars>
          <dgm:chPref val="3"/>
        </dgm:presLayoutVars>
      </dgm:prSet>
      <dgm:spPr/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</dgm:pt>
    <dgm:pt modelId="{98A3139B-DD7B-4ED3-BA0D-62D8685DFC9A}" type="pres">
      <dgm:prSet presAssocID="{F0320E17-806B-4997-B65D-881AAA53C5AA}" presName="connTx" presStyleLbl="parChTrans1D2" presStyleIdx="2" presStyleCnt="4"/>
      <dgm:spPr/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3077" custScaleY="17053" custLinFactNeighborX="1141" custLinFactNeighborY="-25731">
        <dgm:presLayoutVars>
          <dgm:chPref val="3"/>
        </dgm:presLayoutVars>
      </dgm:prSet>
      <dgm:spPr/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</dgm:pt>
    <dgm:pt modelId="{4DDFF43C-76D4-40CC-9A09-D5277ACBDE93}" type="pres">
      <dgm:prSet presAssocID="{ED443D89-481F-4178-9EF6-C95D50CBA246}" presName="connTx" presStyleLbl="parChTrans1D2" presStyleIdx="3" presStyleCnt="4"/>
      <dgm:spPr/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4491" custScaleY="17586" custLinFactNeighborX="1191" custLinFactNeighborY="-37998">
        <dgm:presLayoutVars>
          <dgm:chPref val="3"/>
        </dgm:presLayoutVars>
      </dgm:prSet>
      <dgm:spPr/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4186465B-953B-4451-9396-30353EC6D10F}" type="presOf" srcId="{7D3A7201-AFA6-4FFB-B7B0-7A4E10A55152}" destId="{83110ED2-DBF9-447F-A4CA-6C2C7CF4D2C9}" srcOrd="0" destOrd="0" presId="urn:microsoft.com/office/officeart/2005/8/layout/hierarchy2#1"/>
    <dgm:cxn modelId="{0B66305C-133F-4C76-BB28-3F1293C49120}" type="presOf" srcId="{C7D8D88D-6FC2-488C-9E97-024C7B5D8A4E}" destId="{4C3926DB-4458-43C5-A912-D1B27ADF831A}" srcOrd="1" destOrd="0" presId="urn:microsoft.com/office/officeart/2005/8/layout/hierarchy2#1"/>
    <dgm:cxn modelId="{95249C6C-595E-495D-B9BD-041B239EF264}" type="presOf" srcId="{F0320E17-806B-4997-B65D-881AAA53C5AA}" destId="{98A3139B-DD7B-4ED3-BA0D-62D8685DFC9A}" srcOrd="1" destOrd="0" presId="urn:microsoft.com/office/officeart/2005/8/layout/hierarchy2#1"/>
    <dgm:cxn modelId="{E6AEB570-C20A-4B32-A558-8FC1F0322F93}" type="presOf" srcId="{A8FFD2D3-D1E4-4148-A37B-A49B7A6E140B}" destId="{EA3FB3DB-E993-4CA7-92C3-6C02B8646906}" srcOrd="1" destOrd="0" presId="urn:microsoft.com/office/officeart/2005/8/layout/hierarchy2#1"/>
    <dgm:cxn modelId="{358B3458-5180-4193-85F6-47B38366754B}" type="presOf" srcId="{ED443D89-481F-4178-9EF6-C95D50CBA246}" destId="{4DDFF43C-76D4-40CC-9A09-D5277ACBDE93}" srcOrd="1" destOrd="0" presId="urn:microsoft.com/office/officeart/2005/8/layout/hierarchy2#1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884307A2-6E98-493A-B31E-71BF5C842E8B}" type="presOf" srcId="{4775A616-5D7D-41FF-AD1B-40CA09A1DD87}" destId="{CA047473-28D4-47BD-A66F-56F7ED5435DA}" srcOrd="0" destOrd="0" presId="urn:microsoft.com/office/officeart/2005/8/layout/hierarchy2#1"/>
    <dgm:cxn modelId="{1665F8B6-5826-4D02-9FE1-495B2879260F}" type="presOf" srcId="{A8FFD2D3-D1E4-4148-A37B-A49B7A6E140B}" destId="{4E7199F6-D99C-4A7A-B00F-6F18D169394F}" srcOrd="0" destOrd="0" presId="urn:microsoft.com/office/officeart/2005/8/layout/hierarchy2#1"/>
    <dgm:cxn modelId="{38BF2FB7-96AD-4C6D-A2E8-B03E91049E8C}" type="presOf" srcId="{F44EB523-3A73-4408-A44A-153CE4329907}" destId="{E210BB7A-FC11-4000-8095-BB9232455B0A}" srcOrd="0" destOrd="0" presId="urn:microsoft.com/office/officeart/2005/8/layout/hierarchy2#1"/>
    <dgm:cxn modelId="{82142AD1-A609-4DE8-B152-69BDADBF8989}" type="presOf" srcId="{06CC1C94-73AB-4802-9E08-585BAE4A2F7F}" destId="{597B6A3F-FB9D-4062-B2D0-DEDDAB3FABFE}" srcOrd="0" destOrd="0" presId="urn:microsoft.com/office/officeart/2005/8/layout/hierarchy2#1"/>
    <dgm:cxn modelId="{D85EDED8-D2D1-47DF-B2FD-796C5210311E}" type="presOf" srcId="{F0320E17-806B-4997-B65D-881AAA53C5AA}" destId="{C560C6DF-06EC-43B3-831C-ED9287945230}" srcOrd="0" destOrd="0" presId="urn:microsoft.com/office/officeart/2005/8/layout/hierarchy2#1"/>
    <dgm:cxn modelId="{A93F3FDC-FE5E-46DB-8D28-890B09EED2D4}" type="presOf" srcId="{93196DDB-66A2-4ACB-9E96-1AEEC60DC8AB}" destId="{4002F394-544F-43C1-B8C6-F8FD5933D132}" srcOrd="0" destOrd="0" presId="urn:microsoft.com/office/officeart/2005/8/layout/hierarchy2#1"/>
    <dgm:cxn modelId="{626440DE-7D46-4DEA-A594-F7B056A9A217}" type="presOf" srcId="{ED443D89-481F-4178-9EF6-C95D50CBA246}" destId="{4748F530-B85D-4ECF-BA0F-634AAFAA1854}" srcOrd="0" destOrd="0" presId="urn:microsoft.com/office/officeart/2005/8/layout/hierarchy2#1"/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E30D8BE7-C960-4042-962A-910138038025}" type="presOf" srcId="{C7D8D88D-6FC2-488C-9E97-024C7B5D8A4E}" destId="{DF8048C8-8290-488B-8F2C-6CDEBC14F98F}" srcOrd="0" destOrd="0" presId="urn:microsoft.com/office/officeart/2005/8/layout/hierarchy2#1"/>
    <dgm:cxn modelId="{159E89EC-0330-4B26-99A9-61B140D7C220}" type="presOf" srcId="{7878B411-C53E-4CE5-ACE9-65FF1DAE789C}" destId="{3DF8AEF3-82DA-4392-B0A8-D6409B6FDE94}" srcOrd="0" destOrd="0" presId="urn:microsoft.com/office/officeart/2005/8/layout/hierarchy2#1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DDE52E57-9704-4B91-BA01-1B52FEB67747}" type="presParOf" srcId="{3DF8AEF3-82DA-4392-B0A8-D6409B6FDE94}" destId="{21A0FDAF-58FF-46E9-92C7-D71D13FC2E60}" srcOrd="0" destOrd="0" presId="urn:microsoft.com/office/officeart/2005/8/layout/hierarchy2#1"/>
    <dgm:cxn modelId="{CB52D972-8F0B-4C85-828A-0AD78FF823F5}" type="presParOf" srcId="{21A0FDAF-58FF-46E9-92C7-D71D13FC2E60}" destId="{4002F394-544F-43C1-B8C6-F8FD5933D132}" srcOrd="0" destOrd="0" presId="urn:microsoft.com/office/officeart/2005/8/layout/hierarchy2#1"/>
    <dgm:cxn modelId="{530F2EEC-8019-49C9-BDB0-8A69D579ED28}" type="presParOf" srcId="{21A0FDAF-58FF-46E9-92C7-D71D13FC2E60}" destId="{C787E37B-DF6A-4CDC-ABB7-EC58F40A9969}" srcOrd="1" destOrd="0" presId="urn:microsoft.com/office/officeart/2005/8/layout/hierarchy2#1"/>
    <dgm:cxn modelId="{CE97A46B-C7D1-407E-A9E5-63A22BF546DD}" type="presParOf" srcId="{C787E37B-DF6A-4CDC-ABB7-EC58F40A9969}" destId="{4E7199F6-D99C-4A7A-B00F-6F18D169394F}" srcOrd="0" destOrd="0" presId="urn:microsoft.com/office/officeart/2005/8/layout/hierarchy2#1"/>
    <dgm:cxn modelId="{F9AA5FA6-45DA-453A-850F-602263DB3CA8}" type="presParOf" srcId="{4E7199F6-D99C-4A7A-B00F-6F18D169394F}" destId="{EA3FB3DB-E993-4CA7-92C3-6C02B8646906}" srcOrd="0" destOrd="0" presId="urn:microsoft.com/office/officeart/2005/8/layout/hierarchy2#1"/>
    <dgm:cxn modelId="{3A09051E-F5DE-4FB9-8EEF-6307AFFC7A0D}" type="presParOf" srcId="{C787E37B-DF6A-4CDC-ABB7-EC58F40A9969}" destId="{5623B758-B403-4957-AA6F-003804626264}" srcOrd="1" destOrd="0" presId="urn:microsoft.com/office/officeart/2005/8/layout/hierarchy2#1"/>
    <dgm:cxn modelId="{7B3878A4-4044-4109-A6B9-6099208F8D28}" type="presParOf" srcId="{5623B758-B403-4957-AA6F-003804626264}" destId="{597B6A3F-FB9D-4062-B2D0-DEDDAB3FABFE}" srcOrd="0" destOrd="0" presId="urn:microsoft.com/office/officeart/2005/8/layout/hierarchy2#1"/>
    <dgm:cxn modelId="{969DBEE7-52CC-4DF3-9734-2DA2329F7D9B}" type="presParOf" srcId="{5623B758-B403-4957-AA6F-003804626264}" destId="{2ED55C9E-5C77-4217-9440-9984FEDB9748}" srcOrd="1" destOrd="0" presId="urn:microsoft.com/office/officeart/2005/8/layout/hierarchy2#1"/>
    <dgm:cxn modelId="{CABF563C-16ED-4231-ABDC-86E0FD132057}" type="presParOf" srcId="{C787E37B-DF6A-4CDC-ABB7-EC58F40A9969}" destId="{DF8048C8-8290-488B-8F2C-6CDEBC14F98F}" srcOrd="2" destOrd="0" presId="urn:microsoft.com/office/officeart/2005/8/layout/hierarchy2#1"/>
    <dgm:cxn modelId="{1CB2E53D-2344-4BA4-BF6B-ACCBD6686601}" type="presParOf" srcId="{DF8048C8-8290-488B-8F2C-6CDEBC14F98F}" destId="{4C3926DB-4458-43C5-A912-D1B27ADF831A}" srcOrd="0" destOrd="0" presId="urn:microsoft.com/office/officeart/2005/8/layout/hierarchy2#1"/>
    <dgm:cxn modelId="{43906A65-1D91-40A1-AD50-E41D4F06649B}" type="presParOf" srcId="{C787E37B-DF6A-4CDC-ABB7-EC58F40A9969}" destId="{E67FC704-3309-4391-B497-2DDABF538C8A}" srcOrd="3" destOrd="0" presId="urn:microsoft.com/office/officeart/2005/8/layout/hierarchy2#1"/>
    <dgm:cxn modelId="{57AA6223-D33E-47BC-AB02-A43B172FC731}" type="presParOf" srcId="{E67FC704-3309-4391-B497-2DDABF538C8A}" destId="{E210BB7A-FC11-4000-8095-BB9232455B0A}" srcOrd="0" destOrd="0" presId="urn:microsoft.com/office/officeart/2005/8/layout/hierarchy2#1"/>
    <dgm:cxn modelId="{00879FBC-04E4-4FF4-A6FF-2E07CE71C79A}" type="presParOf" srcId="{E67FC704-3309-4391-B497-2DDABF538C8A}" destId="{E73D21C9-A469-4EC1-944C-6C4528DE83A9}" srcOrd="1" destOrd="0" presId="urn:microsoft.com/office/officeart/2005/8/layout/hierarchy2#1"/>
    <dgm:cxn modelId="{ABFC4964-2C51-4DFD-B348-AA70BF9FAACF}" type="presParOf" srcId="{C787E37B-DF6A-4CDC-ABB7-EC58F40A9969}" destId="{C560C6DF-06EC-43B3-831C-ED9287945230}" srcOrd="4" destOrd="0" presId="urn:microsoft.com/office/officeart/2005/8/layout/hierarchy2#1"/>
    <dgm:cxn modelId="{FBF5D458-B5C4-4D16-AC34-64B55CB19070}" type="presParOf" srcId="{C560C6DF-06EC-43B3-831C-ED9287945230}" destId="{98A3139B-DD7B-4ED3-BA0D-62D8685DFC9A}" srcOrd="0" destOrd="0" presId="urn:microsoft.com/office/officeart/2005/8/layout/hierarchy2#1"/>
    <dgm:cxn modelId="{27A0785C-01CA-4DA5-9C39-11897980D2B8}" type="presParOf" srcId="{C787E37B-DF6A-4CDC-ABB7-EC58F40A9969}" destId="{4E8ED8CA-6B2A-46C4-9B95-387F9518B309}" srcOrd="5" destOrd="0" presId="urn:microsoft.com/office/officeart/2005/8/layout/hierarchy2#1"/>
    <dgm:cxn modelId="{51F8F413-F312-41A5-9D21-78296D3732D5}" type="presParOf" srcId="{4E8ED8CA-6B2A-46C4-9B95-387F9518B309}" destId="{83110ED2-DBF9-447F-A4CA-6C2C7CF4D2C9}" srcOrd="0" destOrd="0" presId="urn:microsoft.com/office/officeart/2005/8/layout/hierarchy2#1"/>
    <dgm:cxn modelId="{39B2E375-7E8C-4F13-B762-BF84C6DF7B08}" type="presParOf" srcId="{4E8ED8CA-6B2A-46C4-9B95-387F9518B309}" destId="{A2A03738-65F3-4C6B-A4D4-6DBE48F91AC4}" srcOrd="1" destOrd="0" presId="urn:microsoft.com/office/officeart/2005/8/layout/hierarchy2#1"/>
    <dgm:cxn modelId="{6F36E0F4-C8E2-4E40-BEFD-100B5CFED21B}" type="presParOf" srcId="{C787E37B-DF6A-4CDC-ABB7-EC58F40A9969}" destId="{4748F530-B85D-4ECF-BA0F-634AAFAA1854}" srcOrd="6" destOrd="0" presId="urn:microsoft.com/office/officeart/2005/8/layout/hierarchy2#1"/>
    <dgm:cxn modelId="{301CAA04-4DE3-4965-909A-BE7F1E5CF028}" type="presParOf" srcId="{4748F530-B85D-4ECF-BA0F-634AAFAA1854}" destId="{4DDFF43C-76D4-40CC-9A09-D5277ACBDE93}" srcOrd="0" destOrd="0" presId="urn:microsoft.com/office/officeart/2005/8/layout/hierarchy2#1"/>
    <dgm:cxn modelId="{CD006D41-4AA2-48FA-A182-7110E2716CD1}" type="presParOf" srcId="{C787E37B-DF6A-4CDC-ABB7-EC58F40A9969}" destId="{678C9026-456C-450E-829C-25D1F95A8348}" srcOrd="7" destOrd="0" presId="urn:microsoft.com/office/officeart/2005/8/layout/hierarchy2#1"/>
    <dgm:cxn modelId="{EA2A3053-8AFB-4FF9-8EF9-7C15D3BD3C50}" type="presParOf" srcId="{678C9026-456C-450E-829C-25D1F95A8348}" destId="{CA047473-28D4-47BD-A66F-56F7ED5435DA}" srcOrd="0" destOrd="0" presId="urn:microsoft.com/office/officeart/2005/8/layout/hierarchy2#1"/>
    <dgm:cxn modelId="{3919E710-0BD8-4D50-8AFE-645F99905690}" type="presParOf" srcId="{678C9026-456C-450E-829C-25D1F95A8348}" destId="{F1827F5D-7233-4B48-9A24-C649038E1BB6}" srcOrd="1" destOrd="0" presId="urn:microsoft.com/office/officeart/2005/8/layout/hierarchy2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#2" loCatId="hierarchy" qsTypeId="urn:microsoft.com/office/officeart/2005/8/quickstyle/simple1#2" qsCatId="simple" csTypeId="urn:microsoft.com/office/officeart/2005/8/colors/accent1_1#2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Tày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Mông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3196DDB-66A2-4ACB-9E96-1AEEC60DC8AB}">
      <dgm:prSet phldrT="[Text]" custT="1"/>
      <dgm:spPr>
        <a:solidFill>
          <a:schemeClr val="accent5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Dân tộc từ nơi khác đến</a:t>
          </a:r>
          <a:endParaRPr lang="en-US" sz="2800" b="1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Nùng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Kinh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36992" custScaleY="90615" custLinFactNeighborX="-151" custLinFactNeighborY="-29907">
        <dgm:presLayoutVars>
          <dgm:chPref val="3"/>
        </dgm:presLayoutVars>
      </dgm:prSet>
      <dgm:spPr/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</dgm:pt>
    <dgm:pt modelId="{EA3FB3DB-E993-4CA7-92C3-6C02B8646906}" type="pres">
      <dgm:prSet presAssocID="{A8FFD2D3-D1E4-4148-A37B-A49B7A6E140B}" presName="connTx" presStyleLbl="parChTrans1D2" presStyleIdx="0" presStyleCnt="4"/>
      <dgm:spPr/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5575" custScaleY="20872">
        <dgm:presLayoutVars>
          <dgm:chPref val="3"/>
        </dgm:presLayoutVars>
      </dgm:prSet>
      <dgm:spPr/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</dgm:pt>
    <dgm:pt modelId="{4C3926DB-4458-43C5-A912-D1B27ADF831A}" type="pres">
      <dgm:prSet presAssocID="{C7D8D88D-6FC2-488C-9E97-024C7B5D8A4E}" presName="connTx" presStyleLbl="parChTrans1D2" presStyleIdx="1" presStyleCnt="4"/>
      <dgm:spPr/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Ang="0" custScaleX="35780" custScaleY="21666" custLinFactNeighborX="634" custLinFactNeighborY="-11585">
        <dgm:presLayoutVars>
          <dgm:chPref val="3"/>
        </dgm:presLayoutVars>
      </dgm:prSet>
      <dgm:spPr/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</dgm:pt>
    <dgm:pt modelId="{98A3139B-DD7B-4ED3-BA0D-62D8685DFC9A}" type="pres">
      <dgm:prSet presAssocID="{F0320E17-806B-4997-B65D-881AAA53C5AA}" presName="connTx" presStyleLbl="parChTrans1D2" presStyleIdx="2" presStyleCnt="4"/>
      <dgm:spPr/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6624" custScaleY="17724" custLinFactNeighborX="687" custLinFactNeighborY="-21620">
        <dgm:presLayoutVars>
          <dgm:chPref val="3"/>
        </dgm:presLayoutVars>
      </dgm:prSet>
      <dgm:spPr/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</dgm:pt>
    <dgm:pt modelId="{4DDFF43C-76D4-40CC-9A09-D5277ACBDE93}" type="pres">
      <dgm:prSet presAssocID="{ED443D89-481F-4178-9EF6-C95D50CBA246}" presName="connTx" presStyleLbl="parChTrans1D2" presStyleIdx="3" presStyleCnt="4"/>
      <dgm:spPr/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7541" custScaleY="20248" custLinFactNeighborX="229" custLinFactNeighborY="-32534">
        <dgm:presLayoutVars>
          <dgm:chPref val="3"/>
        </dgm:presLayoutVars>
      </dgm:prSet>
      <dgm:spPr/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F07D220A-BD2F-44AD-BF58-88DE07D68425}" type="presOf" srcId="{F0320E17-806B-4997-B65D-881AAA53C5AA}" destId="{C560C6DF-06EC-43B3-831C-ED9287945230}" srcOrd="0" destOrd="0" presId="urn:microsoft.com/office/officeart/2005/8/layout/hierarchy2#2"/>
    <dgm:cxn modelId="{DE6F7E1F-A463-4FB5-A6C9-92070BF0CC7B}" type="presOf" srcId="{7D3A7201-AFA6-4FFB-B7B0-7A4E10A55152}" destId="{83110ED2-DBF9-447F-A4CA-6C2C7CF4D2C9}" srcOrd="0" destOrd="0" presId="urn:microsoft.com/office/officeart/2005/8/layout/hierarchy2#2"/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DB65BA3E-7ED3-46EE-9B03-8233DB67C3E7}" type="presOf" srcId="{06CC1C94-73AB-4802-9E08-585BAE4A2F7F}" destId="{597B6A3F-FB9D-4062-B2D0-DEDDAB3FABFE}" srcOrd="0" destOrd="0" presId="urn:microsoft.com/office/officeart/2005/8/layout/hierarchy2#2"/>
    <dgm:cxn modelId="{9D442040-AA33-41F4-A9DB-D7215B3D6DC4}" type="presOf" srcId="{F44EB523-3A73-4408-A44A-153CE4329907}" destId="{E210BB7A-FC11-4000-8095-BB9232455B0A}" srcOrd="0" destOrd="0" presId="urn:microsoft.com/office/officeart/2005/8/layout/hierarchy2#2"/>
    <dgm:cxn modelId="{55052265-AD9E-4AB3-8202-268B0BDA316B}" type="presOf" srcId="{ED443D89-481F-4178-9EF6-C95D50CBA246}" destId="{4DDFF43C-76D4-40CC-9A09-D5277ACBDE93}" srcOrd="1" destOrd="0" presId="urn:microsoft.com/office/officeart/2005/8/layout/hierarchy2#2"/>
    <dgm:cxn modelId="{B7B55C4C-2C2B-464F-A6D1-830BC938698C}" type="presOf" srcId="{A8FFD2D3-D1E4-4148-A37B-A49B7A6E140B}" destId="{4E7199F6-D99C-4A7A-B00F-6F18D169394F}" srcOrd="0" destOrd="0" presId="urn:microsoft.com/office/officeart/2005/8/layout/hierarchy2#2"/>
    <dgm:cxn modelId="{B9F4EB7C-45FC-4F44-A4A1-9CA34A01D3F1}" type="presOf" srcId="{A8FFD2D3-D1E4-4148-A37B-A49B7A6E140B}" destId="{EA3FB3DB-E993-4CA7-92C3-6C02B8646906}" srcOrd="1" destOrd="0" presId="urn:microsoft.com/office/officeart/2005/8/layout/hierarchy2#2"/>
    <dgm:cxn modelId="{4AFA8897-4085-44D9-8584-1CD7106A6158}" type="presOf" srcId="{7878B411-C53E-4CE5-ACE9-65FF1DAE789C}" destId="{3DF8AEF3-82DA-4392-B0A8-D6409B6FDE94}" srcOrd="0" destOrd="0" presId="urn:microsoft.com/office/officeart/2005/8/layout/hierarchy2#2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157B8ECC-A075-4030-B8C7-8E68016EB3A1}" type="presOf" srcId="{F0320E17-806B-4997-B65D-881AAA53C5AA}" destId="{98A3139B-DD7B-4ED3-BA0D-62D8685DFC9A}" srcOrd="1" destOrd="0" presId="urn:microsoft.com/office/officeart/2005/8/layout/hierarchy2#2"/>
    <dgm:cxn modelId="{CAB7C9D7-D4E9-4F42-9FC6-FA420EA600B4}" type="presOf" srcId="{ED443D89-481F-4178-9EF6-C95D50CBA246}" destId="{4748F530-B85D-4ECF-BA0F-634AAFAA1854}" srcOrd="0" destOrd="0" presId="urn:microsoft.com/office/officeart/2005/8/layout/hierarchy2#2"/>
    <dgm:cxn modelId="{1DC34ED8-3364-492D-9B0A-54C3D41A67E6}" type="presOf" srcId="{C7D8D88D-6FC2-488C-9E97-024C7B5D8A4E}" destId="{4C3926DB-4458-43C5-A912-D1B27ADF831A}" srcOrd="1" destOrd="0" presId="urn:microsoft.com/office/officeart/2005/8/layout/hierarchy2#2"/>
    <dgm:cxn modelId="{B6893FDD-278A-41FD-8835-8C68096B78D3}" type="presOf" srcId="{93196DDB-66A2-4ACB-9E96-1AEEC60DC8AB}" destId="{4002F394-544F-43C1-B8C6-F8FD5933D132}" srcOrd="0" destOrd="0" presId="urn:microsoft.com/office/officeart/2005/8/layout/hierarchy2#2"/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8A88A9E4-B93E-4C33-8D43-BFB7D7E0BE0D}" type="presOf" srcId="{4775A616-5D7D-41FF-AD1B-40CA09A1DD87}" destId="{CA047473-28D4-47BD-A66F-56F7ED5435DA}" srcOrd="0" destOrd="0" presId="urn:microsoft.com/office/officeart/2005/8/layout/hierarchy2#2"/>
    <dgm:cxn modelId="{7D7E66F4-F0D1-4470-A9E6-E95E28139470}" type="presOf" srcId="{C7D8D88D-6FC2-488C-9E97-024C7B5D8A4E}" destId="{DF8048C8-8290-488B-8F2C-6CDEBC14F98F}" srcOrd="0" destOrd="0" presId="urn:microsoft.com/office/officeart/2005/8/layout/hierarchy2#2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90262D4E-2DF2-4412-BC64-91A80DC78686}" type="presParOf" srcId="{3DF8AEF3-82DA-4392-B0A8-D6409B6FDE94}" destId="{21A0FDAF-58FF-46E9-92C7-D71D13FC2E60}" srcOrd="0" destOrd="0" presId="urn:microsoft.com/office/officeart/2005/8/layout/hierarchy2#2"/>
    <dgm:cxn modelId="{D97F481F-FA1F-4C6B-9F34-6771B60208FB}" type="presParOf" srcId="{21A0FDAF-58FF-46E9-92C7-D71D13FC2E60}" destId="{4002F394-544F-43C1-B8C6-F8FD5933D132}" srcOrd="0" destOrd="0" presId="urn:microsoft.com/office/officeart/2005/8/layout/hierarchy2#2"/>
    <dgm:cxn modelId="{71898655-B1AC-4308-890D-E0387EC086BB}" type="presParOf" srcId="{21A0FDAF-58FF-46E9-92C7-D71D13FC2E60}" destId="{C787E37B-DF6A-4CDC-ABB7-EC58F40A9969}" srcOrd="1" destOrd="0" presId="urn:microsoft.com/office/officeart/2005/8/layout/hierarchy2#2"/>
    <dgm:cxn modelId="{256B5302-9055-4B68-984B-86BB73CEF6C2}" type="presParOf" srcId="{C787E37B-DF6A-4CDC-ABB7-EC58F40A9969}" destId="{4E7199F6-D99C-4A7A-B00F-6F18D169394F}" srcOrd="0" destOrd="0" presId="urn:microsoft.com/office/officeart/2005/8/layout/hierarchy2#2"/>
    <dgm:cxn modelId="{B9CEB1A2-ACD2-4F91-B30D-84A4EDFB442F}" type="presParOf" srcId="{4E7199F6-D99C-4A7A-B00F-6F18D169394F}" destId="{EA3FB3DB-E993-4CA7-92C3-6C02B8646906}" srcOrd="0" destOrd="0" presId="urn:microsoft.com/office/officeart/2005/8/layout/hierarchy2#2"/>
    <dgm:cxn modelId="{E1366A45-CD05-446D-AE1A-E91ADC122E74}" type="presParOf" srcId="{C787E37B-DF6A-4CDC-ABB7-EC58F40A9969}" destId="{5623B758-B403-4957-AA6F-003804626264}" srcOrd="1" destOrd="0" presId="urn:microsoft.com/office/officeart/2005/8/layout/hierarchy2#2"/>
    <dgm:cxn modelId="{858CFA20-0C7C-4787-B7D6-967213B2E80B}" type="presParOf" srcId="{5623B758-B403-4957-AA6F-003804626264}" destId="{597B6A3F-FB9D-4062-B2D0-DEDDAB3FABFE}" srcOrd="0" destOrd="0" presId="urn:microsoft.com/office/officeart/2005/8/layout/hierarchy2#2"/>
    <dgm:cxn modelId="{F5996E0D-748A-418A-A37D-874C90F36F2C}" type="presParOf" srcId="{5623B758-B403-4957-AA6F-003804626264}" destId="{2ED55C9E-5C77-4217-9440-9984FEDB9748}" srcOrd="1" destOrd="0" presId="urn:microsoft.com/office/officeart/2005/8/layout/hierarchy2#2"/>
    <dgm:cxn modelId="{92708309-2EAC-41AD-A7D6-24F84D42C10E}" type="presParOf" srcId="{C787E37B-DF6A-4CDC-ABB7-EC58F40A9969}" destId="{DF8048C8-8290-488B-8F2C-6CDEBC14F98F}" srcOrd="2" destOrd="0" presId="urn:microsoft.com/office/officeart/2005/8/layout/hierarchy2#2"/>
    <dgm:cxn modelId="{7B3A1717-A939-4EBF-9985-24B9F4789097}" type="presParOf" srcId="{DF8048C8-8290-488B-8F2C-6CDEBC14F98F}" destId="{4C3926DB-4458-43C5-A912-D1B27ADF831A}" srcOrd="0" destOrd="0" presId="urn:microsoft.com/office/officeart/2005/8/layout/hierarchy2#2"/>
    <dgm:cxn modelId="{F84A1B04-A14E-440C-AE55-689EB8F24366}" type="presParOf" srcId="{C787E37B-DF6A-4CDC-ABB7-EC58F40A9969}" destId="{E67FC704-3309-4391-B497-2DDABF538C8A}" srcOrd="3" destOrd="0" presId="urn:microsoft.com/office/officeart/2005/8/layout/hierarchy2#2"/>
    <dgm:cxn modelId="{96223133-3E2E-4B54-AB83-51A80D89539D}" type="presParOf" srcId="{E67FC704-3309-4391-B497-2DDABF538C8A}" destId="{E210BB7A-FC11-4000-8095-BB9232455B0A}" srcOrd="0" destOrd="0" presId="urn:microsoft.com/office/officeart/2005/8/layout/hierarchy2#2"/>
    <dgm:cxn modelId="{82171124-BBC3-4C6A-B0AB-DD8C0BE5D992}" type="presParOf" srcId="{E67FC704-3309-4391-B497-2DDABF538C8A}" destId="{E73D21C9-A469-4EC1-944C-6C4528DE83A9}" srcOrd="1" destOrd="0" presId="urn:microsoft.com/office/officeart/2005/8/layout/hierarchy2#2"/>
    <dgm:cxn modelId="{3D389515-2D81-4F35-92EC-F8A429C8C7E4}" type="presParOf" srcId="{C787E37B-DF6A-4CDC-ABB7-EC58F40A9969}" destId="{C560C6DF-06EC-43B3-831C-ED9287945230}" srcOrd="4" destOrd="0" presId="urn:microsoft.com/office/officeart/2005/8/layout/hierarchy2#2"/>
    <dgm:cxn modelId="{71008343-81E8-45A9-9552-34B6B5BF8674}" type="presParOf" srcId="{C560C6DF-06EC-43B3-831C-ED9287945230}" destId="{98A3139B-DD7B-4ED3-BA0D-62D8685DFC9A}" srcOrd="0" destOrd="0" presId="urn:microsoft.com/office/officeart/2005/8/layout/hierarchy2#2"/>
    <dgm:cxn modelId="{CC46772C-4472-4595-8713-D6357DB4397D}" type="presParOf" srcId="{C787E37B-DF6A-4CDC-ABB7-EC58F40A9969}" destId="{4E8ED8CA-6B2A-46C4-9B95-387F9518B309}" srcOrd="5" destOrd="0" presId="urn:microsoft.com/office/officeart/2005/8/layout/hierarchy2#2"/>
    <dgm:cxn modelId="{8C80874D-3BCB-4988-9E8F-F69FD732CBAE}" type="presParOf" srcId="{4E8ED8CA-6B2A-46C4-9B95-387F9518B309}" destId="{83110ED2-DBF9-447F-A4CA-6C2C7CF4D2C9}" srcOrd="0" destOrd="0" presId="urn:microsoft.com/office/officeart/2005/8/layout/hierarchy2#2"/>
    <dgm:cxn modelId="{D26E384C-5C5B-4780-AF66-D84136ACCBD7}" type="presParOf" srcId="{4E8ED8CA-6B2A-46C4-9B95-387F9518B309}" destId="{A2A03738-65F3-4C6B-A4D4-6DBE48F91AC4}" srcOrd="1" destOrd="0" presId="urn:microsoft.com/office/officeart/2005/8/layout/hierarchy2#2"/>
    <dgm:cxn modelId="{B24181F2-9BB5-4F8F-B1A9-F1B44D099166}" type="presParOf" srcId="{C787E37B-DF6A-4CDC-ABB7-EC58F40A9969}" destId="{4748F530-B85D-4ECF-BA0F-634AAFAA1854}" srcOrd="6" destOrd="0" presId="urn:microsoft.com/office/officeart/2005/8/layout/hierarchy2#2"/>
    <dgm:cxn modelId="{20405E5D-9438-4102-8331-936DD0BD5163}" type="presParOf" srcId="{4748F530-B85D-4ECF-BA0F-634AAFAA1854}" destId="{4DDFF43C-76D4-40CC-9A09-D5277ACBDE93}" srcOrd="0" destOrd="0" presId="urn:microsoft.com/office/officeart/2005/8/layout/hierarchy2#2"/>
    <dgm:cxn modelId="{3DEFAC80-4782-477F-AEDA-29349FE817DA}" type="presParOf" srcId="{C787E37B-DF6A-4CDC-ABB7-EC58F40A9969}" destId="{678C9026-456C-450E-829C-25D1F95A8348}" srcOrd="7" destOrd="0" presId="urn:microsoft.com/office/officeart/2005/8/layout/hierarchy2#2"/>
    <dgm:cxn modelId="{1A007BA5-854B-4F50-A257-9CCCA3EDE7C9}" type="presParOf" srcId="{678C9026-456C-450E-829C-25D1F95A8348}" destId="{CA047473-28D4-47BD-A66F-56F7ED5435DA}" srcOrd="0" destOrd="0" presId="urn:microsoft.com/office/officeart/2005/8/layout/hierarchy2#2"/>
    <dgm:cxn modelId="{DA26B935-2196-4FE3-9A99-F828B5D0F050}" type="presParOf" srcId="{678C9026-456C-450E-829C-25D1F95A8348}" destId="{F1827F5D-7233-4B48-9A24-C649038E1BB6}" srcOrd="1" destOrd="0" presId="urn:microsoft.com/office/officeart/2005/8/layout/hierarchy2#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0" y="391154"/>
          <a:ext cx="1117460" cy="2325975"/>
        </a:xfrm>
        <a:prstGeom prst="roundRect">
          <a:avLst>
            <a:gd name="adj" fmla="val 10000"/>
          </a:avLst>
        </a:prstGeom>
        <a:solidFill>
          <a:srgbClr val="FFCCCC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Dân tộc sống lâu đời</a:t>
          </a:r>
          <a:endParaRPr lang="en-US" sz="3200" b="1" kern="1200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2729" y="423883"/>
        <a:ext cx="1052002" cy="2260517"/>
      </dsp:txXfrm>
    </dsp:sp>
    <dsp:sp modelId="{4E7199F6-D99C-4A7A-B00F-6F18D169394F}">
      <dsp:nvSpPr>
        <dsp:cNvPr id="0" name=""/>
        <dsp:cNvSpPr/>
      </dsp:nvSpPr>
      <dsp:spPr>
        <a:xfrm rot="20326521">
          <a:off x="1046996" y="1123104"/>
          <a:ext cx="2077593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77593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33853" y="1126130"/>
        <a:ext cx="103879" cy="103879"/>
      </dsp:txXfrm>
    </dsp:sp>
    <dsp:sp modelId="{597B6A3F-FB9D-4062-B2D0-DEDDAB3FABFE}">
      <dsp:nvSpPr>
        <dsp:cNvPr id="0" name=""/>
        <dsp:cNvSpPr/>
      </dsp:nvSpPr>
      <dsp:spPr>
        <a:xfrm>
          <a:off x="3054126" y="570615"/>
          <a:ext cx="1628052" cy="462767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Gia-rai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067680" y="584169"/>
        <a:ext cx="1600944" cy="435659"/>
      </dsp:txXfrm>
    </dsp:sp>
    <dsp:sp modelId="{DF8048C8-8290-488B-8F2C-6CDEBC14F98F}">
      <dsp:nvSpPr>
        <dsp:cNvPr id="0" name=""/>
        <dsp:cNvSpPr/>
      </dsp:nvSpPr>
      <dsp:spPr>
        <a:xfrm rot="21171899">
          <a:off x="1109777" y="1375946"/>
          <a:ext cx="1984243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1984243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52293" y="1381306"/>
        <a:ext cx="99212" cy="99212"/>
      </dsp:txXfrm>
    </dsp:sp>
    <dsp:sp modelId="{E210BB7A-FC11-4000-8095-BB9232455B0A}">
      <dsp:nvSpPr>
        <dsp:cNvPr id="0" name=""/>
        <dsp:cNvSpPr/>
      </dsp:nvSpPr>
      <dsp:spPr>
        <a:xfrm>
          <a:off x="3086338" y="1093006"/>
          <a:ext cx="1638061" cy="42935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Ê-đê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098913" y="1105581"/>
        <a:ext cx="1612911" cy="404203"/>
      </dsp:txXfrm>
    </dsp:sp>
    <dsp:sp modelId="{C560C6DF-06EC-43B3-831C-ED9287945230}">
      <dsp:nvSpPr>
        <dsp:cNvPr id="0" name=""/>
        <dsp:cNvSpPr/>
      </dsp:nvSpPr>
      <dsp:spPr>
        <a:xfrm rot="374698">
          <a:off x="1111515" y="1608158"/>
          <a:ext cx="200373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0373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63287" y="1613031"/>
        <a:ext cx="100186" cy="100186"/>
      </dsp:txXfrm>
    </dsp:sp>
    <dsp:sp modelId="{83110ED2-DBF9-447F-A4CA-6C2C7CF4D2C9}">
      <dsp:nvSpPr>
        <dsp:cNvPr id="0" name=""/>
        <dsp:cNvSpPr/>
      </dsp:nvSpPr>
      <dsp:spPr>
        <a:xfrm>
          <a:off x="3109301" y="1565952"/>
          <a:ext cx="1599473" cy="41230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Ba-na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121377" y="1578028"/>
        <a:ext cx="1575321" cy="388155"/>
      </dsp:txXfrm>
    </dsp:sp>
    <dsp:sp modelId="{4748F530-B85D-4ECF-BA0F-634AAFAA1854}">
      <dsp:nvSpPr>
        <dsp:cNvPr id="0" name=""/>
        <dsp:cNvSpPr/>
      </dsp:nvSpPr>
      <dsp:spPr>
        <a:xfrm rot="1195338">
          <a:off x="1055745" y="1850573"/>
          <a:ext cx="206252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6252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35442" y="1853976"/>
        <a:ext cx="103126" cy="103126"/>
      </dsp:txXfrm>
    </dsp:sp>
    <dsp:sp modelId="{CA047473-28D4-47BD-A66F-56F7ED5435DA}">
      <dsp:nvSpPr>
        <dsp:cNvPr id="0" name=""/>
        <dsp:cNvSpPr/>
      </dsp:nvSpPr>
      <dsp:spPr>
        <a:xfrm>
          <a:off x="3056550" y="2044339"/>
          <a:ext cx="1667849" cy="42519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Xơ-đăng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069004" y="2056793"/>
        <a:ext cx="1642941" cy="400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14" y="457206"/>
          <a:ext cx="1497323" cy="1833909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Dân tộc từ nơi khác đến</a:t>
          </a:r>
          <a:endParaRPr lang="en-US" sz="2800" b="1" kern="1200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43869" y="501061"/>
        <a:ext cx="1409613" cy="1746199"/>
      </dsp:txXfrm>
    </dsp:sp>
    <dsp:sp modelId="{4E7199F6-D99C-4A7A-B00F-6F18D169394F}">
      <dsp:nvSpPr>
        <dsp:cNvPr id="0" name=""/>
        <dsp:cNvSpPr/>
      </dsp:nvSpPr>
      <dsp:spPr>
        <a:xfrm rot="20664346">
          <a:off x="1466282" y="1101359"/>
          <a:ext cx="1687300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87300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67750" y="1105186"/>
        <a:ext cx="84365" cy="84365"/>
      </dsp:txXfrm>
    </dsp:sp>
    <dsp:sp modelId="{597B6A3F-FB9D-4062-B2D0-DEDDAB3FABFE}">
      <dsp:nvSpPr>
        <dsp:cNvPr id="0" name=""/>
        <dsp:cNvSpPr/>
      </dsp:nvSpPr>
      <dsp:spPr>
        <a:xfrm>
          <a:off x="3122528" y="709367"/>
          <a:ext cx="1439967" cy="422417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Kinh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134900" y="721739"/>
        <a:ext cx="1415223" cy="397673"/>
      </dsp:txXfrm>
    </dsp:sp>
    <dsp:sp modelId="{DF8048C8-8290-488B-8F2C-6CDEBC14F98F}">
      <dsp:nvSpPr>
        <dsp:cNvPr id="0" name=""/>
        <dsp:cNvSpPr/>
      </dsp:nvSpPr>
      <dsp:spPr>
        <a:xfrm rot="95728">
          <a:off x="1497017" y="1351142"/>
          <a:ext cx="1651493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51493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2281476" y="1355864"/>
        <a:ext cx="82574" cy="82574"/>
      </dsp:txXfrm>
    </dsp:sp>
    <dsp:sp modelId="{E210BB7A-FC11-4000-8095-BB9232455B0A}">
      <dsp:nvSpPr>
        <dsp:cNvPr id="0" name=""/>
        <dsp:cNvSpPr/>
      </dsp:nvSpPr>
      <dsp:spPr>
        <a:xfrm>
          <a:off x="3148190" y="1200899"/>
          <a:ext cx="1448265" cy="43848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Mông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161033" y="1213742"/>
        <a:ext cx="1422579" cy="412800"/>
      </dsp:txXfrm>
    </dsp:sp>
    <dsp:sp modelId="{C560C6DF-06EC-43B3-831C-ED9287945230}">
      <dsp:nvSpPr>
        <dsp:cNvPr id="0" name=""/>
        <dsp:cNvSpPr/>
      </dsp:nvSpPr>
      <dsp:spPr>
        <a:xfrm rot="1094973">
          <a:off x="1453564" y="1600682"/>
          <a:ext cx="1740544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740544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80323" y="1603179"/>
        <a:ext cx="87027" cy="87027"/>
      </dsp:txXfrm>
    </dsp:sp>
    <dsp:sp modelId="{83110ED2-DBF9-447F-A4CA-6C2C7CF4D2C9}">
      <dsp:nvSpPr>
        <dsp:cNvPr id="0" name=""/>
        <dsp:cNvSpPr/>
      </dsp:nvSpPr>
      <dsp:spPr>
        <a:xfrm>
          <a:off x="3150335" y="1739870"/>
          <a:ext cx="1482428" cy="35870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Tày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160841" y="1750376"/>
        <a:ext cx="1461416" cy="337694"/>
      </dsp:txXfrm>
    </dsp:sp>
    <dsp:sp modelId="{4748F530-B85D-4ECF-BA0F-634AAFAA1854}">
      <dsp:nvSpPr>
        <dsp:cNvPr id="0" name=""/>
        <dsp:cNvSpPr/>
      </dsp:nvSpPr>
      <dsp:spPr>
        <a:xfrm rot="1908831">
          <a:off x="1353133" y="1834154"/>
          <a:ext cx="1919725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919725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65002" y="1832170"/>
        <a:ext cx="95986" cy="95986"/>
      </dsp:txXfrm>
    </dsp:sp>
    <dsp:sp modelId="{CA047473-28D4-47BD-A66F-56F7ED5435DA}">
      <dsp:nvSpPr>
        <dsp:cNvPr id="0" name=""/>
        <dsp:cNvSpPr/>
      </dsp:nvSpPr>
      <dsp:spPr>
        <a:xfrm>
          <a:off x="3128654" y="2181271"/>
          <a:ext cx="1519545" cy="409788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Nùng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140656" y="2193273"/>
        <a:ext cx="1495541" cy="385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#1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#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617E9-B1D4-4518-9359-7A389A26B929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645C2-530E-44A0-8CF4-C837E85FF8C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32" y="-6308187"/>
            <a:ext cx="1252391" cy="12523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4.xml"/><Relationship Id="rId18" Type="http://schemas.openxmlformats.org/officeDocument/2006/relationships/slide" Target="slide26.xml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6.jpeg"/><Relationship Id="rId17" Type="http://schemas.openxmlformats.org/officeDocument/2006/relationships/slide" Target="slide25.xml"/><Relationship Id="rId2" Type="http://schemas.openxmlformats.org/officeDocument/2006/relationships/image" Target="../media/image3.pn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23.xml"/><Relationship Id="rId5" Type="http://schemas.openxmlformats.org/officeDocument/2006/relationships/image" Target="../media/image33.png"/><Relationship Id="rId15" Type="http://schemas.microsoft.com/office/2007/relationships/hdphoto" Target="../media/hdphoto3.wdp"/><Relationship Id="rId10" Type="http://schemas.openxmlformats.org/officeDocument/2006/relationships/image" Target="../media/image35.jpeg"/><Relationship Id="rId4" Type="http://schemas.openxmlformats.org/officeDocument/2006/relationships/image" Target="../media/image32.jpeg"/><Relationship Id="rId9" Type="http://schemas.openxmlformats.org/officeDocument/2006/relationships/slide" Target="slide22.xml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1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2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3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4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827" y="-1147352"/>
            <a:ext cx="16295654" cy="89735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336" y="198466"/>
            <a:ext cx="4676037" cy="1072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178" y="1868976"/>
            <a:ext cx="8675360" cy="3139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8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190750"/>
            <a:ext cx="304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628900" y="461963"/>
            <a:ext cx="6981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"/>
          <p:cNvSpPr/>
          <p:nvPr/>
        </p:nvSpPr>
        <p:spPr>
          <a:xfrm>
            <a:off x="1755775" y="1885950"/>
            <a:ext cx="1676400" cy="244633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dân tộc ở Tây Nguyên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 11"/>
          <p:cNvGraphicFramePr/>
          <p:nvPr/>
        </p:nvGraphicFramePr>
        <p:xfrm>
          <a:off x="4381500" y="1047750"/>
          <a:ext cx="47244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 12"/>
          <p:cNvGraphicFramePr/>
          <p:nvPr/>
        </p:nvGraphicFramePr>
        <p:xfrm>
          <a:off x="4838700" y="3790950"/>
          <a:ext cx="46482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14" name="Straight Arrow Connector 13"/>
          <p:cNvCxnSpPr>
            <a:stCxn id="11" idx="3"/>
          </p:cNvCxnSpPr>
          <p:nvPr/>
        </p:nvCxnSpPr>
        <p:spPr>
          <a:xfrm flipV="1">
            <a:off x="3432175" y="2478088"/>
            <a:ext cx="949325" cy="63182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3"/>
          </p:cNvCxnSpPr>
          <p:nvPr/>
        </p:nvCxnSpPr>
        <p:spPr>
          <a:xfrm>
            <a:off x="3432175" y="3109913"/>
            <a:ext cx="1406525" cy="190023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12" grpId="0">
        <p:bldAsOne/>
      </p:bldGraphic>
      <p:bldGraphic spid="1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tin,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so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sánh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mật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dân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của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Tây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Nguyên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66801" y="4819649"/>
            <a:ext cx="10258424" cy="1704976"/>
            <a:chOff x="1826341" y="1106129"/>
            <a:chExt cx="9843145" cy="4149213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405423" y="4984699"/>
            <a:ext cx="9519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Tây Nguyên là vùng thưa dân mật độ dân số thấp nhất trong các vùng ở nước ta. Dân cư tập trung chủ yếu ở thị trấn, thị xã thành phố ven các trục đường giao thông.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/>
          <p:cNvSpPr txBox="1"/>
          <p:nvPr/>
        </p:nvSpPr>
        <p:spPr>
          <a:xfrm>
            <a:off x="4244715" y="2098722"/>
            <a:ext cx="7060920" cy="2553891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Hoạt động 2: </a:t>
            </a:r>
            <a:r>
              <a:rPr lang="en-US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T</a:t>
            </a: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ìm hiểu một số hoạt động kinh tế chủ yếu </a:t>
            </a:r>
            <a:endParaRPr kumimoji="0" lang="zh-CN" altLang="en-US" sz="48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18"/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0525" y="1"/>
            <a:ext cx="11353800" cy="1828800"/>
            <a:chOff x="1899329" y="788662"/>
            <a:chExt cx="8709869" cy="4835840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Đọc thông tin và quan sát các hình 4, 5, em hãy: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Kể tên các loại cây công nghiệp được trồng nhiều ở vùng Tây Nguyên.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Xác định trên lược đồ những nơi trồng nhiều các loại cây đó.</a:t>
              </a: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2" y="2433637"/>
            <a:ext cx="3938170" cy="28527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744" y="1962150"/>
            <a:ext cx="3091055" cy="414813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9600" y="0"/>
            <a:ext cx="11315700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42975" y="243314"/>
            <a:ext cx="10868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Các cây công nghiệp được trồng nhiều ở vùng Tây Nguyên là: cao su, cà phê, tiêu,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chè, điều..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Kỹ thuật chăm sóc cây cao su đạt chuẩn, ky thuat cham soc cay cao su dat  ch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1857375"/>
            <a:ext cx="5662729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286000" y="5791199"/>
            <a:ext cx="2447926" cy="952501"/>
            <a:chOff x="1826341" y="1106129"/>
            <a:chExt cx="9843145" cy="414921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453049" y="58895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ướng Dẫn Chi Tiết Kỹ Thuật Trồng Cây Cà Phê Cho Năng Suất Cao - Agri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76425"/>
            <a:ext cx="5819775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7896225" y="5695949"/>
            <a:ext cx="2447926" cy="952501"/>
            <a:chOff x="1826341" y="1106129"/>
            <a:chExt cx="9843145" cy="4149213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7063274" y="57943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Khám phá những tỉnh trồng chè nhiều nhất tại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001507"/>
            <a:ext cx="5674223" cy="383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914525" y="5105399"/>
            <a:ext cx="2447926" cy="952501"/>
            <a:chOff x="1826341" y="1106129"/>
            <a:chExt cx="9843145" cy="4149213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081574" y="52037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Nông dân Bù Đăng tự tin hơn nhờ được đào tạo kỹ thuật trồng điề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94" y="1028699"/>
            <a:ext cx="5428604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8229600" y="4981574"/>
            <a:ext cx="2447926" cy="952501"/>
            <a:chOff x="1826341" y="1106129"/>
            <a:chExt cx="9843145" cy="4149213"/>
          </a:xfrm>
        </p:grpSpPr>
        <p:sp>
          <p:nvSpPr>
            <p:cNvPr id="23" name="Rectangle: Rounded Corners 22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/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: Rounded Corners 24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7396649" y="5079949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64" y="285750"/>
            <a:ext cx="4726816" cy="634329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32000" y="14020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627495" y="325120"/>
            <a:ext cx="2719705" cy="108712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phê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1991360" y="19405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838960" y="24993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940560" y="30988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18080" y="352552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35200" y="37084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503680" y="43484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336800" y="45212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296160" y="476504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6647815" y="1574800"/>
            <a:ext cx="2719705" cy="1087120"/>
            <a:chOff x="1899329" y="788662"/>
            <a:chExt cx="8709869" cy="4835840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Điều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2397760" y="20929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717040" y="21437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235200" y="30581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767840" y="430784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950720" y="490728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6678295" y="2834640"/>
            <a:ext cx="2719705" cy="1087120"/>
            <a:chOff x="1899329" y="788662"/>
            <a:chExt cx="8709869" cy="4835840"/>
          </a:xfrm>
        </p:grpSpPr>
        <p:sp>
          <p:nvSpPr>
            <p:cNvPr id="30" name="Rectangle: Rounded Corners 29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Hồ</a:t>
              </a: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tiêu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Oval 31"/>
          <p:cNvSpPr/>
          <p:nvPr/>
        </p:nvSpPr>
        <p:spPr>
          <a:xfrm>
            <a:off x="1696720" y="23571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3" name="Oval 32"/>
          <p:cNvSpPr/>
          <p:nvPr/>
        </p:nvSpPr>
        <p:spPr>
          <a:xfrm>
            <a:off x="2479040" y="32715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75840" y="33934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5" name="Oval 34"/>
          <p:cNvSpPr/>
          <p:nvPr/>
        </p:nvSpPr>
        <p:spPr>
          <a:xfrm>
            <a:off x="1574800" y="416560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6" name="Oval 35"/>
          <p:cNvSpPr/>
          <p:nvPr/>
        </p:nvSpPr>
        <p:spPr>
          <a:xfrm>
            <a:off x="1635760" y="455168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7" name="Oval 36"/>
          <p:cNvSpPr/>
          <p:nvPr/>
        </p:nvSpPr>
        <p:spPr>
          <a:xfrm>
            <a:off x="2164080" y="24790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678295" y="4155440"/>
            <a:ext cx="2719705" cy="1087120"/>
            <a:chOff x="1899329" y="788662"/>
            <a:chExt cx="8709869" cy="4835840"/>
          </a:xfrm>
        </p:grpSpPr>
        <p:sp>
          <p:nvSpPr>
            <p:cNvPr id="39" name="Rectangle: Rounded Corners 38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Chè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: Rounded Corners 39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Oval 40"/>
          <p:cNvSpPr/>
          <p:nvPr/>
        </p:nvSpPr>
        <p:spPr>
          <a:xfrm>
            <a:off x="2042160" y="228600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2" name="Oval 41"/>
          <p:cNvSpPr/>
          <p:nvPr/>
        </p:nvSpPr>
        <p:spPr>
          <a:xfrm>
            <a:off x="2123440" y="494792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3" name="Oval 42"/>
          <p:cNvSpPr/>
          <p:nvPr/>
        </p:nvSpPr>
        <p:spPr>
          <a:xfrm>
            <a:off x="1950720" y="512064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678295" y="5415280"/>
            <a:ext cx="2719705" cy="1087120"/>
            <a:chOff x="1899329" y="788662"/>
            <a:chExt cx="8709869" cy="4835840"/>
          </a:xfrm>
        </p:grpSpPr>
        <p:sp>
          <p:nvSpPr>
            <p:cNvPr id="45" name="Rectangle: Rounded Corners 44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Cao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su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: Rounded Corners 45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val 46"/>
          <p:cNvSpPr/>
          <p:nvPr/>
        </p:nvSpPr>
        <p:spPr>
          <a:xfrm>
            <a:off x="1696720" y="125984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296160" y="195072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798320" y="27432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656080" y="39624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7" grpId="0" animBg="1"/>
      <p:bldP spid="48" grpId="0" animBg="1"/>
      <p:bldP spid="49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90699" y="609600"/>
            <a:ext cx="9953625" cy="3524250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>
            <a:fillRect/>
          </a:stretch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76474" y="879424"/>
            <a:ext cx="90392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/>
              <a:t>Tây</a:t>
            </a:r>
            <a:r>
              <a:rPr lang="en-US" sz="3600" dirty="0"/>
              <a:t> </a:t>
            </a:r>
            <a:r>
              <a:rPr lang="en-US" sz="3600" dirty="0" err="1"/>
              <a:t>Nguyên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vùng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nghiệp</a:t>
            </a:r>
            <a:r>
              <a:rPr lang="en-US" sz="3600" dirty="0"/>
              <a:t> </a:t>
            </a:r>
            <a:r>
              <a:rPr lang="en-US" sz="3600" dirty="0" err="1"/>
              <a:t>lâu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chính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trị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khẩu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.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 ở </a:t>
            </a:r>
            <a:r>
              <a:rPr lang="en-US" sz="3600" dirty="0" err="1"/>
              <a:t>Buôn</a:t>
            </a:r>
            <a:r>
              <a:rPr lang="en-US" sz="3600" dirty="0"/>
              <a:t> Ma </a:t>
            </a:r>
            <a:r>
              <a:rPr lang="en-US" sz="3600" dirty="0" err="1"/>
              <a:t>Thuột</a:t>
            </a:r>
            <a:r>
              <a:rPr lang="en-US" sz="3600" dirty="0"/>
              <a:t> (</a:t>
            </a:r>
            <a:r>
              <a:rPr lang="en-US" sz="3600" dirty="0" err="1"/>
              <a:t>Đắk</a:t>
            </a:r>
            <a:r>
              <a:rPr lang="en-US" sz="3600" dirty="0"/>
              <a:t> </a:t>
            </a:r>
            <a:r>
              <a:rPr lang="en-US" sz="3600" dirty="0" err="1"/>
              <a:t>Lắk</a:t>
            </a:r>
            <a:r>
              <a:rPr lang="en-US" sz="3600" dirty="0"/>
              <a:t>)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đánh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hương</a:t>
            </a:r>
            <a:r>
              <a:rPr lang="en-US" sz="3600" dirty="0"/>
              <a:t> vi </a:t>
            </a:r>
            <a:r>
              <a:rPr lang="en-US" sz="3600" dirty="0" err="1"/>
              <a:t>đặc</a:t>
            </a:r>
            <a:r>
              <a:rPr lang="en-US" sz="3600" dirty="0"/>
              <a:t> </a:t>
            </a:r>
            <a:r>
              <a:rPr lang="en-US" sz="3600" dirty="0" err="1"/>
              <a:t>trưng</a:t>
            </a:r>
            <a:r>
              <a:rPr lang="en-US" sz="3600" dirty="0"/>
              <a:t> </a:t>
            </a:r>
            <a:r>
              <a:rPr lang="en-US" sz="3600" dirty="0" err="1"/>
              <a:t>nổi</a:t>
            </a:r>
            <a:r>
              <a:rPr lang="en-US" sz="3600" dirty="0"/>
              <a:t> </a:t>
            </a:r>
            <a:r>
              <a:rPr lang="en-US" sz="3600" dirty="0" err="1"/>
              <a:t>tiếng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>
            <a:fillRect/>
          </a:stretch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800" y="1869440"/>
            <a:ext cx="7517760" cy="245885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Dựa vào bảng mật độ dân số các vùng ở nước ta năm 2020, hãy sắp xếp mật độ dân số các vùng theo thứ tự từ cao xuống thấp.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31520" y="4958079"/>
            <a:ext cx="10749280" cy="1566545"/>
            <a:chOff x="1826341" y="1106129"/>
            <a:chExt cx="9843145" cy="4149213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87120" y="5208219"/>
            <a:ext cx="10132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bằng Bắc Bộ =&gt; Nam Bộ =&gt; Duyên hải miền Trung =&gt; Trung du và miền núi Bắc Bộ =&gt; Tây Nguyên.</a:t>
            </a:r>
            <a:endParaRPr kumimoji="0" lang="en-GB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8691717" cy="2806208"/>
            <a:chOff x="1826341" y="1106129"/>
            <a:chExt cx="8691717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8539317" cy="39968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29"/>
              <a:ext cx="8241891" cy="3711677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33494" y="2332926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>
            <a:fillRect/>
          </a:stretch>
        </p:blipFill>
        <p:spPr>
          <a:xfrm>
            <a:off x="0" y="2857912"/>
            <a:ext cx="3868616" cy="4000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801" y="2101884"/>
            <a:ext cx="6767147" cy="213988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>
            <a:fillRect/>
          </a:stretch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130" y="2151423"/>
            <a:ext cx="7218290" cy="19265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11341" y="0"/>
            <a:ext cx="12192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30" y="1490663"/>
            <a:ext cx="5563280" cy="556328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796494" y="800429"/>
            <a:ext cx="2824223" cy="2812648"/>
            <a:chOff x="1365622" y="2868020"/>
            <a:chExt cx="2824223" cy="28126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" r="66594" b="21657"/>
            <a:stretch>
              <a:fillRect/>
            </a:stretch>
          </p:blipFill>
          <p:spPr>
            <a:xfrm rot="21291661">
              <a:off x="1552071" y="3040145"/>
              <a:ext cx="1423686" cy="21594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>
              <a:fillRect/>
            </a:stretch>
          </p:blipFill>
          <p:spPr>
            <a:xfrm>
              <a:off x="1365622" y="2868020"/>
              <a:ext cx="2824223" cy="2812648"/>
            </a:xfrm>
            <a:prstGeom prst="rect">
              <a:avLst/>
            </a:prstGeom>
          </p:spPr>
        </p:pic>
      </p:grp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>
            <a:fillRect/>
          </a:stretch>
        </p:blipFill>
        <p:spPr>
          <a:xfrm>
            <a:off x="2796494" y="704782"/>
            <a:ext cx="1958266" cy="3003941"/>
          </a:xfrm>
          <a:prstGeom prst="rect">
            <a:avLst/>
          </a:prstGeom>
        </p:spPr>
      </p:pic>
      <p:sp>
        <p:nvSpPr>
          <p:cNvPr id="14" name="Oval 13">
            <a:hlinkClick r:id="rId9" action="ppaction://hlinksldjump"/>
          </p:cNvPr>
          <p:cNvSpPr/>
          <p:nvPr/>
        </p:nvSpPr>
        <p:spPr>
          <a:xfrm>
            <a:off x="3100439" y="1584712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3476081" y="167598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48285" y="735141"/>
            <a:ext cx="2824223" cy="2812648"/>
            <a:chOff x="6773914" y="1986457"/>
            <a:chExt cx="2824223" cy="281264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641" b="10211"/>
            <a:stretch>
              <a:fillRect/>
            </a:stretch>
          </p:blipFill>
          <p:spPr>
            <a:xfrm rot="21332565">
              <a:off x="7028485" y="2211046"/>
              <a:ext cx="1348269" cy="211204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>
              <a:fillRect/>
            </a:stretch>
          </p:blipFill>
          <p:spPr>
            <a:xfrm>
              <a:off x="6773914" y="1986457"/>
              <a:ext cx="2824223" cy="2812648"/>
            </a:xfrm>
            <a:prstGeom prst="rect">
              <a:avLst/>
            </a:prstGeom>
          </p:spPr>
        </p:pic>
      </p:grpSp>
      <p:pic>
        <p:nvPicPr>
          <p:cNvPr id="18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>
            <a:fillRect/>
          </a:stretch>
        </p:blipFill>
        <p:spPr>
          <a:xfrm>
            <a:off x="6125462" y="697543"/>
            <a:ext cx="1958266" cy="3003941"/>
          </a:xfrm>
          <a:prstGeom prst="rect">
            <a:avLst/>
          </a:prstGeom>
        </p:spPr>
      </p:pic>
      <p:sp>
        <p:nvSpPr>
          <p:cNvPr id="20" name="Oval 19">
            <a:hlinkClick r:id="rId11" action="ppaction://hlinksldjump"/>
          </p:cNvPr>
          <p:cNvSpPr/>
          <p:nvPr/>
        </p:nvSpPr>
        <p:spPr>
          <a:xfrm>
            <a:off x="6493588" y="1393711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hlinkClick r:id="rId11" action="ppaction://hlinksldjump"/>
          </p:cNvPr>
          <p:cNvSpPr txBox="1"/>
          <p:nvPr/>
        </p:nvSpPr>
        <p:spPr>
          <a:xfrm>
            <a:off x="6744017" y="150690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74492" y="4066656"/>
            <a:ext cx="2824223" cy="2812648"/>
            <a:chOff x="1803450" y="4314005"/>
            <a:chExt cx="2824223" cy="28126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992" b="11020"/>
            <a:stretch>
              <a:fillRect/>
            </a:stretch>
          </p:blipFill>
          <p:spPr>
            <a:xfrm rot="21432803">
              <a:off x="2031425" y="4545129"/>
              <a:ext cx="1530136" cy="205907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>
              <a:fillRect/>
            </a:stretch>
          </p:blipFill>
          <p:spPr>
            <a:xfrm>
              <a:off x="1803450" y="4314005"/>
              <a:ext cx="2824223" cy="2812648"/>
            </a:xfrm>
            <a:prstGeom prst="rect">
              <a:avLst/>
            </a:prstGeom>
          </p:spPr>
        </p:pic>
      </p:grpSp>
      <p:pic>
        <p:nvPicPr>
          <p:cNvPr id="26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>
            <a:fillRect/>
          </a:stretch>
        </p:blipFill>
        <p:spPr>
          <a:xfrm>
            <a:off x="2888403" y="4037308"/>
            <a:ext cx="1958266" cy="3003941"/>
          </a:xfrm>
          <a:prstGeom prst="rect">
            <a:avLst/>
          </a:prstGeom>
        </p:spPr>
      </p:pic>
      <p:sp>
        <p:nvSpPr>
          <p:cNvPr id="28" name="Oval 27">
            <a:hlinkClick r:id="rId13" action="ppaction://hlinksldjump"/>
          </p:cNvPr>
          <p:cNvSpPr/>
          <p:nvPr/>
        </p:nvSpPr>
        <p:spPr>
          <a:xfrm>
            <a:off x="3119034" y="4760305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hlinkClick r:id="rId13" action="ppaction://hlinksldjump"/>
          </p:cNvPr>
          <p:cNvSpPr txBox="1"/>
          <p:nvPr/>
        </p:nvSpPr>
        <p:spPr>
          <a:xfrm>
            <a:off x="3428228" y="488306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>
            <a:fillRect/>
          </a:stretch>
        </p:blipFill>
        <p:spPr>
          <a:xfrm flipH="1">
            <a:off x="108774" y="1783826"/>
            <a:ext cx="2534615" cy="3597947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6419384" y="4163115"/>
            <a:ext cx="2824223" cy="2812648"/>
            <a:chOff x="7478296" y="4487359"/>
            <a:chExt cx="2824223" cy="28126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374" b="5414"/>
            <a:stretch>
              <a:fillRect/>
            </a:stretch>
          </p:blipFill>
          <p:spPr>
            <a:xfrm rot="21368969">
              <a:off x="7736000" y="4748331"/>
              <a:ext cx="1331745" cy="214950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>
              <a:fillRect/>
            </a:stretch>
          </p:blipFill>
          <p:spPr>
            <a:xfrm>
              <a:off x="7478296" y="4487359"/>
              <a:ext cx="2824223" cy="2812648"/>
            </a:xfrm>
            <a:prstGeom prst="rect">
              <a:avLst/>
            </a:prstGeom>
          </p:spPr>
        </p:pic>
      </p:grpSp>
      <p:pic>
        <p:nvPicPr>
          <p:cNvPr id="34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>
            <a:fillRect/>
          </a:stretch>
        </p:blipFill>
        <p:spPr>
          <a:xfrm>
            <a:off x="6457430" y="4110972"/>
            <a:ext cx="1958266" cy="3003941"/>
          </a:xfrm>
          <a:prstGeom prst="rect">
            <a:avLst/>
          </a:prstGeom>
        </p:spPr>
      </p:pic>
      <p:sp>
        <p:nvSpPr>
          <p:cNvPr id="36" name="Oval 35">
            <a:hlinkClick r:id="rId17" action="ppaction://hlinksldjump"/>
          </p:cNvPr>
          <p:cNvSpPr/>
          <p:nvPr/>
        </p:nvSpPr>
        <p:spPr>
          <a:xfrm>
            <a:off x="6798330" y="4859620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hlinkClick r:id="rId17" action="ppaction://hlinksldjump"/>
          </p:cNvPr>
          <p:cNvSpPr txBox="1"/>
          <p:nvPr/>
        </p:nvSpPr>
        <p:spPr>
          <a:xfrm>
            <a:off x="6981590" y="500355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Speech Bubble: Rectangle with Corners Rounded 40"/>
          <p:cNvSpPr/>
          <p:nvPr/>
        </p:nvSpPr>
        <p:spPr>
          <a:xfrm>
            <a:off x="279824" y="105737"/>
            <a:ext cx="2429400" cy="1389384"/>
          </a:xfrm>
          <a:prstGeom prst="wedgeRoundRectCallout">
            <a:avLst>
              <a:gd name="adj1" fmla="val 13962"/>
              <a:gd name="adj2" fmla="val 958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Arrow: Right 42">
            <a:hlinkClick r:id="rId18" action="ppaction://hlinksldjump"/>
          </p:cNvPr>
          <p:cNvSpPr/>
          <p:nvPr/>
        </p:nvSpPr>
        <p:spPr>
          <a:xfrm>
            <a:off x="485556" y="583894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20" grpId="0" animBg="1"/>
      <p:bldP spid="21" grpId="0"/>
      <p:bldP spid="28" grpId="0" animBg="1"/>
      <p:bldP spid="29" grpId="0"/>
      <p:bldP spid="36" grpId="0" animBg="1"/>
      <p:bldP spid="37" grpId="0"/>
      <p:bldP spid="41" grpId="0" animBg="1"/>
      <p:bldP spid="4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Tieng-thac-nuoc-d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33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34" name="Arrow: Right 33">
            <a:hlinkClick r:id="rId10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>
            <a:fillRect/>
          </a:stretch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pic>
        <p:nvPicPr>
          <p:cNvPr id="8194" name="Picture 2" descr="Trang phục truyền thống dân tộc Ê Đê, lấy các hình tượng từ thiên nhiê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5" y="2314575"/>
            <a:ext cx="5275824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439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9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>
            <a:fillRect/>
          </a:stretch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26" name="Rectangle: Rounded Corners 25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27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Rai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Dân tộc Gia Rai - YouTub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147291"/>
            <a:ext cx="5953125" cy="334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ieng-thac-nuoc-d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1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21" name="Arrow: Right 20">
            <a:hlinkClick r:id="rId10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>
            <a:fillRect/>
          </a:stretch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52" name="Rectangle: Rounded Corners 51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: Rounded Corners 52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Làng Văn hóa - Du lịch các dân tộc Việt Na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" y="2020241"/>
            <a:ext cx="6067425" cy="404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439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>
            <a:fillRect/>
          </a:stretch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353300" y="2914649"/>
            <a:ext cx="3276600" cy="952501"/>
            <a:chOff x="1826341" y="1106129"/>
            <a:chExt cx="9843145" cy="4149213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153275" y="3013024"/>
            <a:ext cx="35623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</a:t>
            </a: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Đăng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Những lễ hội của người Xơ Đăng ở Kon Klố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2203236"/>
            <a:ext cx="5974161" cy="375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34124" y="1574874"/>
            <a:ext cx="8156540" cy="2533102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358" y="-901781"/>
            <a:ext cx="2589388" cy="34334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58" y="485030"/>
            <a:ext cx="2899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>
            <a:fillRect/>
          </a:stretch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34123" y="1984324"/>
            <a:ext cx="78742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GB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3" grpId="1"/>
      <p:bldP spid="13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>
            <a:fillRect/>
          </a:stretch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171" y="1720831"/>
            <a:ext cx="9205758" cy="335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485775"/>
            <a:ext cx="3533775" cy="29337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87" y="3505200"/>
            <a:ext cx="3609975" cy="291465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991099" y="928912"/>
            <a:ext cx="6162676" cy="2185763"/>
            <a:chOff x="979712" y="2020210"/>
            <a:chExt cx="4180810" cy="967919"/>
          </a:xfrm>
        </p:grpSpPr>
        <p:grpSp>
          <p:nvGrpSpPr>
            <p:cNvPr id="28" name="Group 27"/>
            <p:cNvGrpSpPr/>
            <p:nvPr/>
          </p:nvGrpSpPr>
          <p:grpSpPr>
            <a:xfrm>
              <a:off x="979712" y="2020210"/>
              <a:ext cx="4147459" cy="967919"/>
              <a:chOff x="1763486" y="2203296"/>
              <a:chExt cx="4147459" cy="967919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1828802" y="2235953"/>
                <a:ext cx="4082143" cy="93526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1763486" y="2203296"/>
                <a:ext cx="4082143" cy="9352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083103" y="2185958"/>
              <a:ext cx="4077419" cy="603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1, 2,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981575" y="3924300"/>
            <a:ext cx="6534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hoạt động kinh tế chủ yếu ở vùng Tây Nguyên: </a:t>
            </a:r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 hoạch cà phê, tiêu. Chăn nuôi gia súc..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22567" y="2402139"/>
            <a:ext cx="7218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PHÁ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>
            <a:fillRect/>
          </a:stretch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/>
          <p:cNvSpPr txBox="1"/>
          <p:nvPr/>
        </p:nvSpPr>
        <p:spPr>
          <a:xfrm>
            <a:off x="4244715" y="2098722"/>
            <a:ext cx="7060920" cy="1940957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Hoạt động 1: </a:t>
            </a:r>
            <a:endParaRPr lang="en-US" altLang="zh-CN" sz="5400" b="1" spc="10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latin typeface="+mn-lt"/>
            </a:endParaRPr>
          </a:p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Tìm hiểu về dân cư</a:t>
            </a:r>
            <a:endParaRPr kumimoji="0" lang="zh-CN" altLang="en-US" sz="54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" name="Picture 18"/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Đọc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thông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tin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và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quan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sát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hình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3,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em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hãy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kể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một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số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dân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tộc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ở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vùng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Tây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Nguyên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1938337"/>
            <a:ext cx="8750880" cy="33480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85851" y="1"/>
            <a:ext cx="10487024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438275" y="243314"/>
            <a:ext cx="10067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Các dân tộc sống lâu đời ở Tây Nguyên gồm: Gia Rai, Ê Đê, Ba Na, Mạ, Xơ Đăng,....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28" name="Picture 4" descr="Tết của người Jrai | 54 dân tộc Việt Nam | Báo ảnh Dân tộc và Miền nú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938338"/>
            <a:ext cx="5184402" cy="345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000126" y="5543549"/>
            <a:ext cx="4714874" cy="1066801"/>
            <a:chOff x="1826341" y="1106129"/>
            <a:chExt cx="9843145" cy="4149213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91149" y="564192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Gia-Rai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Giới thiệu về người Ê Đê ở Tây Nguyên - daktip.com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4" y="1967913"/>
            <a:ext cx="5085637" cy="339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6562726" y="5562599"/>
            <a:ext cx="4714874" cy="1066801"/>
            <a:chOff x="1826341" y="1106129"/>
            <a:chExt cx="9843145" cy="4149213"/>
          </a:xfrm>
        </p:grpSpPr>
        <p:sp>
          <p:nvSpPr>
            <p:cNvPr id="29" name="Rectangle: Rounded Corners 28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29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24" name="Rectangle 1023"/>
          <p:cNvSpPr/>
          <p:nvPr/>
        </p:nvSpPr>
        <p:spPr>
          <a:xfrm>
            <a:off x="7053749" y="566097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10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Dân tộc Xơ Đăng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769740"/>
            <a:ext cx="6133042" cy="344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971551" y="4610099"/>
            <a:ext cx="4714874" cy="1066801"/>
            <a:chOff x="1826341" y="1106129"/>
            <a:chExt cx="9843145" cy="414921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81599" y="47084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Xơ-đăng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Nét tươi sáng trong trang phục truyền thống dân tộc M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03" y="785814"/>
            <a:ext cx="5105899" cy="34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7515224" y="4438649"/>
            <a:ext cx="3790951" cy="1066801"/>
            <a:chOff x="1826341" y="1106129"/>
            <a:chExt cx="9843145" cy="4149213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7329974" y="4537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rang phục truyền thống dân tộc Ba Na: Lấy thiên nhiên làm hình mẫ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3" y="114782"/>
            <a:ext cx="7543802" cy="468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205774" y="5153024"/>
            <a:ext cx="3861901" cy="1066801"/>
            <a:chOff x="1826341" y="1106129"/>
            <a:chExt cx="9843145" cy="4149213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205774" y="5251399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Ba-Na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497</Words>
  <Application>Microsoft Office PowerPoint</Application>
  <PresentationFormat>Widescreen</PresentationFormat>
  <Paragraphs>68</Paragraphs>
  <Slides>27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Times New Roman</vt:lpstr>
      <vt:lpstr>UTM Cooper Black</vt:lpstr>
      <vt:lpstr>UTM Guanine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51</cp:revision>
  <dcterms:created xsi:type="dcterms:W3CDTF">2023-11-15T07:43:00Z</dcterms:created>
  <dcterms:modified xsi:type="dcterms:W3CDTF">2024-03-03T09:53:07Z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3861B7AB402B4411A6F48E7103D18609_13</vt:lpwstr>
  </property>
  <property fmtid="{D5CDD505-2E9C-101B-9397-08002B2CF9AE}" pid="3" name="KSOProductBuildVer">
    <vt:lpwstr>1033-12.2.0.13489</vt:lpwstr>
  </property>
</Properties>
</file>