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6" r:id="rId9"/>
    <p:sldId id="311" r:id="rId10"/>
    <p:sldId id="317" r:id="rId11"/>
    <p:sldId id="312" r:id="rId12"/>
    <p:sldId id="313" r:id="rId13"/>
    <p:sldId id="318" r:id="rId14"/>
    <p:sldId id="320" r:id="rId15"/>
    <p:sldId id="321" r:id="rId16"/>
    <p:sldId id="322" r:id="rId17"/>
    <p:sldId id="323" r:id="rId18"/>
    <p:sldId id="324" r:id="rId19"/>
    <p:sldId id="32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1" d="100"/>
          <a:sy n="81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24" grpId="0"/>
      <p:bldP spid="224" grpId="1"/>
      <p:bldP spid="224" grpId="2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457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452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29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762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184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172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355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946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457 + 452          326 + 29             762 + 184           546 + 172 </a:t>
            </a:r>
          </a:p>
        </p:txBody>
      </p:sp>
    </p:spTree>
    <p:extLst>
      <p:ext uri="{BB962C8B-B14F-4D97-AF65-F5344CB8AC3E}">
        <p14:creationId xmlns:p14="http://schemas.microsoft.com/office/powerpoint/2010/main" val="31198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nhẩm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0564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400 + 200 =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Nhẩm</a:t>
            </a:r>
            <a:r>
              <a:rPr lang="en-US" sz="2800" dirty="0"/>
              <a:t>: 4 </a:t>
            </a:r>
            <a:r>
              <a:rPr lang="en-US" sz="2800" dirty="0" err="1"/>
              <a:t>trăm</a:t>
            </a:r>
            <a:r>
              <a:rPr lang="en-US" sz="2800" dirty="0"/>
              <a:t> + 2 </a:t>
            </a:r>
            <a:r>
              <a:rPr lang="en-US" sz="2800" dirty="0" err="1"/>
              <a:t>trăm</a:t>
            </a:r>
            <a:r>
              <a:rPr lang="en-US" sz="2800" dirty="0"/>
              <a:t> = 6 </a:t>
            </a:r>
            <a:r>
              <a:rPr lang="en-US" sz="2800" dirty="0" err="1"/>
              <a:t>trăm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400   +   200  =  600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6870" y="1232126"/>
            <a:ext cx="54693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300 + 700 =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Nhẩm</a:t>
            </a:r>
            <a:r>
              <a:rPr lang="en-US" sz="2800" dirty="0"/>
              <a:t>: 3 </a:t>
            </a:r>
            <a:r>
              <a:rPr lang="en-US" sz="2800" dirty="0" err="1"/>
              <a:t>trăm</a:t>
            </a:r>
            <a:r>
              <a:rPr lang="en-US" sz="2800" dirty="0"/>
              <a:t> + 7 </a:t>
            </a:r>
            <a:r>
              <a:rPr lang="en-US" sz="2800" dirty="0" err="1"/>
              <a:t>trăm</a:t>
            </a:r>
            <a:r>
              <a:rPr lang="en-US" sz="2800" dirty="0"/>
              <a:t> = 10 </a:t>
            </a:r>
            <a:r>
              <a:rPr lang="en-US" sz="2800" dirty="0" err="1"/>
              <a:t>trăm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300   +   700  =  1000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3182" y="4076926"/>
            <a:ext cx="30817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200 + 600 = 800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31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500 + 400 = 900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64782" y="40769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400 + 600 = 1000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4782" y="4877026"/>
            <a:ext cx="3081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100 + 900 = 1000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722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80400" y="4216400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255456" y="4875235"/>
            <a:ext cx="812800" cy="51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50" grpId="0"/>
      <p:bldP spid="51" grpId="0"/>
      <p:bldP spid="6" grpId="0" animBg="1"/>
      <p:bldP spid="52" grpId="0" animBg="1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08412"/>
            <a:ext cx="10172498" cy="2097690"/>
            <a:chOff x="1296327" y="1567956"/>
            <a:chExt cx="10172498" cy="2097690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67956"/>
              <a:ext cx="9601910" cy="2097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đàn</a:t>
              </a:r>
              <a:r>
                <a:rPr lang="en-US" sz="2800" dirty="0"/>
                <a:t> </a:t>
              </a:r>
              <a:r>
                <a:rPr lang="en-US" sz="2800" dirty="0" err="1"/>
                <a:t>sếu</a:t>
              </a:r>
              <a:r>
                <a:rPr lang="en-US" sz="2800" dirty="0"/>
                <a:t> bay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phương</a:t>
              </a:r>
              <a:r>
                <a:rPr lang="en-US" sz="2800" dirty="0"/>
                <a:t> </a:t>
              </a:r>
              <a:r>
                <a:rPr lang="en-US" sz="2800" dirty="0" err="1"/>
                <a:t>nam</a:t>
              </a:r>
              <a:r>
                <a:rPr lang="en-US" sz="2800" dirty="0"/>
                <a:t> </a:t>
              </a:r>
              <a:r>
                <a:rPr lang="en-US" sz="2800" dirty="0" err="1"/>
                <a:t>tránh</a:t>
              </a:r>
              <a:r>
                <a:rPr lang="en-US" sz="2800" dirty="0"/>
                <a:t> </a:t>
              </a:r>
              <a:r>
                <a:rPr lang="en-US" sz="2800" dirty="0" err="1"/>
                <a:t>rét</a:t>
              </a:r>
              <a:r>
                <a:rPr lang="en-US" sz="2800" dirty="0"/>
                <a:t>.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r>
                <a:rPr lang="en-US" sz="2800" dirty="0"/>
                <a:t>, </a:t>
              </a:r>
              <a:r>
                <a:rPr lang="en-US" sz="2800" dirty="0" err="1"/>
                <a:t>đàn</a:t>
              </a:r>
              <a:r>
                <a:rPr lang="en-US" sz="2800" dirty="0"/>
                <a:t> </a:t>
              </a:r>
              <a:r>
                <a:rPr lang="en-US" sz="2800" dirty="0" err="1"/>
                <a:t>sếu</a:t>
              </a:r>
              <a:r>
                <a:rPr lang="en-US" sz="2800" dirty="0"/>
                <a:t> bay </a:t>
              </a:r>
              <a:r>
                <a:rPr lang="en-US" sz="2800" dirty="0" err="1"/>
                <a:t>được</a:t>
              </a:r>
              <a:r>
                <a:rPr lang="en-US" sz="2800" dirty="0"/>
                <a:t> 248 km.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, </a:t>
              </a:r>
              <a:r>
                <a:rPr lang="en-US" sz="2800" dirty="0" err="1"/>
                <a:t>đàn</a:t>
              </a:r>
              <a:r>
                <a:rPr lang="en-US" sz="2800" dirty="0"/>
                <a:t> </a:t>
              </a:r>
              <a:r>
                <a:rPr lang="en-US" sz="2800" dirty="0" err="1"/>
                <a:t>sếu</a:t>
              </a:r>
              <a:r>
                <a:rPr lang="en-US" sz="2800" dirty="0"/>
                <a:t> bay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r>
                <a:rPr lang="en-US" sz="2800" dirty="0"/>
                <a:t> 70 km.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đàn</a:t>
              </a:r>
              <a:r>
                <a:rPr lang="en-US" sz="2800" dirty="0"/>
                <a:t> </a:t>
              </a:r>
              <a:r>
                <a:rPr lang="en-US" sz="2800" dirty="0" err="1"/>
                <a:t>sếu</a:t>
              </a:r>
              <a:r>
                <a:rPr lang="en-US" sz="2800" dirty="0"/>
                <a:t> bay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ki-lô-mét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1442" y="2606102"/>
            <a:ext cx="841735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: 248km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bay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70km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: … km?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3600" y="4289762"/>
            <a:ext cx="783589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ki-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mét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đàn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sếu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bay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được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248 + 70 = 318 (km)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318 km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49110" y="4512945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264 + 375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60340" y="5060951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153 + 450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83050" y="5704208"/>
            <a:ext cx="1968500" cy="524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246 + 347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14130" y="4500245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02500" y="5069850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8700" y="5704853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C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13660" y="1369060"/>
            <a:ext cx="4904740" cy="4795520"/>
            <a:chOff x="3197860" y="822960"/>
            <a:chExt cx="4904740" cy="4795520"/>
          </a:xfrm>
        </p:grpSpPr>
        <p:grpSp>
          <p:nvGrpSpPr>
            <p:cNvPr id="20" name="Group 19"/>
            <p:cNvGrpSpPr/>
            <p:nvPr/>
          </p:nvGrpSpPr>
          <p:grpSpPr>
            <a:xfrm>
              <a:off x="3197860" y="822960"/>
              <a:ext cx="4904740" cy="4795520"/>
              <a:chOff x="4277360" y="1013460"/>
              <a:chExt cx="4904740" cy="4795520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77" t="5251" r="29708" b="78365"/>
              <a:stretch/>
            </p:blipFill>
            <p:spPr>
              <a:xfrm>
                <a:off x="6870700" y="1138941"/>
                <a:ext cx="2311400" cy="863849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4338320" y="1013460"/>
                <a:ext cx="3931920" cy="4564380"/>
                <a:chOff x="4541520" y="1013460"/>
                <a:chExt cx="3931920" cy="4564380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4602480" y="1013460"/>
                  <a:ext cx="3870960" cy="3406140"/>
                </a:xfrm>
                <a:custGeom>
                  <a:avLst/>
                  <a:gdLst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77724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90678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870960" h="3406140">
                      <a:moveTo>
                        <a:pt x="3870960" y="129540"/>
                      </a:moveTo>
                      <a:lnTo>
                        <a:pt x="3794760" y="0"/>
                      </a:lnTo>
                      <a:lnTo>
                        <a:pt x="1699260" y="0"/>
                      </a:lnTo>
                      <a:lnTo>
                        <a:pt x="1531620" y="304800"/>
                      </a:lnTo>
                      <a:lnTo>
                        <a:pt x="1188720" y="304800"/>
                      </a:lnTo>
                      <a:lnTo>
                        <a:pt x="1028700" y="609600"/>
                      </a:lnTo>
                      <a:lnTo>
                        <a:pt x="1181100" y="899160"/>
                      </a:lnTo>
                      <a:lnTo>
                        <a:pt x="1554480" y="899160"/>
                      </a:lnTo>
                      <a:lnTo>
                        <a:pt x="1706880" y="594360"/>
                      </a:lnTo>
                      <a:lnTo>
                        <a:pt x="2034540" y="594360"/>
                      </a:lnTo>
                      <a:lnTo>
                        <a:pt x="2217420" y="906780"/>
                      </a:lnTo>
                      <a:lnTo>
                        <a:pt x="2042160" y="1226820"/>
                      </a:lnTo>
                      <a:lnTo>
                        <a:pt x="1706880" y="1226820"/>
                      </a:lnTo>
                      <a:lnTo>
                        <a:pt x="1531620" y="1524000"/>
                      </a:lnTo>
                      <a:lnTo>
                        <a:pt x="1706880" y="1821180"/>
                      </a:lnTo>
                      <a:lnTo>
                        <a:pt x="1531620" y="2118360"/>
                      </a:lnTo>
                      <a:lnTo>
                        <a:pt x="1203960" y="2118360"/>
                      </a:lnTo>
                      <a:lnTo>
                        <a:pt x="1028700" y="1828800"/>
                      </a:lnTo>
                      <a:lnTo>
                        <a:pt x="1196340" y="1524000"/>
                      </a:lnTo>
                      <a:lnTo>
                        <a:pt x="1021080" y="1211580"/>
                      </a:lnTo>
                      <a:lnTo>
                        <a:pt x="670560" y="1211580"/>
                      </a:lnTo>
                      <a:lnTo>
                        <a:pt x="502920" y="1516380"/>
                      </a:lnTo>
                      <a:lnTo>
                        <a:pt x="670560" y="1813560"/>
                      </a:lnTo>
                      <a:lnTo>
                        <a:pt x="502920" y="2125980"/>
                      </a:lnTo>
                      <a:lnTo>
                        <a:pt x="167640" y="2125980"/>
                      </a:lnTo>
                      <a:lnTo>
                        <a:pt x="0" y="2446020"/>
                      </a:lnTo>
                      <a:lnTo>
                        <a:pt x="160020" y="2743200"/>
                      </a:lnTo>
                      <a:lnTo>
                        <a:pt x="533400" y="2743200"/>
                      </a:lnTo>
                      <a:lnTo>
                        <a:pt x="685800" y="2430780"/>
                      </a:lnTo>
                      <a:lnTo>
                        <a:pt x="1028700" y="2438400"/>
                      </a:lnTo>
                      <a:lnTo>
                        <a:pt x="1203960" y="2735580"/>
                      </a:lnTo>
                      <a:lnTo>
                        <a:pt x="1562100" y="2735580"/>
                      </a:lnTo>
                      <a:lnTo>
                        <a:pt x="1714500" y="2438400"/>
                      </a:lnTo>
                      <a:lnTo>
                        <a:pt x="2042160" y="2438400"/>
                      </a:lnTo>
                      <a:lnTo>
                        <a:pt x="2209800" y="2750820"/>
                      </a:lnTo>
                      <a:lnTo>
                        <a:pt x="2560320" y="2743200"/>
                      </a:lnTo>
                      <a:lnTo>
                        <a:pt x="2735580" y="2438400"/>
                      </a:lnTo>
                      <a:lnTo>
                        <a:pt x="2552700" y="2118360"/>
                      </a:lnTo>
                      <a:lnTo>
                        <a:pt x="2217420" y="2118360"/>
                      </a:lnTo>
                      <a:lnTo>
                        <a:pt x="2042160" y="1828800"/>
                      </a:lnTo>
                      <a:lnTo>
                        <a:pt x="2209800" y="1531620"/>
                      </a:lnTo>
                      <a:lnTo>
                        <a:pt x="2560320" y="1524000"/>
                      </a:lnTo>
                      <a:lnTo>
                        <a:pt x="3215640" y="2727960"/>
                      </a:lnTo>
                      <a:lnTo>
                        <a:pt x="3055620" y="3040380"/>
                      </a:lnTo>
                      <a:lnTo>
                        <a:pt x="2827020" y="3040380"/>
                      </a:lnTo>
                      <a:lnTo>
                        <a:pt x="2827020" y="3406140"/>
                      </a:lnTo>
                      <a:lnTo>
                        <a:pt x="3802380" y="340614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5943600" y="4053840"/>
                  <a:ext cx="1485900" cy="922020"/>
                </a:xfrm>
                <a:custGeom>
                  <a:avLst/>
                  <a:gdLst>
                    <a:gd name="connsiteX0" fmla="*/ 1485900 w 1485900"/>
                    <a:gd name="connsiteY0" fmla="*/ 0 h 922020"/>
                    <a:gd name="connsiteX1" fmla="*/ 1485900 w 1485900"/>
                    <a:gd name="connsiteY1" fmla="*/ 0 h 922020"/>
                    <a:gd name="connsiteX2" fmla="*/ 1386840 w 1485900"/>
                    <a:gd name="connsiteY2" fmla="*/ 7620 h 922020"/>
                    <a:gd name="connsiteX3" fmla="*/ 0 w 1485900"/>
                    <a:gd name="connsiteY3" fmla="*/ 0 h 922020"/>
                    <a:gd name="connsiteX4" fmla="*/ 0 w 1485900"/>
                    <a:gd name="connsiteY4" fmla="*/ 891540 h 922020"/>
                    <a:gd name="connsiteX5" fmla="*/ 815340 w 1485900"/>
                    <a:gd name="connsiteY5" fmla="*/ 891540 h 922020"/>
                    <a:gd name="connsiteX6" fmla="*/ 815340 w 1485900"/>
                    <a:gd name="connsiteY6" fmla="*/ 922020 h 922020"/>
                    <a:gd name="connsiteX7" fmla="*/ 838200 w 1485900"/>
                    <a:gd name="connsiteY7" fmla="*/ 92202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900" h="922020">
                      <a:moveTo>
                        <a:pt x="1485900" y="0"/>
                      </a:moveTo>
                      <a:lnTo>
                        <a:pt x="1485900" y="0"/>
                      </a:lnTo>
                      <a:cubicBezTo>
                        <a:pt x="1452880" y="2540"/>
                        <a:pt x="1419958" y="7620"/>
                        <a:pt x="1386840" y="7620"/>
                      </a:cubicBezTo>
                      <a:lnTo>
                        <a:pt x="0" y="0"/>
                      </a:lnTo>
                      <a:lnTo>
                        <a:pt x="0" y="891540"/>
                      </a:lnTo>
                      <a:lnTo>
                        <a:pt x="815340" y="891540"/>
                      </a:lnTo>
                      <a:lnTo>
                        <a:pt x="815340" y="922020"/>
                      </a:lnTo>
                      <a:lnTo>
                        <a:pt x="838200" y="92202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541520" y="4053840"/>
                  <a:ext cx="1394460" cy="1524000"/>
                </a:xfrm>
                <a:custGeom>
                  <a:avLst/>
                  <a:gdLst>
                    <a:gd name="connsiteX0" fmla="*/ 1394460 w 1394460"/>
                    <a:gd name="connsiteY0" fmla="*/ 0 h 1524000"/>
                    <a:gd name="connsiteX1" fmla="*/ 1394460 w 1394460"/>
                    <a:gd name="connsiteY1" fmla="*/ 0 h 1524000"/>
                    <a:gd name="connsiteX2" fmla="*/ 0 w 1394460"/>
                    <a:gd name="connsiteY2" fmla="*/ 7620 h 1524000"/>
                    <a:gd name="connsiteX3" fmla="*/ 0 w 1394460"/>
                    <a:gd name="connsiteY3" fmla="*/ 7620 h 1524000"/>
                    <a:gd name="connsiteX4" fmla="*/ 0 w 1394460"/>
                    <a:gd name="connsiteY4" fmla="*/ 1524000 h 1524000"/>
                    <a:gd name="connsiteX5" fmla="*/ 1097280 w 1394460"/>
                    <a:gd name="connsiteY5" fmla="*/ 152400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4460" h="1524000">
                      <a:moveTo>
                        <a:pt x="1394460" y="0"/>
                      </a:moveTo>
                      <a:lnTo>
                        <a:pt x="1394460" y="0"/>
                      </a:lnTo>
                      <a:lnTo>
                        <a:pt x="0" y="7620"/>
                      </a:lnTo>
                      <a:lnTo>
                        <a:pt x="0" y="7620"/>
                      </a:lnTo>
                      <a:lnTo>
                        <a:pt x="0" y="1524000"/>
                      </a:lnTo>
                      <a:lnTo>
                        <a:pt x="1097280" y="152400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277360" y="1043940"/>
                <a:ext cx="3924300" cy="4597717"/>
                <a:chOff x="4480560" y="1043940"/>
                <a:chExt cx="3924300" cy="4597717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4632960" y="1043940"/>
                  <a:ext cx="3771900" cy="3429000"/>
                </a:xfrm>
                <a:custGeom>
                  <a:avLst/>
                  <a:gdLst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24840 w 3771900"/>
                    <a:gd name="connsiteY36" fmla="*/ 252984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15315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32460 w 3771900"/>
                    <a:gd name="connsiteY24" fmla="*/ 1859280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65785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05790 w 3771900"/>
                    <a:gd name="connsiteY25" fmla="*/ 1859280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80072 w 3771900"/>
                    <a:gd name="connsiteY27" fmla="*/ 1944053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54831 w 3771900"/>
                    <a:gd name="connsiteY28" fmla="*/ 2012632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24351 w 3771900"/>
                    <a:gd name="connsiteY29" fmla="*/ 2055971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67877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694498 w 3771900"/>
                    <a:gd name="connsiteY14" fmla="*/ 1806893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50620 w 3771900"/>
                    <a:gd name="connsiteY16" fmla="*/ 2112645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15427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5985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8027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70748 w 3771900"/>
                    <a:gd name="connsiteY48" fmla="*/ 1467803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3174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34365 w 3771900"/>
                    <a:gd name="connsiteY36" fmla="*/ 2374265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86727 w 3771900"/>
                    <a:gd name="connsiteY35" fmla="*/ 2682240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25028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24087 w 3771900"/>
                    <a:gd name="connsiteY10" fmla="*/ 884873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2058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67740 w 3771900"/>
                    <a:gd name="connsiteY17" fmla="*/ 1790700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7265 w 3771900"/>
                    <a:gd name="connsiteY17" fmla="*/ 178593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21729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45795 w 3771900"/>
                    <a:gd name="connsiteY20" fmla="*/ 1198245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55320 w 3771900"/>
                    <a:gd name="connsiteY20" fmla="*/ 1193482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80123 w 3771900"/>
                    <a:gd name="connsiteY19" fmla="*/ 1198245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49542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01215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514475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20252 w 3771900"/>
                    <a:gd name="connsiteY9" fmla="*/ 541020 h 3429000"/>
                    <a:gd name="connsiteX10" fmla="*/ 2219325 w 3771900"/>
                    <a:gd name="connsiteY10" fmla="*/ 875348 h 3429000"/>
                    <a:gd name="connsiteX11" fmla="*/ 2029778 w 3771900"/>
                    <a:gd name="connsiteY11" fmla="*/ 1218248 h 3429000"/>
                    <a:gd name="connsiteX12" fmla="*/ 1690688 w 3771900"/>
                    <a:gd name="connsiteY12" fmla="*/ 1213485 h 3429000"/>
                    <a:gd name="connsiteX13" fmla="*/ 1524000 w 3771900"/>
                    <a:gd name="connsiteY13" fmla="*/ 1493520 h 3429000"/>
                    <a:gd name="connsiteX14" fmla="*/ 1708786 w 3771900"/>
                    <a:gd name="connsiteY14" fmla="*/ 1797368 h 3429000"/>
                    <a:gd name="connsiteX15" fmla="*/ 1521143 w 3771900"/>
                    <a:gd name="connsiteY15" fmla="*/ 2112645 h 3429000"/>
                    <a:gd name="connsiteX16" fmla="*/ 1164908 w 3771900"/>
                    <a:gd name="connsiteY16" fmla="*/ 2107882 h 3429000"/>
                    <a:gd name="connsiteX17" fmla="*/ 972503 w 3771900"/>
                    <a:gd name="connsiteY17" fmla="*/ 1804987 h 3429000"/>
                    <a:gd name="connsiteX18" fmla="*/ 1146810 w 3771900"/>
                    <a:gd name="connsiteY18" fmla="*/ 1493520 h 3429000"/>
                    <a:gd name="connsiteX19" fmla="*/ 975361 w 3771900"/>
                    <a:gd name="connsiteY19" fmla="*/ 1203008 h 3429000"/>
                    <a:gd name="connsiteX20" fmla="*/ 660082 w 3771900"/>
                    <a:gd name="connsiteY20" fmla="*/ 1203007 h 3429000"/>
                    <a:gd name="connsiteX21" fmla="*/ 495300 w 3771900"/>
                    <a:gd name="connsiteY21" fmla="*/ 1485900 h 3429000"/>
                    <a:gd name="connsiteX22" fmla="*/ 658654 w 3771900"/>
                    <a:gd name="connsiteY22" fmla="*/ 1780699 h 3429000"/>
                    <a:gd name="connsiteX23" fmla="*/ 641033 w 3771900"/>
                    <a:gd name="connsiteY23" fmla="*/ 1820703 h 3429000"/>
                    <a:gd name="connsiteX24" fmla="*/ 627698 w 3771900"/>
                    <a:gd name="connsiteY24" fmla="*/ 1837849 h 3429000"/>
                    <a:gd name="connsiteX25" fmla="*/ 612933 w 3771900"/>
                    <a:gd name="connsiteY25" fmla="*/ 1866424 h 3429000"/>
                    <a:gd name="connsiteX26" fmla="*/ 594837 w 3771900"/>
                    <a:gd name="connsiteY26" fmla="*/ 1898809 h 3429000"/>
                    <a:gd name="connsiteX27" fmla="*/ 568165 w 3771900"/>
                    <a:gd name="connsiteY27" fmla="*/ 1941672 h 3429000"/>
                    <a:gd name="connsiteX28" fmla="*/ 540544 w 3771900"/>
                    <a:gd name="connsiteY28" fmla="*/ 1998345 h 3429000"/>
                    <a:gd name="connsiteX29" fmla="*/ 519589 w 3771900"/>
                    <a:gd name="connsiteY29" fmla="*/ 2039302 h 3429000"/>
                    <a:gd name="connsiteX30" fmla="*/ 505302 w 3771900"/>
                    <a:gd name="connsiteY30" fmla="*/ 2072640 h 3429000"/>
                    <a:gd name="connsiteX31" fmla="*/ 487680 w 3771900"/>
                    <a:gd name="connsiteY31" fmla="*/ 2110740 h 3429000"/>
                    <a:gd name="connsiteX32" fmla="*/ 159067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47638 w 3771900"/>
                    <a:gd name="connsiteY34" fmla="*/ 2696527 h 3429000"/>
                    <a:gd name="connsiteX35" fmla="*/ 491489 w 3771900"/>
                    <a:gd name="connsiteY35" fmla="*/ 2687003 h 3429000"/>
                    <a:gd name="connsiteX36" fmla="*/ 643890 w 3771900"/>
                    <a:gd name="connsiteY36" fmla="*/ 238379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20190 w 3771900"/>
                    <a:gd name="connsiteY39" fmla="*/ 2682240 h 3429000"/>
                    <a:gd name="connsiteX40" fmla="*/ 1667828 w 3771900"/>
                    <a:gd name="connsiteY40" fmla="*/ 2392680 h 3429000"/>
                    <a:gd name="connsiteX41" fmla="*/ 2024063 w 3771900"/>
                    <a:gd name="connsiteY41" fmla="*/ 2386965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6463 w 3771900"/>
                    <a:gd name="connsiteY46" fmla="*/ 2116455 h 3429000"/>
                    <a:gd name="connsiteX47" fmla="*/ 1981200 w 3771900"/>
                    <a:gd name="connsiteY47" fmla="*/ 1798320 h 3429000"/>
                    <a:gd name="connsiteX48" fmla="*/ 2161223 w 3771900"/>
                    <a:gd name="connsiteY48" fmla="*/ 1477328 h 3429000"/>
                    <a:gd name="connsiteX49" fmla="*/ 2550795 w 3771900"/>
                    <a:gd name="connsiteY49" fmla="*/ 1472565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771900" h="3429000">
                      <a:moveTo>
                        <a:pt x="3169920" y="99060"/>
                      </a:moveTo>
                      <a:lnTo>
                        <a:pt x="3124200" y="0"/>
                      </a:lnTo>
                      <a:lnTo>
                        <a:pt x="1699260" y="0"/>
                      </a:lnTo>
                      <a:lnTo>
                        <a:pt x="1531620" y="297180"/>
                      </a:lnTo>
                      <a:lnTo>
                        <a:pt x="1181100" y="297180"/>
                      </a:lnTo>
                      <a:lnTo>
                        <a:pt x="1028700" y="579120"/>
                      </a:lnTo>
                      <a:lnTo>
                        <a:pt x="1173480" y="838200"/>
                      </a:lnTo>
                      <a:lnTo>
                        <a:pt x="1514475" y="838200"/>
                      </a:lnTo>
                      <a:lnTo>
                        <a:pt x="1653540" y="541020"/>
                      </a:lnTo>
                      <a:lnTo>
                        <a:pt x="2020252" y="541020"/>
                      </a:lnTo>
                      <a:lnTo>
                        <a:pt x="2219325" y="875348"/>
                      </a:lnTo>
                      <a:lnTo>
                        <a:pt x="2029778" y="1218248"/>
                      </a:lnTo>
                      <a:lnTo>
                        <a:pt x="1690688" y="1213485"/>
                      </a:lnTo>
                      <a:lnTo>
                        <a:pt x="1524000" y="1493520"/>
                      </a:lnTo>
                      <a:lnTo>
                        <a:pt x="1708786" y="1797368"/>
                      </a:lnTo>
                      <a:lnTo>
                        <a:pt x="1521143" y="2112645"/>
                      </a:lnTo>
                      <a:lnTo>
                        <a:pt x="1164908" y="2107882"/>
                      </a:lnTo>
                      <a:lnTo>
                        <a:pt x="972503" y="1804987"/>
                      </a:lnTo>
                      <a:lnTo>
                        <a:pt x="1146810" y="1493520"/>
                      </a:lnTo>
                      <a:lnTo>
                        <a:pt x="975361" y="1203008"/>
                      </a:lnTo>
                      <a:lnTo>
                        <a:pt x="660082" y="1203007"/>
                      </a:lnTo>
                      <a:lnTo>
                        <a:pt x="495300" y="1485900"/>
                      </a:lnTo>
                      <a:lnTo>
                        <a:pt x="658654" y="1780699"/>
                      </a:lnTo>
                      <a:cubicBezTo>
                        <a:pt x="653574" y="1803559"/>
                        <a:pt x="646192" y="1811178"/>
                        <a:pt x="641033" y="1820703"/>
                      </a:cubicBezTo>
                      <a:cubicBezTo>
                        <a:pt x="635874" y="1830228"/>
                        <a:pt x="632381" y="1830229"/>
                        <a:pt x="627698" y="1837849"/>
                      </a:cubicBezTo>
                      <a:cubicBezTo>
                        <a:pt x="623015" y="1845469"/>
                        <a:pt x="618410" y="1856264"/>
                        <a:pt x="612933" y="1866424"/>
                      </a:cubicBezTo>
                      <a:cubicBezTo>
                        <a:pt x="607456" y="1876584"/>
                        <a:pt x="602298" y="1886268"/>
                        <a:pt x="594837" y="1898809"/>
                      </a:cubicBezTo>
                      <a:cubicBezTo>
                        <a:pt x="587376" y="1911350"/>
                        <a:pt x="577214" y="1925083"/>
                        <a:pt x="568165" y="1941672"/>
                      </a:cubicBezTo>
                      <a:cubicBezTo>
                        <a:pt x="559116" y="1958261"/>
                        <a:pt x="548640" y="1982073"/>
                        <a:pt x="540544" y="1998345"/>
                      </a:cubicBezTo>
                      <a:cubicBezTo>
                        <a:pt x="532448" y="2014617"/>
                        <a:pt x="525463" y="2026920"/>
                        <a:pt x="519589" y="2039302"/>
                      </a:cubicBezTo>
                      <a:cubicBezTo>
                        <a:pt x="513715" y="2051684"/>
                        <a:pt x="510620" y="2060734"/>
                        <a:pt x="505302" y="2072640"/>
                      </a:cubicBezTo>
                      <a:cubicBezTo>
                        <a:pt x="499984" y="2084546"/>
                        <a:pt x="545386" y="2104390"/>
                        <a:pt x="487680" y="2110740"/>
                      </a:cubicBezTo>
                      <a:cubicBezTo>
                        <a:pt x="429974" y="2117090"/>
                        <a:pt x="273367" y="2110740"/>
                        <a:pt x="159067" y="2110740"/>
                      </a:cubicBezTo>
                      <a:lnTo>
                        <a:pt x="0" y="2415540"/>
                      </a:lnTo>
                      <a:lnTo>
                        <a:pt x="147638" y="2696527"/>
                      </a:lnTo>
                      <a:lnTo>
                        <a:pt x="491489" y="2687003"/>
                      </a:lnTo>
                      <a:lnTo>
                        <a:pt x="643890" y="2383790"/>
                      </a:lnTo>
                      <a:lnTo>
                        <a:pt x="1005840" y="2385060"/>
                      </a:lnTo>
                      <a:lnTo>
                        <a:pt x="1188720" y="2682240"/>
                      </a:lnTo>
                      <a:lnTo>
                        <a:pt x="1520190" y="2682240"/>
                      </a:lnTo>
                      <a:lnTo>
                        <a:pt x="1667828" y="2392680"/>
                      </a:lnTo>
                      <a:lnTo>
                        <a:pt x="2024063" y="2386965"/>
                      </a:lnTo>
                      <a:lnTo>
                        <a:pt x="2194560" y="2705100"/>
                      </a:lnTo>
                      <a:lnTo>
                        <a:pt x="2529840" y="2689860"/>
                      </a:lnTo>
                      <a:lnTo>
                        <a:pt x="2674620" y="2415540"/>
                      </a:lnTo>
                      <a:lnTo>
                        <a:pt x="2506980" y="2118360"/>
                      </a:lnTo>
                      <a:lnTo>
                        <a:pt x="2176463" y="2116455"/>
                      </a:lnTo>
                      <a:lnTo>
                        <a:pt x="1981200" y="1798320"/>
                      </a:lnTo>
                      <a:lnTo>
                        <a:pt x="2161223" y="1477328"/>
                      </a:lnTo>
                      <a:lnTo>
                        <a:pt x="2550795" y="1472565"/>
                      </a:lnTo>
                      <a:lnTo>
                        <a:pt x="3215640" y="2689860"/>
                      </a:lnTo>
                      <a:lnTo>
                        <a:pt x="3055620" y="3017520"/>
                      </a:lnTo>
                      <a:lnTo>
                        <a:pt x="2735580" y="3025140"/>
                      </a:lnTo>
                      <a:lnTo>
                        <a:pt x="2735580" y="3429000"/>
                      </a:lnTo>
                      <a:lnTo>
                        <a:pt x="3771900" y="3429000"/>
                      </a:lnTo>
                      <a:lnTo>
                        <a:pt x="3771900" y="342900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890260" y="4068129"/>
                  <a:ext cx="1478280" cy="975360"/>
                </a:xfrm>
                <a:custGeom>
                  <a:avLst/>
                  <a:gdLst>
                    <a:gd name="connsiteX0" fmla="*/ 1478280 w 1478280"/>
                    <a:gd name="connsiteY0" fmla="*/ 0 h 975360"/>
                    <a:gd name="connsiteX1" fmla="*/ 0 w 1478280"/>
                    <a:gd name="connsiteY1" fmla="*/ 0 h 975360"/>
                    <a:gd name="connsiteX2" fmla="*/ 0 w 1478280"/>
                    <a:gd name="connsiteY2" fmla="*/ 944880 h 975360"/>
                    <a:gd name="connsiteX3" fmla="*/ 883920 w 1478280"/>
                    <a:gd name="connsiteY3" fmla="*/ 944880 h 975360"/>
                    <a:gd name="connsiteX4" fmla="*/ 883920 w 1478280"/>
                    <a:gd name="connsiteY4" fmla="*/ 975360 h 97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8280" h="975360">
                      <a:moveTo>
                        <a:pt x="1478280" y="0"/>
                      </a:moveTo>
                      <a:lnTo>
                        <a:pt x="0" y="0"/>
                      </a:lnTo>
                      <a:lnTo>
                        <a:pt x="0" y="944880"/>
                      </a:lnTo>
                      <a:lnTo>
                        <a:pt x="883920" y="944880"/>
                      </a:lnTo>
                      <a:lnTo>
                        <a:pt x="883920" y="97536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4480560" y="4056697"/>
                  <a:ext cx="1402080" cy="1584960"/>
                </a:xfrm>
                <a:custGeom>
                  <a:avLst/>
                  <a:gdLst>
                    <a:gd name="connsiteX0" fmla="*/ 1143000 w 1402080"/>
                    <a:gd name="connsiteY0" fmla="*/ 1584960 h 1584960"/>
                    <a:gd name="connsiteX1" fmla="*/ 0 w 1402080"/>
                    <a:gd name="connsiteY1" fmla="*/ 1584960 h 1584960"/>
                    <a:gd name="connsiteX2" fmla="*/ 0 w 1402080"/>
                    <a:gd name="connsiteY2" fmla="*/ 7620 h 1584960"/>
                    <a:gd name="connsiteX3" fmla="*/ 1402080 w 1402080"/>
                    <a:gd name="connsiteY3" fmla="*/ 7620 h 1584960"/>
                    <a:gd name="connsiteX4" fmla="*/ 1402080 w 1402080"/>
                    <a:gd name="connsiteY4" fmla="*/ 0 h 158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1584960">
                      <a:moveTo>
                        <a:pt x="1143000" y="1584960"/>
                      </a:moveTo>
                      <a:lnTo>
                        <a:pt x="0" y="1584960"/>
                      </a:lnTo>
                      <a:lnTo>
                        <a:pt x="0" y="7620"/>
                      </a:lnTo>
                      <a:lnTo>
                        <a:pt x="1402080" y="7620"/>
                      </a:lnTo>
                      <a:lnTo>
                        <a:pt x="1402080" y="0"/>
                      </a:lnTo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8126730" y="4222750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6539230" y="4771391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/>
            </p:blipFill>
            <p:spPr>
              <a:xfrm>
                <a:off x="5377815" y="5415280"/>
                <a:ext cx="469900" cy="393700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5880735" y="1211264"/>
              <a:ext cx="1819910" cy="512444"/>
            </a:xfrm>
            <a:prstGeom prst="rect">
              <a:avLst/>
            </a:prstGeom>
            <a:solidFill>
              <a:srgbClr val="D7EFF7"/>
            </a:solidFill>
            <a:ln>
              <a:solidFill>
                <a:srgbClr val="D7EF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Sáu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trăm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linh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372600" y="4500245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639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90180" y="5069850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603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6540" y="5704853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593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59357" y="590549"/>
            <a:ext cx="4099358" cy="605294"/>
            <a:chOff x="1296327" y="1618756"/>
            <a:chExt cx="4099358" cy="605294"/>
          </a:xfrm>
        </p:grpSpPr>
        <p:sp>
          <p:nvSpPr>
            <p:cNvPr id="30" name="TextBox 29"/>
            <p:cNvSpPr txBox="1"/>
            <p:nvPr/>
          </p:nvSpPr>
          <p:spPr>
            <a:xfrm>
              <a:off x="1866915" y="1618756"/>
              <a:ext cx="352877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đèn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?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86700" y="1034478"/>
            <a:ext cx="2851285" cy="3013337"/>
            <a:chOff x="7597998" y="653478"/>
            <a:chExt cx="2851285" cy="3013337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1189969"/>
              <a:ext cx="2562583" cy="2476846"/>
            </a:xfrm>
            <a:prstGeom prst="roundRect">
              <a:avLst>
                <a:gd name="adj" fmla="val 32049"/>
              </a:avLst>
            </a:prstGeom>
          </p:spPr>
        </p:pic>
        <p:sp>
          <p:nvSpPr>
            <p:cNvPr id="35" name="Oval 34"/>
            <p:cNvSpPr/>
            <p:nvPr/>
          </p:nvSpPr>
          <p:spPr>
            <a:xfrm rot="586468">
              <a:off x="7597998" y="653478"/>
              <a:ext cx="1134110" cy="1431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7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EE2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312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690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89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125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548 + 312          592 +234             690 + 89           427 + 125 </a:t>
            </a:r>
          </a:p>
        </p:txBody>
      </p:sp>
    </p:spTree>
    <p:extLst>
      <p:ext uri="{BB962C8B-B14F-4D97-AF65-F5344CB8AC3E}">
        <p14:creationId xmlns:p14="http://schemas.microsoft.com/office/powerpoint/2010/main" val="13911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6182" y="230499"/>
            <a:ext cx="9724732" cy="1049601"/>
            <a:chOff x="1296327" y="1238517"/>
            <a:chExt cx="9724732" cy="1049601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334011"/>
              <a:ext cx="915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Toà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cao</a:t>
              </a:r>
              <a:r>
                <a:rPr lang="en-US" sz="2800" dirty="0"/>
                <a:t> 336 m.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A </a:t>
              </a:r>
              <a:r>
                <a:rPr lang="en-US" sz="2800" dirty="0" err="1"/>
                <a:t>là</a:t>
              </a:r>
              <a:r>
                <a:rPr lang="en-US" sz="2800" dirty="0"/>
                <a:t> 129 m.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tòa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mét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238517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792" y="1805979"/>
            <a:ext cx="2635780" cy="3994217"/>
            <a:chOff x="5428342" y="2693987"/>
            <a:chExt cx="1886859" cy="2859315"/>
          </a:xfrm>
        </p:grpSpPr>
        <p:pic>
          <p:nvPicPr>
            <p:cNvPr id="1026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32599" y="5800196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6E19"/>
                </a:solidFill>
              </a:rPr>
              <a:t>A</a:t>
            </a:r>
            <a:r>
              <a:rPr lang="en-US" sz="2800" b="1" dirty="0"/>
              <a:t>           </a:t>
            </a:r>
            <a:r>
              <a:rPr lang="en-US" sz="2800" b="1" dirty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8" name="Left Brace 7"/>
          <p:cNvSpPr/>
          <p:nvPr/>
        </p:nvSpPr>
        <p:spPr>
          <a:xfrm>
            <a:off x="1773769" y="3154587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536" y="4068633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6E19"/>
                </a:solidFill>
              </a:rPr>
              <a:t>336 m</a:t>
            </a:r>
            <a:endParaRPr lang="en-US" sz="2800" dirty="0">
              <a:solidFill>
                <a:srgbClr val="0974B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065403" y="1955627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4970" y="2262246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129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5610" y="3366061"/>
            <a:ext cx="5788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Chiều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cao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toà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B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336 + 129 = 465 (m)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 465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6AEC6-809D-43F5-B603-4FD2C21A2BDD}"/>
              </a:ext>
            </a:extLst>
          </p:cNvPr>
          <p:cNvSpPr txBox="1"/>
          <p:nvPr/>
        </p:nvSpPr>
        <p:spPr>
          <a:xfrm>
            <a:off x="5275610" y="1825921"/>
            <a:ext cx="61784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Toà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                               : 336m</a:t>
            </a:r>
          </a:p>
          <a:p>
            <a:r>
              <a:rPr lang="en-US" sz="2800" dirty="0" err="1"/>
              <a:t>Toà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B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toà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A: 129m</a:t>
            </a:r>
          </a:p>
          <a:p>
            <a:r>
              <a:rPr lang="en-US" sz="2800" dirty="0" err="1"/>
              <a:t>Toà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B                               :…m?</a:t>
            </a:r>
          </a:p>
        </p:txBody>
      </p:sp>
    </p:spTree>
    <p:extLst>
      <p:ext uri="{BB962C8B-B14F-4D97-AF65-F5344CB8AC3E}">
        <p14:creationId xmlns:p14="http://schemas.microsoft.com/office/powerpoint/2010/main" val="1808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/>
      <p:bldP spid="12" grpId="0" animBg="1"/>
      <p:bldP spid="13" grpId="0"/>
      <p:bldP spid="14" grpId="0" build="p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237" y="771649"/>
            <a:ext cx="1696945" cy="570588"/>
            <a:chOff x="1296327" y="1647588"/>
            <a:chExt cx="1696945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1126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9520" y="1764121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468 + 22 + 200</a:t>
            </a:r>
          </a:p>
          <a:p>
            <a:r>
              <a:rPr lang="en-US" sz="2800" dirty="0"/>
              <a:t>=      490     + 200</a:t>
            </a:r>
          </a:p>
          <a:p>
            <a:r>
              <a:rPr lang="en-US" sz="2800" dirty="0"/>
              <a:t>=         690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484" y="1764120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75 – 25 + 550</a:t>
            </a:r>
          </a:p>
          <a:p>
            <a:r>
              <a:rPr lang="en-US" sz="2800" dirty="0"/>
              <a:t>=      50     + 550</a:t>
            </a:r>
          </a:p>
          <a:p>
            <a:r>
              <a:rPr lang="en-US" sz="2800" dirty="0"/>
              <a:t>=       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51" y="1764119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747 + 123 - 100</a:t>
            </a:r>
          </a:p>
          <a:p>
            <a:r>
              <a:rPr lang="en-US" sz="2800" dirty="0"/>
              <a:t>=      870     - 100</a:t>
            </a:r>
          </a:p>
          <a:p>
            <a:r>
              <a:rPr lang="en-US" sz="2800" dirty="0"/>
              <a:t>=         770</a:t>
            </a:r>
          </a:p>
        </p:txBody>
      </p:sp>
    </p:spTree>
    <p:extLst>
      <p:ext uri="{BB962C8B-B14F-4D97-AF65-F5344CB8AC3E}">
        <p14:creationId xmlns:p14="http://schemas.microsoft.com/office/powerpoint/2010/main" val="34994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5529" y="718397"/>
            <a:ext cx="9928418" cy="2246769"/>
            <a:chOff x="1296327" y="1571386"/>
            <a:chExt cx="9928418" cy="2246769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71386"/>
              <a:ext cx="935783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Trong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, </a:t>
              </a:r>
              <a:r>
                <a:rPr lang="en-US" sz="2800" dirty="0" err="1"/>
                <a:t>bác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sấu</a:t>
              </a:r>
              <a:r>
                <a:rPr lang="en-US" sz="2800" dirty="0"/>
                <a:t> </a:t>
              </a:r>
              <a:r>
                <a:rPr lang="en-US" sz="2800" dirty="0" err="1"/>
                <a:t>đang</a:t>
              </a:r>
              <a:r>
                <a:rPr lang="en-US" sz="2800" dirty="0"/>
                <a:t> </a:t>
              </a:r>
              <a:r>
                <a:rPr lang="en-US" sz="2800" dirty="0" err="1"/>
                <a:t>mở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chảy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bể</a:t>
              </a:r>
              <a:r>
                <a:rPr lang="en-US" sz="2800" dirty="0"/>
                <a:t>.</a:t>
              </a:r>
            </a:p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Sau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khi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cả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hai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bể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đầy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nước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tổng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lượng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nước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trong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hai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bể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bao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nhiêu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lít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?</a:t>
              </a:r>
            </a:p>
            <a:p>
              <a:r>
                <a:rPr lang="en-US" sz="2800" dirty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88" y="2521530"/>
            <a:ext cx="4363059" cy="366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9520" y="2670083"/>
            <a:ext cx="5581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240 + 320 = 560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560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162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6106" y="650907"/>
            <a:ext cx="2098120" cy="570588"/>
            <a:chOff x="945529" y="794599"/>
            <a:chExt cx="2098120" cy="570588"/>
          </a:xfrm>
        </p:grpSpPr>
        <p:grpSp>
          <p:nvGrpSpPr>
            <p:cNvPr id="4" name="Group 3"/>
            <p:cNvGrpSpPr/>
            <p:nvPr/>
          </p:nvGrpSpPr>
          <p:grpSpPr>
            <a:xfrm>
              <a:off x="1647393" y="841967"/>
              <a:ext cx="1396256" cy="523220"/>
              <a:chOff x="1216318" y="2040382"/>
              <a:chExt cx="1396256" cy="52322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216318" y="2048359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37388" y="2040382"/>
                <a:ext cx="1375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945529" y="794599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1023906" y="1545033"/>
            <a:ext cx="4709633" cy="4734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539" y="1967081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b </a:t>
            </a:r>
            <a:r>
              <a:rPr lang="en-US" sz="2800" dirty="0" err="1"/>
              <a:t>bằng</a:t>
            </a:r>
            <a:r>
              <a:rPr lang="en-US" sz="2800" dirty="0"/>
              <a:t>          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115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148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18600" y="2298700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32950" y="2114889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499600" y="2695349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25000" y="3975100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80500" y="3400764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88450" y="3609974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686924" y="3400764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36841" y="530042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03511" y="4068263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10448" y="306705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83157" y="272619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14825" y="4068263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595857" y="4007850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2273" y="533317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42949" y="703119"/>
            <a:ext cx="8169159" cy="523220"/>
            <a:chOff x="2720749" y="703119"/>
            <a:chExt cx="8169159" cy="523220"/>
          </a:xfrm>
        </p:grpSpPr>
        <p:sp>
          <p:nvSpPr>
            <p:cNvPr id="35" name="Rectangle 34"/>
            <p:cNvSpPr/>
            <p:nvPr/>
          </p:nvSpPr>
          <p:spPr>
            <a:xfrm>
              <a:off x="2720749" y="703119"/>
              <a:ext cx="8169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Nếu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“       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5730111" y="799559"/>
              <a:ext cx="1588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38061" y="1008769"/>
              <a:ext cx="393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7348" y="74444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</a:rPr>
              <a:t>522</a:t>
            </a:r>
          </a:p>
        </p:txBody>
      </p:sp>
    </p:spTree>
    <p:extLst>
      <p:ext uri="{BB962C8B-B14F-4D97-AF65-F5344CB8AC3E}">
        <p14:creationId xmlns:p14="http://schemas.microsoft.com/office/powerpoint/2010/main" val="41638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7" grpId="0" animBg="1"/>
      <p:bldP spid="19" grpId="0" animBg="1"/>
      <p:bldP spid="26" grpId="0" animBg="1"/>
      <p:bldP spid="27" grpId="0" animBg="1"/>
      <p:bldP spid="27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</a:rPr>
              <a:t>951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6728" y="660813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11936" y="1271364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452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273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09954" y="1870760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821180" y="2895225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91605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56398" y="297875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09860" y="2980588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03585" y="1468205"/>
            <a:ext cx="7524715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5 </a:t>
            </a:r>
            <a:r>
              <a:rPr lang="en-US" sz="2800" dirty="0" err="1"/>
              <a:t>cộng</a:t>
            </a:r>
            <a:r>
              <a:rPr lang="en-US" sz="2800" dirty="0"/>
              <a:t> 7 </a:t>
            </a:r>
            <a:r>
              <a:rPr lang="en-US" sz="2800" dirty="0" err="1"/>
              <a:t>bằng</a:t>
            </a:r>
            <a:r>
              <a:rPr lang="en-US" sz="2800" dirty="0"/>
              <a:t> 12, </a:t>
            </a:r>
            <a:r>
              <a:rPr lang="en-US" sz="2800" dirty="0" err="1"/>
              <a:t>viết</a:t>
            </a:r>
            <a:r>
              <a:rPr lang="en-US" sz="2800" dirty="0"/>
              <a:t> 2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541464" y="3760212"/>
            <a:ext cx="1147790" cy="1569660"/>
            <a:chOff x="1566470" y="2095726"/>
            <a:chExt cx="1147790" cy="1569660"/>
          </a:xfrm>
        </p:grpSpPr>
        <p:grpSp>
          <p:nvGrpSpPr>
            <p:cNvPr id="39" name="Group 38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381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342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+</a:t>
                </a: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775828" y="5158751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723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640264" y="3760212"/>
            <a:ext cx="1147790" cy="1569660"/>
            <a:chOff x="1566470" y="2095726"/>
            <a:chExt cx="1147790" cy="1569660"/>
          </a:xfrm>
        </p:grpSpPr>
        <p:grpSp>
          <p:nvGrpSpPr>
            <p:cNvPr id="45" name="Group 44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550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193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+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874628" y="5158751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743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 uiExpand="1" build="p"/>
      <p:bldP spid="43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824</Words>
  <Application>Microsoft Office PowerPoint</Application>
  <PresentationFormat>Widescreen</PresentationFormat>
  <Paragraphs>215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160</cp:revision>
  <dcterms:created xsi:type="dcterms:W3CDTF">2021-06-02T01:34:28Z</dcterms:created>
  <dcterms:modified xsi:type="dcterms:W3CDTF">2023-05-09T15:25:15Z</dcterms:modified>
</cp:coreProperties>
</file>