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2.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3.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4.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5.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6.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7.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 id="2147483704" r:id="rId5"/>
    <p:sldMasterId id="2147483718" r:id="rId6"/>
    <p:sldMasterId id="2147483732" r:id="rId7"/>
    <p:sldMasterId id="2147483746" r:id="rId8"/>
    <p:sldMasterId id="2147483760" r:id="rId9"/>
    <p:sldMasterId id="2147483774" r:id="rId10"/>
    <p:sldMasterId id="2147483788" r:id="rId11"/>
    <p:sldMasterId id="2147483802" r:id="rId12"/>
    <p:sldMasterId id="2147483816" r:id="rId13"/>
    <p:sldMasterId id="2147483830" r:id="rId14"/>
    <p:sldMasterId id="2147483844" r:id="rId15"/>
    <p:sldMasterId id="2147483858" r:id="rId16"/>
    <p:sldMasterId id="2147483872" r:id="rId17"/>
    <p:sldMasterId id="2147483886" r:id="rId18"/>
    <p:sldMasterId id="2147483900" r:id="rId19"/>
    <p:sldMasterId id="2147483914" r:id="rId20"/>
    <p:sldMasterId id="2147483928" r:id="rId21"/>
    <p:sldMasterId id="2147483956" r:id="rId22"/>
    <p:sldMasterId id="2147483970" r:id="rId23"/>
    <p:sldMasterId id="2147483984" r:id="rId24"/>
    <p:sldMasterId id="2147483998" r:id="rId25"/>
    <p:sldMasterId id="2147484322" r:id="rId26"/>
    <p:sldMasterId id="2147484335" r:id="rId27"/>
    <p:sldMasterId id="2147484348" r:id="rId28"/>
  </p:sldMasterIdLst>
  <p:notesMasterIdLst>
    <p:notesMasterId r:id="rId77"/>
  </p:notesMasterIdLst>
  <p:sldIdLst>
    <p:sldId id="340" r:id="rId29"/>
    <p:sldId id="295" r:id="rId30"/>
    <p:sldId id="259" r:id="rId31"/>
    <p:sldId id="341" r:id="rId32"/>
    <p:sldId id="343" r:id="rId33"/>
    <p:sldId id="342" r:id="rId34"/>
    <p:sldId id="260" r:id="rId35"/>
    <p:sldId id="262" r:id="rId36"/>
    <p:sldId id="263" r:id="rId37"/>
    <p:sldId id="264" r:id="rId38"/>
    <p:sldId id="268" r:id="rId39"/>
    <p:sldId id="339" r:id="rId40"/>
    <p:sldId id="335" r:id="rId41"/>
    <p:sldId id="338" r:id="rId42"/>
    <p:sldId id="292" r:id="rId43"/>
    <p:sldId id="337" r:id="rId44"/>
    <p:sldId id="293" r:id="rId45"/>
    <p:sldId id="282" r:id="rId46"/>
    <p:sldId id="334" r:id="rId47"/>
    <p:sldId id="333" r:id="rId48"/>
    <p:sldId id="332" r:id="rId49"/>
    <p:sldId id="331" r:id="rId50"/>
    <p:sldId id="330" r:id="rId51"/>
    <p:sldId id="329" r:id="rId52"/>
    <p:sldId id="328" r:id="rId53"/>
    <p:sldId id="327" r:id="rId54"/>
    <p:sldId id="281" r:id="rId55"/>
    <p:sldId id="314" r:id="rId56"/>
    <p:sldId id="325" r:id="rId57"/>
    <p:sldId id="323" r:id="rId58"/>
    <p:sldId id="326" r:id="rId59"/>
    <p:sldId id="285" r:id="rId60"/>
    <p:sldId id="322" r:id="rId61"/>
    <p:sldId id="283" r:id="rId62"/>
    <p:sldId id="311" r:id="rId63"/>
    <p:sldId id="320" r:id="rId64"/>
    <p:sldId id="318" r:id="rId65"/>
    <p:sldId id="319" r:id="rId66"/>
    <p:sldId id="317" r:id="rId67"/>
    <p:sldId id="316" r:id="rId68"/>
    <p:sldId id="308" r:id="rId69"/>
    <p:sldId id="296" r:id="rId70"/>
    <p:sldId id="297" r:id="rId71"/>
    <p:sldId id="298" r:id="rId72"/>
    <p:sldId id="310" r:id="rId73"/>
    <p:sldId id="315" r:id="rId74"/>
    <p:sldId id="312" r:id="rId75"/>
    <p:sldId id="313"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66"/>
    <a:srgbClr val="FF0000"/>
    <a:srgbClr val="006699"/>
    <a:srgbClr val="000099"/>
    <a:srgbClr val="FF66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2" d="100"/>
          <a:sy n="62" d="100"/>
        </p:scale>
        <p:origin x="163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C2BE902-038F-4C8B-9A4C-C07DEC1836F6}" type="slidenum">
              <a:rPr lang="en-US"/>
              <a:pPr>
                <a:defRPr/>
              </a:pPr>
              <a:t>‹#›</a:t>
            </a:fld>
            <a:endParaRPr lang="en-US"/>
          </a:p>
        </p:txBody>
      </p:sp>
    </p:spTree>
    <p:extLst>
      <p:ext uri="{BB962C8B-B14F-4D97-AF65-F5344CB8AC3E}">
        <p14:creationId xmlns:p14="http://schemas.microsoft.com/office/powerpoint/2010/main" val="4066907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5A174C9-BF90-4894-A1A3-CA6A3853960D}" type="slidenum">
              <a:rPr lang="en-US" sz="1200" smtClean="0"/>
              <a:pPr eaLnBrk="1" hangingPunct="1"/>
              <a:t>15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07FA9E9-41AF-4440-8DEE-3DDF1F1DF929}" type="slidenum">
              <a:rPr lang="en-US" sz="1200" smtClean="0">
                <a:solidFill>
                  <a:srgbClr val="000000"/>
                </a:solidFill>
              </a:rPr>
              <a:pPr eaLnBrk="1" hangingPunct="1"/>
              <a:t>30</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C3692-A2F7-4CC6-8EF3-8E061210F527}" type="slidenum">
              <a:rPr lang="en-US"/>
              <a:pPr>
                <a:defRPr/>
              </a:pPr>
              <a:t>‹#›</a:t>
            </a:fld>
            <a:endParaRPr lang="en-US"/>
          </a:p>
        </p:txBody>
      </p:sp>
    </p:spTree>
    <p:extLst>
      <p:ext uri="{BB962C8B-B14F-4D97-AF65-F5344CB8AC3E}">
        <p14:creationId xmlns:p14="http://schemas.microsoft.com/office/powerpoint/2010/main" val="286365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1E047-6D99-4AD1-BBFC-20454D7A4B28}" type="slidenum">
              <a:rPr lang="en-US"/>
              <a:pPr>
                <a:defRPr/>
              </a:pPr>
              <a:t>‹#›</a:t>
            </a:fld>
            <a:endParaRPr lang="en-US"/>
          </a:p>
        </p:txBody>
      </p:sp>
    </p:spTree>
    <p:extLst>
      <p:ext uri="{BB962C8B-B14F-4D97-AF65-F5344CB8AC3E}">
        <p14:creationId xmlns:p14="http://schemas.microsoft.com/office/powerpoint/2010/main" val="21611518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D7C59B-7C97-4928-ABE2-4CEC346CD64D}" type="slidenum">
              <a:rPr lang="en-US"/>
              <a:pPr>
                <a:defRPr/>
              </a:pPr>
              <a:t>‹#›</a:t>
            </a:fld>
            <a:endParaRPr lang="en-US"/>
          </a:p>
        </p:txBody>
      </p:sp>
    </p:spTree>
    <p:extLst>
      <p:ext uri="{BB962C8B-B14F-4D97-AF65-F5344CB8AC3E}">
        <p14:creationId xmlns:p14="http://schemas.microsoft.com/office/powerpoint/2010/main" val="1583436780"/>
      </p:ext>
    </p:extLst>
  </p:cSld>
  <p:clrMapOvr>
    <a:masterClrMapping/>
  </p:clrMapOvr>
  <p:transition advTm="24000">
    <p:cut/>
    <p:sndAc>
      <p:end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6E91E-AF6F-47F4-971F-BBBEEA55FF06}" type="slidenum">
              <a:rPr lang="en-US"/>
              <a:pPr>
                <a:defRPr/>
              </a:pPr>
              <a:t>‹#›</a:t>
            </a:fld>
            <a:endParaRPr lang="en-US"/>
          </a:p>
        </p:txBody>
      </p:sp>
    </p:spTree>
    <p:extLst>
      <p:ext uri="{BB962C8B-B14F-4D97-AF65-F5344CB8AC3E}">
        <p14:creationId xmlns:p14="http://schemas.microsoft.com/office/powerpoint/2010/main" val="191991902"/>
      </p:ext>
    </p:extLst>
  </p:cSld>
  <p:clrMapOvr>
    <a:masterClrMapping/>
  </p:clrMapOvr>
  <p:transition advTm="24000">
    <p:cut/>
    <p:sndAc>
      <p:end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77867-5BCD-4468-8B78-20B7002DD8AC}" type="slidenum">
              <a:rPr lang="en-US"/>
              <a:pPr>
                <a:defRPr/>
              </a:pPr>
              <a:t>‹#›</a:t>
            </a:fld>
            <a:endParaRPr lang="en-US"/>
          </a:p>
        </p:txBody>
      </p:sp>
    </p:spTree>
    <p:extLst>
      <p:ext uri="{BB962C8B-B14F-4D97-AF65-F5344CB8AC3E}">
        <p14:creationId xmlns:p14="http://schemas.microsoft.com/office/powerpoint/2010/main" val="60610909"/>
      </p:ext>
    </p:extLst>
  </p:cSld>
  <p:clrMapOvr>
    <a:masterClrMapping/>
  </p:clrMapOvr>
  <p:transition advTm="24000">
    <p:cut/>
    <p:sndAc>
      <p:end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0B89C2-F00B-4B1F-87FE-6C6CE070F308}" type="slidenum">
              <a:rPr lang="en-US"/>
              <a:pPr>
                <a:defRPr/>
              </a:pPr>
              <a:t>‹#›</a:t>
            </a:fld>
            <a:endParaRPr lang="en-US"/>
          </a:p>
        </p:txBody>
      </p:sp>
    </p:spTree>
    <p:extLst>
      <p:ext uri="{BB962C8B-B14F-4D97-AF65-F5344CB8AC3E}">
        <p14:creationId xmlns:p14="http://schemas.microsoft.com/office/powerpoint/2010/main" val="3502455341"/>
      </p:ext>
    </p:extLst>
  </p:cSld>
  <p:clrMapOvr>
    <a:masterClrMapping/>
  </p:clrMapOvr>
  <p:transition advTm="24000">
    <p:cut/>
    <p:sndAc>
      <p:end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7B4FC25-05CB-48CE-9900-13500CE6F02E}" type="slidenum">
              <a:rPr lang="en-US"/>
              <a:pPr>
                <a:defRPr/>
              </a:pPr>
              <a:t>‹#›</a:t>
            </a:fld>
            <a:endParaRPr lang="en-US"/>
          </a:p>
        </p:txBody>
      </p:sp>
    </p:spTree>
    <p:extLst>
      <p:ext uri="{BB962C8B-B14F-4D97-AF65-F5344CB8AC3E}">
        <p14:creationId xmlns:p14="http://schemas.microsoft.com/office/powerpoint/2010/main" val="494336787"/>
      </p:ext>
    </p:extLst>
  </p:cSld>
  <p:clrMapOvr>
    <a:masterClrMapping/>
  </p:clrMapOvr>
  <p:transition advTm="24000">
    <p:cut/>
    <p:sndAc>
      <p:end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E22D1-B02F-4C83-840B-A79593AE8F77}" type="slidenum">
              <a:rPr lang="en-US"/>
              <a:pPr>
                <a:defRPr/>
              </a:pPr>
              <a:t>‹#›</a:t>
            </a:fld>
            <a:endParaRPr lang="en-US"/>
          </a:p>
        </p:txBody>
      </p:sp>
    </p:spTree>
    <p:extLst>
      <p:ext uri="{BB962C8B-B14F-4D97-AF65-F5344CB8AC3E}">
        <p14:creationId xmlns:p14="http://schemas.microsoft.com/office/powerpoint/2010/main" val="1139890594"/>
      </p:ext>
    </p:extLst>
  </p:cSld>
  <p:clrMapOvr>
    <a:masterClrMapping/>
  </p:clrMapOvr>
  <p:transition advTm="24000">
    <p:cut/>
    <p:sndAc>
      <p:end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FB007F-D1DB-48A1-82C0-0119744EAE35}" type="slidenum">
              <a:rPr lang="en-US"/>
              <a:pPr>
                <a:defRPr/>
              </a:pPr>
              <a:t>‹#›</a:t>
            </a:fld>
            <a:endParaRPr lang="en-US"/>
          </a:p>
        </p:txBody>
      </p:sp>
    </p:spTree>
    <p:extLst>
      <p:ext uri="{BB962C8B-B14F-4D97-AF65-F5344CB8AC3E}">
        <p14:creationId xmlns:p14="http://schemas.microsoft.com/office/powerpoint/2010/main" val="3461023722"/>
      </p:ext>
    </p:extLst>
  </p:cSld>
  <p:clrMapOvr>
    <a:masterClrMapping/>
  </p:clrMapOvr>
  <p:transition advTm="24000">
    <p:cut/>
    <p:sndAc>
      <p:end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6F657F-793C-4B80-A977-0B577AB88BA5}" type="slidenum">
              <a:rPr lang="en-US"/>
              <a:pPr>
                <a:defRPr/>
              </a:pPr>
              <a:t>‹#›</a:t>
            </a:fld>
            <a:endParaRPr lang="en-US"/>
          </a:p>
        </p:txBody>
      </p:sp>
    </p:spTree>
    <p:extLst>
      <p:ext uri="{BB962C8B-B14F-4D97-AF65-F5344CB8AC3E}">
        <p14:creationId xmlns:p14="http://schemas.microsoft.com/office/powerpoint/2010/main" val="1151111132"/>
      </p:ext>
    </p:extLst>
  </p:cSld>
  <p:clrMapOvr>
    <a:masterClrMapping/>
  </p:clrMapOvr>
  <p:transition advTm="24000">
    <p:cut/>
    <p:sndAc>
      <p:end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3305D-BB47-4B6A-A709-B97E78E64870}" type="slidenum">
              <a:rPr lang="en-US"/>
              <a:pPr>
                <a:defRPr/>
              </a:pPr>
              <a:t>‹#›</a:t>
            </a:fld>
            <a:endParaRPr lang="en-US"/>
          </a:p>
        </p:txBody>
      </p:sp>
    </p:spTree>
    <p:extLst>
      <p:ext uri="{BB962C8B-B14F-4D97-AF65-F5344CB8AC3E}">
        <p14:creationId xmlns:p14="http://schemas.microsoft.com/office/powerpoint/2010/main" val="1759711910"/>
      </p:ext>
    </p:extLst>
  </p:cSld>
  <p:clrMapOvr>
    <a:masterClrMapping/>
  </p:clrMapOvr>
  <p:transition advTm="24000">
    <p:cut/>
    <p:sndAc>
      <p:end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23EA3C-7868-4636-A84D-C4B1AFF90360}" type="slidenum">
              <a:rPr lang="en-US"/>
              <a:pPr>
                <a:defRPr/>
              </a:pPr>
              <a:t>‹#›</a:t>
            </a:fld>
            <a:endParaRPr lang="en-US"/>
          </a:p>
        </p:txBody>
      </p:sp>
    </p:spTree>
    <p:extLst>
      <p:ext uri="{BB962C8B-B14F-4D97-AF65-F5344CB8AC3E}">
        <p14:creationId xmlns:p14="http://schemas.microsoft.com/office/powerpoint/2010/main" val="1375660155"/>
      </p:ext>
    </p:extLst>
  </p:cSld>
  <p:clrMapOvr>
    <a:masterClrMapping/>
  </p:clrMapOvr>
  <p:transition advTm="24000">
    <p:cut/>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37509-F8EF-49FE-AA2A-43E7EAE300CE}" type="slidenum">
              <a:rPr lang="en-US"/>
              <a:pPr>
                <a:defRPr/>
              </a:pPr>
              <a:t>‹#›</a:t>
            </a:fld>
            <a:endParaRPr lang="en-US"/>
          </a:p>
        </p:txBody>
      </p:sp>
    </p:spTree>
    <p:extLst>
      <p:ext uri="{BB962C8B-B14F-4D97-AF65-F5344CB8AC3E}">
        <p14:creationId xmlns:p14="http://schemas.microsoft.com/office/powerpoint/2010/main" val="15053463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24D852-47E7-4774-9793-D9969BCEEFBF}" type="slidenum">
              <a:rPr lang="en-US"/>
              <a:pPr>
                <a:defRPr/>
              </a:pPr>
              <a:t>‹#›</a:t>
            </a:fld>
            <a:endParaRPr lang="en-US"/>
          </a:p>
        </p:txBody>
      </p:sp>
    </p:spTree>
    <p:extLst>
      <p:ext uri="{BB962C8B-B14F-4D97-AF65-F5344CB8AC3E}">
        <p14:creationId xmlns:p14="http://schemas.microsoft.com/office/powerpoint/2010/main" val="982217058"/>
      </p:ext>
    </p:extLst>
  </p:cSld>
  <p:clrMapOvr>
    <a:masterClrMapping/>
  </p:clrMapOvr>
  <p:transition advTm="24000">
    <p:cut/>
    <p:sndAc>
      <p:end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93D408-C637-493C-8CE1-6EB9BEA68EB6}" type="slidenum">
              <a:rPr lang="en-US"/>
              <a:pPr>
                <a:defRPr/>
              </a:pPr>
              <a:t>‹#›</a:t>
            </a:fld>
            <a:endParaRPr lang="en-US"/>
          </a:p>
        </p:txBody>
      </p:sp>
    </p:spTree>
    <p:extLst>
      <p:ext uri="{BB962C8B-B14F-4D97-AF65-F5344CB8AC3E}">
        <p14:creationId xmlns:p14="http://schemas.microsoft.com/office/powerpoint/2010/main" val="3786635897"/>
      </p:ext>
    </p:extLst>
  </p:cSld>
  <p:clrMapOvr>
    <a:masterClrMapping/>
  </p:clrMapOvr>
  <p:transition advTm="24000">
    <p:cut/>
    <p:sndAc>
      <p:end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322F29-237C-4787-B460-72FD659D52A0}" type="slidenum">
              <a:rPr lang="en-US"/>
              <a:pPr>
                <a:defRPr/>
              </a:pPr>
              <a:t>‹#›</a:t>
            </a:fld>
            <a:endParaRPr lang="en-US"/>
          </a:p>
        </p:txBody>
      </p:sp>
    </p:spTree>
    <p:extLst>
      <p:ext uri="{BB962C8B-B14F-4D97-AF65-F5344CB8AC3E}">
        <p14:creationId xmlns:p14="http://schemas.microsoft.com/office/powerpoint/2010/main" val="4254981659"/>
      </p:ext>
    </p:extLst>
  </p:cSld>
  <p:clrMapOvr>
    <a:masterClrMapping/>
  </p:clrMapOvr>
  <p:transition advTm="24000">
    <p:cut/>
    <p:sndAc>
      <p:end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EFF162-3ACF-4E15-8849-33F4B5328C3E}" type="slidenum">
              <a:rPr lang="en-US"/>
              <a:pPr>
                <a:defRPr/>
              </a:pPr>
              <a:t>‹#›</a:t>
            </a:fld>
            <a:endParaRPr lang="en-US"/>
          </a:p>
        </p:txBody>
      </p:sp>
    </p:spTree>
    <p:extLst>
      <p:ext uri="{BB962C8B-B14F-4D97-AF65-F5344CB8AC3E}">
        <p14:creationId xmlns:p14="http://schemas.microsoft.com/office/powerpoint/2010/main" val="804679137"/>
      </p:ext>
    </p:extLst>
  </p:cSld>
  <p:clrMapOvr>
    <a:masterClrMapping/>
  </p:clrMapOvr>
  <p:transition advTm="24000">
    <p:cut/>
    <p:sndAc>
      <p:end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E0813-7712-4AB6-A359-A9E9D8A76DCF}" type="slidenum">
              <a:rPr lang="en-US"/>
              <a:pPr>
                <a:defRPr/>
              </a:pPr>
              <a:t>‹#›</a:t>
            </a:fld>
            <a:endParaRPr lang="en-US"/>
          </a:p>
        </p:txBody>
      </p:sp>
    </p:spTree>
    <p:extLst>
      <p:ext uri="{BB962C8B-B14F-4D97-AF65-F5344CB8AC3E}">
        <p14:creationId xmlns:p14="http://schemas.microsoft.com/office/powerpoint/2010/main" val="2520556140"/>
      </p:ext>
    </p:extLst>
  </p:cSld>
  <p:clrMapOvr>
    <a:masterClrMapping/>
  </p:clrMapOvr>
  <p:transition advTm="24000">
    <p:cut/>
    <p:sndAc>
      <p:end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81FB46-E0C6-4D59-8839-F5A0AA940A48}" type="slidenum">
              <a:rPr lang="en-US"/>
              <a:pPr>
                <a:defRPr/>
              </a:pPr>
              <a:t>‹#›</a:t>
            </a:fld>
            <a:endParaRPr lang="en-US"/>
          </a:p>
        </p:txBody>
      </p:sp>
    </p:spTree>
    <p:extLst>
      <p:ext uri="{BB962C8B-B14F-4D97-AF65-F5344CB8AC3E}">
        <p14:creationId xmlns:p14="http://schemas.microsoft.com/office/powerpoint/2010/main" val="3699602140"/>
      </p:ext>
    </p:extLst>
  </p:cSld>
  <p:clrMapOvr>
    <a:masterClrMapping/>
  </p:clrMapOvr>
  <p:transition advTm="24000">
    <p:cut/>
    <p:sndAc>
      <p:end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D3559-ADEF-4B14-BCD8-D16E3705C82A}" type="slidenum">
              <a:rPr lang="en-US"/>
              <a:pPr>
                <a:defRPr/>
              </a:pPr>
              <a:t>‹#›</a:t>
            </a:fld>
            <a:endParaRPr lang="en-US"/>
          </a:p>
        </p:txBody>
      </p:sp>
    </p:spTree>
    <p:extLst>
      <p:ext uri="{BB962C8B-B14F-4D97-AF65-F5344CB8AC3E}">
        <p14:creationId xmlns:p14="http://schemas.microsoft.com/office/powerpoint/2010/main" val="47575793"/>
      </p:ext>
    </p:extLst>
  </p:cSld>
  <p:clrMapOvr>
    <a:masterClrMapping/>
  </p:clrMapOvr>
  <p:transition advTm="24000">
    <p:cut/>
    <p:sndAc>
      <p:end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7D54D7-82E1-4FD4-99C3-24B5B75A446E}" type="slidenum">
              <a:rPr lang="en-US"/>
              <a:pPr>
                <a:defRPr/>
              </a:pPr>
              <a:t>‹#›</a:t>
            </a:fld>
            <a:endParaRPr lang="en-US"/>
          </a:p>
        </p:txBody>
      </p:sp>
    </p:spTree>
    <p:extLst>
      <p:ext uri="{BB962C8B-B14F-4D97-AF65-F5344CB8AC3E}">
        <p14:creationId xmlns:p14="http://schemas.microsoft.com/office/powerpoint/2010/main" val="596770235"/>
      </p:ext>
    </p:extLst>
  </p:cSld>
  <p:clrMapOvr>
    <a:masterClrMapping/>
  </p:clrMapOvr>
  <p:transition advTm="24000">
    <p:cut/>
    <p:sndAc>
      <p:end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805DF-53EF-4297-B9ED-3A15358FBEA1}" type="slidenum">
              <a:rPr lang="en-US"/>
              <a:pPr>
                <a:defRPr/>
              </a:pPr>
              <a:t>‹#›</a:t>
            </a:fld>
            <a:endParaRPr lang="en-US"/>
          </a:p>
        </p:txBody>
      </p:sp>
    </p:spTree>
    <p:extLst>
      <p:ext uri="{BB962C8B-B14F-4D97-AF65-F5344CB8AC3E}">
        <p14:creationId xmlns:p14="http://schemas.microsoft.com/office/powerpoint/2010/main" val="1686078151"/>
      </p:ext>
    </p:extLst>
  </p:cSld>
  <p:clrMapOvr>
    <a:masterClrMapping/>
  </p:clrMapOvr>
  <p:transition advTm="24000">
    <p:cut/>
    <p:sndAc>
      <p:end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49D31-43D8-4DC3-B27D-6EED186A57F2}" type="slidenum">
              <a:rPr lang="en-US"/>
              <a:pPr>
                <a:defRPr/>
              </a:pPr>
              <a:t>‹#›</a:t>
            </a:fld>
            <a:endParaRPr lang="en-US"/>
          </a:p>
        </p:txBody>
      </p:sp>
    </p:spTree>
    <p:extLst>
      <p:ext uri="{BB962C8B-B14F-4D97-AF65-F5344CB8AC3E}">
        <p14:creationId xmlns:p14="http://schemas.microsoft.com/office/powerpoint/2010/main" val="1682509743"/>
      </p:ext>
    </p:extLst>
  </p:cSld>
  <p:clrMapOvr>
    <a:masterClrMapping/>
  </p:clrMapOvr>
  <p:transition advTm="24000">
    <p:cut/>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F22B3-31E3-4AD3-A87D-6938F1B3E751}" type="slidenum">
              <a:rPr lang="en-US"/>
              <a:pPr>
                <a:defRPr/>
              </a:pPr>
              <a:t>‹#›</a:t>
            </a:fld>
            <a:endParaRPr lang="en-US"/>
          </a:p>
        </p:txBody>
      </p:sp>
    </p:spTree>
    <p:extLst>
      <p:ext uri="{BB962C8B-B14F-4D97-AF65-F5344CB8AC3E}">
        <p14:creationId xmlns:p14="http://schemas.microsoft.com/office/powerpoint/2010/main" val="5022297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E70486-281B-4214-802B-E48D9A6FFD6D}" type="slidenum">
              <a:rPr lang="en-US"/>
              <a:pPr>
                <a:defRPr/>
              </a:pPr>
              <a:t>‹#›</a:t>
            </a:fld>
            <a:endParaRPr lang="en-US"/>
          </a:p>
        </p:txBody>
      </p:sp>
    </p:spTree>
    <p:extLst>
      <p:ext uri="{BB962C8B-B14F-4D97-AF65-F5344CB8AC3E}">
        <p14:creationId xmlns:p14="http://schemas.microsoft.com/office/powerpoint/2010/main" val="72208108"/>
      </p:ext>
    </p:extLst>
  </p:cSld>
  <p:clrMapOvr>
    <a:masterClrMapping/>
  </p:clrMapOvr>
  <p:transition advTm="24000">
    <p:cut/>
    <p:sndAc>
      <p:end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6B4B1D-9D1C-4BAF-9BD2-890EA56A25D8}" type="slidenum">
              <a:rPr lang="en-US"/>
              <a:pPr>
                <a:defRPr/>
              </a:pPr>
              <a:t>‹#›</a:t>
            </a:fld>
            <a:endParaRPr lang="en-US"/>
          </a:p>
        </p:txBody>
      </p:sp>
    </p:spTree>
    <p:extLst>
      <p:ext uri="{BB962C8B-B14F-4D97-AF65-F5344CB8AC3E}">
        <p14:creationId xmlns:p14="http://schemas.microsoft.com/office/powerpoint/2010/main" val="1531555850"/>
      </p:ext>
    </p:extLst>
  </p:cSld>
  <p:clrMapOvr>
    <a:masterClrMapping/>
  </p:clrMapOvr>
  <p:transition advTm="24000">
    <p:cut/>
    <p:sndAc>
      <p:end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07D084-3241-4193-8202-37F5A5230228}" type="slidenum">
              <a:rPr lang="en-US"/>
              <a:pPr>
                <a:defRPr/>
              </a:pPr>
              <a:t>‹#›</a:t>
            </a:fld>
            <a:endParaRPr lang="en-US"/>
          </a:p>
        </p:txBody>
      </p:sp>
    </p:spTree>
    <p:extLst>
      <p:ext uri="{BB962C8B-B14F-4D97-AF65-F5344CB8AC3E}">
        <p14:creationId xmlns:p14="http://schemas.microsoft.com/office/powerpoint/2010/main" val="3228772233"/>
      </p:ext>
    </p:extLst>
  </p:cSld>
  <p:clrMapOvr>
    <a:masterClrMapping/>
  </p:clrMapOvr>
  <p:transition advTm="24000">
    <p:cut/>
    <p:sndAc>
      <p:end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041F18-DB83-454A-87E3-2384D5EF5E93}" type="slidenum">
              <a:rPr lang="en-US"/>
              <a:pPr>
                <a:defRPr/>
              </a:pPr>
              <a:t>‹#›</a:t>
            </a:fld>
            <a:endParaRPr lang="en-US"/>
          </a:p>
        </p:txBody>
      </p:sp>
    </p:spTree>
    <p:extLst>
      <p:ext uri="{BB962C8B-B14F-4D97-AF65-F5344CB8AC3E}">
        <p14:creationId xmlns:p14="http://schemas.microsoft.com/office/powerpoint/2010/main" val="3498764734"/>
      </p:ext>
    </p:extLst>
  </p:cSld>
  <p:clrMapOvr>
    <a:masterClrMapping/>
  </p:clrMapOvr>
  <p:transition advTm="24000">
    <p:cut/>
    <p:sndAc>
      <p:end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7190D7-FCC4-4CB4-84A9-6B800CB0382C}" type="slidenum">
              <a:rPr lang="en-US"/>
              <a:pPr>
                <a:defRPr/>
              </a:pPr>
              <a:t>‹#›</a:t>
            </a:fld>
            <a:endParaRPr lang="en-US"/>
          </a:p>
        </p:txBody>
      </p:sp>
    </p:spTree>
    <p:extLst>
      <p:ext uri="{BB962C8B-B14F-4D97-AF65-F5344CB8AC3E}">
        <p14:creationId xmlns:p14="http://schemas.microsoft.com/office/powerpoint/2010/main" val="1656487271"/>
      </p:ext>
    </p:extLst>
  </p:cSld>
  <p:clrMapOvr>
    <a:masterClrMapping/>
  </p:clrMapOvr>
  <p:transition advTm="24000">
    <p:cut/>
    <p:sndAc>
      <p:end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23C15-4BE4-4C2E-9329-FCFEC2ED39C5}" type="slidenum">
              <a:rPr lang="en-US"/>
              <a:pPr>
                <a:defRPr/>
              </a:pPr>
              <a:t>‹#›</a:t>
            </a:fld>
            <a:endParaRPr lang="en-US"/>
          </a:p>
        </p:txBody>
      </p:sp>
    </p:spTree>
    <p:extLst>
      <p:ext uri="{BB962C8B-B14F-4D97-AF65-F5344CB8AC3E}">
        <p14:creationId xmlns:p14="http://schemas.microsoft.com/office/powerpoint/2010/main" val="2658273132"/>
      </p:ext>
    </p:extLst>
  </p:cSld>
  <p:clrMapOvr>
    <a:masterClrMapping/>
  </p:clrMapOvr>
  <p:transition advTm="24000">
    <p:cut/>
    <p:sndAc>
      <p:end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514588-5C7B-48FB-9A90-C89912303730}" type="slidenum">
              <a:rPr lang="en-US"/>
              <a:pPr>
                <a:defRPr/>
              </a:pPr>
              <a:t>‹#›</a:t>
            </a:fld>
            <a:endParaRPr lang="en-US"/>
          </a:p>
        </p:txBody>
      </p:sp>
    </p:spTree>
    <p:extLst>
      <p:ext uri="{BB962C8B-B14F-4D97-AF65-F5344CB8AC3E}">
        <p14:creationId xmlns:p14="http://schemas.microsoft.com/office/powerpoint/2010/main" val="1931912590"/>
      </p:ext>
    </p:extLst>
  </p:cSld>
  <p:clrMapOvr>
    <a:masterClrMapping/>
  </p:clrMapOvr>
  <p:transition advTm="24000">
    <p:cut/>
    <p:sndAc>
      <p:end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566ED-886E-4480-AEDA-CBE2F98C4A41}" type="slidenum">
              <a:rPr lang="en-US"/>
              <a:pPr>
                <a:defRPr/>
              </a:pPr>
              <a:t>‹#›</a:t>
            </a:fld>
            <a:endParaRPr lang="en-US"/>
          </a:p>
        </p:txBody>
      </p:sp>
    </p:spTree>
    <p:extLst>
      <p:ext uri="{BB962C8B-B14F-4D97-AF65-F5344CB8AC3E}">
        <p14:creationId xmlns:p14="http://schemas.microsoft.com/office/powerpoint/2010/main" val="1958632557"/>
      </p:ext>
    </p:extLst>
  </p:cSld>
  <p:clrMapOvr>
    <a:masterClrMapping/>
  </p:clrMapOvr>
  <p:transition advTm="24000">
    <p:cut/>
    <p:sndAc>
      <p:end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E7B19-08AA-46B9-99F4-A1DE98D9E855}" type="slidenum">
              <a:rPr lang="en-US"/>
              <a:pPr>
                <a:defRPr/>
              </a:pPr>
              <a:t>‹#›</a:t>
            </a:fld>
            <a:endParaRPr lang="en-US"/>
          </a:p>
        </p:txBody>
      </p:sp>
    </p:spTree>
    <p:extLst>
      <p:ext uri="{BB962C8B-B14F-4D97-AF65-F5344CB8AC3E}">
        <p14:creationId xmlns:p14="http://schemas.microsoft.com/office/powerpoint/2010/main" val="1451522231"/>
      </p:ext>
    </p:extLst>
  </p:cSld>
  <p:clrMapOvr>
    <a:masterClrMapping/>
  </p:clrMapOvr>
  <p:transition advTm="24000">
    <p:cut/>
    <p:sndAc>
      <p:end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817870-C65F-41EE-9F0F-288DF9859F09}" type="slidenum">
              <a:rPr lang="en-US"/>
              <a:pPr>
                <a:defRPr/>
              </a:pPr>
              <a:t>‹#›</a:t>
            </a:fld>
            <a:endParaRPr lang="en-US"/>
          </a:p>
        </p:txBody>
      </p:sp>
    </p:spTree>
    <p:extLst>
      <p:ext uri="{BB962C8B-B14F-4D97-AF65-F5344CB8AC3E}">
        <p14:creationId xmlns:p14="http://schemas.microsoft.com/office/powerpoint/2010/main" val="2881160921"/>
      </p:ext>
    </p:extLst>
  </p:cSld>
  <p:clrMapOvr>
    <a:masterClrMapping/>
  </p:clrMapOvr>
  <p:transition advTm="24000">
    <p:cut/>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4239A7-4BBA-4CEE-ABFC-D998C74F9F1A}" type="slidenum">
              <a:rPr lang="en-US"/>
              <a:pPr>
                <a:defRPr/>
              </a:pPr>
              <a:t>‹#›</a:t>
            </a:fld>
            <a:endParaRPr lang="en-US"/>
          </a:p>
        </p:txBody>
      </p:sp>
    </p:spTree>
    <p:extLst>
      <p:ext uri="{BB962C8B-B14F-4D97-AF65-F5344CB8AC3E}">
        <p14:creationId xmlns:p14="http://schemas.microsoft.com/office/powerpoint/2010/main" val="23325729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1B31463-E0A5-4BEE-A69D-3BBCCD75EC31}" type="slidenum">
              <a:rPr lang="en-US"/>
              <a:pPr>
                <a:defRPr/>
              </a:pPr>
              <a:t>‹#›</a:t>
            </a:fld>
            <a:endParaRPr lang="en-US"/>
          </a:p>
        </p:txBody>
      </p:sp>
    </p:spTree>
    <p:extLst>
      <p:ext uri="{BB962C8B-B14F-4D97-AF65-F5344CB8AC3E}">
        <p14:creationId xmlns:p14="http://schemas.microsoft.com/office/powerpoint/2010/main" val="255696552"/>
      </p:ext>
    </p:extLst>
  </p:cSld>
  <p:clrMapOvr>
    <a:masterClrMapping/>
  </p:clrMapOvr>
  <p:transition advTm="24000">
    <p:cut/>
    <p:sndAc>
      <p:end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6B2A3-B837-487E-9B6E-4D0B319A6306}" type="slidenum">
              <a:rPr lang="en-US"/>
              <a:pPr>
                <a:defRPr/>
              </a:pPr>
              <a:t>‹#›</a:t>
            </a:fld>
            <a:endParaRPr lang="en-US"/>
          </a:p>
        </p:txBody>
      </p:sp>
    </p:spTree>
    <p:extLst>
      <p:ext uri="{BB962C8B-B14F-4D97-AF65-F5344CB8AC3E}">
        <p14:creationId xmlns:p14="http://schemas.microsoft.com/office/powerpoint/2010/main" val="468003550"/>
      </p:ext>
    </p:extLst>
  </p:cSld>
  <p:clrMapOvr>
    <a:masterClrMapping/>
  </p:clrMapOvr>
  <p:transition advTm="24000">
    <p:cut/>
    <p:sndAc>
      <p:end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47094-01FA-4153-830E-CDD9C80D3E64}" type="slidenum">
              <a:rPr lang="en-US"/>
              <a:pPr>
                <a:defRPr/>
              </a:pPr>
              <a:t>‹#›</a:t>
            </a:fld>
            <a:endParaRPr lang="en-US"/>
          </a:p>
        </p:txBody>
      </p:sp>
    </p:spTree>
    <p:extLst>
      <p:ext uri="{BB962C8B-B14F-4D97-AF65-F5344CB8AC3E}">
        <p14:creationId xmlns:p14="http://schemas.microsoft.com/office/powerpoint/2010/main" val="588084321"/>
      </p:ext>
    </p:extLst>
  </p:cSld>
  <p:clrMapOvr>
    <a:masterClrMapping/>
  </p:clrMapOvr>
  <p:transition advTm="24000">
    <p:cut/>
    <p:sndAc>
      <p:end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CF844-1F17-43B7-8D75-15C220BF1158}" type="slidenum">
              <a:rPr lang="en-US"/>
              <a:pPr>
                <a:defRPr/>
              </a:pPr>
              <a:t>‹#›</a:t>
            </a:fld>
            <a:endParaRPr lang="en-US"/>
          </a:p>
        </p:txBody>
      </p:sp>
    </p:spTree>
    <p:extLst>
      <p:ext uri="{BB962C8B-B14F-4D97-AF65-F5344CB8AC3E}">
        <p14:creationId xmlns:p14="http://schemas.microsoft.com/office/powerpoint/2010/main" val="2496350268"/>
      </p:ext>
    </p:extLst>
  </p:cSld>
  <p:clrMapOvr>
    <a:masterClrMapping/>
  </p:clrMapOvr>
  <p:transition advTm="24000">
    <p:cut/>
    <p:sndAc>
      <p:end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41C013-C11B-4645-AB6F-3F13E97784EC}" type="slidenum">
              <a:rPr lang="en-US"/>
              <a:pPr>
                <a:defRPr/>
              </a:pPr>
              <a:t>‹#›</a:t>
            </a:fld>
            <a:endParaRPr lang="en-US"/>
          </a:p>
        </p:txBody>
      </p:sp>
    </p:spTree>
    <p:extLst>
      <p:ext uri="{BB962C8B-B14F-4D97-AF65-F5344CB8AC3E}">
        <p14:creationId xmlns:p14="http://schemas.microsoft.com/office/powerpoint/2010/main" val="2264870924"/>
      </p:ext>
    </p:extLst>
  </p:cSld>
  <p:clrMapOvr>
    <a:masterClrMapping/>
  </p:clrMapOvr>
  <p:transition advTm="24000">
    <p:cut/>
    <p:sndAc>
      <p:end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9F9EB-5E2E-45EE-9842-631AAE6C40E3}" type="slidenum">
              <a:rPr lang="en-US"/>
              <a:pPr>
                <a:defRPr/>
              </a:pPr>
              <a:t>‹#›</a:t>
            </a:fld>
            <a:endParaRPr lang="en-US"/>
          </a:p>
        </p:txBody>
      </p:sp>
    </p:spTree>
    <p:extLst>
      <p:ext uri="{BB962C8B-B14F-4D97-AF65-F5344CB8AC3E}">
        <p14:creationId xmlns:p14="http://schemas.microsoft.com/office/powerpoint/2010/main" val="1643589902"/>
      </p:ext>
    </p:extLst>
  </p:cSld>
  <p:clrMapOvr>
    <a:masterClrMapping/>
  </p:clrMapOvr>
  <p:transition advTm="24000">
    <p:cut/>
    <p:sndAc>
      <p:end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6867D8-F530-49CD-AD98-8128DCC01012}" type="slidenum">
              <a:rPr lang="en-US"/>
              <a:pPr>
                <a:defRPr/>
              </a:pPr>
              <a:t>‹#›</a:t>
            </a:fld>
            <a:endParaRPr lang="en-US"/>
          </a:p>
        </p:txBody>
      </p:sp>
    </p:spTree>
    <p:extLst>
      <p:ext uri="{BB962C8B-B14F-4D97-AF65-F5344CB8AC3E}">
        <p14:creationId xmlns:p14="http://schemas.microsoft.com/office/powerpoint/2010/main" val="2546107576"/>
      </p:ext>
    </p:extLst>
  </p:cSld>
  <p:clrMapOvr>
    <a:masterClrMapping/>
  </p:clrMapOvr>
  <p:transition advTm="24000">
    <p:cut/>
    <p:sndAc>
      <p:end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352CAC-8062-4623-93EA-BF921D402D2E}" type="slidenum">
              <a:rPr lang="en-US"/>
              <a:pPr>
                <a:defRPr/>
              </a:pPr>
              <a:t>‹#›</a:t>
            </a:fld>
            <a:endParaRPr lang="en-US"/>
          </a:p>
        </p:txBody>
      </p:sp>
    </p:spTree>
    <p:extLst>
      <p:ext uri="{BB962C8B-B14F-4D97-AF65-F5344CB8AC3E}">
        <p14:creationId xmlns:p14="http://schemas.microsoft.com/office/powerpoint/2010/main" val="3210290501"/>
      </p:ext>
    </p:extLst>
  </p:cSld>
  <p:clrMapOvr>
    <a:masterClrMapping/>
  </p:clrMapOvr>
  <p:transition advTm="24000">
    <p:cut/>
    <p:sndAc>
      <p:end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391F-9AF9-4027-88F4-60BEC4E67B6A}" type="slidenum">
              <a:rPr lang="en-US"/>
              <a:pPr>
                <a:defRPr/>
              </a:pPr>
              <a:t>‹#›</a:t>
            </a:fld>
            <a:endParaRPr lang="en-US"/>
          </a:p>
        </p:txBody>
      </p:sp>
    </p:spTree>
    <p:extLst>
      <p:ext uri="{BB962C8B-B14F-4D97-AF65-F5344CB8AC3E}">
        <p14:creationId xmlns:p14="http://schemas.microsoft.com/office/powerpoint/2010/main" val="3165981209"/>
      </p:ext>
    </p:extLst>
  </p:cSld>
  <p:clrMapOvr>
    <a:masterClrMapping/>
  </p:clrMapOvr>
  <p:transition advTm="24000">
    <p:cut/>
    <p:sndAc>
      <p:end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D4713-2E9C-4C73-9612-74597FE36F30}" type="slidenum">
              <a:rPr lang="en-US"/>
              <a:pPr>
                <a:defRPr/>
              </a:pPr>
              <a:t>‹#›</a:t>
            </a:fld>
            <a:endParaRPr lang="en-US"/>
          </a:p>
        </p:txBody>
      </p:sp>
    </p:spTree>
    <p:extLst>
      <p:ext uri="{BB962C8B-B14F-4D97-AF65-F5344CB8AC3E}">
        <p14:creationId xmlns:p14="http://schemas.microsoft.com/office/powerpoint/2010/main" val="2425641960"/>
      </p:ext>
    </p:extLst>
  </p:cSld>
  <p:clrMapOvr>
    <a:masterClrMapping/>
  </p:clrMapOvr>
  <p:transition advTm="24000">
    <p:cut/>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4A781-6F5F-467D-B1DA-63C1435CCB08}" type="slidenum">
              <a:rPr lang="en-US"/>
              <a:pPr>
                <a:defRPr/>
              </a:pPr>
              <a:t>‹#›</a:t>
            </a:fld>
            <a:endParaRPr lang="en-US"/>
          </a:p>
        </p:txBody>
      </p:sp>
    </p:spTree>
    <p:extLst>
      <p:ext uri="{BB962C8B-B14F-4D97-AF65-F5344CB8AC3E}">
        <p14:creationId xmlns:p14="http://schemas.microsoft.com/office/powerpoint/2010/main" val="1798275297"/>
      </p:ext>
    </p:extLst>
  </p:cSld>
  <p:clrMapOvr>
    <a:masterClrMapping/>
  </p:clrMapOvr>
  <p:transition advTm="24000">
    <p:cut/>
    <p:sndAc>
      <p:end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03183-0A09-4346-98E6-26D010C5DCBB}" type="slidenum">
              <a:rPr lang="en-US"/>
              <a:pPr>
                <a:defRPr/>
              </a:pPr>
              <a:t>‹#›</a:t>
            </a:fld>
            <a:endParaRPr lang="en-US"/>
          </a:p>
        </p:txBody>
      </p:sp>
    </p:spTree>
    <p:extLst>
      <p:ext uri="{BB962C8B-B14F-4D97-AF65-F5344CB8AC3E}">
        <p14:creationId xmlns:p14="http://schemas.microsoft.com/office/powerpoint/2010/main" val="2296088977"/>
      </p:ext>
    </p:extLst>
  </p:cSld>
  <p:clrMapOvr>
    <a:masterClrMapping/>
  </p:clrMapOvr>
  <p:transition advTm="24000">
    <p:cut/>
    <p:sndAc>
      <p:end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36F60-A3B0-4D15-84D9-F25BE67DB409}" type="slidenum">
              <a:rPr lang="en-US"/>
              <a:pPr>
                <a:defRPr/>
              </a:pPr>
              <a:t>‹#›</a:t>
            </a:fld>
            <a:endParaRPr lang="en-US"/>
          </a:p>
        </p:txBody>
      </p:sp>
    </p:spTree>
    <p:extLst>
      <p:ext uri="{BB962C8B-B14F-4D97-AF65-F5344CB8AC3E}">
        <p14:creationId xmlns:p14="http://schemas.microsoft.com/office/powerpoint/2010/main" val="3247652823"/>
      </p:ext>
    </p:extLst>
  </p:cSld>
  <p:clrMapOvr>
    <a:masterClrMapping/>
  </p:clrMapOvr>
  <p:transition advTm="24000">
    <p:cut/>
    <p:sndAc>
      <p:end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9209EA-BCE4-459A-8D4A-1FD2464B4B5B}" type="slidenum">
              <a:rPr lang="en-US"/>
              <a:pPr>
                <a:defRPr/>
              </a:pPr>
              <a:t>‹#›</a:t>
            </a:fld>
            <a:endParaRPr lang="en-US"/>
          </a:p>
        </p:txBody>
      </p:sp>
    </p:spTree>
    <p:extLst>
      <p:ext uri="{BB962C8B-B14F-4D97-AF65-F5344CB8AC3E}">
        <p14:creationId xmlns:p14="http://schemas.microsoft.com/office/powerpoint/2010/main" val="2897856523"/>
      </p:ext>
    </p:extLst>
  </p:cSld>
  <p:clrMapOvr>
    <a:masterClrMapping/>
  </p:clrMapOvr>
  <p:transition advTm="24000">
    <p:cut/>
    <p:sndAc>
      <p:endSnd/>
    </p:sndAc>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50EF71-2D78-40A3-AF83-616E741FFD8B}" type="slidenum">
              <a:rPr lang="en-US"/>
              <a:pPr>
                <a:defRPr/>
              </a:pPr>
              <a:t>‹#›</a:t>
            </a:fld>
            <a:endParaRPr lang="en-US"/>
          </a:p>
        </p:txBody>
      </p:sp>
    </p:spTree>
    <p:extLst>
      <p:ext uri="{BB962C8B-B14F-4D97-AF65-F5344CB8AC3E}">
        <p14:creationId xmlns:p14="http://schemas.microsoft.com/office/powerpoint/2010/main" val="1592837645"/>
      </p:ext>
    </p:extLst>
  </p:cSld>
  <p:clrMapOvr>
    <a:masterClrMapping/>
  </p:clrMapOvr>
  <p:transition advTm="24000">
    <p:cut/>
    <p:sndAc>
      <p:endSnd/>
    </p:sndAc>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CDD812-B5C4-4178-A9FD-0358909BBC66}" type="slidenum">
              <a:rPr lang="en-US"/>
              <a:pPr>
                <a:defRPr/>
              </a:pPr>
              <a:t>‹#›</a:t>
            </a:fld>
            <a:endParaRPr lang="en-US"/>
          </a:p>
        </p:txBody>
      </p:sp>
    </p:spTree>
    <p:extLst>
      <p:ext uri="{BB962C8B-B14F-4D97-AF65-F5344CB8AC3E}">
        <p14:creationId xmlns:p14="http://schemas.microsoft.com/office/powerpoint/2010/main" val="658019844"/>
      </p:ext>
    </p:extLst>
  </p:cSld>
  <p:clrMapOvr>
    <a:masterClrMapping/>
  </p:clrMapOvr>
  <p:transition advTm="24000">
    <p:cut/>
    <p:sndAc>
      <p:endSnd/>
    </p:sndAc>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6A113-EF1D-460B-8561-FDE3F7199DC0}" type="slidenum">
              <a:rPr lang="en-US"/>
              <a:pPr>
                <a:defRPr/>
              </a:pPr>
              <a:t>‹#›</a:t>
            </a:fld>
            <a:endParaRPr lang="en-US"/>
          </a:p>
        </p:txBody>
      </p:sp>
    </p:spTree>
    <p:extLst>
      <p:ext uri="{BB962C8B-B14F-4D97-AF65-F5344CB8AC3E}">
        <p14:creationId xmlns:p14="http://schemas.microsoft.com/office/powerpoint/2010/main" val="1903124274"/>
      </p:ext>
    </p:extLst>
  </p:cSld>
  <p:clrMapOvr>
    <a:masterClrMapping/>
  </p:clrMapOvr>
  <p:transition advTm="24000">
    <p:cut/>
    <p:sndAc>
      <p:endSnd/>
    </p:sndAc>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FAA29-F6E3-4B1F-A99F-9830D56FE121}" type="slidenum">
              <a:rPr lang="en-US"/>
              <a:pPr>
                <a:defRPr/>
              </a:pPr>
              <a:t>‹#›</a:t>
            </a:fld>
            <a:endParaRPr lang="en-US"/>
          </a:p>
        </p:txBody>
      </p:sp>
    </p:spTree>
    <p:extLst>
      <p:ext uri="{BB962C8B-B14F-4D97-AF65-F5344CB8AC3E}">
        <p14:creationId xmlns:p14="http://schemas.microsoft.com/office/powerpoint/2010/main" val="2323267470"/>
      </p:ext>
    </p:extLst>
  </p:cSld>
  <p:clrMapOvr>
    <a:masterClrMapping/>
  </p:clrMapOvr>
  <p:transition advTm="24000">
    <p:cut/>
    <p:sndAc>
      <p:end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48D9F7-9DB9-45FD-839A-8325D52E4B39}" type="slidenum">
              <a:rPr lang="en-US"/>
              <a:pPr>
                <a:defRPr/>
              </a:pPr>
              <a:t>‹#›</a:t>
            </a:fld>
            <a:endParaRPr lang="en-US"/>
          </a:p>
        </p:txBody>
      </p:sp>
    </p:spTree>
    <p:extLst>
      <p:ext uri="{BB962C8B-B14F-4D97-AF65-F5344CB8AC3E}">
        <p14:creationId xmlns:p14="http://schemas.microsoft.com/office/powerpoint/2010/main" val="608339486"/>
      </p:ext>
    </p:extLst>
  </p:cSld>
  <p:clrMapOvr>
    <a:masterClrMapping/>
  </p:clrMapOvr>
  <p:transition advTm="24000">
    <p:cut/>
    <p:sndAc>
      <p:endSnd/>
    </p:sndAc>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718120-082E-4368-8274-90C84874F334}" type="slidenum">
              <a:rPr lang="en-US"/>
              <a:pPr>
                <a:defRPr/>
              </a:pPr>
              <a:t>‹#›</a:t>
            </a:fld>
            <a:endParaRPr lang="en-US"/>
          </a:p>
        </p:txBody>
      </p:sp>
    </p:spTree>
    <p:extLst>
      <p:ext uri="{BB962C8B-B14F-4D97-AF65-F5344CB8AC3E}">
        <p14:creationId xmlns:p14="http://schemas.microsoft.com/office/powerpoint/2010/main" val="873013648"/>
      </p:ext>
    </p:extLst>
  </p:cSld>
  <p:clrMapOvr>
    <a:masterClrMapping/>
  </p:clrMapOvr>
  <p:transition advTm="24000">
    <p:cut/>
    <p:sndAc>
      <p:endSnd/>
    </p:sndAc>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5959B2-A756-4060-B5EB-4723598A48F1}" type="slidenum">
              <a:rPr lang="en-US"/>
              <a:pPr>
                <a:defRPr/>
              </a:pPr>
              <a:t>‹#›</a:t>
            </a:fld>
            <a:endParaRPr lang="en-US"/>
          </a:p>
        </p:txBody>
      </p:sp>
    </p:spTree>
    <p:extLst>
      <p:ext uri="{BB962C8B-B14F-4D97-AF65-F5344CB8AC3E}">
        <p14:creationId xmlns:p14="http://schemas.microsoft.com/office/powerpoint/2010/main" val="1158862937"/>
      </p:ext>
    </p:extLst>
  </p:cSld>
  <p:clrMapOvr>
    <a:masterClrMapping/>
  </p:clrMapOvr>
  <p:transition advTm="24000">
    <p:cut/>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02DB6-7FAB-4BFA-89B3-471D866FE229}" type="slidenum">
              <a:rPr lang="en-US"/>
              <a:pPr>
                <a:defRPr/>
              </a:pPr>
              <a:t>‹#›</a:t>
            </a:fld>
            <a:endParaRPr lang="en-US"/>
          </a:p>
        </p:txBody>
      </p:sp>
    </p:spTree>
    <p:extLst>
      <p:ext uri="{BB962C8B-B14F-4D97-AF65-F5344CB8AC3E}">
        <p14:creationId xmlns:p14="http://schemas.microsoft.com/office/powerpoint/2010/main" val="1447769747"/>
      </p:ext>
    </p:extLst>
  </p:cSld>
  <p:clrMapOvr>
    <a:masterClrMapping/>
  </p:clrMapOvr>
  <p:transition advTm="24000">
    <p:cut/>
    <p:sndAc>
      <p:end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E80F4B-3DF5-4DBE-B7DF-EF7E704C1994}" type="slidenum">
              <a:rPr lang="en-US"/>
              <a:pPr>
                <a:defRPr/>
              </a:pPr>
              <a:t>‹#›</a:t>
            </a:fld>
            <a:endParaRPr lang="en-US"/>
          </a:p>
        </p:txBody>
      </p:sp>
    </p:spTree>
    <p:extLst>
      <p:ext uri="{BB962C8B-B14F-4D97-AF65-F5344CB8AC3E}">
        <p14:creationId xmlns:p14="http://schemas.microsoft.com/office/powerpoint/2010/main" val="2022948979"/>
      </p:ext>
    </p:extLst>
  </p:cSld>
  <p:clrMapOvr>
    <a:masterClrMapping/>
  </p:clrMapOvr>
  <p:transition advTm="24000">
    <p:cut/>
    <p:sndAc>
      <p:endSnd/>
    </p:sndAc>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DCFE4-6230-4EE6-B401-48137BA5A193}" type="slidenum">
              <a:rPr lang="en-US"/>
              <a:pPr>
                <a:defRPr/>
              </a:pPr>
              <a:t>‹#›</a:t>
            </a:fld>
            <a:endParaRPr lang="en-US"/>
          </a:p>
        </p:txBody>
      </p:sp>
    </p:spTree>
    <p:extLst>
      <p:ext uri="{BB962C8B-B14F-4D97-AF65-F5344CB8AC3E}">
        <p14:creationId xmlns:p14="http://schemas.microsoft.com/office/powerpoint/2010/main" val="467483575"/>
      </p:ext>
    </p:extLst>
  </p:cSld>
  <p:clrMapOvr>
    <a:masterClrMapping/>
  </p:clrMapOvr>
  <p:transition advTm="24000">
    <p:cut/>
    <p:sndAc>
      <p:endSnd/>
    </p:sndAc>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722595-1E85-4467-9369-7C57FF3863D2}" type="slidenum">
              <a:rPr lang="en-US"/>
              <a:pPr>
                <a:defRPr/>
              </a:pPr>
              <a:t>‹#›</a:t>
            </a:fld>
            <a:endParaRPr lang="en-US"/>
          </a:p>
        </p:txBody>
      </p:sp>
    </p:spTree>
    <p:extLst>
      <p:ext uri="{BB962C8B-B14F-4D97-AF65-F5344CB8AC3E}">
        <p14:creationId xmlns:p14="http://schemas.microsoft.com/office/powerpoint/2010/main" val="2304931977"/>
      </p:ext>
    </p:extLst>
  </p:cSld>
  <p:clrMapOvr>
    <a:masterClrMapping/>
  </p:clrMapOvr>
  <p:transition advTm="24000">
    <p:cut/>
    <p:sndAc>
      <p:endSnd/>
    </p:sndAc>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0385C7-E2A4-411E-8F28-FEC8204C4A86}" type="slidenum">
              <a:rPr lang="en-US"/>
              <a:pPr>
                <a:defRPr/>
              </a:pPr>
              <a:t>‹#›</a:t>
            </a:fld>
            <a:endParaRPr lang="en-US"/>
          </a:p>
        </p:txBody>
      </p:sp>
    </p:spTree>
    <p:extLst>
      <p:ext uri="{BB962C8B-B14F-4D97-AF65-F5344CB8AC3E}">
        <p14:creationId xmlns:p14="http://schemas.microsoft.com/office/powerpoint/2010/main" val="4046894040"/>
      </p:ext>
    </p:extLst>
  </p:cSld>
  <p:clrMapOvr>
    <a:masterClrMapping/>
  </p:clrMapOvr>
  <p:transition advTm="24000">
    <p:cut/>
    <p:sndAc>
      <p:end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90D24-A01D-4C0B-9AFF-1BEAFA740804}" type="slidenum">
              <a:rPr lang="en-US"/>
              <a:pPr>
                <a:defRPr/>
              </a:pPr>
              <a:t>‹#›</a:t>
            </a:fld>
            <a:endParaRPr lang="en-US"/>
          </a:p>
        </p:txBody>
      </p:sp>
    </p:spTree>
    <p:extLst>
      <p:ext uri="{BB962C8B-B14F-4D97-AF65-F5344CB8AC3E}">
        <p14:creationId xmlns:p14="http://schemas.microsoft.com/office/powerpoint/2010/main" val="1374015035"/>
      </p:ext>
    </p:extLst>
  </p:cSld>
  <p:clrMapOvr>
    <a:masterClrMapping/>
  </p:clrMapOvr>
  <p:transition advTm="24000">
    <p:cut/>
    <p:sndAc>
      <p:end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8D1262-DA10-49E9-A366-B94314B33B8A}" type="slidenum">
              <a:rPr lang="en-US"/>
              <a:pPr>
                <a:defRPr/>
              </a:pPr>
              <a:t>‹#›</a:t>
            </a:fld>
            <a:endParaRPr lang="en-US"/>
          </a:p>
        </p:txBody>
      </p:sp>
    </p:spTree>
    <p:extLst>
      <p:ext uri="{BB962C8B-B14F-4D97-AF65-F5344CB8AC3E}">
        <p14:creationId xmlns:p14="http://schemas.microsoft.com/office/powerpoint/2010/main" val="4239463555"/>
      </p:ext>
    </p:extLst>
  </p:cSld>
  <p:clrMapOvr>
    <a:masterClrMapping/>
  </p:clrMapOvr>
  <p:transition advTm="24000">
    <p:cut/>
    <p:sndAc>
      <p:end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F12B943-0B20-447B-A282-15998F0E9397}" type="slidenum">
              <a:rPr lang="en-US"/>
              <a:pPr>
                <a:defRPr/>
              </a:pPr>
              <a:t>‹#›</a:t>
            </a:fld>
            <a:endParaRPr lang="en-US"/>
          </a:p>
        </p:txBody>
      </p:sp>
    </p:spTree>
    <p:extLst>
      <p:ext uri="{BB962C8B-B14F-4D97-AF65-F5344CB8AC3E}">
        <p14:creationId xmlns:p14="http://schemas.microsoft.com/office/powerpoint/2010/main" val="420074095"/>
      </p:ext>
    </p:extLst>
  </p:cSld>
  <p:clrMapOvr>
    <a:masterClrMapping/>
  </p:clrMapOvr>
  <p:transition advTm="24000">
    <p:cut/>
    <p:sndAc>
      <p:end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E530F-0367-48D2-A90D-D6ABB03222CF}" type="slidenum">
              <a:rPr lang="en-US"/>
              <a:pPr>
                <a:defRPr/>
              </a:pPr>
              <a:t>‹#›</a:t>
            </a:fld>
            <a:endParaRPr lang="en-US"/>
          </a:p>
        </p:txBody>
      </p:sp>
    </p:spTree>
    <p:extLst>
      <p:ext uri="{BB962C8B-B14F-4D97-AF65-F5344CB8AC3E}">
        <p14:creationId xmlns:p14="http://schemas.microsoft.com/office/powerpoint/2010/main" val="1246085581"/>
      </p:ext>
    </p:extLst>
  </p:cSld>
  <p:clrMapOvr>
    <a:masterClrMapping/>
  </p:clrMapOvr>
  <p:transition advTm="24000">
    <p:cut/>
    <p:sndAc>
      <p:end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EF40B-DC14-430A-B6F5-4AD32A56F2BD}" type="slidenum">
              <a:rPr lang="en-US"/>
              <a:pPr>
                <a:defRPr/>
              </a:pPr>
              <a:t>‹#›</a:t>
            </a:fld>
            <a:endParaRPr lang="en-US"/>
          </a:p>
        </p:txBody>
      </p:sp>
    </p:spTree>
    <p:extLst>
      <p:ext uri="{BB962C8B-B14F-4D97-AF65-F5344CB8AC3E}">
        <p14:creationId xmlns:p14="http://schemas.microsoft.com/office/powerpoint/2010/main" val="1395143531"/>
      </p:ext>
    </p:extLst>
  </p:cSld>
  <p:clrMapOvr>
    <a:masterClrMapping/>
  </p:clrMapOvr>
  <p:transition advTm="24000">
    <p:cut/>
    <p:sndAc>
      <p:end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F6B9EC-33E3-4239-872B-95CC4DA3DF6B}" type="slidenum">
              <a:rPr lang="en-US"/>
              <a:pPr>
                <a:defRPr/>
              </a:pPr>
              <a:t>‹#›</a:t>
            </a:fld>
            <a:endParaRPr lang="en-US"/>
          </a:p>
        </p:txBody>
      </p:sp>
    </p:spTree>
    <p:extLst>
      <p:ext uri="{BB962C8B-B14F-4D97-AF65-F5344CB8AC3E}">
        <p14:creationId xmlns:p14="http://schemas.microsoft.com/office/powerpoint/2010/main" val="479624844"/>
      </p:ext>
    </p:extLst>
  </p:cSld>
  <p:clrMapOvr>
    <a:masterClrMapping/>
  </p:clrMapOvr>
  <p:transition advTm="24000">
    <p:cut/>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B5FC65-2D4C-4430-B6C5-F4B3BB269D63}" type="slidenum">
              <a:rPr lang="en-US"/>
              <a:pPr>
                <a:defRPr/>
              </a:pPr>
              <a:t>‹#›</a:t>
            </a:fld>
            <a:endParaRPr lang="en-US"/>
          </a:p>
        </p:txBody>
      </p:sp>
    </p:spTree>
    <p:extLst>
      <p:ext uri="{BB962C8B-B14F-4D97-AF65-F5344CB8AC3E}">
        <p14:creationId xmlns:p14="http://schemas.microsoft.com/office/powerpoint/2010/main" val="341584200"/>
      </p:ext>
    </p:extLst>
  </p:cSld>
  <p:clrMapOvr>
    <a:masterClrMapping/>
  </p:clrMapOvr>
  <p:transition advTm="24000">
    <p:cut/>
    <p:sndAc>
      <p:end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C766C3-1DFF-46A9-9319-58B7DF513F0A}" type="slidenum">
              <a:rPr lang="en-US"/>
              <a:pPr>
                <a:defRPr/>
              </a:pPr>
              <a:t>‹#›</a:t>
            </a:fld>
            <a:endParaRPr lang="en-US"/>
          </a:p>
        </p:txBody>
      </p:sp>
    </p:spTree>
    <p:extLst>
      <p:ext uri="{BB962C8B-B14F-4D97-AF65-F5344CB8AC3E}">
        <p14:creationId xmlns:p14="http://schemas.microsoft.com/office/powerpoint/2010/main" val="2191141646"/>
      </p:ext>
    </p:extLst>
  </p:cSld>
  <p:clrMapOvr>
    <a:masterClrMapping/>
  </p:clrMapOvr>
  <p:transition advTm="24000">
    <p:cut/>
    <p:sndAc>
      <p:end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0C2782-6C79-45C6-A14F-732A2E46E083}" type="slidenum">
              <a:rPr lang="en-US"/>
              <a:pPr>
                <a:defRPr/>
              </a:pPr>
              <a:t>‹#›</a:t>
            </a:fld>
            <a:endParaRPr lang="en-US"/>
          </a:p>
        </p:txBody>
      </p:sp>
    </p:spTree>
    <p:extLst>
      <p:ext uri="{BB962C8B-B14F-4D97-AF65-F5344CB8AC3E}">
        <p14:creationId xmlns:p14="http://schemas.microsoft.com/office/powerpoint/2010/main" val="323640435"/>
      </p:ext>
    </p:extLst>
  </p:cSld>
  <p:clrMapOvr>
    <a:masterClrMapping/>
  </p:clrMapOvr>
  <p:transition advTm="24000">
    <p:cut/>
    <p:sndAc>
      <p:end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C4BB7F-7316-445F-8719-AE0B71B05D1D}" type="slidenum">
              <a:rPr lang="en-US"/>
              <a:pPr>
                <a:defRPr/>
              </a:pPr>
              <a:t>‹#›</a:t>
            </a:fld>
            <a:endParaRPr lang="en-US"/>
          </a:p>
        </p:txBody>
      </p:sp>
    </p:spTree>
    <p:extLst>
      <p:ext uri="{BB962C8B-B14F-4D97-AF65-F5344CB8AC3E}">
        <p14:creationId xmlns:p14="http://schemas.microsoft.com/office/powerpoint/2010/main" val="3320222010"/>
      </p:ext>
    </p:extLst>
  </p:cSld>
  <p:clrMapOvr>
    <a:masterClrMapping/>
  </p:clrMapOvr>
  <p:transition advTm="24000">
    <p:cut/>
    <p:sndAc>
      <p:end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2087B8-D7F2-4FB1-BF9F-E9BAC235FCA0}" type="slidenum">
              <a:rPr lang="en-US"/>
              <a:pPr>
                <a:defRPr/>
              </a:pPr>
              <a:t>‹#›</a:t>
            </a:fld>
            <a:endParaRPr lang="en-US"/>
          </a:p>
        </p:txBody>
      </p:sp>
    </p:spTree>
    <p:extLst>
      <p:ext uri="{BB962C8B-B14F-4D97-AF65-F5344CB8AC3E}">
        <p14:creationId xmlns:p14="http://schemas.microsoft.com/office/powerpoint/2010/main" val="993606345"/>
      </p:ext>
    </p:extLst>
  </p:cSld>
  <p:clrMapOvr>
    <a:masterClrMapping/>
  </p:clrMapOvr>
  <p:transition advTm="24000">
    <p:cut/>
    <p:sndAc>
      <p:end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59ED9-518C-4D6B-B15E-16F61A2FE4E8}" type="slidenum">
              <a:rPr lang="en-US"/>
              <a:pPr>
                <a:defRPr/>
              </a:pPr>
              <a:t>‹#›</a:t>
            </a:fld>
            <a:endParaRPr lang="en-US"/>
          </a:p>
        </p:txBody>
      </p:sp>
    </p:spTree>
    <p:extLst>
      <p:ext uri="{BB962C8B-B14F-4D97-AF65-F5344CB8AC3E}">
        <p14:creationId xmlns:p14="http://schemas.microsoft.com/office/powerpoint/2010/main" val="3695038262"/>
      </p:ext>
    </p:extLst>
  </p:cSld>
  <p:clrMapOvr>
    <a:masterClrMapping/>
  </p:clrMapOvr>
  <p:transition advTm="24000">
    <p:cut/>
    <p:sndAc>
      <p:end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8DE951-47ED-4AF4-A9FE-928CF6E8E4B2}" type="slidenum">
              <a:rPr lang="en-US"/>
              <a:pPr>
                <a:defRPr/>
              </a:pPr>
              <a:t>‹#›</a:t>
            </a:fld>
            <a:endParaRPr lang="en-US"/>
          </a:p>
        </p:txBody>
      </p:sp>
    </p:spTree>
    <p:extLst>
      <p:ext uri="{BB962C8B-B14F-4D97-AF65-F5344CB8AC3E}">
        <p14:creationId xmlns:p14="http://schemas.microsoft.com/office/powerpoint/2010/main" val="3926648750"/>
      </p:ext>
    </p:extLst>
  </p:cSld>
  <p:clrMapOvr>
    <a:masterClrMapping/>
  </p:clrMapOvr>
  <p:transition advTm="24000">
    <p:cut/>
    <p:sndAc>
      <p:endSnd/>
    </p:sndAc>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13CC2-F492-47FB-B519-D5517F0E8403}" type="slidenum">
              <a:rPr lang="en-US"/>
              <a:pPr>
                <a:defRPr/>
              </a:pPr>
              <a:t>‹#›</a:t>
            </a:fld>
            <a:endParaRPr lang="en-US"/>
          </a:p>
        </p:txBody>
      </p:sp>
    </p:spTree>
    <p:extLst>
      <p:ext uri="{BB962C8B-B14F-4D97-AF65-F5344CB8AC3E}">
        <p14:creationId xmlns:p14="http://schemas.microsoft.com/office/powerpoint/2010/main" val="1128439064"/>
      </p:ext>
    </p:extLst>
  </p:cSld>
  <p:clrMapOvr>
    <a:masterClrMapping/>
  </p:clrMapOvr>
  <p:transition advTm="24000">
    <p:cut/>
    <p:sndAc>
      <p:endSnd/>
    </p:sndAc>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30D45D-609F-4938-A382-D75F046B28C0}" type="slidenum">
              <a:rPr lang="en-US"/>
              <a:pPr>
                <a:defRPr/>
              </a:pPr>
              <a:t>‹#›</a:t>
            </a:fld>
            <a:endParaRPr lang="en-US"/>
          </a:p>
        </p:txBody>
      </p:sp>
    </p:spTree>
    <p:extLst>
      <p:ext uri="{BB962C8B-B14F-4D97-AF65-F5344CB8AC3E}">
        <p14:creationId xmlns:p14="http://schemas.microsoft.com/office/powerpoint/2010/main" val="3725128061"/>
      </p:ext>
    </p:extLst>
  </p:cSld>
  <p:clrMapOvr>
    <a:masterClrMapping/>
  </p:clrMapOvr>
  <p:transition advTm="24000">
    <p:cut/>
    <p:sndAc>
      <p:endSnd/>
    </p:sndAc>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C140F-AEBF-46FB-9252-2729AEDE6895}" type="slidenum">
              <a:rPr lang="en-US"/>
              <a:pPr>
                <a:defRPr/>
              </a:pPr>
              <a:t>‹#›</a:t>
            </a:fld>
            <a:endParaRPr lang="en-US"/>
          </a:p>
        </p:txBody>
      </p:sp>
    </p:spTree>
    <p:extLst>
      <p:ext uri="{BB962C8B-B14F-4D97-AF65-F5344CB8AC3E}">
        <p14:creationId xmlns:p14="http://schemas.microsoft.com/office/powerpoint/2010/main" val="1351607115"/>
      </p:ext>
    </p:extLst>
  </p:cSld>
  <p:clrMapOvr>
    <a:masterClrMapping/>
  </p:clrMapOvr>
  <p:transition advTm="24000">
    <p:cut/>
    <p:sndAc>
      <p:endSnd/>
    </p:sndAc>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D6BD2AD-BB85-4F10-91DF-341D268194EF}" type="slidenum">
              <a:rPr lang="en-US"/>
              <a:pPr>
                <a:defRPr/>
              </a:pPr>
              <a:t>‹#›</a:t>
            </a:fld>
            <a:endParaRPr lang="en-US"/>
          </a:p>
        </p:txBody>
      </p:sp>
    </p:spTree>
    <p:extLst>
      <p:ext uri="{BB962C8B-B14F-4D97-AF65-F5344CB8AC3E}">
        <p14:creationId xmlns:p14="http://schemas.microsoft.com/office/powerpoint/2010/main" val="33932112"/>
      </p:ext>
    </p:extLst>
  </p:cSld>
  <p:clrMapOvr>
    <a:masterClrMapping/>
  </p:clrMapOvr>
  <p:transition advTm="24000">
    <p:cut/>
    <p:sndAc>
      <p:end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B29A5F-C11A-4499-9A58-223BFE7BE8A9}" type="slidenum">
              <a:rPr lang="en-US"/>
              <a:pPr>
                <a:defRPr/>
              </a:pPr>
              <a:t>‹#›</a:t>
            </a:fld>
            <a:endParaRPr lang="en-US"/>
          </a:p>
        </p:txBody>
      </p:sp>
    </p:spTree>
    <p:extLst>
      <p:ext uri="{BB962C8B-B14F-4D97-AF65-F5344CB8AC3E}">
        <p14:creationId xmlns:p14="http://schemas.microsoft.com/office/powerpoint/2010/main" val="1055025838"/>
      </p:ext>
    </p:extLst>
  </p:cSld>
  <p:clrMapOvr>
    <a:masterClrMapping/>
  </p:clrMapOvr>
  <p:transition advTm="24000">
    <p:cut/>
    <p:sndAc>
      <p:endSnd/>
    </p:sndAc>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B7B10-79BE-4663-8ECD-BDA4619E49B2}" type="slidenum">
              <a:rPr lang="en-US"/>
              <a:pPr>
                <a:defRPr/>
              </a:pPr>
              <a:t>‹#›</a:t>
            </a:fld>
            <a:endParaRPr lang="en-US"/>
          </a:p>
        </p:txBody>
      </p:sp>
    </p:spTree>
    <p:extLst>
      <p:ext uri="{BB962C8B-B14F-4D97-AF65-F5344CB8AC3E}">
        <p14:creationId xmlns:p14="http://schemas.microsoft.com/office/powerpoint/2010/main" val="3361473014"/>
      </p:ext>
    </p:extLst>
  </p:cSld>
  <p:clrMapOvr>
    <a:masterClrMapping/>
  </p:clrMapOvr>
  <p:transition advTm="24000">
    <p:cut/>
    <p:sndAc>
      <p:endSnd/>
    </p:sndAc>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7F896-D5D3-43FC-B9D6-435BA6303C23}" type="slidenum">
              <a:rPr lang="en-US"/>
              <a:pPr>
                <a:defRPr/>
              </a:pPr>
              <a:t>‹#›</a:t>
            </a:fld>
            <a:endParaRPr lang="en-US"/>
          </a:p>
        </p:txBody>
      </p:sp>
    </p:spTree>
    <p:extLst>
      <p:ext uri="{BB962C8B-B14F-4D97-AF65-F5344CB8AC3E}">
        <p14:creationId xmlns:p14="http://schemas.microsoft.com/office/powerpoint/2010/main" val="2256663043"/>
      </p:ext>
    </p:extLst>
  </p:cSld>
  <p:clrMapOvr>
    <a:masterClrMapping/>
  </p:clrMapOvr>
  <p:transition advTm="24000">
    <p:cut/>
    <p:sndAc>
      <p:endSnd/>
    </p:sndAc>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985CE-B04B-4D01-B1F7-B25238D1A8CA}" type="slidenum">
              <a:rPr lang="en-US"/>
              <a:pPr>
                <a:defRPr/>
              </a:pPr>
              <a:t>‹#›</a:t>
            </a:fld>
            <a:endParaRPr lang="en-US"/>
          </a:p>
        </p:txBody>
      </p:sp>
    </p:spTree>
    <p:extLst>
      <p:ext uri="{BB962C8B-B14F-4D97-AF65-F5344CB8AC3E}">
        <p14:creationId xmlns:p14="http://schemas.microsoft.com/office/powerpoint/2010/main" val="3863750208"/>
      </p:ext>
    </p:extLst>
  </p:cSld>
  <p:clrMapOvr>
    <a:masterClrMapping/>
  </p:clrMapOvr>
  <p:transition advTm="24000">
    <p:cut/>
    <p:sndAc>
      <p:endSnd/>
    </p:sndAc>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E4F77-48DD-4D1D-B2F3-BFDF5393D498}" type="slidenum">
              <a:rPr lang="en-US"/>
              <a:pPr>
                <a:defRPr/>
              </a:pPr>
              <a:t>‹#›</a:t>
            </a:fld>
            <a:endParaRPr lang="en-US"/>
          </a:p>
        </p:txBody>
      </p:sp>
    </p:spTree>
    <p:extLst>
      <p:ext uri="{BB962C8B-B14F-4D97-AF65-F5344CB8AC3E}">
        <p14:creationId xmlns:p14="http://schemas.microsoft.com/office/powerpoint/2010/main" val="715132736"/>
      </p:ext>
    </p:extLst>
  </p:cSld>
  <p:clrMapOvr>
    <a:masterClrMapping/>
  </p:clrMapOvr>
  <p:transition advTm="24000">
    <p:cut/>
    <p:sndAc>
      <p:endSnd/>
    </p:sndAc>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B86FA2-C7E3-43CE-96B6-0890BF749C94}" type="slidenum">
              <a:rPr lang="en-US"/>
              <a:pPr>
                <a:defRPr/>
              </a:pPr>
              <a:t>‹#›</a:t>
            </a:fld>
            <a:endParaRPr lang="en-US"/>
          </a:p>
        </p:txBody>
      </p:sp>
    </p:spTree>
    <p:extLst>
      <p:ext uri="{BB962C8B-B14F-4D97-AF65-F5344CB8AC3E}">
        <p14:creationId xmlns:p14="http://schemas.microsoft.com/office/powerpoint/2010/main" val="3556929667"/>
      </p:ext>
    </p:extLst>
  </p:cSld>
  <p:clrMapOvr>
    <a:masterClrMapping/>
  </p:clrMapOvr>
  <p:transition advTm="24000">
    <p:cut/>
    <p:sndAc>
      <p:endSnd/>
    </p:sndAc>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811958-16CB-4127-98D9-DF46A86CA442}" type="slidenum">
              <a:rPr lang="en-US"/>
              <a:pPr>
                <a:defRPr/>
              </a:pPr>
              <a:t>‹#›</a:t>
            </a:fld>
            <a:endParaRPr lang="en-US"/>
          </a:p>
        </p:txBody>
      </p:sp>
    </p:spTree>
    <p:extLst>
      <p:ext uri="{BB962C8B-B14F-4D97-AF65-F5344CB8AC3E}">
        <p14:creationId xmlns:p14="http://schemas.microsoft.com/office/powerpoint/2010/main" val="3483534464"/>
      </p:ext>
    </p:extLst>
  </p:cSld>
  <p:clrMapOvr>
    <a:masterClrMapping/>
  </p:clrMapOvr>
  <p:transition advTm="24000">
    <p:cut/>
    <p:sndAc>
      <p:endSnd/>
    </p:sndAc>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90A2CD-D7C3-41AB-ACB3-B3D280D51B0E}" type="slidenum">
              <a:rPr lang="en-US"/>
              <a:pPr>
                <a:defRPr/>
              </a:pPr>
              <a:t>‹#›</a:t>
            </a:fld>
            <a:endParaRPr lang="en-US"/>
          </a:p>
        </p:txBody>
      </p:sp>
    </p:spTree>
    <p:extLst>
      <p:ext uri="{BB962C8B-B14F-4D97-AF65-F5344CB8AC3E}">
        <p14:creationId xmlns:p14="http://schemas.microsoft.com/office/powerpoint/2010/main" val="716159121"/>
      </p:ext>
    </p:extLst>
  </p:cSld>
  <p:clrMapOvr>
    <a:masterClrMapping/>
  </p:clrMapOvr>
  <p:transition advTm="24000">
    <p:cut/>
    <p:sndAc>
      <p:endSnd/>
    </p:sndAc>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5DEE20-3327-448F-9C40-007560024FD2}" type="slidenum">
              <a:rPr lang="en-US"/>
              <a:pPr>
                <a:defRPr/>
              </a:pPr>
              <a:t>‹#›</a:t>
            </a:fld>
            <a:endParaRPr lang="en-US"/>
          </a:p>
        </p:txBody>
      </p:sp>
    </p:spTree>
    <p:extLst>
      <p:ext uri="{BB962C8B-B14F-4D97-AF65-F5344CB8AC3E}">
        <p14:creationId xmlns:p14="http://schemas.microsoft.com/office/powerpoint/2010/main" val="3217915606"/>
      </p:ext>
    </p:extLst>
  </p:cSld>
  <p:clrMapOvr>
    <a:masterClrMapping/>
  </p:clrMapOvr>
  <p:transition advTm="24000">
    <p:cut/>
    <p:sndAc>
      <p:endSnd/>
    </p:sndAc>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193485-CFFB-4BF1-AABE-301885CA975F}" type="slidenum">
              <a:rPr lang="en-US"/>
              <a:pPr>
                <a:defRPr/>
              </a:pPr>
              <a:t>‹#›</a:t>
            </a:fld>
            <a:endParaRPr lang="en-US"/>
          </a:p>
        </p:txBody>
      </p:sp>
    </p:spTree>
    <p:extLst>
      <p:ext uri="{BB962C8B-B14F-4D97-AF65-F5344CB8AC3E}">
        <p14:creationId xmlns:p14="http://schemas.microsoft.com/office/powerpoint/2010/main" val="100091509"/>
      </p:ext>
    </p:extLst>
  </p:cSld>
  <p:clrMapOvr>
    <a:masterClrMapping/>
  </p:clrMapOvr>
  <p:transition advTm="24000">
    <p:cut/>
    <p:sndAc>
      <p:endSnd/>
    </p:sndAc>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F756D6-B7AB-495E-A48A-BA8728787B88}" type="slidenum">
              <a:rPr lang="en-US"/>
              <a:pPr>
                <a:defRPr/>
              </a:pPr>
              <a:t>‹#›</a:t>
            </a:fld>
            <a:endParaRPr lang="en-US"/>
          </a:p>
        </p:txBody>
      </p:sp>
    </p:spTree>
    <p:extLst>
      <p:ext uri="{BB962C8B-B14F-4D97-AF65-F5344CB8AC3E}">
        <p14:creationId xmlns:p14="http://schemas.microsoft.com/office/powerpoint/2010/main" val="1102645090"/>
      </p:ext>
    </p:extLst>
  </p:cSld>
  <p:clrMapOvr>
    <a:masterClrMapping/>
  </p:clrMapOvr>
  <p:transition advTm="24000">
    <p:cut/>
    <p:sndAc>
      <p:end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1D1922-AB8B-4022-BE45-6807CC424B79}" type="slidenum">
              <a:rPr lang="en-US"/>
              <a:pPr>
                <a:defRPr/>
              </a:pPr>
              <a:t>‹#›</a:t>
            </a:fld>
            <a:endParaRPr lang="en-US"/>
          </a:p>
        </p:txBody>
      </p:sp>
    </p:spTree>
    <p:extLst>
      <p:ext uri="{BB962C8B-B14F-4D97-AF65-F5344CB8AC3E}">
        <p14:creationId xmlns:p14="http://schemas.microsoft.com/office/powerpoint/2010/main" val="32727604"/>
      </p:ext>
    </p:extLst>
  </p:cSld>
  <p:clrMapOvr>
    <a:masterClrMapping/>
  </p:clrMapOvr>
  <p:transition advTm="24000">
    <p:cut/>
    <p:sndAc>
      <p:endSnd/>
    </p:sndAc>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9E776-9718-4DD2-A2B0-4E28AD148605}" type="slidenum">
              <a:rPr lang="en-US"/>
              <a:pPr>
                <a:defRPr/>
              </a:pPr>
              <a:t>‹#›</a:t>
            </a:fld>
            <a:endParaRPr lang="en-US"/>
          </a:p>
        </p:txBody>
      </p:sp>
    </p:spTree>
    <p:extLst>
      <p:ext uri="{BB962C8B-B14F-4D97-AF65-F5344CB8AC3E}">
        <p14:creationId xmlns:p14="http://schemas.microsoft.com/office/powerpoint/2010/main" val="2463218297"/>
      </p:ext>
    </p:extLst>
  </p:cSld>
  <p:clrMapOvr>
    <a:masterClrMapping/>
  </p:clrMapOvr>
  <p:transition advTm="24000">
    <p:cut/>
    <p:sndAc>
      <p:endSnd/>
    </p:sndAc>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75313C-C649-485D-B89E-ABDEB7098B1E}" type="slidenum">
              <a:rPr lang="en-US"/>
              <a:pPr>
                <a:defRPr/>
              </a:pPr>
              <a:t>‹#›</a:t>
            </a:fld>
            <a:endParaRPr lang="en-US"/>
          </a:p>
        </p:txBody>
      </p:sp>
    </p:spTree>
    <p:extLst>
      <p:ext uri="{BB962C8B-B14F-4D97-AF65-F5344CB8AC3E}">
        <p14:creationId xmlns:p14="http://schemas.microsoft.com/office/powerpoint/2010/main" val="3383380699"/>
      </p:ext>
    </p:extLst>
  </p:cSld>
  <p:clrMapOvr>
    <a:masterClrMapping/>
  </p:clrMapOvr>
  <p:transition advTm="24000">
    <p:cut/>
    <p:sndAc>
      <p:endSnd/>
    </p:sndAc>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54F2CC5-EDB5-4CED-90BE-A97567B0D59B}" type="slidenum">
              <a:rPr lang="en-US"/>
              <a:pPr>
                <a:defRPr/>
              </a:pPr>
              <a:t>‹#›</a:t>
            </a:fld>
            <a:endParaRPr lang="en-US"/>
          </a:p>
        </p:txBody>
      </p:sp>
    </p:spTree>
    <p:extLst>
      <p:ext uri="{BB962C8B-B14F-4D97-AF65-F5344CB8AC3E}">
        <p14:creationId xmlns:p14="http://schemas.microsoft.com/office/powerpoint/2010/main" val="1476362022"/>
      </p:ext>
    </p:extLst>
  </p:cSld>
  <p:clrMapOvr>
    <a:masterClrMapping/>
  </p:clrMapOvr>
  <p:transition advTm="24000">
    <p:cut/>
    <p:sndAc>
      <p:endSnd/>
    </p:sndAc>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BB1632-5CDF-4650-AD9B-778629CCAD66}" type="slidenum">
              <a:rPr lang="en-US"/>
              <a:pPr>
                <a:defRPr/>
              </a:pPr>
              <a:t>‹#›</a:t>
            </a:fld>
            <a:endParaRPr lang="en-US"/>
          </a:p>
        </p:txBody>
      </p:sp>
    </p:spTree>
    <p:extLst>
      <p:ext uri="{BB962C8B-B14F-4D97-AF65-F5344CB8AC3E}">
        <p14:creationId xmlns:p14="http://schemas.microsoft.com/office/powerpoint/2010/main" val="2405824907"/>
      </p:ext>
    </p:extLst>
  </p:cSld>
  <p:clrMapOvr>
    <a:masterClrMapping/>
  </p:clrMapOvr>
  <p:transition advTm="24000">
    <p:cut/>
    <p:sndAc>
      <p:endSnd/>
    </p:sndAc>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FEFF9E-D5BC-4319-920E-89E435464F18}" type="slidenum">
              <a:rPr lang="en-US"/>
              <a:pPr>
                <a:defRPr/>
              </a:pPr>
              <a:t>‹#›</a:t>
            </a:fld>
            <a:endParaRPr lang="en-US"/>
          </a:p>
        </p:txBody>
      </p:sp>
    </p:spTree>
    <p:extLst>
      <p:ext uri="{BB962C8B-B14F-4D97-AF65-F5344CB8AC3E}">
        <p14:creationId xmlns:p14="http://schemas.microsoft.com/office/powerpoint/2010/main" val="2370107578"/>
      </p:ext>
    </p:extLst>
  </p:cSld>
  <p:clrMapOvr>
    <a:masterClrMapping/>
  </p:clrMapOvr>
  <p:transition advTm="24000">
    <p:cut/>
    <p:sndAc>
      <p:endSnd/>
    </p:sndAc>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FB1A9D-4BF3-432F-828F-A1E6081C344D}" type="slidenum">
              <a:rPr lang="en-US"/>
              <a:pPr>
                <a:defRPr/>
              </a:pPr>
              <a:t>‹#›</a:t>
            </a:fld>
            <a:endParaRPr lang="en-US"/>
          </a:p>
        </p:txBody>
      </p:sp>
    </p:spTree>
    <p:extLst>
      <p:ext uri="{BB962C8B-B14F-4D97-AF65-F5344CB8AC3E}">
        <p14:creationId xmlns:p14="http://schemas.microsoft.com/office/powerpoint/2010/main" val="3942935129"/>
      </p:ext>
    </p:extLst>
  </p:cSld>
  <p:clrMapOvr>
    <a:masterClrMapping/>
  </p:clrMapOvr>
  <p:transition advTm="24000">
    <p:cut/>
    <p:sndAc>
      <p:endSnd/>
    </p:sndAc>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840BA8-4BEF-4B43-90F1-D84E2C2C56E2}" type="slidenum">
              <a:rPr lang="en-US"/>
              <a:pPr>
                <a:defRPr/>
              </a:pPr>
              <a:t>‹#›</a:t>
            </a:fld>
            <a:endParaRPr lang="en-US"/>
          </a:p>
        </p:txBody>
      </p:sp>
    </p:spTree>
    <p:extLst>
      <p:ext uri="{BB962C8B-B14F-4D97-AF65-F5344CB8AC3E}">
        <p14:creationId xmlns:p14="http://schemas.microsoft.com/office/powerpoint/2010/main" val="584578317"/>
      </p:ext>
    </p:extLst>
  </p:cSld>
  <p:clrMapOvr>
    <a:masterClrMapping/>
  </p:clrMapOvr>
  <p:transition advTm="24000">
    <p:cut/>
    <p:sndAc>
      <p:endSnd/>
    </p:sndAc>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2943A4-EB7D-4F7A-BAD0-BE470E6E2572}" type="slidenum">
              <a:rPr lang="en-US"/>
              <a:pPr>
                <a:defRPr/>
              </a:pPr>
              <a:t>‹#›</a:t>
            </a:fld>
            <a:endParaRPr lang="en-US"/>
          </a:p>
        </p:txBody>
      </p:sp>
    </p:spTree>
    <p:extLst>
      <p:ext uri="{BB962C8B-B14F-4D97-AF65-F5344CB8AC3E}">
        <p14:creationId xmlns:p14="http://schemas.microsoft.com/office/powerpoint/2010/main" val="832924120"/>
      </p:ext>
    </p:extLst>
  </p:cSld>
  <p:clrMapOvr>
    <a:masterClrMapping/>
  </p:clrMapOvr>
  <p:transition advTm="24000">
    <p:cut/>
    <p:sndAc>
      <p:endSnd/>
    </p:sndAc>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273817-0D16-4F3F-A314-E28259FB4388}" type="slidenum">
              <a:rPr lang="en-US"/>
              <a:pPr>
                <a:defRPr/>
              </a:pPr>
              <a:t>‹#›</a:t>
            </a:fld>
            <a:endParaRPr lang="en-US"/>
          </a:p>
        </p:txBody>
      </p:sp>
    </p:spTree>
    <p:extLst>
      <p:ext uri="{BB962C8B-B14F-4D97-AF65-F5344CB8AC3E}">
        <p14:creationId xmlns:p14="http://schemas.microsoft.com/office/powerpoint/2010/main" val="1814576557"/>
      </p:ext>
    </p:extLst>
  </p:cSld>
  <p:clrMapOvr>
    <a:masterClrMapping/>
  </p:clrMapOvr>
  <p:transition advTm="24000">
    <p:cut/>
    <p:sndAc>
      <p:endSnd/>
    </p:sndAc>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D35F26-137A-47E9-8ECD-AC63D84352CC}" type="slidenum">
              <a:rPr lang="en-US"/>
              <a:pPr>
                <a:defRPr/>
              </a:pPr>
              <a:t>‹#›</a:t>
            </a:fld>
            <a:endParaRPr lang="en-US"/>
          </a:p>
        </p:txBody>
      </p:sp>
    </p:spTree>
    <p:extLst>
      <p:ext uri="{BB962C8B-B14F-4D97-AF65-F5344CB8AC3E}">
        <p14:creationId xmlns:p14="http://schemas.microsoft.com/office/powerpoint/2010/main" val="2923266160"/>
      </p:ext>
    </p:extLst>
  </p:cSld>
  <p:clrMapOvr>
    <a:masterClrMapping/>
  </p:clrMapOvr>
  <p:transition advTm="24000">
    <p:cut/>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E60EAC-C3DB-4AD0-8B9E-5FF4C0C81938}" type="slidenum">
              <a:rPr lang="en-US"/>
              <a:pPr>
                <a:defRPr/>
              </a:pPr>
              <a:t>‹#›</a:t>
            </a:fld>
            <a:endParaRPr lang="en-US"/>
          </a:p>
        </p:txBody>
      </p:sp>
    </p:spTree>
    <p:extLst>
      <p:ext uri="{BB962C8B-B14F-4D97-AF65-F5344CB8AC3E}">
        <p14:creationId xmlns:p14="http://schemas.microsoft.com/office/powerpoint/2010/main" val="144454328"/>
      </p:ext>
    </p:extLst>
  </p:cSld>
  <p:clrMapOvr>
    <a:masterClrMapping/>
  </p:clrMapOvr>
  <p:transition advTm="24000">
    <p:cut/>
    <p:sndAc>
      <p:endSnd/>
    </p:sndAc>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85770-E8B3-4143-8B74-3180C6E1A262}" type="slidenum">
              <a:rPr lang="en-US"/>
              <a:pPr>
                <a:defRPr/>
              </a:pPr>
              <a:t>‹#›</a:t>
            </a:fld>
            <a:endParaRPr lang="en-US"/>
          </a:p>
        </p:txBody>
      </p:sp>
    </p:spTree>
    <p:extLst>
      <p:ext uri="{BB962C8B-B14F-4D97-AF65-F5344CB8AC3E}">
        <p14:creationId xmlns:p14="http://schemas.microsoft.com/office/powerpoint/2010/main" val="197226191"/>
      </p:ext>
    </p:extLst>
  </p:cSld>
  <p:clrMapOvr>
    <a:masterClrMapping/>
  </p:clrMapOvr>
  <p:transition advTm="24000">
    <p:cut/>
    <p:sndAc>
      <p:endSnd/>
    </p:sndAc>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88F411-D8D0-4933-AB12-19783E5A8BCF}" type="slidenum">
              <a:rPr lang="en-US"/>
              <a:pPr>
                <a:defRPr/>
              </a:pPr>
              <a:t>‹#›</a:t>
            </a:fld>
            <a:endParaRPr lang="en-US"/>
          </a:p>
        </p:txBody>
      </p:sp>
    </p:spTree>
    <p:extLst>
      <p:ext uri="{BB962C8B-B14F-4D97-AF65-F5344CB8AC3E}">
        <p14:creationId xmlns:p14="http://schemas.microsoft.com/office/powerpoint/2010/main" val="3849442926"/>
      </p:ext>
    </p:extLst>
  </p:cSld>
  <p:clrMapOvr>
    <a:masterClrMapping/>
  </p:clrMapOvr>
  <p:transition advTm="24000">
    <p:cut/>
    <p:sndAc>
      <p:endSnd/>
    </p:sndAc>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6F559-1975-4F39-8E1E-18B39F1BED95}" type="slidenum">
              <a:rPr lang="en-US"/>
              <a:pPr>
                <a:defRPr/>
              </a:pPr>
              <a:t>‹#›</a:t>
            </a:fld>
            <a:endParaRPr lang="en-US"/>
          </a:p>
        </p:txBody>
      </p:sp>
    </p:spTree>
    <p:extLst>
      <p:ext uri="{BB962C8B-B14F-4D97-AF65-F5344CB8AC3E}">
        <p14:creationId xmlns:p14="http://schemas.microsoft.com/office/powerpoint/2010/main" val="3616145799"/>
      </p:ext>
    </p:extLst>
  </p:cSld>
  <p:clrMapOvr>
    <a:masterClrMapping/>
  </p:clrMapOvr>
  <p:transition advTm="24000">
    <p:cut/>
    <p:sndAc>
      <p:endSnd/>
    </p:sndAc>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53449-04AC-4C3D-AEA6-25E4A93E9191}" type="slidenum">
              <a:rPr lang="en-US"/>
              <a:pPr>
                <a:defRPr/>
              </a:pPr>
              <a:t>‹#›</a:t>
            </a:fld>
            <a:endParaRPr lang="en-US"/>
          </a:p>
        </p:txBody>
      </p:sp>
    </p:spTree>
    <p:extLst>
      <p:ext uri="{BB962C8B-B14F-4D97-AF65-F5344CB8AC3E}">
        <p14:creationId xmlns:p14="http://schemas.microsoft.com/office/powerpoint/2010/main" val="1703675370"/>
      </p:ext>
    </p:extLst>
  </p:cSld>
  <p:clrMapOvr>
    <a:masterClrMapping/>
  </p:clrMapOvr>
  <p:transition advTm="24000">
    <p:cut/>
    <p:sndAc>
      <p:endSnd/>
    </p:sndAc>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99D56D-35AF-4814-B465-91DCA3AE25D8}" type="slidenum">
              <a:rPr lang="en-US"/>
              <a:pPr>
                <a:defRPr/>
              </a:pPr>
              <a:t>‹#›</a:t>
            </a:fld>
            <a:endParaRPr lang="en-US"/>
          </a:p>
        </p:txBody>
      </p:sp>
    </p:spTree>
    <p:extLst>
      <p:ext uri="{BB962C8B-B14F-4D97-AF65-F5344CB8AC3E}">
        <p14:creationId xmlns:p14="http://schemas.microsoft.com/office/powerpoint/2010/main" val="782144482"/>
      </p:ext>
    </p:extLst>
  </p:cSld>
  <p:clrMapOvr>
    <a:masterClrMapping/>
  </p:clrMapOvr>
  <p:transition advTm="24000">
    <p:cut/>
    <p:sndAc>
      <p:endSnd/>
    </p:sndAc>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5CF29D4-D5DF-4108-9DBF-09BC21F9648F}" type="slidenum">
              <a:rPr lang="en-US"/>
              <a:pPr>
                <a:defRPr/>
              </a:pPr>
              <a:t>‹#›</a:t>
            </a:fld>
            <a:endParaRPr lang="en-US"/>
          </a:p>
        </p:txBody>
      </p:sp>
    </p:spTree>
    <p:extLst>
      <p:ext uri="{BB962C8B-B14F-4D97-AF65-F5344CB8AC3E}">
        <p14:creationId xmlns:p14="http://schemas.microsoft.com/office/powerpoint/2010/main" val="2783273047"/>
      </p:ext>
    </p:extLst>
  </p:cSld>
  <p:clrMapOvr>
    <a:masterClrMapping/>
  </p:clrMapOvr>
  <p:transition advTm="24000">
    <p:cut/>
    <p:sndAc>
      <p:endSnd/>
    </p:sndAc>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A61393-AE1C-42E4-A516-DB8579741839}" type="slidenum">
              <a:rPr lang="en-US"/>
              <a:pPr>
                <a:defRPr/>
              </a:pPr>
              <a:t>‹#›</a:t>
            </a:fld>
            <a:endParaRPr lang="en-US"/>
          </a:p>
        </p:txBody>
      </p:sp>
    </p:spTree>
    <p:extLst>
      <p:ext uri="{BB962C8B-B14F-4D97-AF65-F5344CB8AC3E}">
        <p14:creationId xmlns:p14="http://schemas.microsoft.com/office/powerpoint/2010/main" val="1733227372"/>
      </p:ext>
    </p:extLst>
  </p:cSld>
  <p:clrMapOvr>
    <a:masterClrMapping/>
  </p:clrMapOvr>
  <p:transition advTm="24000">
    <p:cut/>
    <p:sndAc>
      <p:endSnd/>
    </p:sndAc>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52E01-2A1E-4297-8BA6-8BE48595A874}" type="slidenum">
              <a:rPr lang="en-US"/>
              <a:pPr>
                <a:defRPr/>
              </a:pPr>
              <a:t>‹#›</a:t>
            </a:fld>
            <a:endParaRPr lang="en-US"/>
          </a:p>
        </p:txBody>
      </p:sp>
    </p:spTree>
    <p:extLst>
      <p:ext uri="{BB962C8B-B14F-4D97-AF65-F5344CB8AC3E}">
        <p14:creationId xmlns:p14="http://schemas.microsoft.com/office/powerpoint/2010/main" val="2678437543"/>
      </p:ext>
    </p:extLst>
  </p:cSld>
  <p:clrMapOvr>
    <a:masterClrMapping/>
  </p:clrMapOvr>
  <p:transition advTm="24000">
    <p:cut/>
    <p:sndAc>
      <p:endSnd/>
    </p:sndAc>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A3993-CD28-4B50-8133-727AE7ED4285}" type="slidenum">
              <a:rPr lang="en-US"/>
              <a:pPr>
                <a:defRPr/>
              </a:pPr>
              <a:t>‹#›</a:t>
            </a:fld>
            <a:endParaRPr lang="en-US"/>
          </a:p>
        </p:txBody>
      </p:sp>
    </p:spTree>
    <p:extLst>
      <p:ext uri="{BB962C8B-B14F-4D97-AF65-F5344CB8AC3E}">
        <p14:creationId xmlns:p14="http://schemas.microsoft.com/office/powerpoint/2010/main" val="2293264979"/>
      </p:ext>
    </p:extLst>
  </p:cSld>
  <p:clrMapOvr>
    <a:masterClrMapping/>
  </p:clrMapOvr>
  <p:transition advTm="24000">
    <p:cut/>
    <p:sndAc>
      <p:endSnd/>
    </p:sndAc>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9158FE-698F-430F-8546-D13334AA94FE}" type="slidenum">
              <a:rPr lang="en-US"/>
              <a:pPr>
                <a:defRPr/>
              </a:pPr>
              <a:t>‹#›</a:t>
            </a:fld>
            <a:endParaRPr lang="en-US"/>
          </a:p>
        </p:txBody>
      </p:sp>
    </p:spTree>
    <p:extLst>
      <p:ext uri="{BB962C8B-B14F-4D97-AF65-F5344CB8AC3E}">
        <p14:creationId xmlns:p14="http://schemas.microsoft.com/office/powerpoint/2010/main" val="1151477902"/>
      </p:ext>
    </p:extLst>
  </p:cSld>
  <p:clrMapOvr>
    <a:masterClrMapping/>
  </p:clrMapOvr>
  <p:transition advTm="24000">
    <p:cut/>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8B6A84-7B1B-4907-9A6D-0FDBDC38E60A}" type="slidenum">
              <a:rPr lang="en-US"/>
              <a:pPr>
                <a:defRPr/>
              </a:pPr>
              <a:t>‹#›</a:t>
            </a:fld>
            <a:endParaRPr lang="en-US"/>
          </a:p>
        </p:txBody>
      </p:sp>
    </p:spTree>
    <p:extLst>
      <p:ext uri="{BB962C8B-B14F-4D97-AF65-F5344CB8AC3E}">
        <p14:creationId xmlns:p14="http://schemas.microsoft.com/office/powerpoint/2010/main" val="2081754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595E53-9EB1-4530-A867-AA042B75CB55}" type="slidenum">
              <a:rPr lang="en-US"/>
              <a:pPr>
                <a:defRPr/>
              </a:pPr>
              <a:t>‹#›</a:t>
            </a:fld>
            <a:endParaRPr lang="en-US"/>
          </a:p>
        </p:txBody>
      </p:sp>
    </p:spTree>
    <p:extLst>
      <p:ext uri="{BB962C8B-B14F-4D97-AF65-F5344CB8AC3E}">
        <p14:creationId xmlns:p14="http://schemas.microsoft.com/office/powerpoint/2010/main" val="752471421"/>
      </p:ext>
    </p:extLst>
  </p:cSld>
  <p:clrMapOvr>
    <a:masterClrMapping/>
  </p:clrMapOvr>
  <p:transition advTm="24000">
    <p:cut/>
    <p:sndAc>
      <p:endSnd/>
    </p:sndAc>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ECA2A7-F867-4F9B-B2E3-067A4B9110E0}" type="slidenum">
              <a:rPr lang="en-US"/>
              <a:pPr>
                <a:defRPr/>
              </a:pPr>
              <a:t>‹#›</a:t>
            </a:fld>
            <a:endParaRPr lang="en-US"/>
          </a:p>
        </p:txBody>
      </p:sp>
    </p:spTree>
    <p:extLst>
      <p:ext uri="{BB962C8B-B14F-4D97-AF65-F5344CB8AC3E}">
        <p14:creationId xmlns:p14="http://schemas.microsoft.com/office/powerpoint/2010/main" val="448310406"/>
      </p:ext>
    </p:extLst>
  </p:cSld>
  <p:clrMapOvr>
    <a:masterClrMapping/>
  </p:clrMapOvr>
  <p:transition advTm="24000">
    <p:cut/>
    <p:sndAc>
      <p:endSnd/>
    </p:sndAc>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6A4829-8BE8-4E24-A88C-31A3BE7CC46F}" type="slidenum">
              <a:rPr lang="en-US"/>
              <a:pPr>
                <a:defRPr/>
              </a:pPr>
              <a:t>‹#›</a:t>
            </a:fld>
            <a:endParaRPr lang="en-US"/>
          </a:p>
        </p:txBody>
      </p:sp>
    </p:spTree>
    <p:extLst>
      <p:ext uri="{BB962C8B-B14F-4D97-AF65-F5344CB8AC3E}">
        <p14:creationId xmlns:p14="http://schemas.microsoft.com/office/powerpoint/2010/main" val="4219059660"/>
      </p:ext>
    </p:extLst>
  </p:cSld>
  <p:clrMapOvr>
    <a:masterClrMapping/>
  </p:clrMapOvr>
  <p:transition advTm="24000">
    <p:cut/>
    <p:sndAc>
      <p:endSnd/>
    </p:sndAc>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0001B-2C48-44D1-B58F-2032B8367F76}" type="slidenum">
              <a:rPr lang="en-US"/>
              <a:pPr>
                <a:defRPr/>
              </a:pPr>
              <a:t>‹#›</a:t>
            </a:fld>
            <a:endParaRPr lang="en-US"/>
          </a:p>
        </p:txBody>
      </p:sp>
    </p:spTree>
    <p:extLst>
      <p:ext uri="{BB962C8B-B14F-4D97-AF65-F5344CB8AC3E}">
        <p14:creationId xmlns:p14="http://schemas.microsoft.com/office/powerpoint/2010/main" val="2274877887"/>
      </p:ext>
    </p:extLst>
  </p:cSld>
  <p:clrMapOvr>
    <a:masterClrMapping/>
  </p:clrMapOvr>
  <p:transition advTm="24000">
    <p:cut/>
    <p:sndAc>
      <p:endSnd/>
    </p:sndAc>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2698D6-BF90-4F99-8F09-1B8A08742CF2}" type="slidenum">
              <a:rPr lang="en-US"/>
              <a:pPr>
                <a:defRPr/>
              </a:pPr>
              <a:t>‹#›</a:t>
            </a:fld>
            <a:endParaRPr lang="en-US"/>
          </a:p>
        </p:txBody>
      </p:sp>
    </p:spTree>
    <p:extLst>
      <p:ext uri="{BB962C8B-B14F-4D97-AF65-F5344CB8AC3E}">
        <p14:creationId xmlns:p14="http://schemas.microsoft.com/office/powerpoint/2010/main" val="3834914195"/>
      </p:ext>
    </p:extLst>
  </p:cSld>
  <p:clrMapOvr>
    <a:masterClrMapping/>
  </p:clrMapOvr>
  <p:transition advTm="24000">
    <p:cut/>
    <p:sndAc>
      <p:endSnd/>
    </p:sndAc>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4BDA9A-818F-42CC-AAAE-C15D98B795FE}" type="slidenum">
              <a:rPr lang="en-US"/>
              <a:pPr>
                <a:defRPr/>
              </a:pPr>
              <a:t>‹#›</a:t>
            </a:fld>
            <a:endParaRPr lang="en-US"/>
          </a:p>
        </p:txBody>
      </p:sp>
    </p:spTree>
    <p:extLst>
      <p:ext uri="{BB962C8B-B14F-4D97-AF65-F5344CB8AC3E}">
        <p14:creationId xmlns:p14="http://schemas.microsoft.com/office/powerpoint/2010/main" val="3186725001"/>
      </p:ext>
    </p:extLst>
  </p:cSld>
  <p:clrMapOvr>
    <a:masterClrMapping/>
  </p:clrMapOvr>
  <p:transition advTm="24000">
    <p:cut/>
    <p:sndAc>
      <p:endSnd/>
    </p:sndAc>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ABD45-E26F-4459-8577-1D8C1ED2B70B}" type="slidenum">
              <a:rPr lang="en-US"/>
              <a:pPr>
                <a:defRPr/>
              </a:pPr>
              <a:t>‹#›</a:t>
            </a:fld>
            <a:endParaRPr lang="en-US"/>
          </a:p>
        </p:txBody>
      </p:sp>
    </p:spTree>
    <p:extLst>
      <p:ext uri="{BB962C8B-B14F-4D97-AF65-F5344CB8AC3E}">
        <p14:creationId xmlns:p14="http://schemas.microsoft.com/office/powerpoint/2010/main" val="2244343101"/>
      </p:ext>
    </p:extLst>
  </p:cSld>
  <p:clrMapOvr>
    <a:masterClrMapping/>
  </p:clrMapOvr>
  <p:transition advTm="24000">
    <p:cut/>
    <p:sndAc>
      <p:endSnd/>
    </p:sndAc>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6CF96-9344-4054-93F2-E952A3F820DB}" type="slidenum">
              <a:rPr lang="en-US"/>
              <a:pPr>
                <a:defRPr/>
              </a:pPr>
              <a:t>‹#›</a:t>
            </a:fld>
            <a:endParaRPr lang="en-US"/>
          </a:p>
        </p:txBody>
      </p:sp>
    </p:spTree>
    <p:extLst>
      <p:ext uri="{BB962C8B-B14F-4D97-AF65-F5344CB8AC3E}">
        <p14:creationId xmlns:p14="http://schemas.microsoft.com/office/powerpoint/2010/main" val="728127510"/>
      </p:ext>
    </p:extLst>
  </p:cSld>
  <p:clrMapOvr>
    <a:masterClrMapping/>
  </p:clrMapOvr>
  <p:transition advTm="24000">
    <p:cut/>
    <p:sndAc>
      <p:endSnd/>
    </p:sndAc>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515F06-9E62-4C36-939A-C4C899C05AD3}" type="slidenum">
              <a:rPr lang="en-US"/>
              <a:pPr>
                <a:defRPr/>
              </a:pPr>
              <a:t>‹#›</a:t>
            </a:fld>
            <a:endParaRPr lang="en-US"/>
          </a:p>
        </p:txBody>
      </p:sp>
    </p:spTree>
    <p:extLst>
      <p:ext uri="{BB962C8B-B14F-4D97-AF65-F5344CB8AC3E}">
        <p14:creationId xmlns:p14="http://schemas.microsoft.com/office/powerpoint/2010/main" val="359927665"/>
      </p:ext>
    </p:extLst>
  </p:cSld>
  <p:clrMapOvr>
    <a:masterClrMapping/>
  </p:clrMapOvr>
  <p:transition advTm="24000">
    <p:cut/>
    <p:sndAc>
      <p:endSnd/>
    </p:sndAc>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5850E33-B863-44A4-9838-BDDCBAE518CC}" type="slidenum">
              <a:rPr lang="en-US"/>
              <a:pPr>
                <a:defRPr/>
              </a:pPr>
              <a:t>‹#›</a:t>
            </a:fld>
            <a:endParaRPr lang="en-US"/>
          </a:p>
        </p:txBody>
      </p:sp>
    </p:spTree>
    <p:extLst>
      <p:ext uri="{BB962C8B-B14F-4D97-AF65-F5344CB8AC3E}">
        <p14:creationId xmlns:p14="http://schemas.microsoft.com/office/powerpoint/2010/main" val="2822764780"/>
      </p:ext>
    </p:extLst>
  </p:cSld>
  <p:clrMapOvr>
    <a:masterClrMapping/>
  </p:clrMapOvr>
  <p:transition advTm="24000">
    <p:cut/>
    <p:sndAc>
      <p:endSnd/>
    </p:sndAc>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8648E6-2353-4AD5-9F3F-19814B428356}" type="slidenum">
              <a:rPr lang="en-US"/>
              <a:pPr>
                <a:defRPr/>
              </a:pPr>
              <a:t>‹#›</a:t>
            </a:fld>
            <a:endParaRPr lang="en-US"/>
          </a:p>
        </p:txBody>
      </p:sp>
    </p:spTree>
    <p:extLst>
      <p:ext uri="{BB962C8B-B14F-4D97-AF65-F5344CB8AC3E}">
        <p14:creationId xmlns:p14="http://schemas.microsoft.com/office/powerpoint/2010/main" val="544422883"/>
      </p:ext>
    </p:extLst>
  </p:cSld>
  <p:clrMapOvr>
    <a:masterClrMapping/>
  </p:clrMapOvr>
  <p:transition advTm="24000">
    <p:cut/>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6154E6-25ED-4134-9D46-CF9A4C2D4470}" type="slidenum">
              <a:rPr lang="en-US"/>
              <a:pPr>
                <a:defRPr/>
              </a:pPr>
              <a:t>‹#›</a:t>
            </a:fld>
            <a:endParaRPr lang="en-US"/>
          </a:p>
        </p:txBody>
      </p:sp>
    </p:spTree>
    <p:extLst>
      <p:ext uri="{BB962C8B-B14F-4D97-AF65-F5344CB8AC3E}">
        <p14:creationId xmlns:p14="http://schemas.microsoft.com/office/powerpoint/2010/main" val="4112790221"/>
      </p:ext>
    </p:extLst>
  </p:cSld>
  <p:clrMapOvr>
    <a:masterClrMapping/>
  </p:clrMapOvr>
  <p:transition advTm="24000">
    <p:cut/>
    <p:sndAc>
      <p:endSnd/>
    </p:sndAc>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6E0A1C-C185-4714-8748-9D8FD01C3F06}" type="slidenum">
              <a:rPr lang="en-US"/>
              <a:pPr>
                <a:defRPr/>
              </a:pPr>
              <a:t>‹#›</a:t>
            </a:fld>
            <a:endParaRPr lang="en-US"/>
          </a:p>
        </p:txBody>
      </p:sp>
    </p:spTree>
    <p:extLst>
      <p:ext uri="{BB962C8B-B14F-4D97-AF65-F5344CB8AC3E}">
        <p14:creationId xmlns:p14="http://schemas.microsoft.com/office/powerpoint/2010/main" val="1619103240"/>
      </p:ext>
    </p:extLst>
  </p:cSld>
  <p:clrMapOvr>
    <a:masterClrMapping/>
  </p:clrMapOvr>
  <p:transition advTm="24000">
    <p:cut/>
    <p:sndAc>
      <p:endSnd/>
    </p:sndAc>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2097D-83F4-41D5-AE41-FB9D40C70FC8}" type="slidenum">
              <a:rPr lang="en-US"/>
              <a:pPr>
                <a:defRPr/>
              </a:pPr>
              <a:t>‹#›</a:t>
            </a:fld>
            <a:endParaRPr lang="en-US"/>
          </a:p>
        </p:txBody>
      </p:sp>
    </p:spTree>
    <p:extLst>
      <p:ext uri="{BB962C8B-B14F-4D97-AF65-F5344CB8AC3E}">
        <p14:creationId xmlns:p14="http://schemas.microsoft.com/office/powerpoint/2010/main" val="2385458194"/>
      </p:ext>
    </p:extLst>
  </p:cSld>
  <p:clrMapOvr>
    <a:masterClrMapping/>
  </p:clrMapOvr>
  <p:transition advTm="24000">
    <p:cut/>
    <p:sndAc>
      <p:endSnd/>
    </p:sndAc>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B3ED9C-F512-4205-95F7-B83864D71CEA}" type="slidenum">
              <a:rPr lang="en-US"/>
              <a:pPr>
                <a:defRPr/>
              </a:pPr>
              <a:t>‹#›</a:t>
            </a:fld>
            <a:endParaRPr lang="en-US"/>
          </a:p>
        </p:txBody>
      </p:sp>
    </p:spTree>
    <p:extLst>
      <p:ext uri="{BB962C8B-B14F-4D97-AF65-F5344CB8AC3E}">
        <p14:creationId xmlns:p14="http://schemas.microsoft.com/office/powerpoint/2010/main" val="2822762413"/>
      </p:ext>
    </p:extLst>
  </p:cSld>
  <p:clrMapOvr>
    <a:masterClrMapping/>
  </p:clrMapOvr>
  <p:transition advTm="24000">
    <p:cut/>
    <p:sndAc>
      <p:endSnd/>
    </p:sndAc>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E2C84B-56D8-4834-BADF-9485903C51B4}" type="slidenum">
              <a:rPr lang="en-US"/>
              <a:pPr>
                <a:defRPr/>
              </a:pPr>
              <a:t>‹#›</a:t>
            </a:fld>
            <a:endParaRPr lang="en-US"/>
          </a:p>
        </p:txBody>
      </p:sp>
    </p:spTree>
    <p:extLst>
      <p:ext uri="{BB962C8B-B14F-4D97-AF65-F5344CB8AC3E}">
        <p14:creationId xmlns:p14="http://schemas.microsoft.com/office/powerpoint/2010/main" val="3249926184"/>
      </p:ext>
    </p:extLst>
  </p:cSld>
  <p:clrMapOvr>
    <a:masterClrMapping/>
  </p:clrMapOvr>
  <p:transition advTm="24000">
    <p:cut/>
    <p:sndAc>
      <p:endSnd/>
    </p:sndAc>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802D60-5307-418C-9EF5-D75998942620}" type="slidenum">
              <a:rPr lang="en-US"/>
              <a:pPr>
                <a:defRPr/>
              </a:pPr>
              <a:t>‹#›</a:t>
            </a:fld>
            <a:endParaRPr lang="en-US"/>
          </a:p>
        </p:txBody>
      </p:sp>
    </p:spTree>
    <p:extLst>
      <p:ext uri="{BB962C8B-B14F-4D97-AF65-F5344CB8AC3E}">
        <p14:creationId xmlns:p14="http://schemas.microsoft.com/office/powerpoint/2010/main" val="1889713831"/>
      </p:ext>
    </p:extLst>
  </p:cSld>
  <p:clrMapOvr>
    <a:masterClrMapping/>
  </p:clrMapOvr>
  <p:transition advTm="24000">
    <p:cut/>
    <p:sndAc>
      <p:endSnd/>
    </p:sndAc>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FF67CB-8C50-4F93-A605-56FF6A2B936D}" type="slidenum">
              <a:rPr lang="en-US"/>
              <a:pPr>
                <a:defRPr/>
              </a:pPr>
              <a:t>‹#›</a:t>
            </a:fld>
            <a:endParaRPr lang="en-US"/>
          </a:p>
        </p:txBody>
      </p:sp>
    </p:spTree>
    <p:extLst>
      <p:ext uri="{BB962C8B-B14F-4D97-AF65-F5344CB8AC3E}">
        <p14:creationId xmlns:p14="http://schemas.microsoft.com/office/powerpoint/2010/main" val="1640420869"/>
      </p:ext>
    </p:extLst>
  </p:cSld>
  <p:clrMapOvr>
    <a:masterClrMapping/>
  </p:clrMapOvr>
  <p:transition advTm="24000">
    <p:cut/>
    <p:sndAc>
      <p:endSnd/>
    </p:sndAc>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6B4B55-DE30-4EBD-AC26-8FC6B6F9165C}" type="slidenum">
              <a:rPr lang="en-US"/>
              <a:pPr>
                <a:defRPr/>
              </a:pPr>
              <a:t>‹#›</a:t>
            </a:fld>
            <a:endParaRPr lang="en-US"/>
          </a:p>
        </p:txBody>
      </p:sp>
    </p:spTree>
    <p:extLst>
      <p:ext uri="{BB962C8B-B14F-4D97-AF65-F5344CB8AC3E}">
        <p14:creationId xmlns:p14="http://schemas.microsoft.com/office/powerpoint/2010/main" val="566417766"/>
      </p:ext>
    </p:extLst>
  </p:cSld>
  <p:clrMapOvr>
    <a:masterClrMapping/>
  </p:clrMapOvr>
  <p:transition advTm="24000">
    <p:cut/>
    <p:sndAc>
      <p:endSnd/>
    </p:sndAc>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4D2050-55BC-4DF9-B490-9CBC39204723}" type="slidenum">
              <a:rPr lang="en-US"/>
              <a:pPr>
                <a:defRPr/>
              </a:pPr>
              <a:t>‹#›</a:t>
            </a:fld>
            <a:endParaRPr lang="en-US"/>
          </a:p>
        </p:txBody>
      </p:sp>
    </p:spTree>
    <p:extLst>
      <p:ext uri="{BB962C8B-B14F-4D97-AF65-F5344CB8AC3E}">
        <p14:creationId xmlns:p14="http://schemas.microsoft.com/office/powerpoint/2010/main" val="925395684"/>
      </p:ext>
    </p:extLst>
  </p:cSld>
  <p:clrMapOvr>
    <a:masterClrMapping/>
  </p:clrMapOvr>
  <p:transition advTm="24000">
    <p:cut/>
    <p:sndAc>
      <p:endSnd/>
    </p:sndAc>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F9A00F-5B83-43B7-8495-A48FDA014000}" type="slidenum">
              <a:rPr lang="en-US"/>
              <a:pPr>
                <a:defRPr/>
              </a:pPr>
              <a:t>‹#›</a:t>
            </a:fld>
            <a:endParaRPr lang="en-US"/>
          </a:p>
        </p:txBody>
      </p:sp>
    </p:spTree>
    <p:extLst>
      <p:ext uri="{BB962C8B-B14F-4D97-AF65-F5344CB8AC3E}">
        <p14:creationId xmlns:p14="http://schemas.microsoft.com/office/powerpoint/2010/main" val="2931969157"/>
      </p:ext>
    </p:extLst>
  </p:cSld>
  <p:clrMapOvr>
    <a:masterClrMapping/>
  </p:clrMapOvr>
  <p:transition advTm="24000">
    <p:cut/>
    <p:sndAc>
      <p:endSnd/>
    </p:sndAc>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314A3-C3E0-4540-84B7-55ED61C16BF2}" type="slidenum">
              <a:rPr lang="en-US"/>
              <a:pPr>
                <a:defRPr/>
              </a:pPr>
              <a:t>‹#›</a:t>
            </a:fld>
            <a:endParaRPr lang="en-US"/>
          </a:p>
        </p:txBody>
      </p:sp>
    </p:spTree>
    <p:extLst>
      <p:ext uri="{BB962C8B-B14F-4D97-AF65-F5344CB8AC3E}">
        <p14:creationId xmlns:p14="http://schemas.microsoft.com/office/powerpoint/2010/main" val="611179562"/>
      </p:ext>
    </p:extLst>
  </p:cSld>
  <p:clrMapOvr>
    <a:masterClrMapping/>
  </p:clrMapOvr>
  <p:transition advTm="24000">
    <p:cut/>
    <p:sndAc>
      <p:end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A8B95-2B43-4AA1-9109-4B50373C11AA}" type="slidenum">
              <a:rPr lang="en-US"/>
              <a:pPr>
                <a:defRPr/>
              </a:pPr>
              <a:t>‹#›</a:t>
            </a:fld>
            <a:endParaRPr lang="en-US"/>
          </a:p>
        </p:txBody>
      </p:sp>
    </p:spTree>
    <p:extLst>
      <p:ext uri="{BB962C8B-B14F-4D97-AF65-F5344CB8AC3E}">
        <p14:creationId xmlns:p14="http://schemas.microsoft.com/office/powerpoint/2010/main" val="2891798993"/>
      </p:ext>
    </p:extLst>
  </p:cSld>
  <p:clrMapOvr>
    <a:masterClrMapping/>
  </p:clrMapOvr>
  <p:transition advTm="24000">
    <p:cut/>
    <p:sndAc>
      <p:endSnd/>
    </p:sndAc>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3F52A1-65C2-41C8-9EF7-31B5E30C923F}" type="slidenum">
              <a:rPr lang="en-US"/>
              <a:pPr>
                <a:defRPr/>
              </a:pPr>
              <a:t>‹#›</a:t>
            </a:fld>
            <a:endParaRPr lang="en-US"/>
          </a:p>
        </p:txBody>
      </p:sp>
    </p:spTree>
    <p:extLst>
      <p:ext uri="{BB962C8B-B14F-4D97-AF65-F5344CB8AC3E}">
        <p14:creationId xmlns:p14="http://schemas.microsoft.com/office/powerpoint/2010/main" val="1647931743"/>
      </p:ext>
    </p:extLst>
  </p:cSld>
  <p:clrMapOvr>
    <a:masterClrMapping/>
  </p:clrMapOvr>
  <p:transition advTm="24000">
    <p:cut/>
    <p:sndAc>
      <p:endSnd/>
    </p:sndAc>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E55CA-21B8-4A29-A0BD-A43749A46995}" type="slidenum">
              <a:rPr lang="en-US"/>
              <a:pPr>
                <a:defRPr/>
              </a:pPr>
              <a:t>‹#›</a:t>
            </a:fld>
            <a:endParaRPr lang="en-US"/>
          </a:p>
        </p:txBody>
      </p:sp>
    </p:spTree>
    <p:extLst>
      <p:ext uri="{BB962C8B-B14F-4D97-AF65-F5344CB8AC3E}">
        <p14:creationId xmlns:p14="http://schemas.microsoft.com/office/powerpoint/2010/main" val="117612979"/>
      </p:ext>
    </p:extLst>
  </p:cSld>
  <p:clrMapOvr>
    <a:masterClrMapping/>
  </p:clrMapOvr>
  <p:transition advTm="24000">
    <p:cut/>
    <p:sndAc>
      <p:endSnd/>
    </p:sndAc>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23FEA-7EA3-435F-ACE6-870786685A17}" type="slidenum">
              <a:rPr lang="en-US"/>
              <a:pPr>
                <a:defRPr/>
              </a:pPr>
              <a:t>‹#›</a:t>
            </a:fld>
            <a:endParaRPr lang="en-US"/>
          </a:p>
        </p:txBody>
      </p:sp>
    </p:spTree>
    <p:extLst>
      <p:ext uri="{BB962C8B-B14F-4D97-AF65-F5344CB8AC3E}">
        <p14:creationId xmlns:p14="http://schemas.microsoft.com/office/powerpoint/2010/main" val="3102307293"/>
      </p:ext>
    </p:extLst>
  </p:cSld>
  <p:clrMapOvr>
    <a:masterClrMapping/>
  </p:clrMapOvr>
  <p:transition advTm="24000">
    <p:cut/>
    <p:sndAc>
      <p:endSnd/>
    </p:sndAc>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CB7CC-3E92-4F61-9EB7-4E11286ED377}" type="slidenum">
              <a:rPr lang="en-US"/>
              <a:pPr>
                <a:defRPr/>
              </a:pPr>
              <a:t>‹#›</a:t>
            </a:fld>
            <a:endParaRPr lang="en-US"/>
          </a:p>
        </p:txBody>
      </p:sp>
    </p:spTree>
    <p:extLst>
      <p:ext uri="{BB962C8B-B14F-4D97-AF65-F5344CB8AC3E}">
        <p14:creationId xmlns:p14="http://schemas.microsoft.com/office/powerpoint/2010/main" val="298279003"/>
      </p:ext>
    </p:extLst>
  </p:cSld>
  <p:clrMapOvr>
    <a:masterClrMapping/>
  </p:clrMapOvr>
  <p:transition advTm="24000">
    <p:cut/>
    <p:sndAc>
      <p:endSnd/>
    </p:sndAc>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E7FAE8-1872-47FF-B42E-938B5A826FE9}" type="slidenum">
              <a:rPr lang="en-US"/>
              <a:pPr>
                <a:defRPr/>
              </a:pPr>
              <a:t>‹#›</a:t>
            </a:fld>
            <a:endParaRPr lang="en-US"/>
          </a:p>
        </p:txBody>
      </p:sp>
    </p:spTree>
    <p:extLst>
      <p:ext uri="{BB962C8B-B14F-4D97-AF65-F5344CB8AC3E}">
        <p14:creationId xmlns:p14="http://schemas.microsoft.com/office/powerpoint/2010/main" val="1086303895"/>
      </p:ext>
    </p:extLst>
  </p:cSld>
  <p:clrMapOvr>
    <a:masterClrMapping/>
  </p:clrMapOvr>
  <p:transition advTm="24000">
    <p:cut/>
    <p:sndAc>
      <p:endSnd/>
    </p:sndAc>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E9DB9-430B-4A52-B83B-AE9D8C9EBCB0}" type="slidenum">
              <a:rPr lang="en-US"/>
              <a:pPr>
                <a:defRPr/>
              </a:pPr>
              <a:t>‹#›</a:t>
            </a:fld>
            <a:endParaRPr lang="en-US"/>
          </a:p>
        </p:txBody>
      </p:sp>
    </p:spTree>
    <p:extLst>
      <p:ext uri="{BB962C8B-B14F-4D97-AF65-F5344CB8AC3E}">
        <p14:creationId xmlns:p14="http://schemas.microsoft.com/office/powerpoint/2010/main" val="1536894834"/>
      </p:ext>
    </p:extLst>
  </p:cSld>
  <p:clrMapOvr>
    <a:masterClrMapping/>
  </p:clrMapOvr>
  <p:transition advTm="24000">
    <p:cut/>
    <p:sndAc>
      <p:endSnd/>
    </p:sndAc>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078D77-A0EC-4A22-BEDD-98A21E51AB5E}" type="slidenum">
              <a:rPr lang="en-US"/>
              <a:pPr>
                <a:defRPr/>
              </a:pPr>
              <a:t>‹#›</a:t>
            </a:fld>
            <a:endParaRPr lang="en-US"/>
          </a:p>
        </p:txBody>
      </p:sp>
    </p:spTree>
    <p:extLst>
      <p:ext uri="{BB962C8B-B14F-4D97-AF65-F5344CB8AC3E}">
        <p14:creationId xmlns:p14="http://schemas.microsoft.com/office/powerpoint/2010/main" val="3415118124"/>
      </p:ext>
    </p:extLst>
  </p:cSld>
  <p:clrMapOvr>
    <a:masterClrMapping/>
  </p:clrMapOvr>
  <p:transition advTm="24000">
    <p:cut/>
    <p:sndAc>
      <p:endSnd/>
    </p:sndAc>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C1BFC7-6D5C-4B23-9450-C997209512EC}" type="slidenum">
              <a:rPr lang="en-US"/>
              <a:pPr>
                <a:defRPr/>
              </a:pPr>
              <a:t>‹#›</a:t>
            </a:fld>
            <a:endParaRPr lang="en-US"/>
          </a:p>
        </p:txBody>
      </p:sp>
    </p:spTree>
    <p:extLst>
      <p:ext uri="{BB962C8B-B14F-4D97-AF65-F5344CB8AC3E}">
        <p14:creationId xmlns:p14="http://schemas.microsoft.com/office/powerpoint/2010/main" val="3384132270"/>
      </p:ext>
    </p:extLst>
  </p:cSld>
  <p:clrMapOvr>
    <a:masterClrMapping/>
  </p:clrMapOvr>
  <p:transition advTm="24000">
    <p:cut/>
    <p:sndAc>
      <p:endSnd/>
    </p:sndAc>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5BF85B-ACD6-451F-AF84-37089414F733}" type="slidenum">
              <a:rPr lang="en-US"/>
              <a:pPr>
                <a:defRPr/>
              </a:pPr>
              <a:t>‹#›</a:t>
            </a:fld>
            <a:endParaRPr lang="en-US"/>
          </a:p>
        </p:txBody>
      </p:sp>
    </p:spTree>
    <p:extLst>
      <p:ext uri="{BB962C8B-B14F-4D97-AF65-F5344CB8AC3E}">
        <p14:creationId xmlns:p14="http://schemas.microsoft.com/office/powerpoint/2010/main" val="2142290267"/>
      </p:ext>
    </p:extLst>
  </p:cSld>
  <p:clrMapOvr>
    <a:masterClrMapping/>
  </p:clrMapOvr>
  <p:transition advTm="24000">
    <p:cut/>
    <p:sndAc>
      <p:endSnd/>
    </p:sndAc>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2D603-B8FA-4D94-86C0-35E0CB4FD922}" type="slidenum">
              <a:rPr lang="en-US"/>
              <a:pPr>
                <a:defRPr/>
              </a:pPr>
              <a:t>‹#›</a:t>
            </a:fld>
            <a:endParaRPr lang="en-US"/>
          </a:p>
        </p:txBody>
      </p:sp>
    </p:spTree>
    <p:extLst>
      <p:ext uri="{BB962C8B-B14F-4D97-AF65-F5344CB8AC3E}">
        <p14:creationId xmlns:p14="http://schemas.microsoft.com/office/powerpoint/2010/main" val="3438631524"/>
      </p:ext>
    </p:extLst>
  </p:cSld>
  <p:clrMapOvr>
    <a:masterClrMapping/>
  </p:clrMapOvr>
  <p:transition advTm="24000">
    <p:cut/>
    <p:sndAc>
      <p:end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706C6-52CC-47BF-B47C-0C48B41BB141}" type="slidenum">
              <a:rPr lang="en-US"/>
              <a:pPr>
                <a:defRPr/>
              </a:pPr>
              <a:t>‹#›</a:t>
            </a:fld>
            <a:endParaRPr lang="en-US"/>
          </a:p>
        </p:txBody>
      </p:sp>
    </p:spTree>
    <p:extLst>
      <p:ext uri="{BB962C8B-B14F-4D97-AF65-F5344CB8AC3E}">
        <p14:creationId xmlns:p14="http://schemas.microsoft.com/office/powerpoint/2010/main" val="3790437581"/>
      </p:ext>
    </p:extLst>
  </p:cSld>
  <p:clrMapOvr>
    <a:masterClrMapping/>
  </p:clrMapOvr>
  <p:transition advTm="24000">
    <p:cut/>
    <p:sndAc>
      <p:endSnd/>
    </p:sndAc>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7939F8-D7BB-48CB-8292-D9E0104B65B7}" type="slidenum">
              <a:rPr lang="en-US"/>
              <a:pPr>
                <a:defRPr/>
              </a:pPr>
              <a:t>‹#›</a:t>
            </a:fld>
            <a:endParaRPr lang="en-US"/>
          </a:p>
        </p:txBody>
      </p:sp>
    </p:spTree>
    <p:extLst>
      <p:ext uri="{BB962C8B-B14F-4D97-AF65-F5344CB8AC3E}">
        <p14:creationId xmlns:p14="http://schemas.microsoft.com/office/powerpoint/2010/main" val="4195864578"/>
      </p:ext>
    </p:extLst>
  </p:cSld>
  <p:clrMapOvr>
    <a:masterClrMapping/>
  </p:clrMapOvr>
  <p:transition advTm="24000">
    <p:cut/>
    <p:sndAc>
      <p:endSnd/>
    </p:sndAc>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796CD-B45C-4A58-80F7-FD03F833DEC3}" type="slidenum">
              <a:rPr lang="en-US"/>
              <a:pPr>
                <a:defRPr/>
              </a:pPr>
              <a:t>‹#›</a:t>
            </a:fld>
            <a:endParaRPr lang="en-US"/>
          </a:p>
        </p:txBody>
      </p:sp>
    </p:spTree>
    <p:extLst>
      <p:ext uri="{BB962C8B-B14F-4D97-AF65-F5344CB8AC3E}">
        <p14:creationId xmlns:p14="http://schemas.microsoft.com/office/powerpoint/2010/main" val="226093317"/>
      </p:ext>
    </p:extLst>
  </p:cSld>
  <p:clrMapOvr>
    <a:masterClrMapping/>
  </p:clrMapOvr>
  <p:transition advTm="24000">
    <p:cut/>
    <p:sndAc>
      <p:endSnd/>
    </p:sndAc>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43A5B-04E7-4F60-8B1F-942460086616}" type="slidenum">
              <a:rPr lang="en-US"/>
              <a:pPr>
                <a:defRPr/>
              </a:pPr>
              <a:t>‹#›</a:t>
            </a:fld>
            <a:endParaRPr lang="en-US"/>
          </a:p>
        </p:txBody>
      </p:sp>
    </p:spTree>
    <p:extLst>
      <p:ext uri="{BB962C8B-B14F-4D97-AF65-F5344CB8AC3E}">
        <p14:creationId xmlns:p14="http://schemas.microsoft.com/office/powerpoint/2010/main" val="2040317125"/>
      </p:ext>
    </p:extLst>
  </p:cSld>
  <p:clrMapOvr>
    <a:masterClrMapping/>
  </p:clrMapOvr>
  <p:transition advTm="24000">
    <p:cut/>
    <p:sndAc>
      <p:endSnd/>
    </p:sndAc>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6EF634-3C61-42CA-9347-14CB53E6475F}" type="slidenum">
              <a:rPr lang="en-US"/>
              <a:pPr>
                <a:defRPr/>
              </a:pPr>
              <a:t>‹#›</a:t>
            </a:fld>
            <a:endParaRPr lang="en-US"/>
          </a:p>
        </p:txBody>
      </p:sp>
    </p:spTree>
    <p:extLst>
      <p:ext uri="{BB962C8B-B14F-4D97-AF65-F5344CB8AC3E}">
        <p14:creationId xmlns:p14="http://schemas.microsoft.com/office/powerpoint/2010/main" val="3652222119"/>
      </p:ext>
    </p:extLst>
  </p:cSld>
  <p:clrMapOvr>
    <a:masterClrMapping/>
  </p:clrMapOvr>
  <p:transition advTm="24000">
    <p:cut/>
    <p:sndAc>
      <p:endSnd/>
    </p:sndAc>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A984A5-C0F1-48DF-A0C1-B8BDBAE3A315}" type="slidenum">
              <a:rPr lang="en-US"/>
              <a:pPr>
                <a:defRPr/>
              </a:pPr>
              <a:t>‹#›</a:t>
            </a:fld>
            <a:endParaRPr lang="en-US"/>
          </a:p>
        </p:txBody>
      </p:sp>
    </p:spTree>
    <p:extLst>
      <p:ext uri="{BB962C8B-B14F-4D97-AF65-F5344CB8AC3E}">
        <p14:creationId xmlns:p14="http://schemas.microsoft.com/office/powerpoint/2010/main" val="2876458364"/>
      </p:ext>
    </p:extLst>
  </p:cSld>
  <p:clrMapOvr>
    <a:masterClrMapping/>
  </p:clrMapOvr>
  <p:transition advTm="24000">
    <p:cut/>
    <p:sndAc>
      <p:endSnd/>
    </p:sndAc>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88596-9DEF-4D95-9BCC-5995786C68EA}" type="slidenum">
              <a:rPr lang="en-US"/>
              <a:pPr>
                <a:defRPr/>
              </a:pPr>
              <a:t>‹#›</a:t>
            </a:fld>
            <a:endParaRPr lang="en-US"/>
          </a:p>
        </p:txBody>
      </p:sp>
    </p:spTree>
    <p:extLst>
      <p:ext uri="{BB962C8B-B14F-4D97-AF65-F5344CB8AC3E}">
        <p14:creationId xmlns:p14="http://schemas.microsoft.com/office/powerpoint/2010/main" val="1907326764"/>
      </p:ext>
    </p:extLst>
  </p:cSld>
  <p:clrMapOvr>
    <a:masterClrMapping/>
  </p:clrMapOvr>
  <p:transition advTm="24000">
    <p:cut/>
    <p:sndAc>
      <p:endSnd/>
    </p:sndAc>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8A4E61-54C7-4EF6-8A3E-2FA5B27EE74A}" type="slidenum">
              <a:rPr lang="en-US"/>
              <a:pPr>
                <a:defRPr/>
              </a:pPr>
              <a:t>‹#›</a:t>
            </a:fld>
            <a:endParaRPr lang="en-US"/>
          </a:p>
        </p:txBody>
      </p:sp>
    </p:spTree>
    <p:extLst>
      <p:ext uri="{BB962C8B-B14F-4D97-AF65-F5344CB8AC3E}">
        <p14:creationId xmlns:p14="http://schemas.microsoft.com/office/powerpoint/2010/main" val="2699620433"/>
      </p:ext>
    </p:extLst>
  </p:cSld>
  <p:clrMapOvr>
    <a:masterClrMapping/>
  </p:clrMapOvr>
  <p:transition advTm="24000">
    <p:cut/>
    <p:sndAc>
      <p:endSnd/>
    </p:sndAc>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7C2A62-0902-4615-A043-22A765939F28}" type="slidenum">
              <a:rPr lang="en-US"/>
              <a:pPr>
                <a:defRPr/>
              </a:pPr>
              <a:t>‹#›</a:t>
            </a:fld>
            <a:endParaRPr lang="en-US"/>
          </a:p>
        </p:txBody>
      </p:sp>
    </p:spTree>
    <p:extLst>
      <p:ext uri="{BB962C8B-B14F-4D97-AF65-F5344CB8AC3E}">
        <p14:creationId xmlns:p14="http://schemas.microsoft.com/office/powerpoint/2010/main" val="1779777042"/>
      </p:ext>
    </p:extLst>
  </p:cSld>
  <p:clrMapOvr>
    <a:masterClrMapping/>
  </p:clrMapOvr>
  <p:transition advTm="24000">
    <p:cut/>
    <p:sndAc>
      <p:endSnd/>
    </p:sndAc>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BF464C-A245-47E8-8462-298EFEDA0259}" type="slidenum">
              <a:rPr lang="en-US"/>
              <a:pPr>
                <a:defRPr/>
              </a:pPr>
              <a:t>‹#›</a:t>
            </a:fld>
            <a:endParaRPr lang="en-US"/>
          </a:p>
        </p:txBody>
      </p:sp>
    </p:spTree>
    <p:extLst>
      <p:ext uri="{BB962C8B-B14F-4D97-AF65-F5344CB8AC3E}">
        <p14:creationId xmlns:p14="http://schemas.microsoft.com/office/powerpoint/2010/main" val="684113492"/>
      </p:ext>
    </p:extLst>
  </p:cSld>
  <p:clrMapOvr>
    <a:masterClrMapping/>
  </p:clrMapOvr>
  <p:transition advTm="24000">
    <p:cut/>
    <p:sndAc>
      <p:endSnd/>
    </p:sndAc>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210086-1C20-4AF1-9FDF-2E8D0E2BF726}" type="slidenum">
              <a:rPr lang="en-US"/>
              <a:pPr>
                <a:defRPr/>
              </a:pPr>
              <a:t>‹#›</a:t>
            </a:fld>
            <a:endParaRPr lang="en-US"/>
          </a:p>
        </p:txBody>
      </p:sp>
    </p:spTree>
    <p:extLst>
      <p:ext uri="{BB962C8B-B14F-4D97-AF65-F5344CB8AC3E}">
        <p14:creationId xmlns:p14="http://schemas.microsoft.com/office/powerpoint/2010/main" val="337401506"/>
      </p:ext>
    </p:extLst>
  </p:cSld>
  <p:clrMapOvr>
    <a:masterClrMapping/>
  </p:clrMapOvr>
  <p:transition advTm="24000">
    <p:cut/>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ABC399-EB7D-4835-803F-545C4FD05788}" type="slidenum">
              <a:rPr lang="en-US"/>
              <a:pPr>
                <a:defRPr/>
              </a:pPr>
              <a:t>‹#›</a:t>
            </a:fld>
            <a:endParaRPr lang="en-US"/>
          </a:p>
        </p:txBody>
      </p:sp>
    </p:spTree>
    <p:extLst>
      <p:ext uri="{BB962C8B-B14F-4D97-AF65-F5344CB8AC3E}">
        <p14:creationId xmlns:p14="http://schemas.microsoft.com/office/powerpoint/2010/main" val="3909566616"/>
      </p:ext>
    </p:extLst>
  </p:cSld>
  <p:clrMapOvr>
    <a:masterClrMapping/>
  </p:clrMapOvr>
  <p:transition advTm="24000">
    <p:cut/>
    <p:sndAc>
      <p:endSnd/>
    </p:sndAc>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ED8279-EDF8-488E-98D4-54BC4FAB58DE}" type="slidenum">
              <a:rPr lang="en-US"/>
              <a:pPr>
                <a:defRPr/>
              </a:pPr>
              <a:t>‹#›</a:t>
            </a:fld>
            <a:endParaRPr lang="en-US"/>
          </a:p>
        </p:txBody>
      </p:sp>
    </p:spTree>
    <p:extLst>
      <p:ext uri="{BB962C8B-B14F-4D97-AF65-F5344CB8AC3E}">
        <p14:creationId xmlns:p14="http://schemas.microsoft.com/office/powerpoint/2010/main" val="739074398"/>
      </p:ext>
    </p:extLst>
  </p:cSld>
  <p:clrMapOvr>
    <a:masterClrMapping/>
  </p:clrMapOvr>
  <p:transition advTm="24000">
    <p:cut/>
    <p:sndAc>
      <p:endSnd/>
    </p:sndAc>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EB5F7F-848F-4991-B595-31982B4543B0}" type="slidenum">
              <a:rPr lang="en-US"/>
              <a:pPr>
                <a:defRPr/>
              </a:pPr>
              <a:t>‹#›</a:t>
            </a:fld>
            <a:endParaRPr lang="en-US"/>
          </a:p>
        </p:txBody>
      </p:sp>
    </p:spTree>
    <p:extLst>
      <p:ext uri="{BB962C8B-B14F-4D97-AF65-F5344CB8AC3E}">
        <p14:creationId xmlns:p14="http://schemas.microsoft.com/office/powerpoint/2010/main" val="2888535193"/>
      </p:ext>
    </p:extLst>
  </p:cSld>
  <p:clrMapOvr>
    <a:masterClrMapping/>
  </p:clrMapOvr>
  <p:transition advTm="24000">
    <p:cut/>
    <p:sndAc>
      <p:endSnd/>
    </p:sndAc>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69F827-6CDD-4089-9B26-466CA7095B29}" type="slidenum">
              <a:rPr lang="en-US"/>
              <a:pPr>
                <a:defRPr/>
              </a:pPr>
              <a:t>‹#›</a:t>
            </a:fld>
            <a:endParaRPr lang="en-US"/>
          </a:p>
        </p:txBody>
      </p:sp>
    </p:spTree>
    <p:extLst>
      <p:ext uri="{BB962C8B-B14F-4D97-AF65-F5344CB8AC3E}">
        <p14:creationId xmlns:p14="http://schemas.microsoft.com/office/powerpoint/2010/main" val="2042185595"/>
      </p:ext>
    </p:extLst>
  </p:cSld>
  <p:clrMapOvr>
    <a:masterClrMapping/>
  </p:clrMapOvr>
  <p:transition advTm="24000">
    <p:cut/>
    <p:sndAc>
      <p:endSnd/>
    </p:sndAc>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70D063-4F32-4811-9A99-6E148C1A6943}" type="slidenum">
              <a:rPr lang="en-US"/>
              <a:pPr>
                <a:defRPr/>
              </a:pPr>
              <a:t>‹#›</a:t>
            </a:fld>
            <a:endParaRPr lang="en-US"/>
          </a:p>
        </p:txBody>
      </p:sp>
    </p:spTree>
    <p:extLst>
      <p:ext uri="{BB962C8B-B14F-4D97-AF65-F5344CB8AC3E}">
        <p14:creationId xmlns:p14="http://schemas.microsoft.com/office/powerpoint/2010/main" val="2819191620"/>
      </p:ext>
    </p:extLst>
  </p:cSld>
  <p:clrMapOvr>
    <a:masterClrMapping/>
  </p:clrMapOvr>
  <p:transition advTm="24000">
    <p:cut/>
    <p:sndAc>
      <p:endSnd/>
    </p:sndAc>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0E83E-A3A1-4D53-B5D1-90426A0B89A4}" type="slidenum">
              <a:rPr lang="en-US"/>
              <a:pPr>
                <a:defRPr/>
              </a:pPr>
              <a:t>‹#›</a:t>
            </a:fld>
            <a:endParaRPr lang="en-US"/>
          </a:p>
        </p:txBody>
      </p:sp>
    </p:spTree>
    <p:extLst>
      <p:ext uri="{BB962C8B-B14F-4D97-AF65-F5344CB8AC3E}">
        <p14:creationId xmlns:p14="http://schemas.microsoft.com/office/powerpoint/2010/main" val="2938159886"/>
      </p:ext>
    </p:extLst>
  </p:cSld>
  <p:clrMapOvr>
    <a:masterClrMapping/>
  </p:clrMapOvr>
  <p:transition advTm="24000">
    <p:cut/>
    <p:sndAc>
      <p:endSnd/>
    </p:sndAc>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8528F-01ED-4229-B5F2-88554B9D1F11}" type="slidenum">
              <a:rPr lang="en-US"/>
              <a:pPr>
                <a:defRPr/>
              </a:pPr>
              <a:t>‹#›</a:t>
            </a:fld>
            <a:endParaRPr lang="en-US"/>
          </a:p>
        </p:txBody>
      </p:sp>
    </p:spTree>
    <p:extLst>
      <p:ext uri="{BB962C8B-B14F-4D97-AF65-F5344CB8AC3E}">
        <p14:creationId xmlns:p14="http://schemas.microsoft.com/office/powerpoint/2010/main" val="1483090880"/>
      </p:ext>
    </p:extLst>
  </p:cSld>
  <p:clrMapOvr>
    <a:masterClrMapping/>
  </p:clrMapOvr>
  <p:transition advTm="24000">
    <p:cut/>
    <p:sndAc>
      <p:endSnd/>
    </p:sndAc>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0CA2C2-6902-4AEB-96DC-5DBA67131D1F}" type="slidenum">
              <a:rPr lang="en-US"/>
              <a:pPr>
                <a:defRPr/>
              </a:pPr>
              <a:t>‹#›</a:t>
            </a:fld>
            <a:endParaRPr lang="en-US"/>
          </a:p>
        </p:txBody>
      </p:sp>
    </p:spTree>
    <p:extLst>
      <p:ext uri="{BB962C8B-B14F-4D97-AF65-F5344CB8AC3E}">
        <p14:creationId xmlns:p14="http://schemas.microsoft.com/office/powerpoint/2010/main" val="3380467033"/>
      </p:ext>
    </p:extLst>
  </p:cSld>
  <p:clrMapOvr>
    <a:masterClrMapping/>
  </p:clrMapOvr>
  <p:transition advTm="24000">
    <p:cut/>
    <p:sndAc>
      <p:endSnd/>
    </p:sndAc>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FA0593D-24E1-4171-8CCD-F0C72A3993E9}" type="slidenum">
              <a:rPr lang="en-US"/>
              <a:pPr>
                <a:defRPr/>
              </a:pPr>
              <a:t>‹#›</a:t>
            </a:fld>
            <a:endParaRPr lang="en-US"/>
          </a:p>
        </p:txBody>
      </p:sp>
    </p:spTree>
    <p:extLst>
      <p:ext uri="{BB962C8B-B14F-4D97-AF65-F5344CB8AC3E}">
        <p14:creationId xmlns:p14="http://schemas.microsoft.com/office/powerpoint/2010/main" val="2892409322"/>
      </p:ext>
    </p:extLst>
  </p:cSld>
  <p:clrMapOvr>
    <a:masterClrMapping/>
  </p:clrMapOvr>
  <p:transition advTm="24000">
    <p:cut/>
    <p:sndAc>
      <p:endSnd/>
    </p:sndAc>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E63EF3-8CE9-45D3-92FA-140F704A9D88}" type="slidenum">
              <a:rPr lang="en-US"/>
              <a:pPr>
                <a:defRPr/>
              </a:pPr>
              <a:t>‹#›</a:t>
            </a:fld>
            <a:endParaRPr lang="en-US"/>
          </a:p>
        </p:txBody>
      </p:sp>
    </p:spTree>
    <p:extLst>
      <p:ext uri="{BB962C8B-B14F-4D97-AF65-F5344CB8AC3E}">
        <p14:creationId xmlns:p14="http://schemas.microsoft.com/office/powerpoint/2010/main" val="163827949"/>
      </p:ext>
    </p:extLst>
  </p:cSld>
  <p:clrMapOvr>
    <a:masterClrMapping/>
  </p:clrMapOvr>
  <p:transition advTm="24000">
    <p:cut/>
    <p:sndAc>
      <p:endSnd/>
    </p:sndAc>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57C3C-1B20-492B-B235-3DB16654D328}" type="slidenum">
              <a:rPr lang="en-US"/>
              <a:pPr>
                <a:defRPr/>
              </a:pPr>
              <a:t>‹#›</a:t>
            </a:fld>
            <a:endParaRPr lang="en-US"/>
          </a:p>
        </p:txBody>
      </p:sp>
    </p:spTree>
    <p:extLst>
      <p:ext uri="{BB962C8B-B14F-4D97-AF65-F5344CB8AC3E}">
        <p14:creationId xmlns:p14="http://schemas.microsoft.com/office/powerpoint/2010/main" val="502341463"/>
      </p:ext>
    </p:extLst>
  </p:cSld>
  <p:clrMapOvr>
    <a:masterClrMapping/>
  </p:clrMapOvr>
  <p:transition advTm="24000">
    <p:cut/>
    <p:sndAc>
      <p:end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76F35D-710C-41D7-AE11-D95C2207EE16}" type="slidenum">
              <a:rPr lang="en-US"/>
              <a:pPr>
                <a:defRPr/>
              </a:pPr>
              <a:t>‹#›</a:t>
            </a:fld>
            <a:endParaRPr lang="en-US"/>
          </a:p>
        </p:txBody>
      </p:sp>
    </p:spTree>
    <p:extLst>
      <p:ext uri="{BB962C8B-B14F-4D97-AF65-F5344CB8AC3E}">
        <p14:creationId xmlns:p14="http://schemas.microsoft.com/office/powerpoint/2010/main" val="3653239800"/>
      </p:ext>
    </p:extLst>
  </p:cSld>
  <p:clrMapOvr>
    <a:masterClrMapping/>
  </p:clrMapOvr>
  <p:transition advTm="24000">
    <p:cut/>
    <p:sndAc>
      <p:endSnd/>
    </p:sndAc>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8930E-4641-45F5-B377-D7200CFCD968}" type="slidenum">
              <a:rPr lang="en-US"/>
              <a:pPr>
                <a:defRPr/>
              </a:pPr>
              <a:t>‹#›</a:t>
            </a:fld>
            <a:endParaRPr lang="en-US"/>
          </a:p>
        </p:txBody>
      </p:sp>
    </p:spTree>
    <p:extLst>
      <p:ext uri="{BB962C8B-B14F-4D97-AF65-F5344CB8AC3E}">
        <p14:creationId xmlns:p14="http://schemas.microsoft.com/office/powerpoint/2010/main" val="3456766910"/>
      </p:ext>
    </p:extLst>
  </p:cSld>
  <p:clrMapOvr>
    <a:masterClrMapping/>
  </p:clrMapOvr>
  <p:transition advTm="24000">
    <p:cut/>
    <p:sndAc>
      <p:endSnd/>
    </p:sndAc>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0FDF32-9BBB-4B01-8A4D-7A5657CBE20D}" type="slidenum">
              <a:rPr lang="en-US"/>
              <a:pPr>
                <a:defRPr/>
              </a:pPr>
              <a:t>‹#›</a:t>
            </a:fld>
            <a:endParaRPr lang="en-US"/>
          </a:p>
        </p:txBody>
      </p:sp>
    </p:spTree>
    <p:extLst>
      <p:ext uri="{BB962C8B-B14F-4D97-AF65-F5344CB8AC3E}">
        <p14:creationId xmlns:p14="http://schemas.microsoft.com/office/powerpoint/2010/main" val="4142244735"/>
      </p:ext>
    </p:extLst>
  </p:cSld>
  <p:clrMapOvr>
    <a:masterClrMapping/>
  </p:clrMapOvr>
  <p:transition advTm="24000">
    <p:cut/>
    <p:sndAc>
      <p:endSnd/>
    </p:sndAc>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8673DB-0582-429E-8074-E07B2D2B65BF}" type="slidenum">
              <a:rPr lang="en-US"/>
              <a:pPr>
                <a:defRPr/>
              </a:pPr>
              <a:t>‹#›</a:t>
            </a:fld>
            <a:endParaRPr lang="en-US"/>
          </a:p>
        </p:txBody>
      </p:sp>
    </p:spTree>
    <p:extLst>
      <p:ext uri="{BB962C8B-B14F-4D97-AF65-F5344CB8AC3E}">
        <p14:creationId xmlns:p14="http://schemas.microsoft.com/office/powerpoint/2010/main" val="3197068637"/>
      </p:ext>
    </p:extLst>
  </p:cSld>
  <p:clrMapOvr>
    <a:masterClrMapping/>
  </p:clrMapOvr>
  <p:transition advTm="24000">
    <p:cut/>
    <p:sndAc>
      <p:endSnd/>
    </p:sndAc>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975435-A26B-4EA2-9E54-A342EC64D772}" type="slidenum">
              <a:rPr lang="en-US"/>
              <a:pPr>
                <a:defRPr/>
              </a:pPr>
              <a:t>‹#›</a:t>
            </a:fld>
            <a:endParaRPr lang="en-US"/>
          </a:p>
        </p:txBody>
      </p:sp>
    </p:spTree>
    <p:extLst>
      <p:ext uri="{BB962C8B-B14F-4D97-AF65-F5344CB8AC3E}">
        <p14:creationId xmlns:p14="http://schemas.microsoft.com/office/powerpoint/2010/main" val="163503601"/>
      </p:ext>
    </p:extLst>
  </p:cSld>
  <p:clrMapOvr>
    <a:masterClrMapping/>
  </p:clrMapOvr>
  <p:transition advTm="24000">
    <p:cut/>
    <p:sndAc>
      <p:endSnd/>
    </p:sndAc>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525CAC-256B-4094-BD61-26303E8A6421}" type="slidenum">
              <a:rPr lang="en-US"/>
              <a:pPr>
                <a:defRPr/>
              </a:pPr>
              <a:t>‹#›</a:t>
            </a:fld>
            <a:endParaRPr lang="en-US"/>
          </a:p>
        </p:txBody>
      </p:sp>
    </p:spTree>
    <p:extLst>
      <p:ext uri="{BB962C8B-B14F-4D97-AF65-F5344CB8AC3E}">
        <p14:creationId xmlns:p14="http://schemas.microsoft.com/office/powerpoint/2010/main" val="2759898096"/>
      </p:ext>
    </p:extLst>
  </p:cSld>
  <p:clrMapOvr>
    <a:masterClrMapping/>
  </p:clrMapOvr>
  <p:transition advTm="24000">
    <p:cut/>
    <p:sndAc>
      <p:endSnd/>
    </p:sndAc>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CFDF98-DB53-4745-9B3F-E260EA1D450E}" type="slidenum">
              <a:rPr lang="en-US"/>
              <a:pPr>
                <a:defRPr/>
              </a:pPr>
              <a:t>‹#›</a:t>
            </a:fld>
            <a:endParaRPr lang="en-US"/>
          </a:p>
        </p:txBody>
      </p:sp>
    </p:spTree>
    <p:extLst>
      <p:ext uri="{BB962C8B-B14F-4D97-AF65-F5344CB8AC3E}">
        <p14:creationId xmlns:p14="http://schemas.microsoft.com/office/powerpoint/2010/main" val="1461258056"/>
      </p:ext>
    </p:extLst>
  </p:cSld>
  <p:clrMapOvr>
    <a:masterClrMapping/>
  </p:clrMapOvr>
  <p:transition advTm="24000">
    <p:cut/>
    <p:sndAc>
      <p:endSnd/>
    </p:sndAc>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BA78C6-503F-4777-B676-8574BE93EA80}" type="slidenum">
              <a:rPr lang="en-US"/>
              <a:pPr>
                <a:defRPr/>
              </a:pPr>
              <a:t>‹#›</a:t>
            </a:fld>
            <a:endParaRPr lang="en-US"/>
          </a:p>
        </p:txBody>
      </p:sp>
    </p:spTree>
    <p:extLst>
      <p:ext uri="{BB962C8B-B14F-4D97-AF65-F5344CB8AC3E}">
        <p14:creationId xmlns:p14="http://schemas.microsoft.com/office/powerpoint/2010/main" val="793044289"/>
      </p:ext>
    </p:extLst>
  </p:cSld>
  <p:clrMapOvr>
    <a:masterClrMapping/>
  </p:clrMapOvr>
  <p:transition advTm="24000">
    <p:cut/>
    <p:sndAc>
      <p:endSnd/>
    </p:sndAc>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04063-2047-4748-AE47-969E21AC4AE0}" type="slidenum">
              <a:rPr lang="en-US"/>
              <a:pPr>
                <a:defRPr/>
              </a:pPr>
              <a:t>‹#›</a:t>
            </a:fld>
            <a:endParaRPr lang="en-US"/>
          </a:p>
        </p:txBody>
      </p:sp>
    </p:spTree>
    <p:extLst>
      <p:ext uri="{BB962C8B-B14F-4D97-AF65-F5344CB8AC3E}">
        <p14:creationId xmlns:p14="http://schemas.microsoft.com/office/powerpoint/2010/main" val="3969072563"/>
      </p:ext>
    </p:extLst>
  </p:cSld>
  <p:clrMapOvr>
    <a:masterClrMapping/>
  </p:clrMapOvr>
  <p:transition advTm="24000">
    <p:cut/>
    <p:sndAc>
      <p:endSnd/>
    </p:sndAc>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D2866-1BC4-4CF7-A554-D50A74E22B7D}" type="slidenum">
              <a:rPr lang="en-US"/>
              <a:pPr>
                <a:defRPr/>
              </a:pPr>
              <a:t>‹#›</a:t>
            </a:fld>
            <a:endParaRPr lang="en-US"/>
          </a:p>
        </p:txBody>
      </p:sp>
    </p:spTree>
    <p:extLst>
      <p:ext uri="{BB962C8B-B14F-4D97-AF65-F5344CB8AC3E}">
        <p14:creationId xmlns:p14="http://schemas.microsoft.com/office/powerpoint/2010/main" val="504825472"/>
      </p:ext>
    </p:extLst>
  </p:cSld>
  <p:clrMapOvr>
    <a:masterClrMapping/>
  </p:clrMapOvr>
  <p:transition advTm="24000">
    <p:cut/>
    <p:sndAc>
      <p:endSnd/>
    </p:sndAc>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9CDB37-3389-4D67-8091-5F05A1F5C6D7}" type="slidenum">
              <a:rPr lang="en-US"/>
              <a:pPr>
                <a:defRPr/>
              </a:pPr>
              <a:t>‹#›</a:t>
            </a:fld>
            <a:endParaRPr lang="en-US"/>
          </a:p>
        </p:txBody>
      </p:sp>
    </p:spTree>
    <p:extLst>
      <p:ext uri="{BB962C8B-B14F-4D97-AF65-F5344CB8AC3E}">
        <p14:creationId xmlns:p14="http://schemas.microsoft.com/office/powerpoint/2010/main" val="1685870116"/>
      </p:ext>
    </p:extLst>
  </p:cSld>
  <p:clrMapOvr>
    <a:masterClrMapping/>
  </p:clrMapOvr>
  <p:transition advTm="24000">
    <p:cut/>
    <p:sndAc>
      <p:end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537F416-4D98-479A-AD49-7B0DED50C22F}" type="slidenum">
              <a:rPr lang="en-US"/>
              <a:pPr>
                <a:defRPr/>
              </a:pPr>
              <a:t>‹#›</a:t>
            </a:fld>
            <a:endParaRPr lang="en-US"/>
          </a:p>
        </p:txBody>
      </p:sp>
    </p:spTree>
    <p:extLst>
      <p:ext uri="{BB962C8B-B14F-4D97-AF65-F5344CB8AC3E}">
        <p14:creationId xmlns:p14="http://schemas.microsoft.com/office/powerpoint/2010/main" val="3349845860"/>
      </p:ext>
    </p:extLst>
  </p:cSld>
  <p:clrMapOvr>
    <a:masterClrMapping/>
  </p:clrMapOvr>
  <p:transition advTm="24000">
    <p:cut/>
    <p:sndAc>
      <p:endSnd/>
    </p:sndAc>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5C2F51-0CCC-4A12-810B-BE909B6E3100}" type="slidenum">
              <a:rPr lang="en-US"/>
              <a:pPr>
                <a:defRPr/>
              </a:pPr>
              <a:t>‹#›</a:t>
            </a:fld>
            <a:endParaRPr lang="en-US"/>
          </a:p>
        </p:txBody>
      </p:sp>
    </p:spTree>
    <p:extLst>
      <p:ext uri="{BB962C8B-B14F-4D97-AF65-F5344CB8AC3E}">
        <p14:creationId xmlns:p14="http://schemas.microsoft.com/office/powerpoint/2010/main" val="3033697555"/>
      </p:ext>
    </p:extLst>
  </p:cSld>
  <p:clrMapOvr>
    <a:masterClrMapping/>
  </p:clrMapOvr>
  <p:transition advTm="24000">
    <p:cut/>
    <p:sndAc>
      <p:endSnd/>
    </p:sndAc>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4EC80-80D9-4175-AAC1-DEFC27A6064B}" type="slidenum">
              <a:rPr lang="en-US"/>
              <a:pPr>
                <a:defRPr/>
              </a:pPr>
              <a:t>‹#›</a:t>
            </a:fld>
            <a:endParaRPr lang="en-US"/>
          </a:p>
        </p:txBody>
      </p:sp>
    </p:spTree>
    <p:extLst>
      <p:ext uri="{BB962C8B-B14F-4D97-AF65-F5344CB8AC3E}">
        <p14:creationId xmlns:p14="http://schemas.microsoft.com/office/powerpoint/2010/main" val="2532341509"/>
      </p:ext>
    </p:extLst>
  </p:cSld>
  <p:clrMapOvr>
    <a:masterClrMapping/>
  </p:clrMapOvr>
  <p:transition advTm="24000">
    <p:cut/>
    <p:sndAc>
      <p:endSnd/>
    </p:sndAc>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B5C3F-7D12-414D-A9BC-B3FA9C0FBE8A}" type="slidenum">
              <a:rPr lang="en-US"/>
              <a:pPr>
                <a:defRPr/>
              </a:pPr>
              <a:t>‹#›</a:t>
            </a:fld>
            <a:endParaRPr lang="en-US"/>
          </a:p>
        </p:txBody>
      </p:sp>
    </p:spTree>
    <p:extLst>
      <p:ext uri="{BB962C8B-B14F-4D97-AF65-F5344CB8AC3E}">
        <p14:creationId xmlns:p14="http://schemas.microsoft.com/office/powerpoint/2010/main" val="2078336776"/>
      </p:ext>
    </p:extLst>
  </p:cSld>
  <p:clrMapOvr>
    <a:masterClrMapping/>
  </p:clrMapOvr>
  <p:transition advTm="24000">
    <p:cut/>
    <p:sndAc>
      <p:endSnd/>
    </p:sndAc>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D1FE4-B5E2-4EFC-AEF7-027A3ABBF5EA}" type="slidenum">
              <a:rPr lang="en-US"/>
              <a:pPr>
                <a:defRPr/>
              </a:pPr>
              <a:t>‹#›</a:t>
            </a:fld>
            <a:endParaRPr lang="en-US"/>
          </a:p>
        </p:txBody>
      </p:sp>
    </p:spTree>
    <p:extLst>
      <p:ext uri="{BB962C8B-B14F-4D97-AF65-F5344CB8AC3E}">
        <p14:creationId xmlns:p14="http://schemas.microsoft.com/office/powerpoint/2010/main" val="1856896402"/>
      </p:ext>
    </p:extLst>
  </p:cSld>
  <p:clrMapOvr>
    <a:masterClrMapping/>
  </p:clrMapOvr>
  <p:transition advTm="24000">
    <p:cut/>
    <p:sndAc>
      <p:endSnd/>
    </p:sndAc>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54364D-ECA4-4714-BA2A-62D082AA30AE}" type="slidenum">
              <a:rPr lang="en-US"/>
              <a:pPr>
                <a:defRPr/>
              </a:pPr>
              <a:t>‹#›</a:t>
            </a:fld>
            <a:endParaRPr lang="en-US"/>
          </a:p>
        </p:txBody>
      </p:sp>
    </p:spTree>
    <p:extLst>
      <p:ext uri="{BB962C8B-B14F-4D97-AF65-F5344CB8AC3E}">
        <p14:creationId xmlns:p14="http://schemas.microsoft.com/office/powerpoint/2010/main" val="3009723534"/>
      </p:ext>
    </p:extLst>
  </p:cSld>
  <p:clrMapOvr>
    <a:masterClrMapping/>
  </p:clrMapOvr>
  <p:transition advTm="24000">
    <p:cut/>
    <p:sndAc>
      <p:endSnd/>
    </p:sndAc>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2A8190-0624-4AE6-80C7-C14E14206BA8}" type="slidenum">
              <a:rPr lang="en-US"/>
              <a:pPr>
                <a:defRPr/>
              </a:pPr>
              <a:t>‹#›</a:t>
            </a:fld>
            <a:endParaRPr lang="en-US"/>
          </a:p>
        </p:txBody>
      </p:sp>
    </p:spTree>
    <p:extLst>
      <p:ext uri="{BB962C8B-B14F-4D97-AF65-F5344CB8AC3E}">
        <p14:creationId xmlns:p14="http://schemas.microsoft.com/office/powerpoint/2010/main" val="2889533718"/>
      </p:ext>
    </p:extLst>
  </p:cSld>
  <p:clrMapOvr>
    <a:masterClrMapping/>
  </p:clrMapOvr>
  <p:transition advTm="24000">
    <p:cut/>
    <p:sndAc>
      <p:endSnd/>
    </p:sndAc>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FF5B77-EED7-4C5D-8560-556BEC3FCF8C}" type="slidenum">
              <a:rPr lang="en-US"/>
              <a:pPr>
                <a:defRPr/>
              </a:pPr>
              <a:t>‹#›</a:t>
            </a:fld>
            <a:endParaRPr lang="en-US"/>
          </a:p>
        </p:txBody>
      </p:sp>
    </p:spTree>
    <p:extLst>
      <p:ext uri="{BB962C8B-B14F-4D97-AF65-F5344CB8AC3E}">
        <p14:creationId xmlns:p14="http://schemas.microsoft.com/office/powerpoint/2010/main" val="1801489229"/>
      </p:ext>
    </p:extLst>
  </p:cSld>
  <p:clrMapOvr>
    <a:masterClrMapping/>
  </p:clrMapOvr>
  <p:transition advTm="24000">
    <p:cut/>
    <p:sndAc>
      <p:endSnd/>
    </p:sndAc>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52C05C-291E-444E-B1AD-85DFD59DA454}" type="slidenum">
              <a:rPr lang="en-US"/>
              <a:pPr>
                <a:defRPr/>
              </a:pPr>
              <a:t>‹#›</a:t>
            </a:fld>
            <a:endParaRPr lang="en-US"/>
          </a:p>
        </p:txBody>
      </p:sp>
    </p:spTree>
    <p:extLst>
      <p:ext uri="{BB962C8B-B14F-4D97-AF65-F5344CB8AC3E}">
        <p14:creationId xmlns:p14="http://schemas.microsoft.com/office/powerpoint/2010/main" val="1016022865"/>
      </p:ext>
    </p:extLst>
  </p:cSld>
  <p:clrMapOvr>
    <a:masterClrMapping/>
  </p:clrMapOvr>
  <p:transition advTm="24000">
    <p:cut/>
    <p:sndAc>
      <p:endSnd/>
    </p:sndAc>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08DE09-2AA2-4B10-898F-40CCD11CE1FE}" type="slidenum">
              <a:rPr lang="en-US"/>
              <a:pPr>
                <a:defRPr/>
              </a:pPr>
              <a:t>‹#›</a:t>
            </a:fld>
            <a:endParaRPr lang="en-US"/>
          </a:p>
        </p:txBody>
      </p:sp>
    </p:spTree>
    <p:extLst>
      <p:ext uri="{BB962C8B-B14F-4D97-AF65-F5344CB8AC3E}">
        <p14:creationId xmlns:p14="http://schemas.microsoft.com/office/powerpoint/2010/main" val="3669631135"/>
      </p:ext>
    </p:extLst>
  </p:cSld>
  <p:clrMapOvr>
    <a:masterClrMapping/>
  </p:clrMapOvr>
  <p:transition advTm="24000">
    <p:cut/>
    <p:sndAc>
      <p:endSnd/>
    </p:sndAc>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439C-70FD-405F-B7C0-BB57D219BFA2}" type="slidenum">
              <a:rPr lang="en-US"/>
              <a:pPr>
                <a:defRPr/>
              </a:pPr>
              <a:t>‹#›</a:t>
            </a:fld>
            <a:endParaRPr lang="en-US"/>
          </a:p>
        </p:txBody>
      </p:sp>
    </p:spTree>
    <p:extLst>
      <p:ext uri="{BB962C8B-B14F-4D97-AF65-F5344CB8AC3E}">
        <p14:creationId xmlns:p14="http://schemas.microsoft.com/office/powerpoint/2010/main" val="1193381035"/>
      </p:ext>
    </p:extLst>
  </p:cSld>
  <p:clrMapOvr>
    <a:masterClrMapping/>
  </p:clrMapOvr>
  <p:transition advTm="24000">
    <p:cut/>
    <p:sndAc>
      <p:end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0CC12-C606-4EE8-A04C-A715D4ABB0EA}" type="slidenum">
              <a:rPr lang="en-US"/>
              <a:pPr>
                <a:defRPr/>
              </a:pPr>
              <a:t>‹#›</a:t>
            </a:fld>
            <a:endParaRPr lang="en-US"/>
          </a:p>
        </p:txBody>
      </p:sp>
    </p:spTree>
    <p:extLst>
      <p:ext uri="{BB962C8B-B14F-4D97-AF65-F5344CB8AC3E}">
        <p14:creationId xmlns:p14="http://schemas.microsoft.com/office/powerpoint/2010/main" val="1286255778"/>
      </p:ext>
    </p:extLst>
  </p:cSld>
  <p:clrMapOvr>
    <a:masterClrMapping/>
  </p:clrMapOvr>
  <p:transition advTm="24000">
    <p:cut/>
    <p:sndAc>
      <p:endSnd/>
    </p:sndAc>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97491E-C8FF-4F73-ACA3-0737392FE64E}" type="slidenum">
              <a:rPr lang="en-US"/>
              <a:pPr>
                <a:defRPr/>
              </a:pPr>
              <a:t>‹#›</a:t>
            </a:fld>
            <a:endParaRPr lang="en-US"/>
          </a:p>
        </p:txBody>
      </p:sp>
    </p:spTree>
    <p:extLst>
      <p:ext uri="{BB962C8B-B14F-4D97-AF65-F5344CB8AC3E}">
        <p14:creationId xmlns:p14="http://schemas.microsoft.com/office/powerpoint/2010/main" val="1721351985"/>
      </p:ext>
    </p:extLst>
  </p:cSld>
  <p:clrMapOvr>
    <a:masterClrMapping/>
  </p:clrMapOvr>
  <p:transition advTm="24000">
    <p:cut/>
    <p:sndAc>
      <p:endSnd/>
    </p:sndAc>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7D2B39-6705-4D36-B1AE-B1270F87930D}" type="slidenum">
              <a:rPr lang="en-US"/>
              <a:pPr>
                <a:defRPr/>
              </a:pPr>
              <a:t>‹#›</a:t>
            </a:fld>
            <a:endParaRPr lang="en-US"/>
          </a:p>
        </p:txBody>
      </p:sp>
    </p:spTree>
    <p:extLst>
      <p:ext uri="{BB962C8B-B14F-4D97-AF65-F5344CB8AC3E}">
        <p14:creationId xmlns:p14="http://schemas.microsoft.com/office/powerpoint/2010/main" val="1313274525"/>
      </p:ext>
    </p:extLst>
  </p:cSld>
  <p:clrMapOvr>
    <a:masterClrMapping/>
  </p:clrMapOvr>
  <p:transition advTm="24000">
    <p:cut/>
    <p:sndAc>
      <p:endSnd/>
    </p:sndAc>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9FC1D-4D89-4133-B946-37CFF4138D7B}" type="slidenum">
              <a:rPr lang="en-US"/>
              <a:pPr>
                <a:defRPr/>
              </a:pPr>
              <a:t>‹#›</a:t>
            </a:fld>
            <a:endParaRPr lang="en-US"/>
          </a:p>
        </p:txBody>
      </p:sp>
    </p:spTree>
    <p:extLst>
      <p:ext uri="{BB962C8B-B14F-4D97-AF65-F5344CB8AC3E}">
        <p14:creationId xmlns:p14="http://schemas.microsoft.com/office/powerpoint/2010/main" val="1290622504"/>
      </p:ext>
    </p:extLst>
  </p:cSld>
  <p:clrMapOvr>
    <a:masterClrMapping/>
  </p:clrMapOvr>
  <p:transition advTm="24000">
    <p:cut/>
    <p:sndAc>
      <p:endSnd/>
    </p:sndAc>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78C30E-BB8F-41E3-B2B8-EC9493E620CD}" type="slidenum">
              <a:rPr lang="en-US"/>
              <a:pPr>
                <a:defRPr/>
              </a:pPr>
              <a:t>‹#›</a:t>
            </a:fld>
            <a:endParaRPr lang="en-US"/>
          </a:p>
        </p:txBody>
      </p:sp>
    </p:spTree>
    <p:extLst>
      <p:ext uri="{BB962C8B-B14F-4D97-AF65-F5344CB8AC3E}">
        <p14:creationId xmlns:p14="http://schemas.microsoft.com/office/powerpoint/2010/main" val="1427262908"/>
      </p:ext>
    </p:extLst>
  </p:cSld>
  <p:clrMapOvr>
    <a:masterClrMapping/>
  </p:clrMapOvr>
  <p:transition advTm="24000">
    <p:cut/>
    <p:sndAc>
      <p:endSnd/>
    </p:sndAc>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8A6E4-C3BF-4854-A923-8981AF09B8F0}" type="slidenum">
              <a:rPr lang="en-US"/>
              <a:pPr>
                <a:defRPr/>
              </a:pPr>
              <a:t>‹#›</a:t>
            </a:fld>
            <a:endParaRPr lang="en-US"/>
          </a:p>
        </p:txBody>
      </p:sp>
    </p:spTree>
    <p:extLst>
      <p:ext uri="{BB962C8B-B14F-4D97-AF65-F5344CB8AC3E}">
        <p14:creationId xmlns:p14="http://schemas.microsoft.com/office/powerpoint/2010/main" val="2744581119"/>
      </p:ext>
    </p:extLst>
  </p:cSld>
  <p:clrMapOvr>
    <a:masterClrMapping/>
  </p:clrMapOvr>
  <p:transition advTm="24000">
    <p:cut/>
    <p:sndAc>
      <p:endSnd/>
    </p:sndAc>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33400-1FA8-4B51-86BF-BC31CEB35229}" type="slidenum">
              <a:rPr lang="en-US"/>
              <a:pPr>
                <a:defRPr/>
              </a:pPr>
              <a:t>‹#›</a:t>
            </a:fld>
            <a:endParaRPr lang="en-US"/>
          </a:p>
        </p:txBody>
      </p:sp>
    </p:spTree>
    <p:extLst>
      <p:ext uri="{BB962C8B-B14F-4D97-AF65-F5344CB8AC3E}">
        <p14:creationId xmlns:p14="http://schemas.microsoft.com/office/powerpoint/2010/main" val="1814156682"/>
      </p:ext>
    </p:extLst>
  </p:cSld>
  <p:clrMapOvr>
    <a:masterClrMapping/>
  </p:clrMapOvr>
  <p:transition advTm="24000">
    <p:cut/>
    <p:sndAc>
      <p:endSnd/>
    </p:sndAc>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68093-029C-43FA-A901-82DE15722683}" type="slidenum">
              <a:rPr lang="en-US"/>
              <a:pPr>
                <a:defRPr/>
              </a:pPr>
              <a:t>‹#›</a:t>
            </a:fld>
            <a:endParaRPr lang="en-US"/>
          </a:p>
        </p:txBody>
      </p:sp>
    </p:spTree>
    <p:extLst>
      <p:ext uri="{BB962C8B-B14F-4D97-AF65-F5344CB8AC3E}">
        <p14:creationId xmlns:p14="http://schemas.microsoft.com/office/powerpoint/2010/main" val="2887987637"/>
      </p:ext>
    </p:extLst>
  </p:cSld>
  <p:clrMapOvr>
    <a:masterClrMapping/>
  </p:clrMapOvr>
  <p:transition advTm="24000">
    <p:cut/>
    <p:sndAc>
      <p:endSnd/>
    </p:sndAc>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6F4669-604B-402B-A697-BA0DD17C6CD2}" type="slidenum">
              <a:rPr lang="en-US"/>
              <a:pPr>
                <a:defRPr/>
              </a:pPr>
              <a:t>‹#›</a:t>
            </a:fld>
            <a:endParaRPr lang="en-US"/>
          </a:p>
        </p:txBody>
      </p:sp>
    </p:spTree>
    <p:extLst>
      <p:ext uri="{BB962C8B-B14F-4D97-AF65-F5344CB8AC3E}">
        <p14:creationId xmlns:p14="http://schemas.microsoft.com/office/powerpoint/2010/main" val="1515736507"/>
      </p:ext>
    </p:extLst>
  </p:cSld>
  <p:clrMapOvr>
    <a:masterClrMapping/>
  </p:clrMapOvr>
  <p:transition advTm="24000">
    <p:cut/>
    <p:sndAc>
      <p:endSnd/>
    </p:sndAc>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CB6B51-4EF5-46CE-8F01-C3E22B3ABEC8}" type="slidenum">
              <a:rPr lang="en-US"/>
              <a:pPr>
                <a:defRPr/>
              </a:pPr>
              <a:t>‹#›</a:t>
            </a:fld>
            <a:endParaRPr lang="en-US"/>
          </a:p>
        </p:txBody>
      </p:sp>
    </p:spTree>
    <p:extLst>
      <p:ext uri="{BB962C8B-B14F-4D97-AF65-F5344CB8AC3E}">
        <p14:creationId xmlns:p14="http://schemas.microsoft.com/office/powerpoint/2010/main" val="1863901526"/>
      </p:ext>
    </p:extLst>
  </p:cSld>
  <p:clrMapOvr>
    <a:masterClrMapping/>
  </p:clrMapOvr>
  <p:transition advTm="24000">
    <p:cut/>
    <p:sndAc>
      <p:endSnd/>
    </p:sndAc>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38F399-A9C6-4F88-9EE6-FBD5016257C5}" type="slidenum">
              <a:rPr lang="en-US"/>
              <a:pPr>
                <a:defRPr/>
              </a:pPr>
              <a:t>‹#›</a:t>
            </a:fld>
            <a:endParaRPr lang="en-US"/>
          </a:p>
        </p:txBody>
      </p:sp>
    </p:spTree>
    <p:extLst>
      <p:ext uri="{BB962C8B-B14F-4D97-AF65-F5344CB8AC3E}">
        <p14:creationId xmlns:p14="http://schemas.microsoft.com/office/powerpoint/2010/main" val="2151552292"/>
      </p:ext>
    </p:extLst>
  </p:cSld>
  <p:clrMapOvr>
    <a:masterClrMapping/>
  </p:clrMapOvr>
  <p:transition advTm="24000">
    <p:cut/>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A08B5E-008C-4CCF-9626-4897BB568B67}" type="slidenum">
              <a:rPr lang="en-US"/>
              <a:pPr>
                <a:defRPr/>
              </a:pPr>
              <a:t>‹#›</a:t>
            </a:fld>
            <a:endParaRPr lang="en-US"/>
          </a:p>
        </p:txBody>
      </p:sp>
    </p:spTree>
    <p:extLst>
      <p:ext uri="{BB962C8B-B14F-4D97-AF65-F5344CB8AC3E}">
        <p14:creationId xmlns:p14="http://schemas.microsoft.com/office/powerpoint/2010/main" val="1213727212"/>
      </p:ext>
    </p:extLst>
  </p:cSld>
  <p:clrMapOvr>
    <a:masterClrMapping/>
  </p:clrMapOvr>
  <p:transition advTm="24000">
    <p:cut/>
    <p:sndAc>
      <p:endSnd/>
    </p:sndAc>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A408D8-EB84-4F41-B56A-E4A6CB2306A6}" type="slidenum">
              <a:rPr lang="en-US"/>
              <a:pPr>
                <a:defRPr/>
              </a:pPr>
              <a:t>‹#›</a:t>
            </a:fld>
            <a:endParaRPr lang="en-US"/>
          </a:p>
        </p:txBody>
      </p:sp>
    </p:spTree>
    <p:extLst>
      <p:ext uri="{BB962C8B-B14F-4D97-AF65-F5344CB8AC3E}">
        <p14:creationId xmlns:p14="http://schemas.microsoft.com/office/powerpoint/2010/main" val="18037629"/>
      </p:ext>
    </p:extLst>
  </p:cSld>
  <p:clrMapOvr>
    <a:masterClrMapping/>
  </p:clrMapOvr>
  <p:transition advTm="24000">
    <p:cut/>
    <p:sndAc>
      <p:endSnd/>
    </p:sndAc>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75E15-A535-458F-BC03-B928048D45F2}" type="slidenum">
              <a:rPr lang="en-US"/>
              <a:pPr>
                <a:defRPr/>
              </a:pPr>
              <a:t>‹#›</a:t>
            </a:fld>
            <a:endParaRPr lang="en-US"/>
          </a:p>
        </p:txBody>
      </p:sp>
    </p:spTree>
    <p:extLst>
      <p:ext uri="{BB962C8B-B14F-4D97-AF65-F5344CB8AC3E}">
        <p14:creationId xmlns:p14="http://schemas.microsoft.com/office/powerpoint/2010/main" val="3949105061"/>
      </p:ext>
    </p:extLst>
  </p:cSld>
  <p:clrMapOvr>
    <a:masterClrMapping/>
  </p:clrMapOvr>
  <p:transition advTm="24000">
    <p:cut/>
    <p:sndAc>
      <p:endSnd/>
    </p:sndAc>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75602-7182-49FE-8B79-C3BA44BB5560}" type="slidenum">
              <a:rPr lang="en-US"/>
              <a:pPr>
                <a:defRPr/>
              </a:pPr>
              <a:t>‹#›</a:t>
            </a:fld>
            <a:endParaRPr lang="en-US"/>
          </a:p>
        </p:txBody>
      </p:sp>
    </p:spTree>
    <p:extLst>
      <p:ext uri="{BB962C8B-B14F-4D97-AF65-F5344CB8AC3E}">
        <p14:creationId xmlns:p14="http://schemas.microsoft.com/office/powerpoint/2010/main" val="267120613"/>
      </p:ext>
    </p:extLst>
  </p:cSld>
  <p:clrMapOvr>
    <a:masterClrMapping/>
  </p:clrMapOvr>
  <p:transition advTm="24000">
    <p:cut/>
    <p:sndAc>
      <p:endSnd/>
    </p:sndAc>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44498-14CE-42BC-85EB-A79806CD2A11}" type="slidenum">
              <a:rPr lang="en-US"/>
              <a:pPr>
                <a:defRPr/>
              </a:pPr>
              <a:t>‹#›</a:t>
            </a:fld>
            <a:endParaRPr lang="en-US"/>
          </a:p>
        </p:txBody>
      </p:sp>
    </p:spTree>
    <p:extLst>
      <p:ext uri="{BB962C8B-B14F-4D97-AF65-F5344CB8AC3E}">
        <p14:creationId xmlns:p14="http://schemas.microsoft.com/office/powerpoint/2010/main" val="2870044375"/>
      </p:ext>
    </p:extLst>
  </p:cSld>
  <p:clrMapOvr>
    <a:masterClrMapping/>
  </p:clrMapOvr>
  <p:transition advTm="24000">
    <p:cut/>
    <p:sndAc>
      <p:endSnd/>
    </p:sndAc>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CD65EA-5B74-4376-AB5B-DDC2EFFAC09C}" type="slidenum">
              <a:rPr lang="en-US"/>
              <a:pPr>
                <a:defRPr/>
              </a:pPr>
              <a:t>‹#›</a:t>
            </a:fld>
            <a:endParaRPr lang="en-US"/>
          </a:p>
        </p:txBody>
      </p:sp>
    </p:spTree>
    <p:extLst>
      <p:ext uri="{BB962C8B-B14F-4D97-AF65-F5344CB8AC3E}">
        <p14:creationId xmlns:p14="http://schemas.microsoft.com/office/powerpoint/2010/main" val="3759791183"/>
      </p:ext>
    </p:extLst>
  </p:cSld>
  <p:clrMapOvr>
    <a:masterClrMapping/>
  </p:clrMapOvr>
  <p:transition advTm="24000">
    <p:cut/>
    <p:sndAc>
      <p:endSnd/>
    </p:sndAc>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E0F9DE-8F42-4185-B449-C775D92FC9ED}" type="slidenum">
              <a:rPr lang="en-US"/>
              <a:pPr>
                <a:defRPr/>
              </a:pPr>
              <a:t>‹#›</a:t>
            </a:fld>
            <a:endParaRPr lang="en-US"/>
          </a:p>
        </p:txBody>
      </p:sp>
    </p:spTree>
    <p:extLst>
      <p:ext uri="{BB962C8B-B14F-4D97-AF65-F5344CB8AC3E}">
        <p14:creationId xmlns:p14="http://schemas.microsoft.com/office/powerpoint/2010/main" val="3714879937"/>
      </p:ext>
    </p:extLst>
  </p:cSld>
  <p:clrMapOvr>
    <a:masterClrMapping/>
  </p:clrMapOvr>
  <p:transition advTm="24000">
    <p:cut/>
    <p:sndAc>
      <p:endSnd/>
    </p:sndAc>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68D5A-FE7D-474E-8748-7428CCF2BFCF}" type="slidenum">
              <a:rPr lang="en-US"/>
              <a:pPr>
                <a:defRPr/>
              </a:pPr>
              <a:t>‹#›</a:t>
            </a:fld>
            <a:endParaRPr lang="en-US"/>
          </a:p>
        </p:txBody>
      </p:sp>
    </p:spTree>
    <p:extLst>
      <p:ext uri="{BB962C8B-B14F-4D97-AF65-F5344CB8AC3E}">
        <p14:creationId xmlns:p14="http://schemas.microsoft.com/office/powerpoint/2010/main" val="1315758021"/>
      </p:ext>
    </p:extLst>
  </p:cSld>
  <p:clrMapOvr>
    <a:masterClrMapping/>
  </p:clrMapOvr>
  <p:transition advTm="24000">
    <p:cut/>
    <p:sndAc>
      <p:endSnd/>
    </p:sndAc>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61BB1-4F42-45FA-88BA-521DF27E2B68}" type="slidenum">
              <a:rPr lang="en-US"/>
              <a:pPr>
                <a:defRPr/>
              </a:pPr>
              <a:t>‹#›</a:t>
            </a:fld>
            <a:endParaRPr lang="en-US"/>
          </a:p>
        </p:txBody>
      </p:sp>
    </p:spTree>
    <p:extLst>
      <p:ext uri="{BB962C8B-B14F-4D97-AF65-F5344CB8AC3E}">
        <p14:creationId xmlns:p14="http://schemas.microsoft.com/office/powerpoint/2010/main" val="4082188585"/>
      </p:ext>
    </p:extLst>
  </p:cSld>
  <p:clrMapOvr>
    <a:masterClrMapping/>
  </p:clrMapOvr>
  <p:transition advTm="24000">
    <p:cut/>
    <p:sndAc>
      <p:endSnd/>
    </p:sndAc>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6F75A-B839-4769-9EDE-C09DBDC3251D}" type="slidenum">
              <a:rPr lang="en-US"/>
              <a:pPr>
                <a:defRPr/>
              </a:pPr>
              <a:t>‹#›</a:t>
            </a:fld>
            <a:endParaRPr lang="en-US"/>
          </a:p>
        </p:txBody>
      </p:sp>
    </p:spTree>
    <p:extLst>
      <p:ext uri="{BB962C8B-B14F-4D97-AF65-F5344CB8AC3E}">
        <p14:creationId xmlns:p14="http://schemas.microsoft.com/office/powerpoint/2010/main" val="3856452993"/>
      </p:ext>
    </p:extLst>
  </p:cSld>
  <p:clrMapOvr>
    <a:masterClrMapping/>
  </p:clrMapOvr>
  <p:transition advTm="24000">
    <p:cut/>
    <p:sndAc>
      <p:endSnd/>
    </p:sndAc>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70876-7E69-42A4-AB87-D838F605278A}" type="slidenum">
              <a:rPr lang="en-US"/>
              <a:pPr>
                <a:defRPr/>
              </a:pPr>
              <a:t>‹#›</a:t>
            </a:fld>
            <a:endParaRPr lang="en-US"/>
          </a:p>
        </p:txBody>
      </p:sp>
    </p:spTree>
    <p:extLst>
      <p:ext uri="{BB962C8B-B14F-4D97-AF65-F5344CB8AC3E}">
        <p14:creationId xmlns:p14="http://schemas.microsoft.com/office/powerpoint/2010/main" val="2316540760"/>
      </p:ext>
    </p:extLst>
  </p:cSld>
  <p:clrMapOvr>
    <a:masterClrMapping/>
  </p:clrMapOvr>
  <p:transition advTm="24000">
    <p:cut/>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C7F99-A1BD-42C6-AE4D-879A4B7CD12D}" type="slidenum">
              <a:rPr lang="en-US"/>
              <a:pPr>
                <a:defRPr/>
              </a:pPr>
              <a:t>‹#›</a:t>
            </a:fld>
            <a:endParaRPr lang="en-US"/>
          </a:p>
        </p:txBody>
      </p:sp>
    </p:spTree>
    <p:extLst>
      <p:ext uri="{BB962C8B-B14F-4D97-AF65-F5344CB8AC3E}">
        <p14:creationId xmlns:p14="http://schemas.microsoft.com/office/powerpoint/2010/main" val="776843461"/>
      </p:ext>
    </p:extLst>
  </p:cSld>
  <p:clrMapOvr>
    <a:masterClrMapping/>
  </p:clrMapOvr>
  <p:transition advTm="24000">
    <p:cut/>
    <p:sndAc>
      <p:endSnd/>
    </p:sndAc>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0D0BD1-137E-4EDB-AA38-47832B2CAD70}" type="slidenum">
              <a:rPr lang="en-US"/>
              <a:pPr>
                <a:defRPr/>
              </a:pPr>
              <a:t>‹#›</a:t>
            </a:fld>
            <a:endParaRPr lang="en-US"/>
          </a:p>
        </p:txBody>
      </p:sp>
    </p:spTree>
    <p:extLst>
      <p:ext uri="{BB962C8B-B14F-4D97-AF65-F5344CB8AC3E}">
        <p14:creationId xmlns:p14="http://schemas.microsoft.com/office/powerpoint/2010/main" val="1428434390"/>
      </p:ext>
    </p:extLst>
  </p:cSld>
  <p:clrMapOvr>
    <a:masterClrMapping/>
  </p:clrMapOvr>
  <p:transition advTm="24000">
    <p:cut/>
    <p:sndAc>
      <p:endSnd/>
    </p:sndAc>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2C8B64-823D-4015-8371-ED313750CD4A}" type="slidenum">
              <a:rPr lang="en-US"/>
              <a:pPr>
                <a:defRPr/>
              </a:pPr>
              <a:t>‹#›</a:t>
            </a:fld>
            <a:endParaRPr lang="en-US"/>
          </a:p>
        </p:txBody>
      </p:sp>
    </p:spTree>
    <p:extLst>
      <p:ext uri="{BB962C8B-B14F-4D97-AF65-F5344CB8AC3E}">
        <p14:creationId xmlns:p14="http://schemas.microsoft.com/office/powerpoint/2010/main" val="2035748974"/>
      </p:ext>
    </p:extLst>
  </p:cSld>
  <p:clrMapOvr>
    <a:masterClrMapping/>
  </p:clrMapOvr>
  <p:transition advTm="24000">
    <p:cut/>
    <p:sndAc>
      <p:endSnd/>
    </p:sndAc>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50B059-2288-41A6-A3EC-A8596BA07F15}" type="slidenum">
              <a:rPr lang="en-US"/>
              <a:pPr>
                <a:defRPr/>
              </a:pPr>
              <a:t>‹#›</a:t>
            </a:fld>
            <a:endParaRPr lang="en-US"/>
          </a:p>
        </p:txBody>
      </p:sp>
    </p:spTree>
    <p:extLst>
      <p:ext uri="{BB962C8B-B14F-4D97-AF65-F5344CB8AC3E}">
        <p14:creationId xmlns:p14="http://schemas.microsoft.com/office/powerpoint/2010/main" val="315512086"/>
      </p:ext>
    </p:extLst>
  </p:cSld>
  <p:clrMapOvr>
    <a:masterClrMapping/>
  </p:clrMapOvr>
  <p:transition advTm="24000">
    <p:cut/>
    <p:sndAc>
      <p:endSnd/>
    </p:sndAc>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889056-7C72-4583-BB8C-9CBB55F5EAD6}" type="slidenum">
              <a:rPr lang="en-US"/>
              <a:pPr>
                <a:defRPr/>
              </a:pPr>
              <a:t>‹#›</a:t>
            </a:fld>
            <a:endParaRPr lang="en-US"/>
          </a:p>
        </p:txBody>
      </p:sp>
    </p:spTree>
    <p:extLst>
      <p:ext uri="{BB962C8B-B14F-4D97-AF65-F5344CB8AC3E}">
        <p14:creationId xmlns:p14="http://schemas.microsoft.com/office/powerpoint/2010/main" val="2996954201"/>
      </p:ext>
    </p:extLst>
  </p:cSld>
  <p:clrMapOvr>
    <a:masterClrMapping/>
  </p:clrMapOvr>
  <p:transition advTm="24000">
    <p:cut/>
    <p:sndAc>
      <p:endSnd/>
    </p:sndAc>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323AC7-1AD5-4DD2-9805-DD866B285238}" type="slidenum">
              <a:rPr lang="en-US"/>
              <a:pPr>
                <a:defRPr/>
              </a:pPr>
              <a:t>‹#›</a:t>
            </a:fld>
            <a:endParaRPr lang="en-US"/>
          </a:p>
        </p:txBody>
      </p:sp>
    </p:spTree>
    <p:extLst>
      <p:ext uri="{BB962C8B-B14F-4D97-AF65-F5344CB8AC3E}">
        <p14:creationId xmlns:p14="http://schemas.microsoft.com/office/powerpoint/2010/main" val="1953719792"/>
      </p:ext>
    </p:extLst>
  </p:cSld>
  <p:clrMapOvr>
    <a:masterClrMapping/>
  </p:clrMapOvr>
  <p:transition advTm="24000">
    <p:cut/>
    <p:sndAc>
      <p:endSnd/>
    </p:sndAc>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C6347D-B72C-497C-9A8C-3C3D0237758D}" type="slidenum">
              <a:rPr lang="en-US"/>
              <a:pPr>
                <a:defRPr/>
              </a:pPr>
              <a:t>‹#›</a:t>
            </a:fld>
            <a:endParaRPr lang="en-US"/>
          </a:p>
        </p:txBody>
      </p:sp>
    </p:spTree>
    <p:extLst>
      <p:ext uri="{BB962C8B-B14F-4D97-AF65-F5344CB8AC3E}">
        <p14:creationId xmlns:p14="http://schemas.microsoft.com/office/powerpoint/2010/main" val="2729888924"/>
      </p:ext>
    </p:extLst>
  </p:cSld>
  <p:clrMapOvr>
    <a:masterClrMapping/>
  </p:clrMapOvr>
  <p:transition advTm="24000">
    <p:cut/>
    <p:sndAc>
      <p:endSnd/>
    </p:sndAc>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A0B51-08DC-4AEF-A0D0-30D09DC858ED}" type="slidenum">
              <a:rPr lang="en-US"/>
              <a:pPr>
                <a:defRPr/>
              </a:pPr>
              <a:t>‹#›</a:t>
            </a:fld>
            <a:endParaRPr lang="en-US"/>
          </a:p>
        </p:txBody>
      </p:sp>
    </p:spTree>
    <p:extLst>
      <p:ext uri="{BB962C8B-B14F-4D97-AF65-F5344CB8AC3E}">
        <p14:creationId xmlns:p14="http://schemas.microsoft.com/office/powerpoint/2010/main" val="3348853817"/>
      </p:ext>
    </p:extLst>
  </p:cSld>
  <p:clrMapOvr>
    <a:masterClrMapping/>
  </p:clrMapOvr>
  <p:transition advTm="24000">
    <p:cut/>
    <p:sndAc>
      <p:endSnd/>
    </p:sndAc>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0DCD6-3679-402D-9BEE-98D2D9B9833F}" type="slidenum">
              <a:rPr lang="en-US"/>
              <a:pPr>
                <a:defRPr/>
              </a:pPr>
              <a:t>‹#›</a:t>
            </a:fld>
            <a:endParaRPr lang="en-US"/>
          </a:p>
        </p:txBody>
      </p:sp>
    </p:spTree>
    <p:extLst>
      <p:ext uri="{BB962C8B-B14F-4D97-AF65-F5344CB8AC3E}">
        <p14:creationId xmlns:p14="http://schemas.microsoft.com/office/powerpoint/2010/main" val="3341035282"/>
      </p:ext>
    </p:extLst>
  </p:cSld>
  <p:clrMapOvr>
    <a:masterClrMapping/>
  </p:clrMapOvr>
  <p:transition advTm="24000">
    <p:cut/>
    <p:sndAc>
      <p:endSnd/>
    </p:sndAc>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CBDA09-6121-44AB-8CF6-082606C0AACA}" type="slidenum">
              <a:rPr lang="en-US"/>
              <a:pPr>
                <a:defRPr/>
              </a:pPr>
              <a:t>‹#›</a:t>
            </a:fld>
            <a:endParaRPr lang="en-US"/>
          </a:p>
        </p:txBody>
      </p:sp>
    </p:spTree>
    <p:extLst>
      <p:ext uri="{BB962C8B-B14F-4D97-AF65-F5344CB8AC3E}">
        <p14:creationId xmlns:p14="http://schemas.microsoft.com/office/powerpoint/2010/main" val="3585397087"/>
      </p:ext>
    </p:extLst>
  </p:cSld>
  <p:clrMapOvr>
    <a:masterClrMapping/>
  </p:clrMapOvr>
  <p:transition advTm="24000">
    <p:cut/>
    <p:sndAc>
      <p:endSnd/>
    </p:sndAc>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5494A80-E2B5-4290-B0EC-2FEB69E26807}" type="slidenum">
              <a:rPr lang="en-US"/>
              <a:pPr>
                <a:defRPr/>
              </a:pPr>
              <a:t>‹#›</a:t>
            </a:fld>
            <a:endParaRPr lang="en-US"/>
          </a:p>
        </p:txBody>
      </p:sp>
    </p:spTree>
    <p:extLst>
      <p:ext uri="{BB962C8B-B14F-4D97-AF65-F5344CB8AC3E}">
        <p14:creationId xmlns:p14="http://schemas.microsoft.com/office/powerpoint/2010/main" val="853685994"/>
      </p:ext>
    </p:extLst>
  </p:cSld>
  <p:clrMapOvr>
    <a:masterClrMapping/>
  </p:clrMapOvr>
  <p:transition advTm="24000">
    <p:cut/>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4D4AD-0AE0-43FA-9A89-886C626950F6}" type="slidenum">
              <a:rPr lang="en-US"/>
              <a:pPr>
                <a:defRPr/>
              </a:pPr>
              <a:t>‹#›</a:t>
            </a:fld>
            <a:endParaRPr lang="en-US"/>
          </a:p>
        </p:txBody>
      </p:sp>
    </p:spTree>
    <p:extLst>
      <p:ext uri="{BB962C8B-B14F-4D97-AF65-F5344CB8AC3E}">
        <p14:creationId xmlns:p14="http://schemas.microsoft.com/office/powerpoint/2010/main" val="29983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E95A13-BD0C-4574-8D6D-90FABF439738}" type="slidenum">
              <a:rPr lang="en-US"/>
              <a:pPr>
                <a:defRPr/>
              </a:pPr>
              <a:t>‹#›</a:t>
            </a:fld>
            <a:endParaRPr lang="en-US"/>
          </a:p>
        </p:txBody>
      </p:sp>
    </p:spTree>
    <p:extLst>
      <p:ext uri="{BB962C8B-B14F-4D97-AF65-F5344CB8AC3E}">
        <p14:creationId xmlns:p14="http://schemas.microsoft.com/office/powerpoint/2010/main" val="3711160871"/>
      </p:ext>
    </p:extLst>
  </p:cSld>
  <p:clrMapOvr>
    <a:masterClrMapping/>
  </p:clrMapOvr>
  <p:transition advTm="24000">
    <p:cut/>
    <p:sndAc>
      <p:endSnd/>
    </p:sndAc>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4968F-E081-4DCB-9A3A-8E8F1DF35F46}" type="slidenum">
              <a:rPr lang="en-US"/>
              <a:pPr>
                <a:defRPr/>
              </a:pPr>
              <a:t>‹#›</a:t>
            </a:fld>
            <a:endParaRPr lang="en-US"/>
          </a:p>
        </p:txBody>
      </p:sp>
    </p:spTree>
    <p:extLst>
      <p:ext uri="{BB962C8B-B14F-4D97-AF65-F5344CB8AC3E}">
        <p14:creationId xmlns:p14="http://schemas.microsoft.com/office/powerpoint/2010/main" val="1309470834"/>
      </p:ext>
    </p:extLst>
  </p:cSld>
  <p:clrMapOvr>
    <a:masterClrMapping/>
  </p:clrMapOvr>
  <p:transition advTm="24000">
    <p:cut/>
    <p:sndAc>
      <p:endSnd/>
    </p:sndAc>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5CD9B-2F9E-4BF9-9FA5-18CBFF28C320}" type="slidenum">
              <a:rPr lang="en-US"/>
              <a:pPr>
                <a:defRPr/>
              </a:pPr>
              <a:t>‹#›</a:t>
            </a:fld>
            <a:endParaRPr lang="en-US"/>
          </a:p>
        </p:txBody>
      </p:sp>
    </p:spTree>
    <p:extLst>
      <p:ext uri="{BB962C8B-B14F-4D97-AF65-F5344CB8AC3E}">
        <p14:creationId xmlns:p14="http://schemas.microsoft.com/office/powerpoint/2010/main" val="3840187248"/>
      </p:ext>
    </p:extLst>
  </p:cSld>
  <p:clrMapOvr>
    <a:masterClrMapping/>
  </p:clrMapOvr>
  <p:transition advTm="24000">
    <p:cut/>
    <p:sndAc>
      <p:endSnd/>
    </p:sndAc>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CFF0C-F604-436F-B5C9-B6FB834C6B4B}" type="slidenum">
              <a:rPr lang="en-US"/>
              <a:pPr>
                <a:defRPr/>
              </a:pPr>
              <a:t>‹#›</a:t>
            </a:fld>
            <a:endParaRPr lang="en-US"/>
          </a:p>
        </p:txBody>
      </p:sp>
    </p:spTree>
    <p:extLst>
      <p:ext uri="{BB962C8B-B14F-4D97-AF65-F5344CB8AC3E}">
        <p14:creationId xmlns:p14="http://schemas.microsoft.com/office/powerpoint/2010/main" val="1026371185"/>
      </p:ext>
    </p:extLst>
  </p:cSld>
  <p:clrMapOvr>
    <a:masterClrMapping/>
  </p:clrMapOvr>
  <p:transition advTm="24000">
    <p:cut/>
    <p:sndAc>
      <p:endSnd/>
    </p:sndAc>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C64D0-0646-4945-BAD9-68FDEAE48BE9}" type="slidenum">
              <a:rPr lang="en-US"/>
              <a:pPr>
                <a:defRPr/>
              </a:pPr>
              <a:t>‹#›</a:t>
            </a:fld>
            <a:endParaRPr lang="en-US"/>
          </a:p>
        </p:txBody>
      </p:sp>
    </p:spTree>
    <p:extLst>
      <p:ext uri="{BB962C8B-B14F-4D97-AF65-F5344CB8AC3E}">
        <p14:creationId xmlns:p14="http://schemas.microsoft.com/office/powerpoint/2010/main" val="3827969430"/>
      </p:ext>
    </p:extLst>
  </p:cSld>
  <p:clrMapOvr>
    <a:masterClrMapping/>
  </p:clrMapOvr>
  <p:transition advTm="24000">
    <p:cut/>
    <p:sndAc>
      <p:endSnd/>
    </p:sndAc>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BC74EB-175C-465E-B5CE-B40A40A250C4}" type="slidenum">
              <a:rPr lang="en-US"/>
              <a:pPr>
                <a:defRPr/>
              </a:pPr>
              <a:t>‹#›</a:t>
            </a:fld>
            <a:endParaRPr lang="en-US"/>
          </a:p>
        </p:txBody>
      </p:sp>
    </p:spTree>
    <p:extLst>
      <p:ext uri="{BB962C8B-B14F-4D97-AF65-F5344CB8AC3E}">
        <p14:creationId xmlns:p14="http://schemas.microsoft.com/office/powerpoint/2010/main" val="469688530"/>
      </p:ext>
    </p:extLst>
  </p:cSld>
  <p:clrMapOvr>
    <a:masterClrMapping/>
  </p:clrMapOvr>
  <p:transition advTm="24000">
    <p:cut/>
    <p:sndAc>
      <p:endSnd/>
    </p:sndAc>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00320B-7A0C-4FD7-888F-7D53B157F82D}" type="slidenum">
              <a:rPr lang="en-US"/>
              <a:pPr>
                <a:defRPr/>
              </a:pPr>
              <a:t>‹#›</a:t>
            </a:fld>
            <a:endParaRPr lang="en-US"/>
          </a:p>
        </p:txBody>
      </p:sp>
    </p:spTree>
    <p:extLst>
      <p:ext uri="{BB962C8B-B14F-4D97-AF65-F5344CB8AC3E}">
        <p14:creationId xmlns:p14="http://schemas.microsoft.com/office/powerpoint/2010/main" val="3230604009"/>
      </p:ext>
    </p:extLst>
  </p:cSld>
  <p:clrMapOvr>
    <a:masterClrMapping/>
  </p:clrMapOvr>
  <p:transition advTm="24000">
    <p:cut/>
    <p:sndAc>
      <p:endSnd/>
    </p:sndAc>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5D5DC2-9AA4-4A52-9C12-198DE34EEB0E}" type="slidenum">
              <a:rPr lang="en-US"/>
              <a:pPr>
                <a:defRPr/>
              </a:pPr>
              <a:t>‹#›</a:t>
            </a:fld>
            <a:endParaRPr lang="en-US"/>
          </a:p>
        </p:txBody>
      </p:sp>
    </p:spTree>
    <p:extLst>
      <p:ext uri="{BB962C8B-B14F-4D97-AF65-F5344CB8AC3E}">
        <p14:creationId xmlns:p14="http://schemas.microsoft.com/office/powerpoint/2010/main" val="4042612779"/>
      </p:ext>
    </p:extLst>
  </p:cSld>
  <p:clrMapOvr>
    <a:masterClrMapping/>
  </p:clrMapOvr>
  <p:transition advTm="24000">
    <p:cut/>
    <p:sndAc>
      <p:endSnd/>
    </p:sndAc>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6FE4ED-3950-4BB4-A910-9D18FA87BE66}" type="slidenum">
              <a:rPr lang="en-US"/>
              <a:pPr>
                <a:defRPr/>
              </a:pPr>
              <a:t>‹#›</a:t>
            </a:fld>
            <a:endParaRPr lang="en-US"/>
          </a:p>
        </p:txBody>
      </p:sp>
    </p:spTree>
    <p:extLst>
      <p:ext uri="{BB962C8B-B14F-4D97-AF65-F5344CB8AC3E}">
        <p14:creationId xmlns:p14="http://schemas.microsoft.com/office/powerpoint/2010/main" val="812821752"/>
      </p:ext>
    </p:extLst>
  </p:cSld>
  <p:clrMapOvr>
    <a:masterClrMapping/>
  </p:clrMapOvr>
  <p:transition advTm="24000">
    <p:cut/>
    <p:sndAc>
      <p:endSnd/>
    </p:sndAc>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A5EC2E-9498-474E-A4C5-D17DBBF4BD5F}" type="slidenum">
              <a:rPr lang="en-US"/>
              <a:pPr>
                <a:defRPr/>
              </a:pPr>
              <a:t>‹#›</a:t>
            </a:fld>
            <a:endParaRPr lang="en-US"/>
          </a:p>
        </p:txBody>
      </p:sp>
    </p:spTree>
    <p:extLst>
      <p:ext uri="{BB962C8B-B14F-4D97-AF65-F5344CB8AC3E}">
        <p14:creationId xmlns:p14="http://schemas.microsoft.com/office/powerpoint/2010/main" val="359812382"/>
      </p:ext>
    </p:extLst>
  </p:cSld>
  <p:clrMapOvr>
    <a:masterClrMapping/>
  </p:clrMapOvr>
  <p:transition advTm="24000">
    <p:cut/>
    <p:sndAc>
      <p:endSnd/>
    </p:sndAc>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29F4E-B326-42E4-8206-75C9A3D85B91}" type="slidenum">
              <a:rPr lang="en-US"/>
              <a:pPr>
                <a:defRPr/>
              </a:pPr>
              <a:t>‹#›</a:t>
            </a:fld>
            <a:endParaRPr lang="en-US"/>
          </a:p>
        </p:txBody>
      </p:sp>
    </p:spTree>
    <p:extLst>
      <p:ext uri="{BB962C8B-B14F-4D97-AF65-F5344CB8AC3E}">
        <p14:creationId xmlns:p14="http://schemas.microsoft.com/office/powerpoint/2010/main" val="2781289243"/>
      </p:ext>
    </p:extLst>
  </p:cSld>
  <p:clrMapOvr>
    <a:masterClrMapping/>
  </p:clrMapOvr>
  <p:transition advTm="24000">
    <p:cut/>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DC548A-8373-4E1D-88C7-E499E8F50B43}" type="slidenum">
              <a:rPr lang="en-US"/>
              <a:pPr>
                <a:defRPr/>
              </a:pPr>
              <a:t>‹#›</a:t>
            </a:fld>
            <a:endParaRPr lang="en-US"/>
          </a:p>
        </p:txBody>
      </p:sp>
    </p:spTree>
    <p:extLst>
      <p:ext uri="{BB962C8B-B14F-4D97-AF65-F5344CB8AC3E}">
        <p14:creationId xmlns:p14="http://schemas.microsoft.com/office/powerpoint/2010/main" val="2148882884"/>
      </p:ext>
    </p:extLst>
  </p:cSld>
  <p:clrMapOvr>
    <a:masterClrMapping/>
  </p:clrMapOvr>
  <p:transition advTm="24000">
    <p:cut/>
    <p:sndAc>
      <p:endSnd/>
    </p:sndAc>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15A46-577E-455E-B803-8EC99D44BDD2}" type="slidenum">
              <a:rPr lang="en-US"/>
              <a:pPr>
                <a:defRPr/>
              </a:pPr>
              <a:t>‹#›</a:t>
            </a:fld>
            <a:endParaRPr lang="en-US"/>
          </a:p>
        </p:txBody>
      </p:sp>
    </p:spTree>
    <p:extLst>
      <p:ext uri="{BB962C8B-B14F-4D97-AF65-F5344CB8AC3E}">
        <p14:creationId xmlns:p14="http://schemas.microsoft.com/office/powerpoint/2010/main" val="181888818"/>
      </p:ext>
    </p:extLst>
  </p:cSld>
  <p:clrMapOvr>
    <a:masterClrMapping/>
  </p:clrMapOvr>
  <p:transition advTm="24000">
    <p:cut/>
    <p:sndAc>
      <p:endSnd/>
    </p:sndAc>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49247B-47EC-4C5B-A253-EDA9689AF194}" type="slidenum">
              <a:rPr lang="en-US"/>
              <a:pPr>
                <a:defRPr/>
              </a:pPr>
              <a:t>‹#›</a:t>
            </a:fld>
            <a:endParaRPr lang="en-US"/>
          </a:p>
        </p:txBody>
      </p:sp>
    </p:spTree>
    <p:extLst>
      <p:ext uri="{BB962C8B-B14F-4D97-AF65-F5344CB8AC3E}">
        <p14:creationId xmlns:p14="http://schemas.microsoft.com/office/powerpoint/2010/main" val="2853154971"/>
      </p:ext>
    </p:extLst>
  </p:cSld>
  <p:clrMapOvr>
    <a:masterClrMapping/>
  </p:clrMapOvr>
  <p:transition advTm="24000">
    <p:cut/>
    <p:sndAc>
      <p:endSnd/>
    </p:sndAc>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F32548E-7C55-4591-9364-3B13889323A1}" type="slidenum">
              <a:rPr lang="en-US"/>
              <a:pPr>
                <a:defRPr/>
              </a:pPr>
              <a:t>‹#›</a:t>
            </a:fld>
            <a:endParaRPr lang="en-US"/>
          </a:p>
        </p:txBody>
      </p:sp>
    </p:spTree>
    <p:extLst>
      <p:ext uri="{BB962C8B-B14F-4D97-AF65-F5344CB8AC3E}">
        <p14:creationId xmlns:p14="http://schemas.microsoft.com/office/powerpoint/2010/main" val="2756060421"/>
      </p:ext>
    </p:extLst>
  </p:cSld>
  <p:clrMapOvr>
    <a:masterClrMapping/>
  </p:clrMapOvr>
  <p:transition advTm="24000">
    <p:cut/>
    <p:sndAc>
      <p:endSnd/>
    </p:sndAc>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7"/>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C44FBF-92AB-4722-9320-A3B324814DF0}" type="datetimeFigureOut">
              <a:rPr lang="en-US"/>
              <a:pPr>
                <a:defRPr/>
              </a:pPr>
              <a:t>31/12/2022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BF45C2-9E79-4F41-81FC-2C1DB6715E47}" type="slidenum">
              <a:rPr lang="en-US"/>
              <a:pPr>
                <a:defRPr/>
              </a:pPr>
              <a:t>‹#›</a:t>
            </a:fld>
            <a:endParaRPr lang="en-US"/>
          </a:p>
        </p:txBody>
      </p:sp>
    </p:spTree>
    <p:extLst>
      <p:ext uri="{BB962C8B-B14F-4D97-AF65-F5344CB8AC3E}">
        <p14:creationId xmlns:p14="http://schemas.microsoft.com/office/powerpoint/2010/main" val="2091496275"/>
      </p:ext>
    </p:extLst>
  </p:cSld>
  <p:clrMapOvr>
    <a:masterClrMapping/>
  </p:clrMapOvr>
  <p:transition spd="slow">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A366FB-FD31-47E9-9967-2A908D82CC15}" type="datetimeFigureOut">
              <a:rPr lang="en-US"/>
              <a:pPr>
                <a:defRPr/>
              </a:pPr>
              <a:t>31/12/2022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F6389-53D6-4A78-9102-9D6F4C0735D1}" type="slidenum">
              <a:rPr lang="en-US"/>
              <a:pPr>
                <a:defRPr/>
              </a:pPr>
              <a:t>‹#›</a:t>
            </a:fld>
            <a:endParaRPr lang="en-US"/>
          </a:p>
        </p:txBody>
      </p:sp>
    </p:spTree>
    <p:extLst>
      <p:ext uri="{BB962C8B-B14F-4D97-AF65-F5344CB8AC3E}">
        <p14:creationId xmlns:p14="http://schemas.microsoft.com/office/powerpoint/2010/main" val="936993052"/>
      </p:ext>
    </p:extLst>
  </p:cSld>
  <p:clrMapOvr>
    <a:masterClrMapping/>
  </p:clrMapOvr>
  <p:transition spd="slow">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fld id="{409E4DB9-4F66-4318-940B-AF7F4FA47629}" type="datetimeFigureOut">
              <a:rPr lang="en-US"/>
              <a:pPr>
                <a:defRPr/>
              </a:pPr>
              <a:t>31/12/2022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5A84CE-440F-4A37-8655-CE85BD0497AA}" type="slidenum">
              <a:rPr lang="en-US"/>
              <a:pPr>
                <a:defRPr/>
              </a:pPr>
              <a:t>‹#›</a:t>
            </a:fld>
            <a:endParaRPr lang="en-US"/>
          </a:p>
        </p:txBody>
      </p:sp>
    </p:spTree>
    <p:extLst>
      <p:ext uri="{BB962C8B-B14F-4D97-AF65-F5344CB8AC3E}">
        <p14:creationId xmlns:p14="http://schemas.microsoft.com/office/powerpoint/2010/main" val="1486687748"/>
      </p:ext>
    </p:extLst>
  </p:cSld>
  <p:clrMapOvr>
    <a:masterClrMapping/>
  </p:clrMapOvr>
  <p:transition spd="slow">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F42B921-1D12-4086-B21F-3EC9573B60BD}" type="datetimeFigureOut">
              <a:rPr lang="en-US"/>
              <a:pPr>
                <a:defRPr/>
              </a:pPr>
              <a:t>31/12/2022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62A555-6E9E-4D94-ABA9-943FA8C8CBF4}" type="slidenum">
              <a:rPr lang="en-US"/>
              <a:pPr>
                <a:defRPr/>
              </a:pPr>
              <a:t>‹#›</a:t>
            </a:fld>
            <a:endParaRPr lang="en-US"/>
          </a:p>
        </p:txBody>
      </p:sp>
    </p:spTree>
    <p:extLst>
      <p:ext uri="{BB962C8B-B14F-4D97-AF65-F5344CB8AC3E}">
        <p14:creationId xmlns:p14="http://schemas.microsoft.com/office/powerpoint/2010/main" val="2422746505"/>
      </p:ext>
    </p:extLst>
  </p:cSld>
  <p:clrMapOvr>
    <a:masterClrMapping/>
  </p:clrMapOvr>
  <p:transition spd="slow">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56C526-95E4-496A-B1D2-0EC6804C2532}" type="datetimeFigureOut">
              <a:rPr lang="en-US"/>
              <a:pPr>
                <a:defRPr/>
              </a:pPr>
              <a:t>31/12/2022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2B39DC-17F5-4485-9B0C-9F09353DDE11}" type="slidenum">
              <a:rPr lang="en-US"/>
              <a:pPr>
                <a:defRPr/>
              </a:pPr>
              <a:t>‹#›</a:t>
            </a:fld>
            <a:endParaRPr lang="en-US"/>
          </a:p>
        </p:txBody>
      </p:sp>
    </p:spTree>
    <p:extLst>
      <p:ext uri="{BB962C8B-B14F-4D97-AF65-F5344CB8AC3E}">
        <p14:creationId xmlns:p14="http://schemas.microsoft.com/office/powerpoint/2010/main" val="3261346478"/>
      </p:ext>
    </p:extLst>
  </p:cSld>
  <p:clrMapOvr>
    <a:masterClrMapping/>
  </p:clrMapOvr>
  <p:transition spd="slow">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CE1B6CA-2B3B-42DB-8362-12236242CE90}" type="datetimeFigureOut">
              <a:rPr lang="en-US"/>
              <a:pPr>
                <a:defRPr/>
              </a:pPr>
              <a:t>31/12/2022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76F4B-BB4C-49AA-BD4A-9665D43A93DC}" type="slidenum">
              <a:rPr lang="en-US"/>
              <a:pPr>
                <a:defRPr/>
              </a:pPr>
              <a:t>‹#›</a:t>
            </a:fld>
            <a:endParaRPr lang="en-US"/>
          </a:p>
        </p:txBody>
      </p:sp>
    </p:spTree>
    <p:extLst>
      <p:ext uri="{BB962C8B-B14F-4D97-AF65-F5344CB8AC3E}">
        <p14:creationId xmlns:p14="http://schemas.microsoft.com/office/powerpoint/2010/main" val="3267119506"/>
      </p:ext>
    </p:extLst>
  </p:cSld>
  <p:clrMapOvr>
    <a:masterClrMapping/>
  </p:clrMapOvr>
  <p:transition spd="slow">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6A387C-1F49-4B1F-87B3-C10C6D89FB21}" type="datetimeFigureOut">
              <a:rPr lang="en-US"/>
              <a:pPr>
                <a:defRPr/>
              </a:pPr>
              <a:t>31/12/2022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A6F917-FC5C-4D8B-BEA8-D24059713D11}" type="slidenum">
              <a:rPr lang="en-US"/>
              <a:pPr>
                <a:defRPr/>
              </a:pPr>
              <a:t>‹#›</a:t>
            </a:fld>
            <a:endParaRPr lang="en-US"/>
          </a:p>
        </p:txBody>
      </p:sp>
    </p:spTree>
    <p:extLst>
      <p:ext uri="{BB962C8B-B14F-4D97-AF65-F5344CB8AC3E}">
        <p14:creationId xmlns:p14="http://schemas.microsoft.com/office/powerpoint/2010/main" val="1142847797"/>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79867C-481E-4A11-B5F1-9C8E64E78CB0}" type="slidenum">
              <a:rPr lang="en-US"/>
              <a:pPr>
                <a:defRPr/>
              </a:pPr>
              <a:t>‹#›</a:t>
            </a:fld>
            <a:endParaRPr lang="en-US"/>
          </a:p>
        </p:txBody>
      </p:sp>
    </p:spTree>
    <p:extLst>
      <p:ext uri="{BB962C8B-B14F-4D97-AF65-F5344CB8AC3E}">
        <p14:creationId xmlns:p14="http://schemas.microsoft.com/office/powerpoint/2010/main" val="2824111236"/>
      </p:ext>
    </p:extLst>
  </p:cSld>
  <p:clrMapOvr>
    <a:masterClrMapping/>
  </p:clrMapOvr>
  <p:transition advTm="24000">
    <p:cut/>
    <p:sndAc>
      <p:endSnd/>
    </p:sndAc>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5DEDB3FE-B9CE-460E-9A9D-3B5077F63C14}" type="datetimeFigureOut">
              <a:rPr lang="en-US"/>
              <a:pPr>
                <a:defRPr/>
              </a:pPr>
              <a:t>31/12/2022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1511A0-00EB-43BC-9330-52A69304656F}" type="slidenum">
              <a:rPr lang="en-US"/>
              <a:pPr>
                <a:defRPr/>
              </a:pPr>
              <a:t>‹#›</a:t>
            </a:fld>
            <a:endParaRPr lang="en-US"/>
          </a:p>
        </p:txBody>
      </p:sp>
    </p:spTree>
    <p:extLst>
      <p:ext uri="{BB962C8B-B14F-4D97-AF65-F5344CB8AC3E}">
        <p14:creationId xmlns:p14="http://schemas.microsoft.com/office/powerpoint/2010/main" val="17138787"/>
      </p:ext>
    </p:extLst>
  </p:cSld>
  <p:clrMapOvr>
    <a:masterClrMapping/>
  </p:clrMapOvr>
  <p:transition spd="slow">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53DB4A5C-07CC-4BDD-974C-2E4FF9E12813}" type="datetimeFigureOut">
              <a:rPr lang="en-US"/>
              <a:pPr>
                <a:defRPr/>
              </a:pPr>
              <a:t>31/12/2022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8AC1A2-657D-4320-8573-E1DDFEC06059}" type="slidenum">
              <a:rPr lang="en-US"/>
              <a:pPr>
                <a:defRPr/>
              </a:pPr>
              <a:t>‹#›</a:t>
            </a:fld>
            <a:endParaRPr lang="en-US"/>
          </a:p>
        </p:txBody>
      </p:sp>
    </p:spTree>
    <p:extLst>
      <p:ext uri="{BB962C8B-B14F-4D97-AF65-F5344CB8AC3E}">
        <p14:creationId xmlns:p14="http://schemas.microsoft.com/office/powerpoint/2010/main" val="3205773575"/>
      </p:ext>
    </p:extLst>
  </p:cSld>
  <p:clrMapOvr>
    <a:masterClrMapping/>
  </p:clrMapOvr>
  <p:transition spd="slow">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F67EDF-B2F9-47FE-A4AD-0A4B628B06F6}" type="datetimeFigureOut">
              <a:rPr lang="en-US"/>
              <a:pPr>
                <a:defRPr/>
              </a:pPr>
              <a:t>31/12/2022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0FF89-0E81-4378-A4C6-C0BC440ADD3B}" type="slidenum">
              <a:rPr lang="en-US"/>
              <a:pPr>
                <a:defRPr/>
              </a:pPr>
              <a:t>‹#›</a:t>
            </a:fld>
            <a:endParaRPr lang="en-US"/>
          </a:p>
        </p:txBody>
      </p:sp>
    </p:spTree>
    <p:extLst>
      <p:ext uri="{BB962C8B-B14F-4D97-AF65-F5344CB8AC3E}">
        <p14:creationId xmlns:p14="http://schemas.microsoft.com/office/powerpoint/2010/main" val="3029570252"/>
      </p:ext>
    </p:extLst>
  </p:cSld>
  <p:clrMapOvr>
    <a:masterClrMapping/>
  </p:clrMapOvr>
  <p:transition spd="slow">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E83FB3-5F8C-481D-B7EC-B1A337FDB1BA}" type="datetimeFigureOut">
              <a:rPr lang="en-US"/>
              <a:pPr>
                <a:defRPr/>
              </a:pPr>
              <a:t>31/12/2022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C10D1-7DB8-4D40-8CA3-B1939FECDA1C}" type="slidenum">
              <a:rPr lang="en-US"/>
              <a:pPr>
                <a:defRPr/>
              </a:pPr>
              <a:t>‹#›</a:t>
            </a:fld>
            <a:endParaRPr lang="en-US"/>
          </a:p>
        </p:txBody>
      </p:sp>
    </p:spTree>
    <p:extLst>
      <p:ext uri="{BB962C8B-B14F-4D97-AF65-F5344CB8AC3E}">
        <p14:creationId xmlns:p14="http://schemas.microsoft.com/office/powerpoint/2010/main" val="504651331"/>
      </p:ext>
    </p:extLst>
  </p:cSld>
  <p:clrMapOvr>
    <a:masterClrMapping/>
  </p:clrMapOvr>
  <p:transition spd="slow">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87A92417-09AC-4A84-8F19-3B2DDF3B3AA2}" type="slidenum">
              <a:rPr lang="en-US" altLang="en-US"/>
              <a:pPr>
                <a:defRPr/>
              </a:pPr>
              <a:t>‹#›</a:t>
            </a:fld>
            <a:endParaRPr lang="en-US" altLang="en-US"/>
          </a:p>
        </p:txBody>
      </p:sp>
    </p:spTree>
    <p:extLst>
      <p:ext uri="{BB962C8B-B14F-4D97-AF65-F5344CB8AC3E}">
        <p14:creationId xmlns:p14="http://schemas.microsoft.com/office/powerpoint/2010/main" val="424955108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C0502CD-0EF8-492F-BD0F-E8C728BBD75B}" type="slidenum">
              <a:rPr lang="en-US" altLang="en-US"/>
              <a:pPr>
                <a:defRPr/>
              </a:pPr>
              <a:t>‹#›</a:t>
            </a:fld>
            <a:endParaRPr lang="en-US" altLang="en-US"/>
          </a:p>
        </p:txBody>
      </p:sp>
    </p:spTree>
    <p:extLst>
      <p:ext uri="{BB962C8B-B14F-4D97-AF65-F5344CB8AC3E}">
        <p14:creationId xmlns:p14="http://schemas.microsoft.com/office/powerpoint/2010/main" val="181439222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81F5DC1-B13B-4AB8-8E1D-E4FC109B6E09}" type="slidenum">
              <a:rPr lang="en-US" altLang="en-US"/>
              <a:pPr>
                <a:defRPr/>
              </a:pPr>
              <a:t>‹#›</a:t>
            </a:fld>
            <a:endParaRPr lang="en-US" altLang="en-US"/>
          </a:p>
        </p:txBody>
      </p:sp>
    </p:spTree>
    <p:extLst>
      <p:ext uri="{BB962C8B-B14F-4D97-AF65-F5344CB8AC3E}">
        <p14:creationId xmlns:p14="http://schemas.microsoft.com/office/powerpoint/2010/main" val="202382566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30BC3D4A-78BF-4106-9FCF-3172E01CDF66}" type="slidenum">
              <a:rPr lang="en-US" altLang="en-US"/>
              <a:pPr>
                <a:defRPr/>
              </a:pPr>
              <a:t>‹#›</a:t>
            </a:fld>
            <a:endParaRPr lang="en-US" altLang="en-US"/>
          </a:p>
        </p:txBody>
      </p:sp>
    </p:spTree>
    <p:extLst>
      <p:ext uri="{BB962C8B-B14F-4D97-AF65-F5344CB8AC3E}">
        <p14:creationId xmlns:p14="http://schemas.microsoft.com/office/powerpoint/2010/main" val="285694058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925D26B7-4B6E-47AC-9973-206B35D3B787}" type="slidenum">
              <a:rPr lang="en-US" altLang="en-US"/>
              <a:pPr>
                <a:defRPr/>
              </a:pPr>
              <a:t>‹#›</a:t>
            </a:fld>
            <a:endParaRPr lang="en-US" altLang="en-US"/>
          </a:p>
        </p:txBody>
      </p:sp>
    </p:spTree>
    <p:extLst>
      <p:ext uri="{BB962C8B-B14F-4D97-AF65-F5344CB8AC3E}">
        <p14:creationId xmlns:p14="http://schemas.microsoft.com/office/powerpoint/2010/main" val="131995964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F121245C-AE97-4A38-8C87-7DA6EFB93DD0}" type="slidenum">
              <a:rPr lang="en-US" altLang="en-US"/>
              <a:pPr>
                <a:defRPr/>
              </a:pPr>
              <a:t>‹#›</a:t>
            </a:fld>
            <a:endParaRPr lang="en-US" altLang="en-US"/>
          </a:p>
        </p:txBody>
      </p:sp>
    </p:spTree>
    <p:extLst>
      <p:ext uri="{BB962C8B-B14F-4D97-AF65-F5344CB8AC3E}">
        <p14:creationId xmlns:p14="http://schemas.microsoft.com/office/powerpoint/2010/main" val="375954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AFC61B-DF72-4397-91E3-DFDE9F66E2F5}" type="slidenum">
              <a:rPr lang="en-US"/>
              <a:pPr>
                <a:defRPr/>
              </a:pPr>
              <a:t>‹#›</a:t>
            </a:fld>
            <a:endParaRPr lang="en-US"/>
          </a:p>
        </p:txBody>
      </p:sp>
    </p:spTree>
    <p:extLst>
      <p:ext uri="{BB962C8B-B14F-4D97-AF65-F5344CB8AC3E}">
        <p14:creationId xmlns:p14="http://schemas.microsoft.com/office/powerpoint/2010/main" val="3959542110"/>
      </p:ext>
    </p:extLst>
  </p:cSld>
  <p:clrMapOvr>
    <a:masterClrMapping/>
  </p:clrMapOvr>
  <p:transition advTm="24000">
    <p:cut/>
    <p:sndAc>
      <p:endSnd/>
    </p:sndAc>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D7C46EA2-6F39-459C-8FFF-F36AEF3BC9DD}" type="slidenum">
              <a:rPr lang="en-US" altLang="en-US"/>
              <a:pPr>
                <a:defRPr/>
              </a:pPr>
              <a:t>‹#›</a:t>
            </a:fld>
            <a:endParaRPr lang="en-US" altLang="en-US"/>
          </a:p>
        </p:txBody>
      </p:sp>
    </p:spTree>
    <p:extLst>
      <p:ext uri="{BB962C8B-B14F-4D97-AF65-F5344CB8AC3E}">
        <p14:creationId xmlns:p14="http://schemas.microsoft.com/office/powerpoint/2010/main" val="289794292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9845C726-7F9C-4D7B-ADBF-12937F3C9D43}" type="slidenum">
              <a:rPr lang="en-US" altLang="en-US"/>
              <a:pPr>
                <a:defRPr/>
              </a:pPr>
              <a:t>‹#›</a:t>
            </a:fld>
            <a:endParaRPr lang="en-US" altLang="en-US"/>
          </a:p>
        </p:txBody>
      </p:sp>
    </p:spTree>
    <p:extLst>
      <p:ext uri="{BB962C8B-B14F-4D97-AF65-F5344CB8AC3E}">
        <p14:creationId xmlns:p14="http://schemas.microsoft.com/office/powerpoint/2010/main" val="112454432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169AC8B7-024E-448D-9DB0-B2D590EC58ED}" type="slidenum">
              <a:rPr lang="en-US" altLang="en-US"/>
              <a:pPr>
                <a:defRPr/>
              </a:pPr>
              <a:t>‹#›</a:t>
            </a:fld>
            <a:endParaRPr lang="en-US" altLang="en-US"/>
          </a:p>
        </p:txBody>
      </p:sp>
    </p:spTree>
    <p:extLst>
      <p:ext uri="{BB962C8B-B14F-4D97-AF65-F5344CB8AC3E}">
        <p14:creationId xmlns:p14="http://schemas.microsoft.com/office/powerpoint/2010/main" val="381427421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B6D2CB75-70DB-4D01-BC5D-EA3C670D6C83}" type="slidenum">
              <a:rPr lang="en-US" altLang="en-US"/>
              <a:pPr>
                <a:defRPr/>
              </a:pPr>
              <a:t>‹#›</a:t>
            </a:fld>
            <a:endParaRPr lang="en-US" altLang="en-US"/>
          </a:p>
        </p:txBody>
      </p:sp>
    </p:spTree>
    <p:extLst>
      <p:ext uri="{BB962C8B-B14F-4D97-AF65-F5344CB8AC3E}">
        <p14:creationId xmlns:p14="http://schemas.microsoft.com/office/powerpoint/2010/main" val="36770560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A554BB8-73EF-46B4-94DB-597FB1A05707}" type="slidenum">
              <a:rPr lang="en-US" altLang="en-US"/>
              <a:pPr>
                <a:defRPr/>
              </a:pPr>
              <a:t>‹#›</a:t>
            </a:fld>
            <a:endParaRPr lang="en-US" altLang="en-US"/>
          </a:p>
        </p:txBody>
      </p:sp>
    </p:spTree>
    <p:extLst>
      <p:ext uri="{BB962C8B-B14F-4D97-AF65-F5344CB8AC3E}">
        <p14:creationId xmlns:p14="http://schemas.microsoft.com/office/powerpoint/2010/main" val="70798055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B53EBA6C-DDBD-46CE-9EA3-BDD4BEB291A9}" type="slidenum">
              <a:rPr lang="en-US" altLang="en-US"/>
              <a:pPr>
                <a:defRPr/>
              </a:pPr>
              <a:t>‹#›</a:t>
            </a:fld>
            <a:endParaRPr lang="en-US" altLang="en-US"/>
          </a:p>
        </p:txBody>
      </p:sp>
    </p:spTree>
    <p:extLst>
      <p:ext uri="{BB962C8B-B14F-4D97-AF65-F5344CB8AC3E}">
        <p14:creationId xmlns:p14="http://schemas.microsoft.com/office/powerpoint/2010/main" val="352199553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FA8AEA47-093D-4C27-888F-D719B9FE5103}" type="slidenum">
              <a:rPr lang="en-US" altLang="en-US"/>
              <a:pPr>
                <a:defRPr/>
              </a:pPr>
              <a:t>‹#›</a:t>
            </a:fld>
            <a:endParaRPr lang="en-US" altLang="en-US"/>
          </a:p>
        </p:txBody>
      </p:sp>
    </p:spTree>
    <p:extLst>
      <p:ext uri="{BB962C8B-B14F-4D97-AF65-F5344CB8AC3E}">
        <p14:creationId xmlns:p14="http://schemas.microsoft.com/office/powerpoint/2010/main" val="246370059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024D9613-A091-4DAE-A026-68320A5C1D04}" type="slidenum">
              <a:rPr lang="en-US" altLang="en-US"/>
              <a:pPr>
                <a:defRPr/>
              </a:pPr>
              <a:t>‹#›</a:t>
            </a:fld>
            <a:endParaRPr lang="en-US" altLang="en-US"/>
          </a:p>
        </p:txBody>
      </p:sp>
    </p:spTree>
    <p:extLst>
      <p:ext uri="{BB962C8B-B14F-4D97-AF65-F5344CB8AC3E}">
        <p14:creationId xmlns:p14="http://schemas.microsoft.com/office/powerpoint/2010/main" val="424955598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A9B8AD7-1BB3-4569-A054-BB11755EDA8A}" type="slidenum">
              <a:rPr lang="en-US" altLang="en-US"/>
              <a:pPr>
                <a:defRPr/>
              </a:pPr>
              <a:t>‹#›</a:t>
            </a:fld>
            <a:endParaRPr lang="en-US" altLang="en-US"/>
          </a:p>
        </p:txBody>
      </p:sp>
    </p:spTree>
    <p:extLst>
      <p:ext uri="{BB962C8B-B14F-4D97-AF65-F5344CB8AC3E}">
        <p14:creationId xmlns:p14="http://schemas.microsoft.com/office/powerpoint/2010/main" val="290910800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B5BD915C-E6C0-47B5-B6B9-8850ED5F6D41}" type="slidenum">
              <a:rPr lang="en-US" altLang="en-US"/>
              <a:pPr>
                <a:defRPr/>
              </a:pPr>
              <a:t>‹#›</a:t>
            </a:fld>
            <a:endParaRPr lang="en-US" altLang="en-US"/>
          </a:p>
        </p:txBody>
      </p:sp>
    </p:spTree>
    <p:extLst>
      <p:ext uri="{BB962C8B-B14F-4D97-AF65-F5344CB8AC3E}">
        <p14:creationId xmlns:p14="http://schemas.microsoft.com/office/powerpoint/2010/main" val="2326583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FFF594-E944-49CB-AAF0-0C22E7B89F55}" type="slidenum">
              <a:rPr lang="en-US"/>
              <a:pPr>
                <a:defRPr/>
              </a:pPr>
              <a:t>‹#›</a:t>
            </a:fld>
            <a:endParaRPr lang="en-US"/>
          </a:p>
        </p:txBody>
      </p:sp>
    </p:spTree>
    <p:extLst>
      <p:ext uri="{BB962C8B-B14F-4D97-AF65-F5344CB8AC3E}">
        <p14:creationId xmlns:p14="http://schemas.microsoft.com/office/powerpoint/2010/main" val="268146446"/>
      </p:ext>
    </p:extLst>
  </p:cSld>
  <p:clrMapOvr>
    <a:masterClrMapping/>
  </p:clrMapOvr>
  <p:transition advTm="24000">
    <p:cut/>
    <p:sndAc>
      <p:endSnd/>
    </p:sndAc>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B357968C-17A5-448C-A672-8126E81F51B2}" type="slidenum">
              <a:rPr lang="en-US" altLang="en-US"/>
              <a:pPr>
                <a:defRPr/>
              </a:pPr>
              <a:t>‹#›</a:t>
            </a:fld>
            <a:endParaRPr lang="en-US" altLang="en-US"/>
          </a:p>
        </p:txBody>
      </p:sp>
    </p:spTree>
    <p:extLst>
      <p:ext uri="{BB962C8B-B14F-4D97-AF65-F5344CB8AC3E}">
        <p14:creationId xmlns:p14="http://schemas.microsoft.com/office/powerpoint/2010/main" val="11984923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B4509DAB-1D79-4635-B5AA-F286C63A98A3}" type="slidenum">
              <a:rPr lang="en-US" altLang="en-US"/>
              <a:pPr>
                <a:defRPr/>
              </a:pPr>
              <a:t>‹#›</a:t>
            </a:fld>
            <a:endParaRPr lang="en-US" altLang="en-US"/>
          </a:p>
        </p:txBody>
      </p:sp>
    </p:spTree>
    <p:extLst>
      <p:ext uri="{BB962C8B-B14F-4D97-AF65-F5344CB8AC3E}">
        <p14:creationId xmlns:p14="http://schemas.microsoft.com/office/powerpoint/2010/main" val="241527159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1E7838BF-1341-4DCB-B402-5C00D015E7A4}" type="slidenum">
              <a:rPr lang="en-US" altLang="en-US"/>
              <a:pPr>
                <a:defRPr/>
              </a:pPr>
              <a:t>‹#›</a:t>
            </a:fld>
            <a:endParaRPr lang="en-US" altLang="en-US"/>
          </a:p>
        </p:txBody>
      </p:sp>
    </p:spTree>
    <p:extLst>
      <p:ext uri="{BB962C8B-B14F-4D97-AF65-F5344CB8AC3E}">
        <p14:creationId xmlns:p14="http://schemas.microsoft.com/office/powerpoint/2010/main" val="342065026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C459B02-B673-487F-9C07-1925F174A885}" type="slidenum">
              <a:rPr lang="en-US" altLang="en-US"/>
              <a:pPr>
                <a:defRPr/>
              </a:pPr>
              <a:t>‹#›</a:t>
            </a:fld>
            <a:endParaRPr lang="en-US" altLang="en-US"/>
          </a:p>
        </p:txBody>
      </p:sp>
    </p:spTree>
    <p:extLst>
      <p:ext uri="{BB962C8B-B14F-4D97-AF65-F5344CB8AC3E}">
        <p14:creationId xmlns:p14="http://schemas.microsoft.com/office/powerpoint/2010/main" val="20067462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879ED5F7-BFC1-4E70-99C9-1BF8DFB01E23}" type="slidenum">
              <a:rPr lang="en-US" altLang="en-US"/>
              <a:pPr>
                <a:defRPr/>
              </a:pPr>
              <a:t>‹#›</a:t>
            </a:fld>
            <a:endParaRPr lang="en-US" altLang="en-US"/>
          </a:p>
        </p:txBody>
      </p:sp>
    </p:spTree>
    <p:extLst>
      <p:ext uri="{BB962C8B-B14F-4D97-AF65-F5344CB8AC3E}">
        <p14:creationId xmlns:p14="http://schemas.microsoft.com/office/powerpoint/2010/main" val="422300679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B9A780B-4D84-4134-A1F8-5F75AF172295}" type="slidenum">
              <a:rPr lang="en-US" altLang="en-US"/>
              <a:pPr>
                <a:defRPr/>
              </a:pPr>
              <a:t>‹#›</a:t>
            </a:fld>
            <a:endParaRPr lang="en-US" altLang="en-US"/>
          </a:p>
        </p:txBody>
      </p:sp>
    </p:spTree>
    <p:extLst>
      <p:ext uri="{BB962C8B-B14F-4D97-AF65-F5344CB8AC3E}">
        <p14:creationId xmlns:p14="http://schemas.microsoft.com/office/powerpoint/2010/main" val="303222143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ADF72233-DDFF-40EA-A682-D19273605C90}" type="slidenum">
              <a:rPr lang="en-US" altLang="en-US"/>
              <a:pPr>
                <a:defRPr/>
              </a:pPr>
              <a:t>‹#›</a:t>
            </a:fld>
            <a:endParaRPr lang="en-US" altLang="en-US"/>
          </a:p>
        </p:txBody>
      </p:sp>
    </p:spTree>
    <p:extLst>
      <p:ext uri="{BB962C8B-B14F-4D97-AF65-F5344CB8AC3E}">
        <p14:creationId xmlns:p14="http://schemas.microsoft.com/office/powerpoint/2010/main" val="84639960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BB4043B6-D07E-4F12-9584-DF39F802E71E}" type="slidenum">
              <a:rPr lang="en-US" altLang="en-US"/>
              <a:pPr>
                <a:defRPr/>
              </a:pPr>
              <a:t>‹#›</a:t>
            </a:fld>
            <a:endParaRPr lang="en-US" altLang="en-US"/>
          </a:p>
        </p:txBody>
      </p:sp>
    </p:spTree>
    <p:extLst>
      <p:ext uri="{BB962C8B-B14F-4D97-AF65-F5344CB8AC3E}">
        <p14:creationId xmlns:p14="http://schemas.microsoft.com/office/powerpoint/2010/main" val="369886768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2D4C9B62-3349-46DE-A73C-309AC7FC3922}" type="slidenum">
              <a:rPr lang="en-US" altLang="en-US"/>
              <a:pPr>
                <a:defRPr/>
              </a:pPr>
              <a:t>‹#›</a:t>
            </a:fld>
            <a:endParaRPr lang="en-US" altLang="en-US"/>
          </a:p>
        </p:txBody>
      </p:sp>
    </p:spTree>
    <p:extLst>
      <p:ext uri="{BB962C8B-B14F-4D97-AF65-F5344CB8AC3E}">
        <p14:creationId xmlns:p14="http://schemas.microsoft.com/office/powerpoint/2010/main" val="133214729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945EC09-A2CE-439F-AEC1-A7DD7B6C3FD3}" type="slidenum">
              <a:rPr lang="en-US" altLang="en-US"/>
              <a:pPr>
                <a:defRPr/>
              </a:pPr>
              <a:t>‹#›</a:t>
            </a:fld>
            <a:endParaRPr lang="en-US" altLang="en-US"/>
          </a:p>
        </p:txBody>
      </p:sp>
    </p:spTree>
    <p:extLst>
      <p:ext uri="{BB962C8B-B14F-4D97-AF65-F5344CB8AC3E}">
        <p14:creationId xmlns:p14="http://schemas.microsoft.com/office/powerpoint/2010/main" val="112937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AA6FAA-AEC0-4153-8AA9-0F468CCECFF7}" type="slidenum">
              <a:rPr lang="en-US"/>
              <a:pPr>
                <a:defRPr/>
              </a:pPr>
              <a:t>‹#›</a:t>
            </a:fld>
            <a:endParaRPr lang="en-US"/>
          </a:p>
        </p:txBody>
      </p:sp>
    </p:spTree>
    <p:extLst>
      <p:ext uri="{BB962C8B-B14F-4D97-AF65-F5344CB8AC3E}">
        <p14:creationId xmlns:p14="http://schemas.microsoft.com/office/powerpoint/2010/main" val="516993855"/>
      </p:ext>
    </p:extLst>
  </p:cSld>
  <p:clrMapOvr>
    <a:masterClrMapping/>
  </p:clrMapOvr>
  <p:transition advTm="24000">
    <p:cut/>
    <p:sndAc>
      <p:endSnd/>
    </p:sndAc>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EC0F78E0-760D-4237-8727-1119AEADE544}" type="slidenum">
              <a:rPr lang="en-US" altLang="en-US"/>
              <a:pPr>
                <a:defRPr/>
              </a:pPr>
              <a:t>‹#›</a:t>
            </a:fld>
            <a:endParaRPr lang="en-US" altLang="en-US"/>
          </a:p>
        </p:txBody>
      </p:sp>
    </p:spTree>
    <p:extLst>
      <p:ext uri="{BB962C8B-B14F-4D97-AF65-F5344CB8AC3E}">
        <p14:creationId xmlns:p14="http://schemas.microsoft.com/office/powerpoint/2010/main" val="400581088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3833777C-795B-4E3C-BB78-2B2065FD6EC5}" type="slidenum">
              <a:rPr lang="en-US" altLang="en-US"/>
              <a:pPr>
                <a:defRPr/>
              </a:pPr>
              <a:t>‹#›</a:t>
            </a:fld>
            <a:endParaRPr lang="en-US" altLang="en-US"/>
          </a:p>
        </p:txBody>
      </p:sp>
    </p:spTree>
    <p:extLst>
      <p:ext uri="{BB962C8B-B14F-4D97-AF65-F5344CB8AC3E}">
        <p14:creationId xmlns:p14="http://schemas.microsoft.com/office/powerpoint/2010/main" val="292851584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C3350DC8-1148-46F2-B3E6-BA8FA38DB992}" type="slidenum">
              <a:rPr lang="en-US" altLang="en-US"/>
              <a:pPr>
                <a:defRPr/>
              </a:pPr>
              <a:t>‹#›</a:t>
            </a:fld>
            <a:endParaRPr lang="en-US" altLang="en-US"/>
          </a:p>
        </p:txBody>
      </p:sp>
    </p:spTree>
    <p:extLst>
      <p:ext uri="{BB962C8B-B14F-4D97-AF65-F5344CB8AC3E}">
        <p14:creationId xmlns:p14="http://schemas.microsoft.com/office/powerpoint/2010/main" val="277907102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E39CFBEC-E57A-4137-AA5D-8F965459276D}" type="slidenum">
              <a:rPr lang="en-US" altLang="en-US"/>
              <a:pPr>
                <a:defRPr/>
              </a:pPr>
              <a:t>‹#›</a:t>
            </a:fld>
            <a:endParaRPr lang="en-US" altLang="en-US"/>
          </a:p>
        </p:txBody>
      </p:sp>
    </p:spTree>
    <p:extLst>
      <p:ext uri="{BB962C8B-B14F-4D97-AF65-F5344CB8AC3E}">
        <p14:creationId xmlns:p14="http://schemas.microsoft.com/office/powerpoint/2010/main" val="111638069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FB7BE72C-4DE9-420B-A7E0-DA1C556ECEF8}" type="slidenum">
              <a:rPr lang="en-US" altLang="en-US"/>
              <a:pPr>
                <a:defRPr/>
              </a:pPr>
              <a:t>‹#›</a:t>
            </a:fld>
            <a:endParaRPr lang="en-US" altLang="en-US"/>
          </a:p>
        </p:txBody>
      </p:sp>
    </p:spTree>
    <p:extLst>
      <p:ext uri="{BB962C8B-B14F-4D97-AF65-F5344CB8AC3E}">
        <p14:creationId xmlns:p14="http://schemas.microsoft.com/office/powerpoint/2010/main" val="86132152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8D8C080A-88F0-4924-A5CF-745FEFC752D8}" type="slidenum">
              <a:rPr lang="en-US" altLang="en-US"/>
              <a:pPr>
                <a:defRPr/>
              </a:pPr>
              <a:t>‹#›</a:t>
            </a:fld>
            <a:endParaRPr lang="en-US" altLang="en-US"/>
          </a:p>
        </p:txBody>
      </p:sp>
    </p:spTree>
    <p:extLst>
      <p:ext uri="{BB962C8B-B14F-4D97-AF65-F5344CB8AC3E}">
        <p14:creationId xmlns:p14="http://schemas.microsoft.com/office/powerpoint/2010/main" val="384991924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7496037C-9B8A-4B36-9AB4-CB250D6FA55E}" type="slidenum">
              <a:rPr lang="en-US" altLang="en-US"/>
              <a:pPr>
                <a:defRPr/>
              </a:pPr>
              <a:t>‹#›</a:t>
            </a:fld>
            <a:endParaRPr lang="en-US" altLang="en-US"/>
          </a:p>
        </p:txBody>
      </p:sp>
    </p:spTree>
    <p:extLst>
      <p:ext uri="{BB962C8B-B14F-4D97-AF65-F5344CB8AC3E}">
        <p14:creationId xmlns:p14="http://schemas.microsoft.com/office/powerpoint/2010/main" val="137631790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7A79910-5671-4EE2-A8B2-C4DF496E8828}" type="slidenum">
              <a:rPr lang="en-US" altLang="en-US"/>
              <a:pPr>
                <a:defRPr/>
              </a:pPr>
              <a:t>‹#›</a:t>
            </a:fld>
            <a:endParaRPr lang="en-US" altLang="en-US"/>
          </a:p>
        </p:txBody>
      </p:sp>
    </p:spTree>
    <p:extLst>
      <p:ext uri="{BB962C8B-B14F-4D97-AF65-F5344CB8AC3E}">
        <p14:creationId xmlns:p14="http://schemas.microsoft.com/office/powerpoint/2010/main" val="16296508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DBA0B32-8FDA-4213-855C-A0E6A7D672B3}" type="slidenum">
              <a:rPr lang="en-US" altLang="en-US"/>
              <a:pPr>
                <a:defRPr/>
              </a:pPr>
              <a:t>‹#›</a:t>
            </a:fld>
            <a:endParaRPr lang="en-US" altLang="en-US"/>
          </a:p>
        </p:txBody>
      </p:sp>
    </p:spTree>
    <p:extLst>
      <p:ext uri="{BB962C8B-B14F-4D97-AF65-F5344CB8AC3E}">
        <p14:creationId xmlns:p14="http://schemas.microsoft.com/office/powerpoint/2010/main" val="28545826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6721E909-49DB-43AF-94BE-1BBB7229F972}" type="slidenum">
              <a:rPr lang="en-US" altLang="en-US"/>
              <a:pPr>
                <a:defRPr/>
              </a:pPr>
              <a:t>‹#›</a:t>
            </a:fld>
            <a:endParaRPr lang="en-US" altLang="en-US"/>
          </a:p>
        </p:txBody>
      </p:sp>
    </p:spTree>
    <p:extLst>
      <p:ext uri="{BB962C8B-B14F-4D97-AF65-F5344CB8AC3E}">
        <p14:creationId xmlns:p14="http://schemas.microsoft.com/office/powerpoint/2010/main" val="4059924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9A21E-F156-40CD-A9F3-90E944F9A0B2}" type="slidenum">
              <a:rPr lang="en-US"/>
              <a:pPr>
                <a:defRPr/>
              </a:pPr>
              <a:t>‹#›</a:t>
            </a:fld>
            <a:endParaRPr lang="en-US"/>
          </a:p>
        </p:txBody>
      </p:sp>
    </p:spTree>
    <p:extLst>
      <p:ext uri="{BB962C8B-B14F-4D97-AF65-F5344CB8AC3E}">
        <p14:creationId xmlns:p14="http://schemas.microsoft.com/office/powerpoint/2010/main" val="18161084"/>
      </p:ext>
    </p:extLst>
  </p:cSld>
  <p:clrMapOvr>
    <a:masterClrMapping/>
  </p:clrMapOvr>
  <p:transition advTm="24000">
    <p:cut/>
    <p:sndAc>
      <p:end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F98BE2-C1CE-4581-8E85-582FA3211D55}" type="slidenum">
              <a:rPr lang="en-US"/>
              <a:pPr>
                <a:defRPr/>
              </a:pPr>
              <a:t>‹#›</a:t>
            </a:fld>
            <a:endParaRPr lang="en-US"/>
          </a:p>
        </p:txBody>
      </p:sp>
    </p:spTree>
    <p:extLst>
      <p:ext uri="{BB962C8B-B14F-4D97-AF65-F5344CB8AC3E}">
        <p14:creationId xmlns:p14="http://schemas.microsoft.com/office/powerpoint/2010/main" val="3562318732"/>
      </p:ext>
    </p:extLst>
  </p:cSld>
  <p:clrMapOvr>
    <a:masterClrMapping/>
  </p:clrMapOvr>
  <p:transition advTm="24000">
    <p:cut/>
    <p:sndAc>
      <p:end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2CEA4D-4637-4850-BCBA-A8CF1EAF4E88}" type="slidenum">
              <a:rPr lang="en-US"/>
              <a:pPr>
                <a:defRPr/>
              </a:pPr>
              <a:t>‹#›</a:t>
            </a:fld>
            <a:endParaRPr lang="en-US"/>
          </a:p>
        </p:txBody>
      </p:sp>
    </p:spTree>
    <p:extLst>
      <p:ext uri="{BB962C8B-B14F-4D97-AF65-F5344CB8AC3E}">
        <p14:creationId xmlns:p14="http://schemas.microsoft.com/office/powerpoint/2010/main" val="2762788222"/>
      </p:ext>
    </p:extLst>
  </p:cSld>
  <p:clrMapOvr>
    <a:masterClrMapping/>
  </p:clrMapOvr>
  <p:transition advTm="24000">
    <p:cut/>
    <p:sndAc>
      <p:end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CC2696F-EA1C-4F34-9FB4-AB75CA07346E}" type="slidenum">
              <a:rPr lang="en-US"/>
              <a:pPr>
                <a:defRPr/>
              </a:pPr>
              <a:t>‹#›</a:t>
            </a:fld>
            <a:endParaRPr lang="en-US"/>
          </a:p>
        </p:txBody>
      </p:sp>
    </p:spTree>
    <p:extLst>
      <p:ext uri="{BB962C8B-B14F-4D97-AF65-F5344CB8AC3E}">
        <p14:creationId xmlns:p14="http://schemas.microsoft.com/office/powerpoint/2010/main" val="2734959951"/>
      </p:ext>
    </p:extLst>
  </p:cSld>
  <p:clrMapOvr>
    <a:masterClrMapping/>
  </p:clrMapOvr>
  <p:transition advTm="24000">
    <p:cut/>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183A9B-463F-4304-A823-F2EF50061E38}" type="slidenum">
              <a:rPr lang="en-US"/>
              <a:pPr>
                <a:defRPr/>
              </a:pPr>
              <a:t>‹#›</a:t>
            </a:fld>
            <a:endParaRPr lang="en-US"/>
          </a:p>
        </p:txBody>
      </p:sp>
    </p:spTree>
    <p:extLst>
      <p:ext uri="{BB962C8B-B14F-4D97-AF65-F5344CB8AC3E}">
        <p14:creationId xmlns:p14="http://schemas.microsoft.com/office/powerpoint/2010/main" val="2944105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239EC-4C84-4030-8D5D-728741ED8699}" type="slidenum">
              <a:rPr lang="en-US"/>
              <a:pPr>
                <a:defRPr/>
              </a:pPr>
              <a:t>‹#›</a:t>
            </a:fld>
            <a:endParaRPr lang="en-US"/>
          </a:p>
        </p:txBody>
      </p:sp>
    </p:spTree>
    <p:extLst>
      <p:ext uri="{BB962C8B-B14F-4D97-AF65-F5344CB8AC3E}">
        <p14:creationId xmlns:p14="http://schemas.microsoft.com/office/powerpoint/2010/main" val="2788291569"/>
      </p:ext>
    </p:extLst>
  </p:cSld>
  <p:clrMapOvr>
    <a:masterClrMapping/>
  </p:clrMapOvr>
  <p:transition advTm="24000">
    <p:cut/>
    <p:sndAc>
      <p:end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E14A66-A4D3-498D-B3D5-B7E0283436D9}" type="slidenum">
              <a:rPr lang="en-US"/>
              <a:pPr>
                <a:defRPr/>
              </a:pPr>
              <a:t>‹#›</a:t>
            </a:fld>
            <a:endParaRPr lang="en-US"/>
          </a:p>
        </p:txBody>
      </p:sp>
    </p:spTree>
    <p:extLst>
      <p:ext uri="{BB962C8B-B14F-4D97-AF65-F5344CB8AC3E}">
        <p14:creationId xmlns:p14="http://schemas.microsoft.com/office/powerpoint/2010/main" val="4166928506"/>
      </p:ext>
    </p:extLst>
  </p:cSld>
  <p:clrMapOvr>
    <a:masterClrMapping/>
  </p:clrMapOvr>
  <p:transition advTm="24000">
    <p:cut/>
    <p:sndAc>
      <p:end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B2B0E-4F10-4507-8AB4-39952AF88A9D}" type="slidenum">
              <a:rPr lang="en-US"/>
              <a:pPr>
                <a:defRPr/>
              </a:pPr>
              <a:t>‹#›</a:t>
            </a:fld>
            <a:endParaRPr lang="en-US"/>
          </a:p>
        </p:txBody>
      </p:sp>
    </p:spTree>
    <p:extLst>
      <p:ext uri="{BB962C8B-B14F-4D97-AF65-F5344CB8AC3E}">
        <p14:creationId xmlns:p14="http://schemas.microsoft.com/office/powerpoint/2010/main" val="2071131255"/>
      </p:ext>
    </p:extLst>
  </p:cSld>
  <p:clrMapOvr>
    <a:masterClrMapping/>
  </p:clrMapOvr>
  <p:transition advTm="24000">
    <p:cut/>
    <p:sndAc>
      <p:end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C1391B-CC52-4AF4-A05F-9505F38E4EDC}" type="slidenum">
              <a:rPr lang="en-US"/>
              <a:pPr>
                <a:defRPr/>
              </a:pPr>
              <a:t>‹#›</a:t>
            </a:fld>
            <a:endParaRPr lang="en-US"/>
          </a:p>
        </p:txBody>
      </p:sp>
    </p:spTree>
    <p:extLst>
      <p:ext uri="{BB962C8B-B14F-4D97-AF65-F5344CB8AC3E}">
        <p14:creationId xmlns:p14="http://schemas.microsoft.com/office/powerpoint/2010/main" val="815173673"/>
      </p:ext>
    </p:extLst>
  </p:cSld>
  <p:clrMapOvr>
    <a:masterClrMapping/>
  </p:clrMapOvr>
  <p:transition advTm="24000">
    <p:cut/>
    <p:sndAc>
      <p:end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482161-C589-4743-8B9E-A56A140B46F7}" type="slidenum">
              <a:rPr lang="en-US"/>
              <a:pPr>
                <a:defRPr/>
              </a:pPr>
              <a:t>‹#›</a:t>
            </a:fld>
            <a:endParaRPr lang="en-US"/>
          </a:p>
        </p:txBody>
      </p:sp>
    </p:spTree>
    <p:extLst>
      <p:ext uri="{BB962C8B-B14F-4D97-AF65-F5344CB8AC3E}">
        <p14:creationId xmlns:p14="http://schemas.microsoft.com/office/powerpoint/2010/main" val="2693968473"/>
      </p:ext>
    </p:extLst>
  </p:cSld>
  <p:clrMapOvr>
    <a:masterClrMapping/>
  </p:clrMapOvr>
  <p:transition advTm="24000">
    <p:cut/>
    <p:sndAc>
      <p:end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6268A2-33AA-400F-9276-27CD7E691497}" type="slidenum">
              <a:rPr lang="en-US"/>
              <a:pPr>
                <a:defRPr/>
              </a:pPr>
              <a:t>‹#›</a:t>
            </a:fld>
            <a:endParaRPr lang="en-US"/>
          </a:p>
        </p:txBody>
      </p:sp>
    </p:spTree>
    <p:extLst>
      <p:ext uri="{BB962C8B-B14F-4D97-AF65-F5344CB8AC3E}">
        <p14:creationId xmlns:p14="http://schemas.microsoft.com/office/powerpoint/2010/main" val="80519373"/>
      </p:ext>
    </p:extLst>
  </p:cSld>
  <p:clrMapOvr>
    <a:masterClrMapping/>
  </p:clrMapOvr>
  <p:transition advTm="24000">
    <p:cut/>
    <p:sndAc>
      <p:end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4BDFDC-71D8-42C1-88BB-366C56D11B4C}" type="slidenum">
              <a:rPr lang="en-US"/>
              <a:pPr>
                <a:defRPr/>
              </a:pPr>
              <a:t>‹#›</a:t>
            </a:fld>
            <a:endParaRPr lang="en-US"/>
          </a:p>
        </p:txBody>
      </p:sp>
    </p:spTree>
    <p:extLst>
      <p:ext uri="{BB962C8B-B14F-4D97-AF65-F5344CB8AC3E}">
        <p14:creationId xmlns:p14="http://schemas.microsoft.com/office/powerpoint/2010/main" val="1133257631"/>
      </p:ext>
    </p:extLst>
  </p:cSld>
  <p:clrMapOvr>
    <a:masterClrMapping/>
  </p:clrMapOvr>
  <p:transition advTm="24000">
    <p:cut/>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9E15AD-6758-43AD-8CDA-F3BC44CFE3D9}" type="slidenum">
              <a:rPr lang="en-US"/>
              <a:pPr>
                <a:defRPr/>
              </a:pPr>
              <a:t>‹#›</a:t>
            </a:fld>
            <a:endParaRPr lang="en-US"/>
          </a:p>
        </p:txBody>
      </p:sp>
    </p:spTree>
    <p:extLst>
      <p:ext uri="{BB962C8B-B14F-4D97-AF65-F5344CB8AC3E}">
        <p14:creationId xmlns:p14="http://schemas.microsoft.com/office/powerpoint/2010/main" val="3631543148"/>
      </p:ext>
    </p:extLst>
  </p:cSld>
  <p:clrMapOvr>
    <a:masterClrMapping/>
  </p:clrMapOvr>
  <p:transition advTm="24000">
    <p:cut/>
    <p:sndAc>
      <p:end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A83B1-897E-4858-B546-935DE43FE134}" type="slidenum">
              <a:rPr lang="en-US"/>
              <a:pPr>
                <a:defRPr/>
              </a:pPr>
              <a:t>‹#›</a:t>
            </a:fld>
            <a:endParaRPr lang="en-US"/>
          </a:p>
        </p:txBody>
      </p:sp>
    </p:spTree>
    <p:extLst>
      <p:ext uri="{BB962C8B-B14F-4D97-AF65-F5344CB8AC3E}">
        <p14:creationId xmlns:p14="http://schemas.microsoft.com/office/powerpoint/2010/main" val="2538930896"/>
      </p:ext>
    </p:extLst>
  </p:cSld>
  <p:clrMapOvr>
    <a:masterClrMapping/>
  </p:clrMapOvr>
  <p:transition advTm="24000">
    <p:cut/>
    <p:sndAc>
      <p:end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2890F-FF12-4E0A-AADF-BD3DF5A3EADF}" type="slidenum">
              <a:rPr lang="en-US"/>
              <a:pPr>
                <a:defRPr/>
              </a:pPr>
              <a:t>‹#›</a:t>
            </a:fld>
            <a:endParaRPr lang="en-US"/>
          </a:p>
        </p:txBody>
      </p:sp>
    </p:spTree>
    <p:extLst>
      <p:ext uri="{BB962C8B-B14F-4D97-AF65-F5344CB8AC3E}">
        <p14:creationId xmlns:p14="http://schemas.microsoft.com/office/powerpoint/2010/main" val="1989778667"/>
      </p:ext>
    </p:extLst>
  </p:cSld>
  <p:clrMapOvr>
    <a:masterClrMapping/>
  </p:clrMapOvr>
  <p:transition advTm="24000">
    <p:cut/>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BBE756-C7DD-47B7-B00A-B6201969507D}" type="slidenum">
              <a:rPr lang="en-US"/>
              <a:pPr>
                <a:defRPr/>
              </a:pPr>
              <a:t>‹#›</a:t>
            </a:fld>
            <a:endParaRPr lang="en-US"/>
          </a:p>
        </p:txBody>
      </p:sp>
    </p:spTree>
    <p:extLst>
      <p:ext uri="{BB962C8B-B14F-4D97-AF65-F5344CB8AC3E}">
        <p14:creationId xmlns:p14="http://schemas.microsoft.com/office/powerpoint/2010/main" val="602885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78C69D-3C7F-4A50-ABE7-DEDA39C157CD}" type="slidenum">
              <a:rPr lang="en-US"/>
              <a:pPr>
                <a:defRPr/>
              </a:pPr>
              <a:t>‹#›</a:t>
            </a:fld>
            <a:endParaRPr lang="en-US"/>
          </a:p>
        </p:txBody>
      </p:sp>
    </p:spTree>
    <p:extLst>
      <p:ext uri="{BB962C8B-B14F-4D97-AF65-F5344CB8AC3E}">
        <p14:creationId xmlns:p14="http://schemas.microsoft.com/office/powerpoint/2010/main" val="3957773154"/>
      </p:ext>
    </p:extLst>
  </p:cSld>
  <p:clrMapOvr>
    <a:masterClrMapping/>
  </p:clrMapOvr>
  <p:transition advTm="24000">
    <p:cut/>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93EADD-D410-4C18-AAB1-F374DEB33938}" type="slidenum">
              <a:rPr lang="en-US"/>
              <a:pPr>
                <a:defRPr/>
              </a:pPr>
              <a:t>‹#›</a:t>
            </a:fld>
            <a:endParaRPr lang="en-US"/>
          </a:p>
        </p:txBody>
      </p:sp>
    </p:spTree>
    <p:extLst>
      <p:ext uri="{BB962C8B-B14F-4D97-AF65-F5344CB8AC3E}">
        <p14:creationId xmlns:p14="http://schemas.microsoft.com/office/powerpoint/2010/main" val="2930607523"/>
      </p:ext>
    </p:extLst>
  </p:cSld>
  <p:clrMapOvr>
    <a:masterClrMapping/>
  </p:clrMapOvr>
  <p:transition advTm="24000">
    <p:cut/>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5727840-7ED7-4A1B-A6E4-13E86B1BF4CF}" type="slidenum">
              <a:rPr lang="en-US"/>
              <a:pPr>
                <a:defRPr/>
              </a:pPr>
              <a:t>‹#›</a:t>
            </a:fld>
            <a:endParaRPr lang="en-US"/>
          </a:p>
        </p:txBody>
      </p:sp>
    </p:spTree>
    <p:extLst>
      <p:ext uri="{BB962C8B-B14F-4D97-AF65-F5344CB8AC3E}">
        <p14:creationId xmlns:p14="http://schemas.microsoft.com/office/powerpoint/2010/main" val="247662775"/>
      </p:ext>
    </p:extLst>
  </p:cSld>
  <p:clrMapOvr>
    <a:masterClrMapping/>
  </p:clrMapOvr>
  <p:transition advTm="24000">
    <p:cut/>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BA462D-BBD7-4596-9F70-003E50EB82DF}" type="slidenum">
              <a:rPr lang="en-US"/>
              <a:pPr>
                <a:defRPr/>
              </a:pPr>
              <a:t>‹#›</a:t>
            </a:fld>
            <a:endParaRPr lang="en-US"/>
          </a:p>
        </p:txBody>
      </p:sp>
    </p:spTree>
    <p:extLst>
      <p:ext uri="{BB962C8B-B14F-4D97-AF65-F5344CB8AC3E}">
        <p14:creationId xmlns:p14="http://schemas.microsoft.com/office/powerpoint/2010/main" val="2215223066"/>
      </p:ext>
    </p:extLst>
  </p:cSld>
  <p:clrMapOvr>
    <a:masterClrMapping/>
  </p:clrMapOvr>
  <p:transition advTm="24000">
    <p:cut/>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EECC40-A8F3-428E-A4D7-7F1BCC229BAC}" type="slidenum">
              <a:rPr lang="en-US"/>
              <a:pPr>
                <a:defRPr/>
              </a:pPr>
              <a:t>‹#›</a:t>
            </a:fld>
            <a:endParaRPr lang="en-US"/>
          </a:p>
        </p:txBody>
      </p:sp>
    </p:spTree>
    <p:extLst>
      <p:ext uri="{BB962C8B-B14F-4D97-AF65-F5344CB8AC3E}">
        <p14:creationId xmlns:p14="http://schemas.microsoft.com/office/powerpoint/2010/main" val="1351722120"/>
      </p:ext>
    </p:extLst>
  </p:cSld>
  <p:clrMapOvr>
    <a:masterClrMapping/>
  </p:clrMapOvr>
  <p:transition advTm="24000">
    <p:cut/>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B37333-3B21-4DFB-AA4F-BE1CE56FE506}" type="slidenum">
              <a:rPr lang="en-US"/>
              <a:pPr>
                <a:defRPr/>
              </a:pPr>
              <a:t>‹#›</a:t>
            </a:fld>
            <a:endParaRPr lang="en-US"/>
          </a:p>
        </p:txBody>
      </p:sp>
    </p:spTree>
    <p:extLst>
      <p:ext uri="{BB962C8B-B14F-4D97-AF65-F5344CB8AC3E}">
        <p14:creationId xmlns:p14="http://schemas.microsoft.com/office/powerpoint/2010/main" val="2648249301"/>
      </p:ext>
    </p:extLst>
  </p:cSld>
  <p:clrMapOvr>
    <a:masterClrMapping/>
  </p:clrMapOvr>
  <p:transition advTm="24000">
    <p:cut/>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6494A6-D3F8-4962-97C6-442C42014334}" type="slidenum">
              <a:rPr lang="en-US"/>
              <a:pPr>
                <a:defRPr/>
              </a:pPr>
              <a:t>‹#›</a:t>
            </a:fld>
            <a:endParaRPr lang="en-US"/>
          </a:p>
        </p:txBody>
      </p:sp>
    </p:spTree>
    <p:extLst>
      <p:ext uri="{BB962C8B-B14F-4D97-AF65-F5344CB8AC3E}">
        <p14:creationId xmlns:p14="http://schemas.microsoft.com/office/powerpoint/2010/main" val="1742211292"/>
      </p:ext>
    </p:extLst>
  </p:cSld>
  <p:clrMapOvr>
    <a:masterClrMapping/>
  </p:clrMapOvr>
  <p:transition advTm="24000">
    <p:cut/>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36EA7D-572D-4CC7-9CF7-CF94F3A7ECFC}" type="slidenum">
              <a:rPr lang="en-US"/>
              <a:pPr>
                <a:defRPr/>
              </a:pPr>
              <a:t>‹#›</a:t>
            </a:fld>
            <a:endParaRPr lang="en-US"/>
          </a:p>
        </p:txBody>
      </p:sp>
    </p:spTree>
    <p:extLst>
      <p:ext uri="{BB962C8B-B14F-4D97-AF65-F5344CB8AC3E}">
        <p14:creationId xmlns:p14="http://schemas.microsoft.com/office/powerpoint/2010/main" val="3398140130"/>
      </p:ext>
    </p:extLst>
  </p:cSld>
  <p:clrMapOvr>
    <a:masterClrMapping/>
  </p:clrMapOvr>
  <p:transition advTm="24000">
    <p:cut/>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0C386D-4790-4A83-8A9D-3D0D5EB04703}" type="slidenum">
              <a:rPr lang="en-US"/>
              <a:pPr>
                <a:defRPr/>
              </a:pPr>
              <a:t>‹#›</a:t>
            </a:fld>
            <a:endParaRPr lang="en-US"/>
          </a:p>
        </p:txBody>
      </p:sp>
    </p:spTree>
    <p:extLst>
      <p:ext uri="{BB962C8B-B14F-4D97-AF65-F5344CB8AC3E}">
        <p14:creationId xmlns:p14="http://schemas.microsoft.com/office/powerpoint/2010/main" val="1476277801"/>
      </p:ext>
    </p:extLst>
  </p:cSld>
  <p:clrMapOvr>
    <a:masterClrMapping/>
  </p:clrMapOvr>
  <p:transition advTm="24000">
    <p:cut/>
    <p:sndAc>
      <p:end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D5FC14-E351-44D7-AADB-169062A56C19}" type="slidenum">
              <a:rPr lang="en-US"/>
              <a:pPr>
                <a:defRPr/>
              </a:pPr>
              <a:t>‹#›</a:t>
            </a:fld>
            <a:endParaRPr lang="en-US"/>
          </a:p>
        </p:txBody>
      </p:sp>
    </p:spTree>
    <p:extLst>
      <p:ext uri="{BB962C8B-B14F-4D97-AF65-F5344CB8AC3E}">
        <p14:creationId xmlns:p14="http://schemas.microsoft.com/office/powerpoint/2010/main" val="448410573"/>
      </p:ext>
    </p:extLst>
  </p:cSld>
  <p:clrMapOvr>
    <a:masterClrMapping/>
  </p:clrMapOvr>
  <p:transition advTm="24000">
    <p:cut/>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74C8F2-78AF-4B80-828A-CA2D34BD87C1}" type="slidenum">
              <a:rPr lang="en-US"/>
              <a:pPr>
                <a:defRPr/>
              </a:pPr>
              <a:t>‹#›</a:t>
            </a:fld>
            <a:endParaRPr lang="en-US"/>
          </a:p>
        </p:txBody>
      </p:sp>
    </p:spTree>
    <p:extLst>
      <p:ext uri="{BB962C8B-B14F-4D97-AF65-F5344CB8AC3E}">
        <p14:creationId xmlns:p14="http://schemas.microsoft.com/office/powerpoint/2010/main" val="1074834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1F3D4-63D4-478F-9D83-ED73BCCC0919}" type="slidenum">
              <a:rPr lang="en-US"/>
              <a:pPr>
                <a:defRPr/>
              </a:pPr>
              <a:t>‹#›</a:t>
            </a:fld>
            <a:endParaRPr lang="en-US"/>
          </a:p>
        </p:txBody>
      </p:sp>
    </p:spTree>
    <p:extLst>
      <p:ext uri="{BB962C8B-B14F-4D97-AF65-F5344CB8AC3E}">
        <p14:creationId xmlns:p14="http://schemas.microsoft.com/office/powerpoint/2010/main" val="151735739"/>
      </p:ext>
    </p:extLst>
  </p:cSld>
  <p:clrMapOvr>
    <a:masterClrMapping/>
  </p:clrMapOvr>
  <p:transition advTm="24000">
    <p:cut/>
    <p:sndAc>
      <p:end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62F497-F0E8-4B90-8C30-B00B578A2AE7}" type="slidenum">
              <a:rPr lang="en-US"/>
              <a:pPr>
                <a:defRPr/>
              </a:pPr>
              <a:t>‹#›</a:t>
            </a:fld>
            <a:endParaRPr lang="en-US"/>
          </a:p>
        </p:txBody>
      </p:sp>
    </p:spTree>
    <p:extLst>
      <p:ext uri="{BB962C8B-B14F-4D97-AF65-F5344CB8AC3E}">
        <p14:creationId xmlns:p14="http://schemas.microsoft.com/office/powerpoint/2010/main" val="589972198"/>
      </p:ext>
    </p:extLst>
  </p:cSld>
  <p:clrMapOvr>
    <a:masterClrMapping/>
  </p:clrMapOvr>
  <p:transition advTm="24000">
    <p:cut/>
    <p:sndAc>
      <p:end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FBEC0-F9E2-4694-A6BC-AD9CFDC6FADE}" type="slidenum">
              <a:rPr lang="en-US"/>
              <a:pPr>
                <a:defRPr/>
              </a:pPr>
              <a:t>‹#›</a:t>
            </a:fld>
            <a:endParaRPr lang="en-US"/>
          </a:p>
        </p:txBody>
      </p:sp>
    </p:spTree>
    <p:extLst>
      <p:ext uri="{BB962C8B-B14F-4D97-AF65-F5344CB8AC3E}">
        <p14:creationId xmlns:p14="http://schemas.microsoft.com/office/powerpoint/2010/main" val="1856874115"/>
      </p:ext>
    </p:extLst>
  </p:cSld>
  <p:clrMapOvr>
    <a:masterClrMapping/>
  </p:clrMapOvr>
  <p:transition advTm="24000">
    <p:cut/>
    <p:sndAc>
      <p:end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77201-817F-4188-B414-BA55C6DC40CA}" type="slidenum">
              <a:rPr lang="en-US"/>
              <a:pPr>
                <a:defRPr/>
              </a:pPr>
              <a:t>‹#›</a:t>
            </a:fld>
            <a:endParaRPr lang="en-US"/>
          </a:p>
        </p:txBody>
      </p:sp>
    </p:spTree>
    <p:extLst>
      <p:ext uri="{BB962C8B-B14F-4D97-AF65-F5344CB8AC3E}">
        <p14:creationId xmlns:p14="http://schemas.microsoft.com/office/powerpoint/2010/main" val="4072545428"/>
      </p:ext>
    </p:extLst>
  </p:cSld>
  <p:clrMapOvr>
    <a:masterClrMapping/>
  </p:clrMapOvr>
  <p:transition advTm="24000">
    <p:cut/>
    <p:sndAc>
      <p:end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D27DC3-895A-493B-AB3C-6D3867BAE7CC}" type="slidenum">
              <a:rPr lang="en-US"/>
              <a:pPr>
                <a:defRPr/>
              </a:pPr>
              <a:t>‹#›</a:t>
            </a:fld>
            <a:endParaRPr lang="en-US"/>
          </a:p>
        </p:txBody>
      </p:sp>
    </p:spTree>
    <p:extLst>
      <p:ext uri="{BB962C8B-B14F-4D97-AF65-F5344CB8AC3E}">
        <p14:creationId xmlns:p14="http://schemas.microsoft.com/office/powerpoint/2010/main" val="708079426"/>
      </p:ext>
    </p:extLst>
  </p:cSld>
  <p:clrMapOvr>
    <a:masterClrMapping/>
  </p:clrMapOvr>
  <p:transition advTm="24000">
    <p:cut/>
    <p:sndAc>
      <p:end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28B6F49-5CF7-4B91-9309-2E211FF16D8D}" type="slidenum">
              <a:rPr lang="en-US"/>
              <a:pPr>
                <a:defRPr/>
              </a:pPr>
              <a:t>‹#›</a:t>
            </a:fld>
            <a:endParaRPr lang="en-US"/>
          </a:p>
        </p:txBody>
      </p:sp>
    </p:spTree>
    <p:extLst>
      <p:ext uri="{BB962C8B-B14F-4D97-AF65-F5344CB8AC3E}">
        <p14:creationId xmlns:p14="http://schemas.microsoft.com/office/powerpoint/2010/main" val="2049682486"/>
      </p:ext>
    </p:extLst>
  </p:cSld>
  <p:clrMapOvr>
    <a:masterClrMapping/>
  </p:clrMapOvr>
  <p:transition advTm="24000">
    <p:cut/>
    <p:sndAc>
      <p:end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34F91-D12A-4436-9626-BA687BCFAD4F}" type="slidenum">
              <a:rPr lang="en-US"/>
              <a:pPr>
                <a:defRPr/>
              </a:pPr>
              <a:t>‹#›</a:t>
            </a:fld>
            <a:endParaRPr lang="en-US"/>
          </a:p>
        </p:txBody>
      </p:sp>
    </p:spTree>
    <p:extLst>
      <p:ext uri="{BB962C8B-B14F-4D97-AF65-F5344CB8AC3E}">
        <p14:creationId xmlns:p14="http://schemas.microsoft.com/office/powerpoint/2010/main" val="400788789"/>
      </p:ext>
    </p:extLst>
  </p:cSld>
  <p:clrMapOvr>
    <a:masterClrMapping/>
  </p:clrMapOvr>
  <p:transition advTm="24000">
    <p:cut/>
    <p:sndAc>
      <p:end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244FC-4770-4258-9C1B-3190D804BAE0}" type="slidenum">
              <a:rPr lang="en-US"/>
              <a:pPr>
                <a:defRPr/>
              </a:pPr>
              <a:t>‹#›</a:t>
            </a:fld>
            <a:endParaRPr lang="en-US"/>
          </a:p>
        </p:txBody>
      </p:sp>
    </p:spTree>
    <p:extLst>
      <p:ext uri="{BB962C8B-B14F-4D97-AF65-F5344CB8AC3E}">
        <p14:creationId xmlns:p14="http://schemas.microsoft.com/office/powerpoint/2010/main" val="120262649"/>
      </p:ext>
    </p:extLst>
  </p:cSld>
  <p:clrMapOvr>
    <a:masterClrMapping/>
  </p:clrMapOvr>
  <p:transition advTm="24000">
    <p:cut/>
    <p:sndAc>
      <p:end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DA29E-40F9-46BB-9D27-1A58757DAA13}" type="slidenum">
              <a:rPr lang="en-US"/>
              <a:pPr>
                <a:defRPr/>
              </a:pPr>
              <a:t>‹#›</a:t>
            </a:fld>
            <a:endParaRPr lang="en-US"/>
          </a:p>
        </p:txBody>
      </p:sp>
    </p:spTree>
    <p:extLst>
      <p:ext uri="{BB962C8B-B14F-4D97-AF65-F5344CB8AC3E}">
        <p14:creationId xmlns:p14="http://schemas.microsoft.com/office/powerpoint/2010/main" val="2506814315"/>
      </p:ext>
    </p:extLst>
  </p:cSld>
  <p:clrMapOvr>
    <a:masterClrMapping/>
  </p:clrMapOvr>
  <p:transition advTm="24000">
    <p:cut/>
    <p:sndAc>
      <p:end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4C7DF9-FB16-4224-A40C-3DB7357BC9FC}" type="slidenum">
              <a:rPr lang="en-US"/>
              <a:pPr>
                <a:defRPr/>
              </a:pPr>
              <a:t>‹#›</a:t>
            </a:fld>
            <a:endParaRPr lang="en-US"/>
          </a:p>
        </p:txBody>
      </p:sp>
    </p:spTree>
    <p:extLst>
      <p:ext uri="{BB962C8B-B14F-4D97-AF65-F5344CB8AC3E}">
        <p14:creationId xmlns:p14="http://schemas.microsoft.com/office/powerpoint/2010/main" val="3784776854"/>
      </p:ext>
    </p:extLst>
  </p:cSld>
  <p:clrMapOvr>
    <a:masterClrMapping/>
  </p:clrMapOvr>
  <p:transition advTm="24000">
    <p:cut/>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194C9A-20D8-466A-B0FB-B3F68F28672C}" type="slidenum">
              <a:rPr lang="en-US"/>
              <a:pPr>
                <a:defRPr/>
              </a:pPr>
              <a:t>‹#›</a:t>
            </a:fld>
            <a:endParaRPr lang="en-US"/>
          </a:p>
        </p:txBody>
      </p:sp>
    </p:spTree>
    <p:extLst>
      <p:ext uri="{BB962C8B-B14F-4D97-AF65-F5344CB8AC3E}">
        <p14:creationId xmlns:p14="http://schemas.microsoft.com/office/powerpoint/2010/main" val="3751599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353389-A44F-41D6-B6D2-5CBD9EBC26A8}" type="slidenum">
              <a:rPr lang="en-US"/>
              <a:pPr>
                <a:defRPr/>
              </a:pPr>
              <a:t>‹#›</a:t>
            </a:fld>
            <a:endParaRPr lang="en-US"/>
          </a:p>
        </p:txBody>
      </p:sp>
    </p:spTree>
    <p:extLst>
      <p:ext uri="{BB962C8B-B14F-4D97-AF65-F5344CB8AC3E}">
        <p14:creationId xmlns:p14="http://schemas.microsoft.com/office/powerpoint/2010/main" val="2864175467"/>
      </p:ext>
    </p:extLst>
  </p:cSld>
  <p:clrMapOvr>
    <a:masterClrMapping/>
  </p:clrMapOvr>
  <p:transition advTm="24000">
    <p:cut/>
    <p:sndAc>
      <p:end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F28316-701A-4222-A3BD-53C075286197}" type="slidenum">
              <a:rPr lang="en-US"/>
              <a:pPr>
                <a:defRPr/>
              </a:pPr>
              <a:t>‹#›</a:t>
            </a:fld>
            <a:endParaRPr lang="en-US"/>
          </a:p>
        </p:txBody>
      </p:sp>
    </p:spTree>
    <p:extLst>
      <p:ext uri="{BB962C8B-B14F-4D97-AF65-F5344CB8AC3E}">
        <p14:creationId xmlns:p14="http://schemas.microsoft.com/office/powerpoint/2010/main" val="985484627"/>
      </p:ext>
    </p:extLst>
  </p:cSld>
  <p:clrMapOvr>
    <a:masterClrMapping/>
  </p:clrMapOvr>
  <p:transition advTm="24000">
    <p:cut/>
    <p:sndAc>
      <p:end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C43715-6752-48A8-A60E-6D938B767FE8}" type="slidenum">
              <a:rPr lang="en-US"/>
              <a:pPr>
                <a:defRPr/>
              </a:pPr>
              <a:t>‹#›</a:t>
            </a:fld>
            <a:endParaRPr lang="en-US"/>
          </a:p>
        </p:txBody>
      </p:sp>
    </p:spTree>
    <p:extLst>
      <p:ext uri="{BB962C8B-B14F-4D97-AF65-F5344CB8AC3E}">
        <p14:creationId xmlns:p14="http://schemas.microsoft.com/office/powerpoint/2010/main" val="2776591257"/>
      </p:ext>
    </p:extLst>
  </p:cSld>
  <p:clrMapOvr>
    <a:masterClrMapping/>
  </p:clrMapOvr>
  <p:transition advTm="24000">
    <p:cut/>
    <p:sndAc>
      <p:end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D63C1E-CD82-4777-B2C8-440E438C5B74}" type="slidenum">
              <a:rPr lang="en-US"/>
              <a:pPr>
                <a:defRPr/>
              </a:pPr>
              <a:t>‹#›</a:t>
            </a:fld>
            <a:endParaRPr lang="en-US"/>
          </a:p>
        </p:txBody>
      </p:sp>
    </p:spTree>
    <p:extLst>
      <p:ext uri="{BB962C8B-B14F-4D97-AF65-F5344CB8AC3E}">
        <p14:creationId xmlns:p14="http://schemas.microsoft.com/office/powerpoint/2010/main" val="218957187"/>
      </p:ext>
    </p:extLst>
  </p:cSld>
  <p:clrMapOvr>
    <a:masterClrMapping/>
  </p:clrMapOvr>
  <p:transition advTm="24000">
    <p:cut/>
    <p:sndAc>
      <p:end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C1FA2-8F3F-4124-A9E5-A7167B5F6CE0}" type="slidenum">
              <a:rPr lang="en-US"/>
              <a:pPr>
                <a:defRPr/>
              </a:pPr>
              <a:t>‹#›</a:t>
            </a:fld>
            <a:endParaRPr lang="en-US"/>
          </a:p>
        </p:txBody>
      </p:sp>
    </p:spTree>
    <p:extLst>
      <p:ext uri="{BB962C8B-B14F-4D97-AF65-F5344CB8AC3E}">
        <p14:creationId xmlns:p14="http://schemas.microsoft.com/office/powerpoint/2010/main" val="2748664813"/>
      </p:ext>
    </p:extLst>
  </p:cSld>
  <p:clrMapOvr>
    <a:masterClrMapping/>
  </p:clrMapOvr>
  <p:transition advTm="24000">
    <p:cut/>
    <p:sndAc>
      <p:end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F242C-2355-41EA-9D6C-72FFD42611A8}" type="slidenum">
              <a:rPr lang="en-US"/>
              <a:pPr>
                <a:defRPr/>
              </a:pPr>
              <a:t>‹#›</a:t>
            </a:fld>
            <a:endParaRPr lang="en-US"/>
          </a:p>
        </p:txBody>
      </p:sp>
    </p:spTree>
    <p:extLst>
      <p:ext uri="{BB962C8B-B14F-4D97-AF65-F5344CB8AC3E}">
        <p14:creationId xmlns:p14="http://schemas.microsoft.com/office/powerpoint/2010/main" val="1344427676"/>
      </p:ext>
    </p:extLst>
  </p:cSld>
  <p:clrMapOvr>
    <a:masterClrMapping/>
  </p:clrMapOvr>
  <p:transition advTm="24000">
    <p:cut/>
    <p:sndAc>
      <p:end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C6DBC-03EB-4FCF-A8C5-7442D3A6CDED}" type="slidenum">
              <a:rPr lang="en-US"/>
              <a:pPr>
                <a:defRPr/>
              </a:pPr>
              <a:t>‹#›</a:t>
            </a:fld>
            <a:endParaRPr lang="en-US"/>
          </a:p>
        </p:txBody>
      </p:sp>
    </p:spTree>
    <p:extLst>
      <p:ext uri="{BB962C8B-B14F-4D97-AF65-F5344CB8AC3E}">
        <p14:creationId xmlns:p14="http://schemas.microsoft.com/office/powerpoint/2010/main" val="254161955"/>
      </p:ext>
    </p:extLst>
  </p:cSld>
  <p:clrMapOvr>
    <a:masterClrMapping/>
  </p:clrMapOvr>
  <p:transition advTm="24000">
    <p:cut/>
    <p:sndAc>
      <p:end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99D4AA-9ECC-4B97-9BF9-883A930FA58B}" type="slidenum">
              <a:rPr lang="en-US"/>
              <a:pPr>
                <a:defRPr/>
              </a:pPr>
              <a:t>‹#›</a:t>
            </a:fld>
            <a:endParaRPr lang="en-US"/>
          </a:p>
        </p:txBody>
      </p:sp>
    </p:spTree>
    <p:extLst>
      <p:ext uri="{BB962C8B-B14F-4D97-AF65-F5344CB8AC3E}">
        <p14:creationId xmlns:p14="http://schemas.microsoft.com/office/powerpoint/2010/main" val="1220605108"/>
      </p:ext>
    </p:extLst>
  </p:cSld>
  <p:clrMapOvr>
    <a:masterClrMapping/>
  </p:clrMapOvr>
  <p:transition advTm="24000">
    <p:cut/>
    <p:sndAc>
      <p:end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5DBE13-33BE-4287-B6B2-5DE96C0F77D8}" type="slidenum">
              <a:rPr lang="en-US"/>
              <a:pPr>
                <a:defRPr/>
              </a:pPr>
              <a:t>‹#›</a:t>
            </a:fld>
            <a:endParaRPr lang="en-US"/>
          </a:p>
        </p:txBody>
      </p:sp>
    </p:spTree>
    <p:extLst>
      <p:ext uri="{BB962C8B-B14F-4D97-AF65-F5344CB8AC3E}">
        <p14:creationId xmlns:p14="http://schemas.microsoft.com/office/powerpoint/2010/main" val="3483242956"/>
      </p:ext>
    </p:extLst>
  </p:cSld>
  <p:clrMapOvr>
    <a:masterClrMapping/>
  </p:clrMapOvr>
  <p:transition advTm="24000">
    <p:cut/>
    <p:sndAc>
      <p:end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A7EEE-5B05-4F75-936C-6088151F7351}" type="slidenum">
              <a:rPr lang="en-US"/>
              <a:pPr>
                <a:defRPr/>
              </a:pPr>
              <a:t>‹#›</a:t>
            </a:fld>
            <a:endParaRPr lang="en-US"/>
          </a:p>
        </p:txBody>
      </p:sp>
    </p:spTree>
    <p:extLst>
      <p:ext uri="{BB962C8B-B14F-4D97-AF65-F5344CB8AC3E}">
        <p14:creationId xmlns:p14="http://schemas.microsoft.com/office/powerpoint/2010/main" val="2289082549"/>
      </p:ext>
    </p:extLst>
  </p:cSld>
  <p:clrMapOvr>
    <a:masterClrMapping/>
  </p:clrMapOvr>
  <p:transition advTm="24000">
    <p:cut/>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2F272A-1DD6-4053-81F4-CE9E79D4CB18}" type="slidenum">
              <a:rPr lang="en-US"/>
              <a:pPr>
                <a:defRPr/>
              </a:pPr>
              <a:t>‹#›</a:t>
            </a:fld>
            <a:endParaRPr lang="en-US"/>
          </a:p>
        </p:txBody>
      </p:sp>
    </p:spTree>
    <p:extLst>
      <p:ext uri="{BB962C8B-B14F-4D97-AF65-F5344CB8AC3E}">
        <p14:creationId xmlns:p14="http://schemas.microsoft.com/office/powerpoint/2010/main" val="26651926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8A4F-8EA5-4373-97DF-63CF725F47F9}" type="slidenum">
              <a:rPr lang="en-US"/>
              <a:pPr>
                <a:defRPr/>
              </a:pPr>
              <a:t>‹#›</a:t>
            </a:fld>
            <a:endParaRPr lang="en-US"/>
          </a:p>
        </p:txBody>
      </p:sp>
    </p:spTree>
    <p:extLst>
      <p:ext uri="{BB962C8B-B14F-4D97-AF65-F5344CB8AC3E}">
        <p14:creationId xmlns:p14="http://schemas.microsoft.com/office/powerpoint/2010/main" val="3711834270"/>
      </p:ext>
    </p:extLst>
  </p:cSld>
  <p:clrMapOvr>
    <a:masterClrMapping/>
  </p:clrMapOvr>
  <p:transition advTm="24000">
    <p:cut/>
    <p:sndAc>
      <p:end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B3DB2-D571-4B54-AE50-579F0E0D4D63}" type="slidenum">
              <a:rPr lang="en-US"/>
              <a:pPr>
                <a:defRPr/>
              </a:pPr>
              <a:t>‹#›</a:t>
            </a:fld>
            <a:endParaRPr lang="en-US"/>
          </a:p>
        </p:txBody>
      </p:sp>
    </p:spTree>
    <p:extLst>
      <p:ext uri="{BB962C8B-B14F-4D97-AF65-F5344CB8AC3E}">
        <p14:creationId xmlns:p14="http://schemas.microsoft.com/office/powerpoint/2010/main" val="1852607760"/>
      </p:ext>
    </p:extLst>
  </p:cSld>
  <p:clrMapOvr>
    <a:masterClrMapping/>
  </p:clrMapOvr>
  <p:transition advTm="24000">
    <p:cut/>
    <p:sndAc>
      <p:end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060D6-E911-4612-B1F1-EB4FF64BB759}" type="slidenum">
              <a:rPr lang="en-US"/>
              <a:pPr>
                <a:defRPr/>
              </a:pPr>
              <a:t>‹#›</a:t>
            </a:fld>
            <a:endParaRPr lang="en-US"/>
          </a:p>
        </p:txBody>
      </p:sp>
    </p:spTree>
    <p:extLst>
      <p:ext uri="{BB962C8B-B14F-4D97-AF65-F5344CB8AC3E}">
        <p14:creationId xmlns:p14="http://schemas.microsoft.com/office/powerpoint/2010/main" val="4085274417"/>
      </p:ext>
    </p:extLst>
  </p:cSld>
  <p:clrMapOvr>
    <a:masterClrMapping/>
  </p:clrMapOvr>
  <p:transition advTm="24000">
    <p:cut/>
    <p:sndAc>
      <p:end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005EB0-B725-44BD-8FB9-E278232EFF51}" type="slidenum">
              <a:rPr lang="en-US"/>
              <a:pPr>
                <a:defRPr/>
              </a:pPr>
              <a:t>‹#›</a:t>
            </a:fld>
            <a:endParaRPr lang="en-US"/>
          </a:p>
        </p:txBody>
      </p:sp>
    </p:spTree>
    <p:extLst>
      <p:ext uri="{BB962C8B-B14F-4D97-AF65-F5344CB8AC3E}">
        <p14:creationId xmlns:p14="http://schemas.microsoft.com/office/powerpoint/2010/main" val="277616329"/>
      </p:ext>
    </p:extLst>
  </p:cSld>
  <p:clrMapOvr>
    <a:masterClrMapping/>
  </p:clrMapOvr>
  <p:transition advTm="24000">
    <p:cut/>
    <p:sndAc>
      <p:end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C5AB83-641B-4B24-BFBE-E1F9EACC36CB}" type="slidenum">
              <a:rPr lang="en-US"/>
              <a:pPr>
                <a:defRPr/>
              </a:pPr>
              <a:t>‹#›</a:t>
            </a:fld>
            <a:endParaRPr lang="en-US"/>
          </a:p>
        </p:txBody>
      </p:sp>
    </p:spTree>
    <p:extLst>
      <p:ext uri="{BB962C8B-B14F-4D97-AF65-F5344CB8AC3E}">
        <p14:creationId xmlns:p14="http://schemas.microsoft.com/office/powerpoint/2010/main" val="3857898802"/>
      </p:ext>
    </p:extLst>
  </p:cSld>
  <p:clrMapOvr>
    <a:masterClrMapping/>
  </p:clrMapOvr>
  <p:transition advTm="24000">
    <p:cut/>
    <p:sndAc>
      <p:end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1E7A2D-5465-47C6-9C64-DE74DD336A7C}" type="slidenum">
              <a:rPr lang="en-US"/>
              <a:pPr>
                <a:defRPr/>
              </a:pPr>
              <a:t>‹#›</a:t>
            </a:fld>
            <a:endParaRPr lang="en-US"/>
          </a:p>
        </p:txBody>
      </p:sp>
    </p:spTree>
    <p:extLst>
      <p:ext uri="{BB962C8B-B14F-4D97-AF65-F5344CB8AC3E}">
        <p14:creationId xmlns:p14="http://schemas.microsoft.com/office/powerpoint/2010/main" val="3422972817"/>
      </p:ext>
    </p:extLst>
  </p:cSld>
  <p:clrMapOvr>
    <a:masterClrMapping/>
  </p:clrMapOvr>
  <p:transition advTm="24000">
    <p:cut/>
    <p:sndAc>
      <p:end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896F1-660E-437A-A304-9A32C9F88211}" type="slidenum">
              <a:rPr lang="en-US"/>
              <a:pPr>
                <a:defRPr/>
              </a:pPr>
              <a:t>‹#›</a:t>
            </a:fld>
            <a:endParaRPr lang="en-US"/>
          </a:p>
        </p:txBody>
      </p:sp>
    </p:spTree>
    <p:extLst>
      <p:ext uri="{BB962C8B-B14F-4D97-AF65-F5344CB8AC3E}">
        <p14:creationId xmlns:p14="http://schemas.microsoft.com/office/powerpoint/2010/main" val="2259010038"/>
      </p:ext>
    </p:extLst>
  </p:cSld>
  <p:clrMapOvr>
    <a:masterClrMapping/>
  </p:clrMapOvr>
  <p:transition advTm="24000">
    <p:cut/>
    <p:sndAc>
      <p:end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E3E3F-092F-4237-945F-B089E34DBDB1}" type="slidenum">
              <a:rPr lang="en-US"/>
              <a:pPr>
                <a:defRPr/>
              </a:pPr>
              <a:t>‹#›</a:t>
            </a:fld>
            <a:endParaRPr lang="en-US"/>
          </a:p>
        </p:txBody>
      </p:sp>
    </p:spTree>
    <p:extLst>
      <p:ext uri="{BB962C8B-B14F-4D97-AF65-F5344CB8AC3E}">
        <p14:creationId xmlns:p14="http://schemas.microsoft.com/office/powerpoint/2010/main" val="181701419"/>
      </p:ext>
    </p:extLst>
  </p:cSld>
  <p:clrMapOvr>
    <a:masterClrMapping/>
  </p:clrMapOvr>
  <p:transition advTm="24000">
    <p:cut/>
    <p:sndAc>
      <p:end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19EB8-6F4A-408D-8A61-02A7CBF1C2F6}" type="slidenum">
              <a:rPr lang="en-US"/>
              <a:pPr>
                <a:defRPr/>
              </a:pPr>
              <a:t>‹#›</a:t>
            </a:fld>
            <a:endParaRPr lang="en-US"/>
          </a:p>
        </p:txBody>
      </p:sp>
    </p:spTree>
    <p:extLst>
      <p:ext uri="{BB962C8B-B14F-4D97-AF65-F5344CB8AC3E}">
        <p14:creationId xmlns:p14="http://schemas.microsoft.com/office/powerpoint/2010/main" val="231061326"/>
      </p:ext>
    </p:extLst>
  </p:cSld>
  <p:clrMapOvr>
    <a:masterClrMapping/>
  </p:clrMapOvr>
  <p:transition advTm="24000">
    <p:cut/>
    <p:sndAc>
      <p:end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F7134-B4DF-4AEA-A72A-CEBF129AD074}" type="slidenum">
              <a:rPr lang="en-US"/>
              <a:pPr>
                <a:defRPr/>
              </a:pPr>
              <a:t>‹#›</a:t>
            </a:fld>
            <a:endParaRPr lang="en-US"/>
          </a:p>
        </p:txBody>
      </p:sp>
    </p:spTree>
    <p:extLst>
      <p:ext uri="{BB962C8B-B14F-4D97-AF65-F5344CB8AC3E}">
        <p14:creationId xmlns:p14="http://schemas.microsoft.com/office/powerpoint/2010/main" val="3819906120"/>
      </p:ext>
    </p:extLst>
  </p:cSld>
  <p:clrMapOvr>
    <a:masterClrMapping/>
  </p:clrMapOvr>
  <p:transition advTm="24000">
    <p:cut/>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67BEF-1003-48BE-B3B0-91AA33432249}" type="slidenum">
              <a:rPr lang="en-US"/>
              <a:pPr>
                <a:defRPr/>
              </a:pPr>
              <a:t>‹#›</a:t>
            </a:fld>
            <a:endParaRPr lang="en-US"/>
          </a:p>
        </p:txBody>
      </p:sp>
    </p:spTree>
    <p:extLst>
      <p:ext uri="{BB962C8B-B14F-4D97-AF65-F5344CB8AC3E}">
        <p14:creationId xmlns:p14="http://schemas.microsoft.com/office/powerpoint/2010/main" val="23263145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9C5CA-BD56-4543-8EB8-32594E43244D}" type="slidenum">
              <a:rPr lang="en-US"/>
              <a:pPr>
                <a:defRPr/>
              </a:pPr>
              <a:t>‹#›</a:t>
            </a:fld>
            <a:endParaRPr lang="en-US"/>
          </a:p>
        </p:txBody>
      </p:sp>
    </p:spTree>
    <p:extLst>
      <p:ext uri="{BB962C8B-B14F-4D97-AF65-F5344CB8AC3E}">
        <p14:creationId xmlns:p14="http://schemas.microsoft.com/office/powerpoint/2010/main" val="1083366632"/>
      </p:ext>
    </p:extLst>
  </p:cSld>
  <p:clrMapOvr>
    <a:masterClrMapping/>
  </p:clrMapOvr>
  <p:transition advTm="24000">
    <p:cut/>
    <p:sndAc>
      <p:end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427915C-D9FB-464B-A623-C68E1B395C7D}" type="slidenum">
              <a:rPr lang="en-US"/>
              <a:pPr>
                <a:defRPr/>
              </a:pPr>
              <a:t>‹#›</a:t>
            </a:fld>
            <a:endParaRPr lang="en-US"/>
          </a:p>
        </p:txBody>
      </p:sp>
    </p:spTree>
    <p:extLst>
      <p:ext uri="{BB962C8B-B14F-4D97-AF65-F5344CB8AC3E}">
        <p14:creationId xmlns:p14="http://schemas.microsoft.com/office/powerpoint/2010/main" val="929993271"/>
      </p:ext>
    </p:extLst>
  </p:cSld>
  <p:clrMapOvr>
    <a:masterClrMapping/>
  </p:clrMapOvr>
  <p:transition advTm="24000">
    <p:cut/>
    <p:sndAc>
      <p:end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D02A75-5DD8-4C00-A591-30FD8694A03D}" type="slidenum">
              <a:rPr lang="en-US"/>
              <a:pPr>
                <a:defRPr/>
              </a:pPr>
              <a:t>‹#›</a:t>
            </a:fld>
            <a:endParaRPr lang="en-US"/>
          </a:p>
        </p:txBody>
      </p:sp>
    </p:spTree>
    <p:extLst>
      <p:ext uri="{BB962C8B-B14F-4D97-AF65-F5344CB8AC3E}">
        <p14:creationId xmlns:p14="http://schemas.microsoft.com/office/powerpoint/2010/main" val="1033260354"/>
      </p:ext>
    </p:extLst>
  </p:cSld>
  <p:clrMapOvr>
    <a:masterClrMapping/>
  </p:clrMapOvr>
  <p:transition advTm="24000">
    <p:cut/>
    <p:sndAc>
      <p:end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7A09F-D661-43DC-B96D-B46853F66518}" type="slidenum">
              <a:rPr lang="en-US"/>
              <a:pPr>
                <a:defRPr/>
              </a:pPr>
              <a:t>‹#›</a:t>
            </a:fld>
            <a:endParaRPr lang="en-US"/>
          </a:p>
        </p:txBody>
      </p:sp>
    </p:spTree>
    <p:extLst>
      <p:ext uri="{BB962C8B-B14F-4D97-AF65-F5344CB8AC3E}">
        <p14:creationId xmlns:p14="http://schemas.microsoft.com/office/powerpoint/2010/main" val="3740876182"/>
      </p:ext>
    </p:extLst>
  </p:cSld>
  <p:clrMapOvr>
    <a:masterClrMapping/>
  </p:clrMapOvr>
  <p:transition advTm="24000">
    <p:cut/>
    <p:sndAc>
      <p:end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3F799C-3022-45DB-A979-DF88F5604169}" type="slidenum">
              <a:rPr lang="en-US"/>
              <a:pPr>
                <a:defRPr/>
              </a:pPr>
              <a:t>‹#›</a:t>
            </a:fld>
            <a:endParaRPr lang="en-US"/>
          </a:p>
        </p:txBody>
      </p:sp>
    </p:spTree>
    <p:extLst>
      <p:ext uri="{BB962C8B-B14F-4D97-AF65-F5344CB8AC3E}">
        <p14:creationId xmlns:p14="http://schemas.microsoft.com/office/powerpoint/2010/main" val="3637221908"/>
      </p:ext>
    </p:extLst>
  </p:cSld>
  <p:clrMapOvr>
    <a:masterClrMapping/>
  </p:clrMapOvr>
  <p:transition advTm="24000">
    <p:cut/>
    <p:sndAc>
      <p:end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98C3C-A712-4F9F-A230-9A4A0FDDB6E9}" type="slidenum">
              <a:rPr lang="en-US"/>
              <a:pPr>
                <a:defRPr/>
              </a:pPr>
              <a:t>‹#›</a:t>
            </a:fld>
            <a:endParaRPr lang="en-US"/>
          </a:p>
        </p:txBody>
      </p:sp>
    </p:spTree>
    <p:extLst>
      <p:ext uri="{BB962C8B-B14F-4D97-AF65-F5344CB8AC3E}">
        <p14:creationId xmlns:p14="http://schemas.microsoft.com/office/powerpoint/2010/main" val="1183617781"/>
      </p:ext>
    </p:extLst>
  </p:cSld>
  <p:clrMapOvr>
    <a:masterClrMapping/>
  </p:clrMapOvr>
  <p:transition advTm="24000">
    <p:cut/>
    <p:sndAc>
      <p:end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631E4C-0048-4681-87BA-417D1292C130}" type="slidenum">
              <a:rPr lang="en-US"/>
              <a:pPr>
                <a:defRPr/>
              </a:pPr>
              <a:t>‹#›</a:t>
            </a:fld>
            <a:endParaRPr lang="en-US"/>
          </a:p>
        </p:txBody>
      </p:sp>
    </p:spTree>
    <p:extLst>
      <p:ext uri="{BB962C8B-B14F-4D97-AF65-F5344CB8AC3E}">
        <p14:creationId xmlns:p14="http://schemas.microsoft.com/office/powerpoint/2010/main" val="347085526"/>
      </p:ext>
    </p:extLst>
  </p:cSld>
  <p:clrMapOvr>
    <a:masterClrMapping/>
  </p:clrMapOvr>
  <p:transition advTm="24000">
    <p:cut/>
    <p:sndAc>
      <p:end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AC88E9-F961-49BC-A138-994E33ABC647}" type="slidenum">
              <a:rPr lang="en-US"/>
              <a:pPr>
                <a:defRPr/>
              </a:pPr>
              <a:t>‹#›</a:t>
            </a:fld>
            <a:endParaRPr lang="en-US"/>
          </a:p>
        </p:txBody>
      </p:sp>
    </p:spTree>
    <p:extLst>
      <p:ext uri="{BB962C8B-B14F-4D97-AF65-F5344CB8AC3E}">
        <p14:creationId xmlns:p14="http://schemas.microsoft.com/office/powerpoint/2010/main" val="1836613619"/>
      </p:ext>
    </p:extLst>
  </p:cSld>
  <p:clrMapOvr>
    <a:masterClrMapping/>
  </p:clrMapOvr>
  <p:transition advTm="24000">
    <p:cut/>
    <p:sndAc>
      <p:end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1B17BA-031D-4B01-9B98-6E7E84E94175}" type="slidenum">
              <a:rPr lang="en-US"/>
              <a:pPr>
                <a:defRPr/>
              </a:pPr>
              <a:t>‹#›</a:t>
            </a:fld>
            <a:endParaRPr lang="en-US"/>
          </a:p>
        </p:txBody>
      </p:sp>
    </p:spTree>
    <p:extLst>
      <p:ext uri="{BB962C8B-B14F-4D97-AF65-F5344CB8AC3E}">
        <p14:creationId xmlns:p14="http://schemas.microsoft.com/office/powerpoint/2010/main" val="1649766389"/>
      </p:ext>
    </p:extLst>
  </p:cSld>
  <p:clrMapOvr>
    <a:masterClrMapping/>
  </p:clrMapOvr>
  <p:transition advTm="24000">
    <p:cut/>
    <p:sndAc>
      <p:end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F3449-5948-4144-A00C-16AE0827EE26}" type="slidenum">
              <a:rPr lang="en-US"/>
              <a:pPr>
                <a:defRPr/>
              </a:pPr>
              <a:t>‹#›</a:t>
            </a:fld>
            <a:endParaRPr lang="en-US"/>
          </a:p>
        </p:txBody>
      </p:sp>
    </p:spTree>
    <p:extLst>
      <p:ext uri="{BB962C8B-B14F-4D97-AF65-F5344CB8AC3E}">
        <p14:creationId xmlns:p14="http://schemas.microsoft.com/office/powerpoint/2010/main" val="2530582979"/>
      </p:ext>
    </p:extLst>
  </p:cSld>
  <p:clrMapOvr>
    <a:masterClrMapping/>
  </p:clrMapOvr>
  <p:transition advTm="24000">
    <p:cut/>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0.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theme" Target="../theme/theme25.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heme" Target="../theme/theme2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heme" Target="../theme/theme27.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theme" Target="../theme/theme28.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CA98D67-5AF5-4FB2-8816-48C992A9AF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11C40D17-9812-4D91-A269-40634F4D12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D8BCA628-9A71-4D8C-AF6E-91B67F6BC9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0A2495F-BA8C-423D-B575-87B3D5E371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BC412699-7C4E-4040-9C96-3CFF32CBB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 id="2147484531" r:id="rId12"/>
    <p:sldLayoutId id="2147484532"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36A04C70-5AB9-4B31-87E7-32F566172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 id="2147484544" r:id="rId12"/>
    <p:sldLayoutId id="2147484545"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14E59E83-833D-490F-A3C6-AC38087AD1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2F93ECF2-7247-425D-8437-ED8FCA6CB8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 id="2147484571"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2E6A7909-14E9-40A6-9309-2BB628B747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7D7EDEA4-4C6F-4BB2-8435-6663B3A41E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 id="2147484596" r:id="rId12"/>
    <p:sldLayoutId id="2147484597"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E72796F9-8CEE-499E-87F3-F3F0C7F49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371F241D-0300-45D1-8D49-91CBD7D502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A1D49BD9-41A2-40BC-83E0-633E7DAB80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23F5723C-4B78-4EE2-9D35-E06268289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58A2A792-D940-4131-BB06-36BA3C6DD5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7C908721-4183-4A57-90E0-793352429A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 id="2147484662"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D61A56C-722C-4FF4-A81A-D18D468F18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 id="2147484674" r:id="rId12"/>
    <p:sldLayoutId id="2147484675"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fld id="{CB197F13-BBA4-4083-8F7A-B4A888912AE3}" type="datetimeFigureOut">
              <a:rPr lang="en-US"/>
              <a:pPr>
                <a:defRPr/>
              </a:pPr>
              <a:t>31/12/2022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30D9F6D8-2450-442D-AA8A-8F02F0267C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071563" y="304800"/>
            <a:ext cx="7615237" cy="1106488"/>
            <a:chOff x="675" y="192"/>
            <a:chExt cx="4797" cy="697"/>
          </a:xfrm>
        </p:grpSpPr>
        <p:sp>
          <p:nvSpPr>
            <p:cNvPr id="266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266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US" alt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defRPr>
            </a:lvl1pPr>
          </a:lstStyle>
          <a:p>
            <a:pPr>
              <a:defRPr/>
            </a:pPr>
            <a:endParaRPr lang="en-US" alt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4D8E3396-5379-4B15-A485-29CCDC4B86AA}" type="slidenum">
              <a:rPr lang="en-US" altLang="en-US"/>
              <a:pPr>
                <a:defRPr/>
              </a:pPr>
              <a:t>‹#›</a:t>
            </a:fld>
            <a:endParaRPr lang="en-US" altLang="en-US"/>
          </a:p>
        </p:txBody>
      </p:sp>
      <p:sp>
        <p:nvSpPr>
          <p:cNvPr id="266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720"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1071563" y="304800"/>
            <a:ext cx="7615237" cy="1106488"/>
            <a:chOff x="675" y="192"/>
            <a:chExt cx="4797" cy="697"/>
          </a:xfrm>
        </p:grpSpPr>
        <p:sp>
          <p:nvSpPr>
            <p:cNvPr id="27656"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57"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58"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59"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60"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27651"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US" alt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defRPr>
            </a:lvl1pPr>
          </a:lstStyle>
          <a:p>
            <a:pPr>
              <a:defRPr/>
            </a:pPr>
            <a:endParaRPr lang="en-US" alt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63575970-8C26-4634-ACEC-9DACCAAFC709}" type="slidenum">
              <a:rPr lang="en-US" altLang="en-US"/>
              <a:pPr>
                <a:defRPr/>
              </a:pPr>
              <a:t>‹#›</a:t>
            </a:fld>
            <a:endParaRPr lang="en-US" altLang="en-US"/>
          </a:p>
        </p:txBody>
      </p:sp>
      <p:sp>
        <p:nvSpPr>
          <p:cNvPr id="27655"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721"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 id="2147484708" r:id="rId12"/>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1071563" y="304800"/>
            <a:ext cx="7615237" cy="1106488"/>
            <a:chOff x="675" y="192"/>
            <a:chExt cx="4797" cy="697"/>
          </a:xfrm>
        </p:grpSpPr>
        <p:sp>
          <p:nvSpPr>
            <p:cNvPr id="28680"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1"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2"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3"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4"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28675"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US" alt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defRPr>
            </a:lvl1pPr>
          </a:lstStyle>
          <a:p>
            <a:pPr>
              <a:defRPr/>
            </a:pPr>
            <a:endParaRPr lang="en-US" alt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2AB84D33-FA39-49B6-97E1-01A524888E62}" type="slidenum">
              <a:rPr lang="en-US" altLang="en-US"/>
              <a:pPr>
                <a:defRPr/>
              </a:pPr>
              <a:t>‹#›</a:t>
            </a:fld>
            <a:endParaRPr lang="en-US" altLang="en-US"/>
          </a:p>
        </p:txBody>
      </p:sp>
      <p:sp>
        <p:nvSpPr>
          <p:cNvPr id="28679"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722"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481D8C16-8127-4471-8AD9-F40C89EAA9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E57A6A30-37F5-4D5D-99F9-48A19F5150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6DCA5408-63DF-4561-BE77-7DDE2077DF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BF20600C-0626-4A06-B1DF-5BAEFA456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D400E8D-5CBA-41E6-8808-44C60C754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4"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121AEAA0-6B72-4546-8151-106ACAFD7A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B8E5B020-AC49-42B0-B3BB-03A53EA8E4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319.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30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6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5.xml"/></Relationships>
</file>

<file path=ppt/slides/_rels/slide17.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53.xml"/><Relationship Id="rId5" Type="http://schemas.openxmlformats.org/officeDocument/2006/relationships/image" Target="../media/image27.gi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6.wmf"/><Relationship Id="rId4" Type="http://schemas.openxmlformats.org/officeDocument/2006/relationships/slide" Target="slide4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36.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5.wav"/><Relationship Id="rId1" Type="http://schemas.openxmlformats.org/officeDocument/2006/relationships/slideLayout" Target="../slideLayouts/slideLayout22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5.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26" Type="http://schemas.openxmlformats.org/officeDocument/2006/relationships/image" Target="../media/image60.jpeg"/><Relationship Id="rId3" Type="http://schemas.openxmlformats.org/officeDocument/2006/relationships/image" Target="../media/image38.jpeg"/><Relationship Id="rId21" Type="http://schemas.openxmlformats.org/officeDocument/2006/relationships/image" Target="../media/image55.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jpeg"/><Relationship Id="rId33" Type="http://schemas.openxmlformats.org/officeDocument/2006/relationships/image" Target="../media/image66.jpeg"/><Relationship Id="rId2" Type="http://schemas.openxmlformats.org/officeDocument/2006/relationships/slideLayout" Target="../slideLayouts/slideLayout59.xml"/><Relationship Id="rId16" Type="http://schemas.openxmlformats.org/officeDocument/2006/relationships/image" Target="../media/image50.jpeg"/><Relationship Id="rId20" Type="http://schemas.openxmlformats.org/officeDocument/2006/relationships/image" Target="../media/image54.jpeg"/><Relationship Id="rId29" Type="http://schemas.openxmlformats.org/officeDocument/2006/relationships/image" Target="../media/image63.jpeg"/><Relationship Id="rId1" Type="http://schemas.openxmlformats.org/officeDocument/2006/relationships/audio" Target="file:///D:\nhac\MP3\TIEN%20CHIEN\Bai%20ca%20nguoi%20nu%20tu%20ve%20Sai%20gon.wav" TargetMode="Externa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58.jpeg"/><Relationship Id="rId32" Type="http://schemas.openxmlformats.org/officeDocument/2006/relationships/image" Target="http://i552.photobucket.com/albums/jj329/PacificStorm/BochihuychiendichHoChiMinh.jpg" TargetMode="External"/><Relationship Id="rId5" Type="http://schemas.openxmlformats.org/officeDocument/2006/relationships/image" Target="../media/image39.jpeg"/><Relationship Id="rId15" Type="http://schemas.openxmlformats.org/officeDocument/2006/relationships/image" Target="../media/image49.jpeg"/><Relationship Id="rId23" Type="http://schemas.openxmlformats.org/officeDocument/2006/relationships/image" Target="../media/image57.jpeg"/><Relationship Id="rId28" Type="http://schemas.openxmlformats.org/officeDocument/2006/relationships/image" Target="../media/image62.jpeg"/><Relationship Id="rId10" Type="http://schemas.openxmlformats.org/officeDocument/2006/relationships/image" Target="../media/image44.jpeg"/><Relationship Id="rId19" Type="http://schemas.openxmlformats.org/officeDocument/2006/relationships/image" Target="../media/image53.jpeg"/><Relationship Id="rId31" Type="http://schemas.openxmlformats.org/officeDocument/2006/relationships/image" Target="../media/image65.jpeg"/><Relationship Id="rId4" Type="http://schemas.openxmlformats.org/officeDocument/2006/relationships/image" Target="../media/image17.jpe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61.jpeg"/><Relationship Id="rId30"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9.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xml"/><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audio" Target="../media/audio1.wav"/><Relationship Id="rId1" Type="http://schemas.openxmlformats.org/officeDocument/2006/relationships/slideLayout" Target="../slideLayouts/slideLayout1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7.xml"/></Relationships>
</file>

<file path=ppt/slides/_rels/slide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0.xml"/></Relationships>
</file>

<file path=ppt/slides/_rels/slide4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video" Target="file:///D:\clip%20l&#7883;ch%20s&#7917;%20l&#7899;p%205\tien%20vao%20dinh%20doc%20lap\Xe%20T&#259;ng%20ti&#7871;n%20v&#224;o%20Dinh%20&#272;&#7897;c%20L&#7853;p%20Gi&#7843;i%20ph&#243;ng%20mi&#7873;n%20Nam%20Th&#7889;ng%20nh&#7845;t%20&#272;&#7845;t%20n&#432;&#7899;c%2030%204.mp4" TargetMode="External"/><Relationship Id="rId4" Type="http://schemas.openxmlformats.org/officeDocument/2006/relationships/slide" Target="slide18.xml"/></Relationships>
</file>

<file path=ppt/slides/_rels/slide46.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28.xml"/><Relationship Id="rId4" Type="http://schemas.openxmlformats.org/officeDocument/2006/relationships/image" Target="../media/image84.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42.xml"/><Relationship Id="rId1" Type="http://schemas.openxmlformats.org/officeDocument/2006/relationships/video" Target="H9DOAN2.MP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r>
              <a:rPr lang="vi-VN"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Đ</a:t>
            </a:r>
            <a:r>
              <a:rPr lang="en-US"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ẠI ĐỒNG</a:t>
            </a:r>
            <a:endParaRPr lang="vi-VN"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a:p>
            <a:r>
              <a:rPr lang="vi-VN"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32771" name="WordArt 20"/>
          <p:cNvSpPr>
            <a:spLocks noChangeArrowheads="1" noChangeShapeType="1" noTextEdit="1"/>
          </p:cNvSpPr>
          <p:nvPr/>
        </p:nvSpPr>
        <p:spPr bwMode="auto">
          <a:xfrm>
            <a:off x="2232025" y="1981200"/>
            <a:ext cx="4625975" cy="854075"/>
          </a:xfrm>
          <a:prstGeom prst="rect">
            <a:avLst/>
          </a:prstGeom>
        </p:spPr>
        <p:txBody>
          <a:bodyPr wrap="none" fromWordArt="1">
            <a:prstTxWarp prst="textPlain">
              <a:avLst>
                <a:gd name="adj" fmla="val 50000"/>
              </a:avLst>
            </a:prstTxWarp>
          </a:bodyPr>
          <a:lstStyle/>
          <a:p>
            <a:r>
              <a:rPr lang="en-US" sz="1800"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a:t>
            </a:r>
            <a:r>
              <a:rPr lang="en-US" sz="18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1800"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a:t>
            </a:r>
            <a:r>
              <a:rPr lang="en-US" sz="18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r>
              <a:rPr lang="en-US" sz="1800"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a:t>
            </a:r>
            <a:r>
              <a:rPr lang="en-US" sz="18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5</a:t>
            </a:r>
          </a:p>
        </p:txBody>
      </p:sp>
      <p:sp>
        <p:nvSpPr>
          <p:cNvPr id="32772" name="WordArt 21"/>
          <p:cNvSpPr>
            <a:spLocks noChangeArrowheads="1" noChangeShapeType="1" noTextEdit="1"/>
          </p:cNvSpPr>
          <p:nvPr/>
        </p:nvSpPr>
        <p:spPr bwMode="auto">
          <a:xfrm>
            <a:off x="457200" y="3276600"/>
            <a:ext cx="8382000" cy="4343400"/>
          </a:xfrm>
          <a:prstGeom prst="rect">
            <a:avLst/>
          </a:prstGeom>
        </p:spPr>
        <p:txBody>
          <a:bodyPr wrap="none" fromWordArt="1">
            <a:prstTxWarp prst="textPlain">
              <a:avLst>
                <a:gd name="adj" fmla="val 50000"/>
              </a:avLst>
            </a:prstTxWarp>
          </a:bodyPr>
          <a:lstStyle/>
          <a:p>
            <a:r>
              <a:rPr lang="en-US" sz="18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 vào Dinh Độc Lập.</a:t>
            </a:r>
          </a:p>
          <a:p>
            <a:endParaRPr lang="en-US" sz="18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2773" name="Group 5"/>
          <p:cNvGrpSpPr>
            <a:grpSpLocks/>
          </p:cNvGrpSpPr>
          <p:nvPr/>
        </p:nvGrpSpPr>
        <p:grpSpPr bwMode="auto">
          <a:xfrm>
            <a:off x="0" y="0"/>
            <a:ext cx="9144000" cy="6858000"/>
            <a:chOff x="8" y="0"/>
            <a:chExt cx="5760" cy="4320"/>
          </a:xfrm>
        </p:grpSpPr>
        <p:pic>
          <p:nvPicPr>
            <p:cNvPr id="32781"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3" name="Group 8"/>
            <p:cNvGrpSpPr>
              <a:grpSpLocks/>
            </p:cNvGrpSpPr>
            <p:nvPr/>
          </p:nvGrpSpPr>
          <p:grpSpPr bwMode="auto">
            <a:xfrm>
              <a:off x="8" y="0"/>
              <a:ext cx="5760" cy="4320"/>
              <a:chOff x="672" y="0"/>
              <a:chExt cx="5760" cy="4320"/>
            </a:xfrm>
          </p:grpSpPr>
          <p:pic>
            <p:nvPicPr>
              <p:cNvPr id="32784"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5"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6"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7"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2774"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26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1524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Hoạt động 2: Chiến dịch Hồ Chí Minh lịch sử</a:t>
            </a:r>
          </a:p>
        </p:txBody>
      </p:sp>
      <p:sp>
        <p:nvSpPr>
          <p:cNvPr id="10243" name="Text Box 3"/>
          <p:cNvSpPr txBox="1">
            <a:spLocks noChangeArrowheads="1"/>
          </p:cNvSpPr>
          <p:nvPr/>
        </p:nvSpPr>
        <p:spPr bwMode="auto">
          <a:xfrm>
            <a:off x="104775" y="3048000"/>
            <a:ext cx="815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Chiến dịch Hồ Chí Minh diễn ra vào thời gian nào?</a:t>
            </a:r>
          </a:p>
          <a:p>
            <a:pPr algn="just">
              <a:spcBef>
                <a:spcPct val="50000"/>
              </a:spcBef>
            </a:pPr>
            <a:r>
              <a:rPr lang="en-US" b="1" i="1">
                <a:latin typeface="Times New Roman" pitchFamily="18" charset="0"/>
                <a:cs typeface="Times New Roman" pitchFamily="18" charset="0"/>
              </a:rPr>
              <a:t>+ Quân ta tiến vào Sài Gòn theo mấy mũi tiến công?</a:t>
            </a:r>
          </a:p>
        </p:txBody>
      </p:sp>
      <p:sp>
        <p:nvSpPr>
          <p:cNvPr id="41988" name="Text Box 8"/>
          <p:cNvSpPr txBox="1">
            <a:spLocks noChangeArrowheads="1"/>
          </p:cNvSpPr>
          <p:nvPr/>
        </p:nvSpPr>
        <p:spPr bwMode="auto">
          <a:xfrm>
            <a:off x="152400" y="547688"/>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41989" name="Text Box 10"/>
          <p:cNvSpPr txBox="1">
            <a:spLocks noChangeArrowheads="1"/>
          </p:cNvSpPr>
          <p:nvPr/>
        </p:nvSpPr>
        <p:spPr bwMode="auto">
          <a:xfrm>
            <a:off x="128588" y="942975"/>
            <a:ext cx="8863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41990" name="Text Box 11"/>
          <p:cNvSpPr txBox="1">
            <a:spLocks noChangeArrowheads="1"/>
          </p:cNvSpPr>
          <p:nvPr/>
        </p:nvSpPr>
        <p:spPr bwMode="auto">
          <a:xfrm>
            <a:off x="111125" y="2362200"/>
            <a:ext cx="853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solidFill>
                  <a:srgbClr val="C00000"/>
                </a:solidFill>
                <a:latin typeface="Times New Roman" pitchFamily="18" charset="0"/>
              </a:rPr>
              <a:t>Tìm thông tin trong SGK, kết hợp tư liệu để trả lời các câu hỏi:</a:t>
            </a:r>
          </a:p>
        </p:txBody>
      </p:sp>
      <p:sp>
        <p:nvSpPr>
          <p:cNvPr id="3" name="TextBox 2"/>
          <p:cNvSpPr txBox="1">
            <a:spLocks noChangeArrowheads="1"/>
          </p:cNvSpPr>
          <p:nvPr/>
        </p:nvSpPr>
        <p:spPr bwMode="auto">
          <a:xfrm>
            <a:off x="128588" y="4262438"/>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latin typeface="Times New Roman" pitchFamily="18" charset="0"/>
                <a:cs typeface="Times New Roman" pitchFamily="18" charset="0"/>
              </a:rPr>
              <a:t>+ Lữ đoàn xe tăng 203 có nhiệm vụ gì?</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1524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Hoạt động 2: Chiến dịch Hồ Chí Minh lịch sử</a:t>
            </a:r>
          </a:p>
        </p:txBody>
      </p:sp>
      <p:sp>
        <p:nvSpPr>
          <p:cNvPr id="11267" name="Text Box 3"/>
          <p:cNvSpPr txBox="1">
            <a:spLocks noChangeArrowheads="1"/>
          </p:cNvSpPr>
          <p:nvPr/>
        </p:nvSpPr>
        <p:spPr bwMode="auto">
          <a:xfrm>
            <a:off x="350838" y="1998663"/>
            <a:ext cx="8153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Chiến dịch Hồ Chí Minh diễn ra và kết thúc vào thời gian nào?</a:t>
            </a:r>
          </a:p>
        </p:txBody>
      </p:sp>
      <p:sp>
        <p:nvSpPr>
          <p:cNvPr id="43012" name="Text Box 5"/>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43013" name="Text Box 7"/>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11272" name="Text Box 8"/>
          <p:cNvSpPr txBox="1">
            <a:spLocks noChangeArrowheads="1"/>
          </p:cNvSpPr>
          <p:nvPr/>
        </p:nvSpPr>
        <p:spPr bwMode="auto">
          <a:xfrm>
            <a:off x="350838" y="1998663"/>
            <a:ext cx="8534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Chiến dịch Hồ Chí Minh lịch sử bắt đầu lúc 17 giờ ngày 26/4/1975 và kết thúc hồi 11 giờ 30 phút ngày 30/4/1975</a:t>
            </a:r>
          </a:p>
        </p:txBody>
      </p:sp>
      <p:sp>
        <p:nvSpPr>
          <p:cNvPr id="11273" name="Text Box 9"/>
          <p:cNvSpPr txBox="1">
            <a:spLocks noChangeArrowheads="1"/>
          </p:cNvSpPr>
          <p:nvPr/>
        </p:nvSpPr>
        <p:spPr bwMode="auto">
          <a:xfrm>
            <a:off x="465138" y="3113088"/>
            <a:ext cx="8534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Quân ta chia làm 5 cánh quân tiến đánh Sài Gòn.</a:t>
            </a:r>
          </a:p>
        </p:txBody>
      </p:sp>
      <p:sp>
        <p:nvSpPr>
          <p:cNvPr id="11274" name="Text Box 10"/>
          <p:cNvSpPr txBox="1">
            <a:spLocks noChangeArrowheads="1"/>
          </p:cNvSpPr>
          <p:nvPr/>
        </p:nvSpPr>
        <p:spPr bwMode="auto">
          <a:xfrm>
            <a:off x="465138" y="3113088"/>
            <a:ext cx="8153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Quân ta tiến vào Sài Gòn theo mấy mũi tiến công ? </a:t>
            </a:r>
          </a:p>
        </p:txBody>
      </p:sp>
      <p:sp>
        <p:nvSpPr>
          <p:cNvPr id="2" name="TextBox 1"/>
          <p:cNvSpPr txBox="1">
            <a:spLocks noChangeArrowheads="1"/>
          </p:cNvSpPr>
          <p:nvPr/>
        </p:nvSpPr>
        <p:spPr bwMode="auto">
          <a:xfrm>
            <a:off x="465138" y="4343400"/>
            <a:ext cx="6310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latin typeface="Times New Roman" pitchFamily="18" charset="0"/>
                <a:cs typeface="Times New Roman" pitchFamily="18" charset="0"/>
              </a:rPr>
              <a:t>+ Lữ đoàn xe tăng 203 có nhiệm vụ gì ?</a:t>
            </a:r>
            <a:endParaRPr lang="en-US">
              <a:latin typeface="Times New Roman" pitchFamily="18" charset="0"/>
              <a:cs typeface="Times New Roman" pitchFamily="18" charset="0"/>
            </a:endParaRPr>
          </a:p>
        </p:txBody>
      </p:sp>
      <p:sp>
        <p:nvSpPr>
          <p:cNvPr id="4" name="TextBox 3"/>
          <p:cNvSpPr txBox="1">
            <a:spLocks noChangeArrowheads="1"/>
          </p:cNvSpPr>
          <p:nvPr/>
        </p:nvSpPr>
        <p:spPr bwMode="auto">
          <a:xfrm>
            <a:off x="381000" y="4038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atin typeface="Times New Roman" pitchFamily="18" charset="0"/>
              </a:rPr>
              <a:t>+ Từ mũi tiến công phía Đông Thành phố Sài Gòn, dẫn đầu là Lữ đoàn xe tăng 203 được Bộ Chỉ huy Chiến dịch giao nhiệm vụ phối hợp với các đơn vị bạn cắm lá cờ Cách mạng lên nóc Dinh Độc Lập.</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11267"/>
                                        </p:tgtEl>
                                      </p:cBhvr>
                                    </p:animEffect>
                                    <p:set>
                                      <p:cBhvr>
                                        <p:cTn id="7" dur="1" fill="hold">
                                          <p:stCondLst>
                                            <p:cond delay="499"/>
                                          </p:stCondLst>
                                        </p:cTn>
                                        <p:tgtEl>
                                          <p:spTgt spid="1126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barn(inVertical)">
                                      <p:cBhvr>
                                        <p:cTn id="12" dur="500"/>
                                        <p:tgtEl>
                                          <p:spTgt spid="112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500"/>
                                        <p:tgtEl>
                                          <p:spTgt spid="11274"/>
                                        </p:tgtEl>
                                      </p:cBhvr>
                                    </p:animEffect>
                                    <p:set>
                                      <p:cBhvr>
                                        <p:cTn id="17" dur="1" fill="hold">
                                          <p:stCondLst>
                                            <p:cond delay="499"/>
                                          </p:stCondLst>
                                        </p:cTn>
                                        <p:tgtEl>
                                          <p:spTgt spid="112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barn(inVertical)">
                                      <p:cBhvr>
                                        <p:cTn id="22" dur="5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2" grpId="0"/>
      <p:bldP spid="11273" grpId="0"/>
      <p:bldP spid="11274"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ldsgk.net/Pictures/LS9B30H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3505200" y="533400"/>
            <a:ext cx="1143000" cy="381000"/>
            <a:chOff x="2743200" y="3505200"/>
            <a:chExt cx="1143000" cy="381000"/>
          </a:xfrm>
        </p:grpSpPr>
        <p:sp>
          <p:nvSpPr>
            <p:cNvPr id="44049" name="AutoShape 7"/>
            <p:cNvSpPr>
              <a:spLocks noChangeArrowheads="1"/>
            </p:cNvSpPr>
            <p:nvPr/>
          </p:nvSpPr>
          <p:spPr bwMode="auto">
            <a:xfrm>
              <a:off x="2743200" y="3581400"/>
              <a:ext cx="2286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
          <p:nvSpPr>
            <p:cNvPr id="44050" name="Text Box 9"/>
            <p:cNvSpPr txBox="1">
              <a:spLocks noChangeArrowheads="1"/>
            </p:cNvSpPr>
            <p:nvPr/>
          </p:nvSpPr>
          <p:spPr bwMode="auto">
            <a:xfrm>
              <a:off x="2895600" y="3505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HUẾ</a:t>
              </a:r>
              <a:endParaRPr lang="en-US" sz="2800" b="1">
                <a:solidFill>
                  <a:srgbClr val="FF0000"/>
                </a:solidFill>
                <a:latin typeface="Times New Roman" pitchFamily="18" charset="0"/>
              </a:endParaRPr>
            </a:p>
          </p:txBody>
        </p:sp>
      </p:grpSp>
      <p:sp>
        <p:nvSpPr>
          <p:cNvPr id="9" name="Oval 14"/>
          <p:cNvSpPr>
            <a:spLocks noChangeArrowheads="1"/>
          </p:cNvSpPr>
          <p:nvPr/>
        </p:nvSpPr>
        <p:spPr bwMode="auto">
          <a:xfrm>
            <a:off x="7086600" y="228600"/>
            <a:ext cx="1828800" cy="457200"/>
          </a:xfrm>
          <a:prstGeom prst="ellipse">
            <a:avLst/>
          </a:prstGeom>
          <a:solidFill>
            <a:srgbClr val="008000"/>
          </a:solidFill>
          <a:ln w="28575">
            <a:solidFill>
              <a:srgbClr val="008000"/>
            </a:solidFill>
            <a:round/>
            <a:headEnd/>
            <a:tailEnd/>
          </a:ln>
        </p:spPr>
        <p:txBody>
          <a:bodyPr wrap="none" anchor="ctr"/>
          <a:lstStyle/>
          <a:p>
            <a:r>
              <a:rPr lang="en-US" b="1">
                <a:solidFill>
                  <a:srgbClr val="FFFF00"/>
                </a:solidFill>
                <a:latin typeface="Times New Roman" pitchFamily="18" charset="0"/>
              </a:rPr>
              <a:t>26-3-1975</a:t>
            </a:r>
          </a:p>
        </p:txBody>
      </p:sp>
      <p:sp>
        <p:nvSpPr>
          <p:cNvPr id="10" name="Line 16"/>
          <p:cNvSpPr>
            <a:spLocks noChangeShapeType="1"/>
          </p:cNvSpPr>
          <p:nvPr/>
        </p:nvSpPr>
        <p:spPr bwMode="auto">
          <a:xfrm flipH="1">
            <a:off x="4419600" y="430213"/>
            <a:ext cx="26670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 name="Group 11"/>
          <p:cNvGrpSpPr>
            <a:grpSpLocks/>
          </p:cNvGrpSpPr>
          <p:nvPr/>
        </p:nvGrpSpPr>
        <p:grpSpPr bwMode="auto">
          <a:xfrm>
            <a:off x="4164013" y="976313"/>
            <a:ext cx="1600200" cy="366712"/>
            <a:chOff x="2895600" y="3886200"/>
            <a:chExt cx="1600200" cy="366713"/>
          </a:xfrm>
        </p:grpSpPr>
        <p:sp>
          <p:nvSpPr>
            <p:cNvPr id="44047" name="AutoShape 8"/>
            <p:cNvSpPr>
              <a:spLocks noChangeArrowheads="1"/>
            </p:cNvSpPr>
            <p:nvPr/>
          </p:nvSpPr>
          <p:spPr bwMode="auto">
            <a:xfrm>
              <a:off x="2895600" y="3886200"/>
              <a:ext cx="3048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
          <p:nvSpPr>
            <p:cNvPr id="44048" name="Text Box 10"/>
            <p:cNvSpPr txBox="1">
              <a:spLocks noChangeArrowheads="1"/>
            </p:cNvSpPr>
            <p:nvPr/>
          </p:nvSpPr>
          <p:spPr bwMode="auto">
            <a:xfrm>
              <a:off x="3200400" y="3886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ĐÀ NẴNG</a:t>
              </a:r>
            </a:p>
          </p:txBody>
        </p:sp>
      </p:grpSp>
      <p:sp>
        <p:nvSpPr>
          <p:cNvPr id="15" name="Line 17"/>
          <p:cNvSpPr>
            <a:spLocks noChangeShapeType="1"/>
          </p:cNvSpPr>
          <p:nvPr/>
        </p:nvSpPr>
        <p:spPr bwMode="auto">
          <a:xfrm flipH="1" flipV="1">
            <a:off x="5715000" y="1219200"/>
            <a:ext cx="13716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Oval 13"/>
          <p:cNvSpPr>
            <a:spLocks noChangeArrowheads="1"/>
          </p:cNvSpPr>
          <p:nvPr/>
        </p:nvSpPr>
        <p:spPr bwMode="auto">
          <a:xfrm>
            <a:off x="7086600" y="1066800"/>
            <a:ext cx="1828800" cy="457200"/>
          </a:xfrm>
          <a:prstGeom prst="ellipse">
            <a:avLst/>
          </a:prstGeom>
          <a:solidFill>
            <a:srgbClr val="008000"/>
          </a:solidFill>
          <a:ln w="28575">
            <a:solidFill>
              <a:srgbClr val="008000"/>
            </a:solidFill>
            <a:round/>
            <a:headEnd/>
            <a:tailEnd/>
          </a:ln>
        </p:spPr>
        <p:txBody>
          <a:bodyPr wrap="none" anchor="ctr"/>
          <a:lstStyle/>
          <a:p>
            <a:r>
              <a:rPr lang="en-US" b="1">
                <a:solidFill>
                  <a:srgbClr val="FFFF00"/>
                </a:solidFill>
                <a:latin typeface="Times New Roman" pitchFamily="18" charset="0"/>
              </a:rPr>
              <a:t>29-3-1975</a:t>
            </a:r>
          </a:p>
        </p:txBody>
      </p:sp>
      <p:sp>
        <p:nvSpPr>
          <p:cNvPr id="17" name="AutoShape 5"/>
          <p:cNvSpPr>
            <a:spLocks noChangeArrowheads="1"/>
          </p:cNvSpPr>
          <p:nvPr/>
        </p:nvSpPr>
        <p:spPr bwMode="auto">
          <a:xfrm>
            <a:off x="4114800" y="3505200"/>
            <a:ext cx="3810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
        <p:nvSpPr>
          <p:cNvPr id="18" name="Text Box 18"/>
          <p:cNvSpPr txBox="1">
            <a:spLocks noChangeArrowheads="1"/>
          </p:cNvSpPr>
          <p:nvPr/>
        </p:nvSpPr>
        <p:spPr bwMode="auto">
          <a:xfrm>
            <a:off x="1752600" y="3429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BUÔN MA THUỘT</a:t>
            </a:r>
          </a:p>
        </p:txBody>
      </p:sp>
      <p:sp>
        <p:nvSpPr>
          <p:cNvPr id="19" name="Line 17"/>
          <p:cNvSpPr>
            <a:spLocks noChangeShapeType="1"/>
          </p:cNvSpPr>
          <p:nvPr/>
        </p:nvSpPr>
        <p:spPr bwMode="auto">
          <a:xfrm flipH="1">
            <a:off x="4648200" y="3429000"/>
            <a:ext cx="2362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Oval 12"/>
          <p:cNvSpPr>
            <a:spLocks noChangeArrowheads="1"/>
          </p:cNvSpPr>
          <p:nvPr/>
        </p:nvSpPr>
        <p:spPr bwMode="auto">
          <a:xfrm>
            <a:off x="7162800" y="3124200"/>
            <a:ext cx="1752600" cy="457200"/>
          </a:xfrm>
          <a:prstGeom prst="ellipse">
            <a:avLst/>
          </a:prstGeom>
          <a:solidFill>
            <a:srgbClr val="008000"/>
          </a:solidFill>
          <a:ln w="28575">
            <a:solidFill>
              <a:srgbClr val="008000"/>
            </a:solidFill>
            <a:round/>
            <a:headEnd/>
            <a:tailEnd/>
          </a:ln>
        </p:spPr>
        <p:txBody>
          <a:bodyPr wrap="none" anchor="ctr"/>
          <a:lstStyle/>
          <a:p>
            <a:r>
              <a:rPr lang="en-US" b="1">
                <a:solidFill>
                  <a:srgbClr val="FFFF00"/>
                </a:solidFill>
                <a:latin typeface="Times New Roman" pitchFamily="18" charset="0"/>
              </a:rPr>
              <a:t>10-3-1975</a:t>
            </a:r>
          </a:p>
        </p:txBody>
      </p:sp>
      <p:sp>
        <p:nvSpPr>
          <p:cNvPr id="21" name="Text Box 11"/>
          <p:cNvSpPr txBox="1">
            <a:spLocks noChangeArrowheads="1"/>
          </p:cNvSpPr>
          <p:nvPr/>
        </p:nvSpPr>
        <p:spPr bwMode="auto">
          <a:xfrm>
            <a:off x="2895600" y="5029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SÀI GÒN</a:t>
            </a:r>
          </a:p>
        </p:txBody>
      </p:sp>
      <p:sp>
        <p:nvSpPr>
          <p:cNvPr id="23" name="AutoShape 6"/>
          <p:cNvSpPr>
            <a:spLocks noChangeArrowheads="1"/>
          </p:cNvSpPr>
          <p:nvPr/>
        </p:nvSpPr>
        <p:spPr bwMode="auto">
          <a:xfrm>
            <a:off x="2833688" y="4738688"/>
            <a:ext cx="3048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8" presetID="24"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to="" calcmode="lin" valueType="num">
                                      <p:cBhvr>
                                        <p:cTn id="10" dur="1" fill="hold"/>
                                        <p:tgtEl>
                                          <p:spTgt spid="18"/>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amond(in)">
                                      <p:cBhvr>
                                        <p:cTn id="46" dur="20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amond(in)">
                                      <p:cBhvr>
                                        <p:cTn id="51" dur="2000"/>
                                        <p:tgtEl>
                                          <p:spTgt spid="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linds(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8" grpId="0"/>
      <p:bldP spid="19" grpId="0" animBg="1"/>
      <p:bldP spid="20" grpId="0" animBg="1"/>
      <p:bldP spid="21"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78" name="Group 18"/>
          <p:cNvGrpSpPr>
            <a:grpSpLocks/>
          </p:cNvGrpSpPr>
          <p:nvPr/>
        </p:nvGrpSpPr>
        <p:grpSpPr bwMode="auto">
          <a:xfrm>
            <a:off x="0" y="152400"/>
            <a:ext cx="2971800" cy="3429000"/>
            <a:chOff x="0" y="0"/>
            <a:chExt cx="2112" cy="2160"/>
          </a:xfrm>
        </p:grpSpPr>
        <p:sp>
          <p:nvSpPr>
            <p:cNvPr id="45072" name="AutoShape 4"/>
            <p:cNvSpPr>
              <a:spLocks noChangeArrowheads="1"/>
            </p:cNvSpPr>
            <p:nvPr/>
          </p:nvSpPr>
          <p:spPr bwMode="auto">
            <a:xfrm>
              <a:off x="0" y="1440"/>
              <a:ext cx="2112" cy="720"/>
            </a:xfrm>
            <a:prstGeom prst="wedgeRectCallout">
              <a:avLst>
                <a:gd name="adj1" fmla="val 32009"/>
                <a:gd name="adj2" fmla="val 1389"/>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Ngaỳ 10/3/1975, giải phóng Tây Nguyên </a:t>
              </a:r>
            </a:p>
          </p:txBody>
        </p:sp>
        <p:pic>
          <p:nvPicPr>
            <p:cNvPr id="45073" name="Picture 8" descr="050310-Quan-giai-ph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00"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179" name="Group 19"/>
          <p:cNvGrpSpPr>
            <a:grpSpLocks/>
          </p:cNvGrpSpPr>
          <p:nvPr/>
        </p:nvGrpSpPr>
        <p:grpSpPr bwMode="auto">
          <a:xfrm>
            <a:off x="2895600" y="152400"/>
            <a:ext cx="2895600" cy="3429000"/>
            <a:chOff x="2247" y="0"/>
            <a:chExt cx="2169" cy="1968"/>
          </a:xfrm>
        </p:grpSpPr>
        <p:sp>
          <p:nvSpPr>
            <p:cNvPr id="45070" name="AutoShape 5"/>
            <p:cNvSpPr>
              <a:spLocks noChangeArrowheads="1"/>
            </p:cNvSpPr>
            <p:nvPr/>
          </p:nvSpPr>
          <p:spPr bwMode="auto">
            <a:xfrm>
              <a:off x="2304" y="1488"/>
              <a:ext cx="2112" cy="480"/>
            </a:xfrm>
            <a:prstGeom prst="wedgeRectCallout">
              <a:avLst>
                <a:gd name="adj1" fmla="val -14250"/>
                <a:gd name="adj2" fmla="val 41667"/>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25/3/1975, giaỉ</a:t>
              </a:r>
            </a:p>
            <a:p>
              <a:pPr algn="ctr"/>
              <a:r>
                <a:rPr lang="en-US" sz="1800" b="1">
                  <a:solidFill>
                    <a:srgbClr val="FFFFFF"/>
                  </a:solidFill>
                  <a:latin typeface="VNI-Book" pitchFamily="2" charset="0"/>
                </a:rPr>
                <a:t>Phóng Huế</a:t>
              </a:r>
            </a:p>
          </p:txBody>
        </p:sp>
        <p:pic>
          <p:nvPicPr>
            <p:cNvPr id="45071" name="Picture 10" descr="Dana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 y="0"/>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180" name="Group 20"/>
          <p:cNvGrpSpPr>
            <a:grpSpLocks/>
          </p:cNvGrpSpPr>
          <p:nvPr/>
        </p:nvGrpSpPr>
        <p:grpSpPr bwMode="auto">
          <a:xfrm>
            <a:off x="5791200" y="152400"/>
            <a:ext cx="3352800" cy="3429000"/>
            <a:chOff x="2736" y="768"/>
            <a:chExt cx="2112" cy="1968"/>
          </a:xfrm>
        </p:grpSpPr>
        <p:pic>
          <p:nvPicPr>
            <p:cNvPr id="45068" name="Picture 11" descr="050311-tien-quan-vao-dn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768"/>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AutoShape 12"/>
            <p:cNvSpPr>
              <a:spLocks noChangeArrowheads="1"/>
            </p:cNvSpPr>
            <p:nvPr/>
          </p:nvSpPr>
          <p:spPr bwMode="auto">
            <a:xfrm>
              <a:off x="2736" y="2256"/>
              <a:ext cx="2112" cy="480"/>
            </a:xfrm>
            <a:prstGeom prst="wedgeRectCallout">
              <a:avLst>
                <a:gd name="adj1" fmla="val -50046"/>
                <a:gd name="adj2" fmla="val -18958"/>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29/3/1975, giải phóng</a:t>
              </a:r>
            </a:p>
            <a:p>
              <a:pPr algn="ctr"/>
              <a:r>
                <a:rPr lang="en-US" sz="1800" b="1">
                  <a:solidFill>
                    <a:srgbClr val="FFFFFF"/>
                  </a:solidFill>
                  <a:latin typeface="VNI-Book" pitchFamily="2" charset="0"/>
                </a:rPr>
                <a:t>Đà Nẵng</a:t>
              </a:r>
            </a:p>
          </p:txBody>
        </p:sp>
      </p:grpSp>
      <p:grpSp>
        <p:nvGrpSpPr>
          <p:cNvPr id="220181" name="Group 21"/>
          <p:cNvGrpSpPr>
            <a:grpSpLocks/>
          </p:cNvGrpSpPr>
          <p:nvPr/>
        </p:nvGrpSpPr>
        <p:grpSpPr bwMode="auto">
          <a:xfrm>
            <a:off x="0" y="3581400"/>
            <a:ext cx="3505200" cy="3276600"/>
            <a:chOff x="192" y="2304"/>
            <a:chExt cx="2112" cy="1920"/>
          </a:xfrm>
        </p:grpSpPr>
        <p:sp>
          <p:nvSpPr>
            <p:cNvPr id="45066" name="AutoShape 2"/>
            <p:cNvSpPr>
              <a:spLocks noChangeArrowheads="1"/>
            </p:cNvSpPr>
            <p:nvPr/>
          </p:nvSpPr>
          <p:spPr bwMode="auto">
            <a:xfrm>
              <a:off x="192" y="3744"/>
              <a:ext cx="2112" cy="480"/>
            </a:xfrm>
            <a:prstGeom prst="wedgeRectCallout">
              <a:avLst>
                <a:gd name="adj1" fmla="val 11741"/>
                <a:gd name="adj2" fmla="val -35000"/>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2/4/1975, giải phóng Nha Trang</a:t>
              </a:r>
            </a:p>
          </p:txBody>
        </p:sp>
        <p:pic>
          <p:nvPicPr>
            <p:cNvPr id="45067" name="Picture 15" descr="images[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304"/>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182" name="Group 22"/>
          <p:cNvGrpSpPr>
            <a:grpSpLocks/>
          </p:cNvGrpSpPr>
          <p:nvPr/>
        </p:nvGrpSpPr>
        <p:grpSpPr bwMode="auto">
          <a:xfrm>
            <a:off x="5410200" y="3505200"/>
            <a:ext cx="3733800" cy="3352800"/>
            <a:chOff x="2448" y="2160"/>
            <a:chExt cx="2112" cy="1872"/>
          </a:xfrm>
        </p:grpSpPr>
        <p:sp>
          <p:nvSpPr>
            <p:cNvPr id="45064" name="AutoShape 3"/>
            <p:cNvSpPr>
              <a:spLocks noChangeArrowheads="1"/>
            </p:cNvSpPr>
            <p:nvPr/>
          </p:nvSpPr>
          <p:spPr bwMode="auto">
            <a:xfrm>
              <a:off x="2448" y="3648"/>
              <a:ext cx="2112" cy="384"/>
            </a:xfrm>
            <a:prstGeom prst="wedgeRectCallout">
              <a:avLst>
                <a:gd name="adj1" fmla="val -15718"/>
                <a:gd name="adj2" fmla="val -42968"/>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9/4/1975, tiến công và Xuân Lộc</a:t>
              </a:r>
            </a:p>
          </p:txBody>
        </p:sp>
        <p:pic>
          <p:nvPicPr>
            <p:cNvPr id="45065" name="Picture 16" descr="13123456ro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2160"/>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0183" name="Rectangle 23"/>
          <p:cNvSpPr>
            <a:spLocks noChangeArrowheads="1"/>
          </p:cNvSpPr>
          <p:nvPr/>
        </p:nvSpPr>
        <p:spPr bwMode="auto">
          <a:xfrm>
            <a:off x="3657600" y="3581400"/>
            <a:ext cx="1752600" cy="3276600"/>
          </a:xfrm>
          <a:prstGeom prst="rect">
            <a:avLst/>
          </a:prstGeom>
          <a:gradFill rotWithShape="1">
            <a:gsLst>
              <a:gs pos="0">
                <a:srgbClr val="FFFFFF"/>
              </a:gs>
              <a:gs pos="50000">
                <a:srgbClr val="1ABC04"/>
              </a:gs>
              <a:gs pos="100000">
                <a:srgbClr val="FFFFFF"/>
              </a:gs>
            </a:gsLst>
            <a:lin ang="2700000" scaled="1"/>
          </a:gradFill>
          <a:ln w="25400">
            <a:solidFill>
              <a:schemeClr val="bg1"/>
            </a:solidFill>
            <a:miter lim="800000"/>
            <a:headEnd/>
            <a:tailEnd/>
          </a:ln>
          <a:effectLst>
            <a:outerShdw dist="89803" dir="13500000" algn="ctr" rotWithShape="0">
              <a:srgbClr val="1ABC04">
                <a:alpha val="50000"/>
              </a:srgbClr>
            </a:outerShdw>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defRPr/>
            </a:pPr>
            <a:r>
              <a:rPr lang="en-US" sz="1800" b="1" dirty="0" err="1">
                <a:solidFill>
                  <a:srgbClr val="FF0000"/>
                </a:solidFill>
                <a:effectLst>
                  <a:outerShdw blurRad="38100" dist="38100" dir="2700000" algn="tl">
                    <a:srgbClr val="C0C0C0"/>
                  </a:outerShdw>
                </a:effectLst>
                <a:latin typeface="VNI-Book" pitchFamily="2" charset="0"/>
              </a:rPr>
              <a:t>Giải</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phóng</a:t>
            </a:r>
            <a:endParaRPr lang="en-US" sz="1800" b="1" dirty="0">
              <a:solidFill>
                <a:srgbClr val="FF0000"/>
              </a:solidFill>
              <a:effectLst>
                <a:outerShdw blurRad="38100" dist="38100" dir="2700000" algn="tl">
                  <a:srgbClr val="C0C0C0"/>
                </a:outerShdw>
              </a:effectLst>
              <a:latin typeface="VNI-Book" pitchFamily="2" charset="0"/>
            </a:endParaRPr>
          </a:p>
          <a:p>
            <a:pPr>
              <a:defRPr/>
            </a:pPr>
            <a:r>
              <a:rPr lang="en-US" sz="1800" b="1" dirty="0" err="1">
                <a:solidFill>
                  <a:srgbClr val="FF0000"/>
                </a:solidFill>
                <a:effectLst>
                  <a:outerShdw blurRad="38100" dist="38100" dir="2700000" algn="tl">
                    <a:srgbClr val="C0C0C0"/>
                  </a:outerShdw>
                </a:effectLst>
                <a:latin typeface="VNI-Book" pitchFamily="2" charset="0"/>
              </a:rPr>
              <a:t>Tây</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Nguyên</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và</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miền</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Trung</a:t>
            </a:r>
            <a:endParaRPr lang="en-US" sz="1800" b="1" dirty="0">
              <a:solidFill>
                <a:srgbClr val="FF0000"/>
              </a:solidFill>
              <a:effectLst>
                <a:outerShdw blurRad="38100" dist="38100" dir="2700000" algn="tl">
                  <a:srgbClr val="C0C0C0"/>
                </a:outerShdw>
              </a:effectLst>
              <a:latin typeface="VNI-Book" pitchFamily="2" charset="0"/>
            </a:endParaRPr>
          </a:p>
          <a:p>
            <a:pPr>
              <a:defRPr/>
            </a:pPr>
            <a:r>
              <a:rPr lang="en-US" sz="1800" b="1" dirty="0" err="1">
                <a:solidFill>
                  <a:srgbClr val="FF0000"/>
                </a:solidFill>
                <a:effectLst>
                  <a:outerShdw blurRad="38100" dist="38100" dir="2700000" algn="tl">
                    <a:srgbClr val="C0C0C0"/>
                  </a:outerShdw>
                </a:effectLst>
                <a:latin typeface="VNI-Book" pitchFamily="2" charset="0"/>
              </a:rPr>
              <a:t>Trong</a:t>
            </a:r>
            <a:r>
              <a:rPr lang="en-US" sz="1800" b="1" dirty="0">
                <a:solidFill>
                  <a:srgbClr val="FF0000"/>
                </a:solidFill>
                <a:effectLst>
                  <a:outerShdw blurRad="38100" dist="38100" dir="2700000" algn="tl">
                    <a:srgbClr val="C0C0C0"/>
                  </a:outerShdw>
                </a:effectLst>
                <a:latin typeface="VNI-Book" pitchFamily="2" charset="0"/>
              </a:rPr>
              <a:t> 40 </a:t>
            </a:r>
            <a:r>
              <a:rPr lang="en-US" sz="1800" b="1" dirty="0" err="1">
                <a:solidFill>
                  <a:srgbClr val="FF0000"/>
                </a:solidFill>
                <a:effectLst>
                  <a:outerShdw blurRad="38100" dist="38100" dir="2700000" algn="tl">
                    <a:srgbClr val="C0C0C0"/>
                  </a:outerShdw>
                </a:effectLst>
                <a:latin typeface="VNI-Book" pitchFamily="2" charset="0"/>
              </a:rPr>
              <a:t>ngày</a:t>
            </a:r>
            <a:endParaRPr lang="en-US" sz="1800" b="1" dirty="0">
              <a:solidFill>
                <a:srgbClr val="FF0000"/>
              </a:solidFill>
              <a:effectLst>
                <a:outerShdw blurRad="38100" dist="38100" dir="2700000" algn="tl">
                  <a:srgbClr val="C0C0C0"/>
                </a:outerShdw>
              </a:effectLst>
              <a:latin typeface="VNI-Book" pitchFamily="2" charset="0"/>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220178"/>
                                        </p:tgtEl>
                                        <p:attrNameLst>
                                          <p:attrName>style.visibility</p:attrName>
                                        </p:attrNameLst>
                                      </p:cBhvr>
                                      <p:to>
                                        <p:strVal val="visible"/>
                                      </p:to>
                                    </p:set>
                                    <p:animEffect transition="in" filter="barn(inHorizontal)">
                                      <p:cBhvr>
                                        <p:cTn id="7" dur="500"/>
                                        <p:tgtEl>
                                          <p:spTgt spid="220178"/>
                                        </p:tgtEl>
                                      </p:cBhvr>
                                    </p:animEffect>
                                  </p:childTnLst>
                                  <p:subTnLst>
                                    <p:audio>
                                      <p:cMediaNode>
                                        <p:cTn display="0" masterRel="sameClick">
                                          <p:stCondLst>
                                            <p:cond evt="begin" delay="0">
                                              <p:tn val="5"/>
                                            </p:cond>
                                          </p:stCondLst>
                                          <p:endCondLst>
                                            <p:cond evt="onStopAudio" delay="0">
                                              <p:tgtEl>
                                                <p:sldTgt/>
                                              </p:tgtEl>
                                            </p:cond>
                                          </p:endCondLst>
                                        </p:cTn>
                                        <p:tgtEl>
                                          <p:sndTgt r:embed="rId2" name="Slide moi.wav"/>
                                        </p:tgtEl>
                                      </p:cMediaNode>
                                    </p:audio>
                                  </p:subTnLst>
                                </p:cTn>
                              </p:par>
                              <p:par>
                                <p:cTn id="8" presetID="16" presetClass="entr" presetSubtype="26" fill="hold" nodeType="withEffect">
                                  <p:stCondLst>
                                    <p:cond delay="0"/>
                                  </p:stCondLst>
                                  <p:childTnLst>
                                    <p:set>
                                      <p:cBhvr>
                                        <p:cTn id="9" dur="1" fill="hold">
                                          <p:stCondLst>
                                            <p:cond delay="0"/>
                                          </p:stCondLst>
                                        </p:cTn>
                                        <p:tgtEl>
                                          <p:spTgt spid="220179"/>
                                        </p:tgtEl>
                                        <p:attrNameLst>
                                          <p:attrName>style.visibility</p:attrName>
                                        </p:attrNameLst>
                                      </p:cBhvr>
                                      <p:to>
                                        <p:strVal val="visible"/>
                                      </p:to>
                                    </p:set>
                                    <p:animEffect transition="in" filter="barn(inHorizontal)">
                                      <p:cBhvr>
                                        <p:cTn id="10" dur="500"/>
                                        <p:tgtEl>
                                          <p:spTgt spid="220179"/>
                                        </p:tgtEl>
                                      </p:cBhvr>
                                    </p:animEffect>
                                  </p:childTnLst>
                                </p:cTn>
                              </p:par>
                              <p:par>
                                <p:cTn id="11" presetID="16" presetClass="entr" presetSubtype="26" fill="hold" nodeType="withEffect">
                                  <p:stCondLst>
                                    <p:cond delay="0"/>
                                  </p:stCondLst>
                                  <p:childTnLst>
                                    <p:set>
                                      <p:cBhvr>
                                        <p:cTn id="12" dur="1" fill="hold">
                                          <p:stCondLst>
                                            <p:cond delay="0"/>
                                          </p:stCondLst>
                                        </p:cTn>
                                        <p:tgtEl>
                                          <p:spTgt spid="220180"/>
                                        </p:tgtEl>
                                        <p:attrNameLst>
                                          <p:attrName>style.visibility</p:attrName>
                                        </p:attrNameLst>
                                      </p:cBhvr>
                                      <p:to>
                                        <p:strVal val="visible"/>
                                      </p:to>
                                    </p:set>
                                    <p:animEffect transition="in" filter="barn(inHorizontal)">
                                      <p:cBhvr>
                                        <p:cTn id="13" dur="500"/>
                                        <p:tgtEl>
                                          <p:spTgt spid="220180"/>
                                        </p:tgtEl>
                                      </p:cBhvr>
                                    </p:animEffect>
                                  </p:childTnLst>
                                </p:cTn>
                              </p:par>
                              <p:par>
                                <p:cTn id="14" presetID="16" presetClass="entr" presetSubtype="26" fill="hold" nodeType="withEffect">
                                  <p:stCondLst>
                                    <p:cond delay="0"/>
                                  </p:stCondLst>
                                  <p:childTnLst>
                                    <p:set>
                                      <p:cBhvr>
                                        <p:cTn id="15" dur="1" fill="hold">
                                          <p:stCondLst>
                                            <p:cond delay="0"/>
                                          </p:stCondLst>
                                        </p:cTn>
                                        <p:tgtEl>
                                          <p:spTgt spid="220181"/>
                                        </p:tgtEl>
                                        <p:attrNameLst>
                                          <p:attrName>style.visibility</p:attrName>
                                        </p:attrNameLst>
                                      </p:cBhvr>
                                      <p:to>
                                        <p:strVal val="visible"/>
                                      </p:to>
                                    </p:set>
                                    <p:animEffect transition="in" filter="barn(inHorizontal)">
                                      <p:cBhvr>
                                        <p:cTn id="16" dur="500"/>
                                        <p:tgtEl>
                                          <p:spTgt spid="220181"/>
                                        </p:tgtEl>
                                      </p:cBhvr>
                                    </p:animEffect>
                                  </p:childTnLst>
                                </p:cTn>
                              </p:par>
                              <p:par>
                                <p:cTn id="17" presetID="16" presetClass="entr" presetSubtype="26" fill="hold" nodeType="withEffect">
                                  <p:stCondLst>
                                    <p:cond delay="0"/>
                                  </p:stCondLst>
                                  <p:childTnLst>
                                    <p:set>
                                      <p:cBhvr>
                                        <p:cTn id="18" dur="1" fill="hold">
                                          <p:stCondLst>
                                            <p:cond delay="0"/>
                                          </p:stCondLst>
                                        </p:cTn>
                                        <p:tgtEl>
                                          <p:spTgt spid="220182"/>
                                        </p:tgtEl>
                                        <p:attrNameLst>
                                          <p:attrName>style.visibility</p:attrName>
                                        </p:attrNameLst>
                                      </p:cBhvr>
                                      <p:to>
                                        <p:strVal val="visible"/>
                                      </p:to>
                                    </p:set>
                                    <p:animEffect transition="in" filter="barn(inHorizontal)">
                                      <p:cBhvr>
                                        <p:cTn id="19" dur="500"/>
                                        <p:tgtEl>
                                          <p:spTgt spid="2201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20183"/>
                                        </p:tgtEl>
                                        <p:attrNameLst>
                                          <p:attrName>style.visibility</p:attrName>
                                        </p:attrNameLst>
                                      </p:cBhvr>
                                      <p:to>
                                        <p:strVal val="visible"/>
                                      </p:to>
                                    </p:set>
                                    <p:anim calcmode="lin" valueType="num">
                                      <p:cBhvr>
                                        <p:cTn id="24" dur="500" fill="hold"/>
                                        <p:tgtEl>
                                          <p:spTgt spid="220183"/>
                                        </p:tgtEl>
                                        <p:attrNameLst>
                                          <p:attrName>ppt_w</p:attrName>
                                        </p:attrNameLst>
                                      </p:cBhvr>
                                      <p:tavLst>
                                        <p:tav tm="0">
                                          <p:val>
                                            <p:fltVal val="0"/>
                                          </p:val>
                                        </p:tav>
                                        <p:tav tm="100000">
                                          <p:val>
                                            <p:strVal val="#ppt_w"/>
                                          </p:val>
                                        </p:tav>
                                      </p:tavLst>
                                    </p:anim>
                                    <p:anim calcmode="lin" valueType="num">
                                      <p:cBhvr>
                                        <p:cTn id="25" dur="500" fill="hold"/>
                                        <p:tgtEl>
                                          <p:spTgt spid="220183"/>
                                        </p:tgtEl>
                                        <p:attrNameLst>
                                          <p:attrName>ppt_h</p:attrName>
                                        </p:attrNameLst>
                                      </p:cBhvr>
                                      <p:tavLst>
                                        <p:tav tm="0">
                                          <p:val>
                                            <p:fltVal val="0"/>
                                          </p:val>
                                        </p:tav>
                                        <p:tav tm="100000">
                                          <p:val>
                                            <p:strVal val="#ppt_h"/>
                                          </p:val>
                                        </p:tav>
                                      </p:tavLst>
                                    </p:anim>
                                    <p:animEffect transition="in" filter="fade">
                                      <p:cBhvr>
                                        <p:cTn id="26" dur="500"/>
                                        <p:tgtEl>
                                          <p:spTgt spid="220183"/>
                                        </p:tgtEl>
                                      </p:cBhvr>
                                    </p:animEffect>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Kết quả hình ảnh cho lược đồ chiến dịch hồ chí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1558925" y="6330950"/>
            <a:ext cx="583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solidFill>
                  <a:srgbClr val="000099"/>
                </a:solidFill>
                <a:latin typeface="Times New Roman" pitchFamily="18" charset="0"/>
              </a:rPr>
              <a:t>LƯỢC ĐỒ CHIẾN DỊCH HỒ CHÍ MINH</a:t>
            </a:r>
          </a:p>
        </p:txBody>
      </p:sp>
    </p:spTree>
  </p:cSld>
  <p:clrMapOvr>
    <a:masterClrMapping/>
  </p:clrMapOvr>
  <p:transition advTm="24000">
    <p:cut/>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uoc do chien dich Ho Chi Minh"/>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CCFF"/>
          </a:solidFill>
          <a:ln w="9525">
            <a:solidFill>
              <a:srgbClr val="00CCFF"/>
            </a:solidFill>
            <a:miter lim="800000"/>
            <a:headEnd/>
            <a:tailEnd/>
          </a:ln>
        </p:spPr>
      </p:pic>
      <p:sp>
        <p:nvSpPr>
          <p:cNvPr id="47107" name="Freeform 3"/>
          <p:cNvSpPr>
            <a:spLocks/>
          </p:cNvSpPr>
          <p:nvPr/>
        </p:nvSpPr>
        <p:spPr bwMode="auto">
          <a:xfrm>
            <a:off x="3386138" y="4427538"/>
            <a:ext cx="758825" cy="687387"/>
          </a:xfrm>
          <a:custGeom>
            <a:avLst/>
            <a:gdLst>
              <a:gd name="T0" fmla="*/ 0 w 478"/>
              <a:gd name="T1" fmla="*/ 2147483647 h 433"/>
              <a:gd name="T2" fmla="*/ 2147483647 w 478"/>
              <a:gd name="T3" fmla="*/ 2147483647 h 433"/>
              <a:gd name="T4" fmla="*/ 2147483647 w 478"/>
              <a:gd name="T5" fmla="*/ 2147483647 h 433"/>
              <a:gd name="T6" fmla="*/ 2147483647 w 478"/>
              <a:gd name="T7" fmla="*/ 2147483647 h 433"/>
              <a:gd name="T8" fmla="*/ 2147483647 w 478"/>
              <a:gd name="T9" fmla="*/ 2147483647 h 433"/>
              <a:gd name="T10" fmla="*/ 2147483647 w 478"/>
              <a:gd name="T11" fmla="*/ 2147483647 h 433"/>
              <a:gd name="T12" fmla="*/ 2147483647 w 478"/>
              <a:gd name="T13" fmla="*/ 2147483647 h 433"/>
              <a:gd name="T14" fmla="*/ 2147483647 w 478"/>
              <a:gd name="T15" fmla="*/ 2147483647 h 433"/>
              <a:gd name="T16" fmla="*/ 2147483647 w 478"/>
              <a:gd name="T17" fmla="*/ 2147483647 h 433"/>
              <a:gd name="T18" fmla="*/ 2147483647 w 478"/>
              <a:gd name="T19" fmla="*/ 2147483647 h 433"/>
              <a:gd name="T20" fmla="*/ 2147483647 w 478"/>
              <a:gd name="T21" fmla="*/ 2147483647 h 433"/>
              <a:gd name="T22" fmla="*/ 2147483647 w 478"/>
              <a:gd name="T23" fmla="*/ 2147483647 h 433"/>
              <a:gd name="T24" fmla="*/ 2147483647 w 478"/>
              <a:gd name="T25" fmla="*/ 2147483647 h 433"/>
              <a:gd name="T26" fmla="*/ 2147483647 w 478"/>
              <a:gd name="T27" fmla="*/ 2147483647 h 433"/>
              <a:gd name="T28" fmla="*/ 2147483647 w 478"/>
              <a:gd name="T29" fmla="*/ 2147483647 h 433"/>
              <a:gd name="T30" fmla="*/ 2147483647 w 478"/>
              <a:gd name="T31" fmla="*/ 2147483647 h 433"/>
              <a:gd name="T32" fmla="*/ 2147483647 w 478"/>
              <a:gd name="T33" fmla="*/ 2147483647 h 433"/>
              <a:gd name="T34" fmla="*/ 2147483647 w 478"/>
              <a:gd name="T35" fmla="*/ 2147483647 h 433"/>
              <a:gd name="T36" fmla="*/ 0 w 478"/>
              <a:gd name="T37" fmla="*/ 2147483647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8" h="433">
                <a:moveTo>
                  <a:pt x="0" y="433"/>
                </a:moveTo>
                <a:cubicBezTo>
                  <a:pt x="14" y="392"/>
                  <a:pt x="11" y="353"/>
                  <a:pt x="36" y="316"/>
                </a:cubicBezTo>
                <a:cubicBezTo>
                  <a:pt x="39" y="292"/>
                  <a:pt x="32" y="264"/>
                  <a:pt x="45" y="244"/>
                </a:cubicBezTo>
                <a:cubicBezTo>
                  <a:pt x="53" y="231"/>
                  <a:pt x="39" y="292"/>
                  <a:pt x="54" y="289"/>
                </a:cubicBezTo>
                <a:cubicBezTo>
                  <a:pt x="75" y="285"/>
                  <a:pt x="73" y="248"/>
                  <a:pt x="90" y="235"/>
                </a:cubicBezTo>
                <a:cubicBezTo>
                  <a:pt x="102" y="226"/>
                  <a:pt x="114" y="217"/>
                  <a:pt x="126" y="208"/>
                </a:cubicBezTo>
                <a:cubicBezTo>
                  <a:pt x="131" y="193"/>
                  <a:pt x="138" y="163"/>
                  <a:pt x="153" y="154"/>
                </a:cubicBezTo>
                <a:cubicBezTo>
                  <a:pt x="187" y="132"/>
                  <a:pt x="227" y="132"/>
                  <a:pt x="261" y="109"/>
                </a:cubicBezTo>
                <a:cubicBezTo>
                  <a:pt x="303" y="46"/>
                  <a:pt x="309" y="73"/>
                  <a:pt x="279" y="28"/>
                </a:cubicBezTo>
                <a:cubicBezTo>
                  <a:pt x="288" y="22"/>
                  <a:pt x="295" y="11"/>
                  <a:pt x="306" y="10"/>
                </a:cubicBezTo>
                <a:cubicBezTo>
                  <a:pt x="478" y="0"/>
                  <a:pt x="433" y="1"/>
                  <a:pt x="423" y="154"/>
                </a:cubicBezTo>
                <a:cubicBezTo>
                  <a:pt x="418" y="146"/>
                  <a:pt x="395" y="105"/>
                  <a:pt x="378" y="109"/>
                </a:cubicBezTo>
                <a:cubicBezTo>
                  <a:pt x="369" y="111"/>
                  <a:pt x="375" y="129"/>
                  <a:pt x="369" y="136"/>
                </a:cubicBezTo>
                <a:cubicBezTo>
                  <a:pt x="362" y="144"/>
                  <a:pt x="351" y="148"/>
                  <a:pt x="342" y="154"/>
                </a:cubicBezTo>
                <a:cubicBezTo>
                  <a:pt x="295" y="224"/>
                  <a:pt x="294" y="216"/>
                  <a:pt x="324" y="307"/>
                </a:cubicBezTo>
                <a:cubicBezTo>
                  <a:pt x="291" y="329"/>
                  <a:pt x="248" y="331"/>
                  <a:pt x="216" y="352"/>
                </a:cubicBezTo>
                <a:cubicBezTo>
                  <a:pt x="146" y="399"/>
                  <a:pt x="183" y="381"/>
                  <a:pt x="108" y="406"/>
                </a:cubicBezTo>
                <a:cubicBezTo>
                  <a:pt x="88" y="413"/>
                  <a:pt x="66" y="410"/>
                  <a:pt x="45" y="415"/>
                </a:cubicBezTo>
                <a:cubicBezTo>
                  <a:pt x="29" y="419"/>
                  <a:pt x="15" y="427"/>
                  <a:pt x="0" y="433"/>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8" name="Freeform 4"/>
          <p:cNvSpPr>
            <a:spLocks/>
          </p:cNvSpPr>
          <p:nvPr/>
        </p:nvSpPr>
        <p:spPr bwMode="auto">
          <a:xfrm>
            <a:off x="4589463" y="3484563"/>
            <a:ext cx="882650" cy="415925"/>
          </a:xfrm>
          <a:custGeom>
            <a:avLst/>
            <a:gdLst>
              <a:gd name="T0" fmla="*/ 2147483647 w 556"/>
              <a:gd name="T1" fmla="*/ 2147483647 h 262"/>
              <a:gd name="T2" fmla="*/ 2147483647 w 556"/>
              <a:gd name="T3" fmla="*/ 2147483647 h 262"/>
              <a:gd name="T4" fmla="*/ 2147483647 w 556"/>
              <a:gd name="T5" fmla="*/ 2147483647 h 262"/>
              <a:gd name="T6" fmla="*/ 2147483647 w 556"/>
              <a:gd name="T7" fmla="*/ 2147483647 h 262"/>
              <a:gd name="T8" fmla="*/ 2147483647 w 556"/>
              <a:gd name="T9" fmla="*/ 2147483647 h 262"/>
              <a:gd name="T10" fmla="*/ 2147483647 w 556"/>
              <a:gd name="T11" fmla="*/ 2147483647 h 262"/>
              <a:gd name="T12" fmla="*/ 2147483647 w 556"/>
              <a:gd name="T13" fmla="*/ 2147483647 h 262"/>
              <a:gd name="T14" fmla="*/ 2147483647 w 556"/>
              <a:gd name="T15" fmla="*/ 2147483647 h 262"/>
              <a:gd name="T16" fmla="*/ 2147483647 w 556"/>
              <a:gd name="T17" fmla="*/ 2147483647 h 262"/>
              <a:gd name="T18" fmla="*/ 2147483647 w 556"/>
              <a:gd name="T19" fmla="*/ 2147483647 h 262"/>
              <a:gd name="T20" fmla="*/ 2147483647 w 556"/>
              <a:gd name="T21" fmla="*/ 2147483647 h 262"/>
              <a:gd name="T22" fmla="*/ 2147483647 w 556"/>
              <a:gd name="T23" fmla="*/ 2147483647 h 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 h="262">
                <a:moveTo>
                  <a:pt x="25" y="19"/>
                </a:moveTo>
                <a:cubicBezTo>
                  <a:pt x="187" y="24"/>
                  <a:pt x="297" y="0"/>
                  <a:pt x="421" y="82"/>
                </a:cubicBezTo>
                <a:cubicBezTo>
                  <a:pt x="442" y="113"/>
                  <a:pt x="457" y="124"/>
                  <a:pt x="493" y="136"/>
                </a:cubicBezTo>
                <a:cubicBezTo>
                  <a:pt x="496" y="127"/>
                  <a:pt x="494" y="113"/>
                  <a:pt x="502" y="109"/>
                </a:cubicBezTo>
                <a:cubicBezTo>
                  <a:pt x="533" y="94"/>
                  <a:pt x="551" y="157"/>
                  <a:pt x="556" y="172"/>
                </a:cubicBezTo>
                <a:cubicBezTo>
                  <a:pt x="543" y="224"/>
                  <a:pt x="526" y="245"/>
                  <a:pt x="475" y="262"/>
                </a:cubicBezTo>
                <a:cubicBezTo>
                  <a:pt x="422" y="253"/>
                  <a:pt x="392" y="260"/>
                  <a:pt x="412" y="199"/>
                </a:cubicBezTo>
                <a:cubicBezTo>
                  <a:pt x="403" y="193"/>
                  <a:pt x="396" y="182"/>
                  <a:pt x="385" y="181"/>
                </a:cubicBezTo>
                <a:cubicBezTo>
                  <a:pt x="370" y="179"/>
                  <a:pt x="355" y="189"/>
                  <a:pt x="340" y="190"/>
                </a:cubicBezTo>
                <a:cubicBezTo>
                  <a:pt x="292" y="195"/>
                  <a:pt x="244" y="196"/>
                  <a:pt x="196" y="199"/>
                </a:cubicBezTo>
                <a:cubicBezTo>
                  <a:pt x="132" y="178"/>
                  <a:pt x="158" y="192"/>
                  <a:pt x="115" y="163"/>
                </a:cubicBezTo>
                <a:cubicBezTo>
                  <a:pt x="88" y="123"/>
                  <a:pt x="0" y="69"/>
                  <a:pt x="25" y="19"/>
                </a:cubicBezTo>
                <a:close/>
              </a:path>
            </a:pathLst>
          </a:custGeom>
          <a:solidFill>
            <a:srgbClr val="FFCC00"/>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Freeform 5"/>
          <p:cNvSpPr>
            <a:spLocks/>
          </p:cNvSpPr>
          <p:nvPr/>
        </p:nvSpPr>
        <p:spPr bwMode="auto">
          <a:xfrm>
            <a:off x="4529138" y="3865563"/>
            <a:ext cx="1077912" cy="392112"/>
          </a:xfrm>
          <a:custGeom>
            <a:avLst/>
            <a:gdLst>
              <a:gd name="T0" fmla="*/ 2147483647 w 679"/>
              <a:gd name="T1" fmla="*/ 2147483647 h 247"/>
              <a:gd name="T2" fmla="*/ 2147483647 w 679"/>
              <a:gd name="T3" fmla="*/ 2147483647 h 247"/>
              <a:gd name="T4" fmla="*/ 2147483647 w 679"/>
              <a:gd name="T5" fmla="*/ 2147483647 h 247"/>
              <a:gd name="T6" fmla="*/ 2147483647 w 679"/>
              <a:gd name="T7" fmla="*/ 2147483647 h 247"/>
              <a:gd name="T8" fmla="*/ 2147483647 w 679"/>
              <a:gd name="T9" fmla="*/ 2147483647 h 247"/>
              <a:gd name="T10" fmla="*/ 2147483647 w 679"/>
              <a:gd name="T11" fmla="*/ 2147483647 h 247"/>
              <a:gd name="T12" fmla="*/ 2147483647 w 679"/>
              <a:gd name="T13" fmla="*/ 2147483647 h 247"/>
              <a:gd name="T14" fmla="*/ 2147483647 w 679"/>
              <a:gd name="T15" fmla="*/ 2147483647 h 247"/>
              <a:gd name="T16" fmla="*/ 2147483647 w 679"/>
              <a:gd name="T17" fmla="*/ 2147483647 h 247"/>
              <a:gd name="T18" fmla="*/ 2147483647 w 679"/>
              <a:gd name="T19" fmla="*/ 2147483647 h 247"/>
              <a:gd name="T20" fmla="*/ 2147483647 w 679"/>
              <a:gd name="T21" fmla="*/ 2147483647 h 247"/>
              <a:gd name="T22" fmla="*/ 0 w 679"/>
              <a:gd name="T23" fmla="*/ 2147483647 h 247"/>
              <a:gd name="T24" fmla="*/ 2147483647 w 679"/>
              <a:gd name="T25" fmla="*/ 2147483647 h 247"/>
              <a:gd name="T26" fmla="*/ 2147483647 w 679"/>
              <a:gd name="T27" fmla="*/ 2147483647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9" h="247">
                <a:moveTo>
                  <a:pt x="234" y="31"/>
                </a:moveTo>
                <a:cubicBezTo>
                  <a:pt x="236" y="39"/>
                  <a:pt x="248" y="91"/>
                  <a:pt x="252" y="94"/>
                </a:cubicBezTo>
                <a:cubicBezTo>
                  <a:pt x="267" y="105"/>
                  <a:pt x="306" y="112"/>
                  <a:pt x="306" y="112"/>
                </a:cubicBezTo>
                <a:cubicBezTo>
                  <a:pt x="378" y="109"/>
                  <a:pt x="451" y="114"/>
                  <a:pt x="522" y="103"/>
                </a:cubicBezTo>
                <a:cubicBezTo>
                  <a:pt x="531" y="102"/>
                  <a:pt x="524" y="82"/>
                  <a:pt x="531" y="76"/>
                </a:cubicBezTo>
                <a:cubicBezTo>
                  <a:pt x="541" y="68"/>
                  <a:pt x="555" y="70"/>
                  <a:pt x="567" y="67"/>
                </a:cubicBezTo>
                <a:cubicBezTo>
                  <a:pt x="585" y="73"/>
                  <a:pt x="603" y="79"/>
                  <a:pt x="621" y="85"/>
                </a:cubicBezTo>
                <a:cubicBezTo>
                  <a:pt x="630" y="88"/>
                  <a:pt x="648" y="94"/>
                  <a:pt x="648" y="94"/>
                </a:cubicBezTo>
                <a:cubicBezTo>
                  <a:pt x="679" y="188"/>
                  <a:pt x="535" y="187"/>
                  <a:pt x="477" y="193"/>
                </a:cubicBezTo>
                <a:cubicBezTo>
                  <a:pt x="396" y="247"/>
                  <a:pt x="362" y="217"/>
                  <a:pt x="234" y="211"/>
                </a:cubicBezTo>
                <a:cubicBezTo>
                  <a:pt x="193" y="197"/>
                  <a:pt x="129" y="135"/>
                  <a:pt x="99" y="130"/>
                </a:cubicBezTo>
                <a:cubicBezTo>
                  <a:pt x="30" y="118"/>
                  <a:pt x="63" y="125"/>
                  <a:pt x="0" y="112"/>
                </a:cubicBezTo>
                <a:cubicBezTo>
                  <a:pt x="39" y="53"/>
                  <a:pt x="116" y="63"/>
                  <a:pt x="180" y="58"/>
                </a:cubicBezTo>
                <a:cubicBezTo>
                  <a:pt x="236" y="20"/>
                  <a:pt x="234" y="0"/>
                  <a:pt x="234" y="31"/>
                </a:cubicBezTo>
                <a:close/>
              </a:path>
            </a:pathLst>
          </a:custGeom>
          <a:solidFill>
            <a:srgbClr val="FFCC00"/>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Freeform 6"/>
          <p:cNvSpPr>
            <a:spLocks/>
          </p:cNvSpPr>
          <p:nvPr/>
        </p:nvSpPr>
        <p:spPr bwMode="auto">
          <a:xfrm>
            <a:off x="5614988" y="2443163"/>
            <a:ext cx="771525" cy="652462"/>
          </a:xfrm>
          <a:custGeom>
            <a:avLst/>
            <a:gdLst>
              <a:gd name="T0" fmla="*/ 0 w 486"/>
              <a:gd name="T1" fmla="*/ 0 h 411"/>
              <a:gd name="T2" fmla="*/ 2147483647 w 486"/>
              <a:gd name="T3" fmla="*/ 2147483647 h 411"/>
              <a:gd name="T4" fmla="*/ 2147483647 w 486"/>
              <a:gd name="T5" fmla="*/ 2147483647 h 411"/>
              <a:gd name="T6" fmla="*/ 2147483647 w 486"/>
              <a:gd name="T7" fmla="*/ 2147483647 h 411"/>
              <a:gd name="T8" fmla="*/ 2147483647 w 486"/>
              <a:gd name="T9" fmla="*/ 2147483647 h 411"/>
              <a:gd name="T10" fmla="*/ 2147483647 w 486"/>
              <a:gd name="T11" fmla="*/ 2147483647 h 411"/>
              <a:gd name="T12" fmla="*/ 2147483647 w 486"/>
              <a:gd name="T13" fmla="*/ 2147483647 h 411"/>
              <a:gd name="T14" fmla="*/ 2147483647 w 486"/>
              <a:gd name="T15" fmla="*/ 2147483647 h 411"/>
              <a:gd name="T16" fmla="*/ 2147483647 w 486"/>
              <a:gd name="T17" fmla="*/ 2147483647 h 411"/>
              <a:gd name="T18" fmla="*/ 2147483647 w 486"/>
              <a:gd name="T19" fmla="*/ 2147483647 h 411"/>
              <a:gd name="T20" fmla="*/ 2147483647 w 486"/>
              <a:gd name="T21" fmla="*/ 2147483647 h 411"/>
              <a:gd name="T22" fmla="*/ 2147483647 w 486"/>
              <a:gd name="T23" fmla="*/ 2147483647 h 411"/>
              <a:gd name="T24" fmla="*/ 0 w 486"/>
              <a:gd name="T25" fmla="*/ 0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6" h="411">
                <a:moveTo>
                  <a:pt x="0" y="0"/>
                </a:moveTo>
                <a:cubicBezTo>
                  <a:pt x="65" y="22"/>
                  <a:pt x="130" y="22"/>
                  <a:pt x="198" y="27"/>
                </a:cubicBezTo>
                <a:cubicBezTo>
                  <a:pt x="257" y="47"/>
                  <a:pt x="232" y="102"/>
                  <a:pt x="243" y="162"/>
                </a:cubicBezTo>
                <a:cubicBezTo>
                  <a:pt x="246" y="181"/>
                  <a:pt x="255" y="198"/>
                  <a:pt x="261" y="216"/>
                </a:cubicBezTo>
                <a:cubicBezTo>
                  <a:pt x="270" y="243"/>
                  <a:pt x="315" y="234"/>
                  <a:pt x="342" y="243"/>
                </a:cubicBezTo>
                <a:cubicBezTo>
                  <a:pt x="363" y="250"/>
                  <a:pt x="396" y="279"/>
                  <a:pt x="396" y="279"/>
                </a:cubicBezTo>
                <a:cubicBezTo>
                  <a:pt x="408" y="276"/>
                  <a:pt x="420" y="266"/>
                  <a:pt x="432" y="270"/>
                </a:cubicBezTo>
                <a:cubicBezTo>
                  <a:pt x="454" y="277"/>
                  <a:pt x="451" y="321"/>
                  <a:pt x="459" y="333"/>
                </a:cubicBezTo>
                <a:cubicBezTo>
                  <a:pt x="465" y="342"/>
                  <a:pt x="477" y="345"/>
                  <a:pt x="486" y="351"/>
                </a:cubicBezTo>
                <a:cubicBezTo>
                  <a:pt x="395" y="411"/>
                  <a:pt x="316" y="351"/>
                  <a:pt x="234" y="324"/>
                </a:cubicBezTo>
                <a:cubicBezTo>
                  <a:pt x="252" y="312"/>
                  <a:pt x="279" y="306"/>
                  <a:pt x="252" y="279"/>
                </a:cubicBezTo>
                <a:cubicBezTo>
                  <a:pt x="198" y="225"/>
                  <a:pt x="113" y="204"/>
                  <a:pt x="63" y="144"/>
                </a:cubicBezTo>
                <a:cubicBezTo>
                  <a:pt x="30" y="105"/>
                  <a:pt x="23" y="46"/>
                  <a:pt x="0" y="0"/>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Freeform 7"/>
          <p:cNvSpPr>
            <a:spLocks/>
          </p:cNvSpPr>
          <p:nvPr/>
        </p:nvSpPr>
        <p:spPr bwMode="auto">
          <a:xfrm>
            <a:off x="4967288" y="2957513"/>
            <a:ext cx="1238250" cy="360362"/>
          </a:xfrm>
          <a:custGeom>
            <a:avLst/>
            <a:gdLst>
              <a:gd name="T0" fmla="*/ 2147483647 w 780"/>
              <a:gd name="T1" fmla="*/ 2147483647 h 227"/>
              <a:gd name="T2" fmla="*/ 2147483647 w 780"/>
              <a:gd name="T3" fmla="*/ 2147483647 h 227"/>
              <a:gd name="T4" fmla="*/ 2147483647 w 780"/>
              <a:gd name="T5" fmla="*/ 2147483647 h 227"/>
              <a:gd name="T6" fmla="*/ 2147483647 w 780"/>
              <a:gd name="T7" fmla="*/ 0 h 227"/>
              <a:gd name="T8" fmla="*/ 2147483647 w 780"/>
              <a:gd name="T9" fmla="*/ 2147483647 h 227"/>
              <a:gd name="T10" fmla="*/ 2147483647 w 780"/>
              <a:gd name="T11" fmla="*/ 2147483647 h 227"/>
              <a:gd name="T12" fmla="*/ 2147483647 w 780"/>
              <a:gd name="T13" fmla="*/ 2147483647 h 227"/>
              <a:gd name="T14" fmla="*/ 2147483647 w 780"/>
              <a:gd name="T15" fmla="*/ 2147483647 h 227"/>
              <a:gd name="T16" fmla="*/ 2147483647 w 780"/>
              <a:gd name="T17" fmla="*/ 2147483647 h 227"/>
              <a:gd name="T18" fmla="*/ 2147483647 w 780"/>
              <a:gd name="T19" fmla="*/ 2147483647 h 227"/>
              <a:gd name="T20" fmla="*/ 2147483647 w 780"/>
              <a:gd name="T21" fmla="*/ 2147483647 h 227"/>
              <a:gd name="T22" fmla="*/ 2147483647 w 780"/>
              <a:gd name="T23" fmla="*/ 2147483647 h 227"/>
              <a:gd name="T24" fmla="*/ 2147483647 w 780"/>
              <a:gd name="T25" fmla="*/ 2147483647 h 227"/>
              <a:gd name="T26" fmla="*/ 2147483647 w 780"/>
              <a:gd name="T27" fmla="*/ 2147483647 h 227"/>
              <a:gd name="T28" fmla="*/ 2147483647 w 780"/>
              <a:gd name="T29" fmla="*/ 2147483647 h 227"/>
              <a:gd name="T30" fmla="*/ 2147483647 w 780"/>
              <a:gd name="T31" fmla="*/ 2147483647 h 227"/>
              <a:gd name="T32" fmla="*/ 2147483647 w 780"/>
              <a:gd name="T33" fmla="*/ 214748364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0" h="227">
                <a:moveTo>
                  <a:pt x="21" y="54"/>
                </a:moveTo>
                <a:cubicBezTo>
                  <a:pt x="36" y="52"/>
                  <a:pt x="99" y="45"/>
                  <a:pt x="120" y="36"/>
                </a:cubicBezTo>
                <a:cubicBezTo>
                  <a:pt x="130" y="32"/>
                  <a:pt x="137" y="22"/>
                  <a:pt x="147" y="18"/>
                </a:cubicBezTo>
                <a:cubicBezTo>
                  <a:pt x="164" y="10"/>
                  <a:pt x="201" y="0"/>
                  <a:pt x="201" y="0"/>
                </a:cubicBezTo>
                <a:cubicBezTo>
                  <a:pt x="375" y="7"/>
                  <a:pt x="553" y="3"/>
                  <a:pt x="723" y="45"/>
                </a:cubicBezTo>
                <a:cubicBezTo>
                  <a:pt x="763" y="72"/>
                  <a:pt x="780" y="72"/>
                  <a:pt x="750" y="117"/>
                </a:cubicBezTo>
                <a:cubicBezTo>
                  <a:pt x="747" y="129"/>
                  <a:pt x="752" y="147"/>
                  <a:pt x="741" y="153"/>
                </a:cubicBezTo>
                <a:cubicBezTo>
                  <a:pt x="706" y="173"/>
                  <a:pt x="632" y="157"/>
                  <a:pt x="597" y="153"/>
                </a:cubicBezTo>
                <a:cubicBezTo>
                  <a:pt x="600" y="144"/>
                  <a:pt x="610" y="134"/>
                  <a:pt x="606" y="126"/>
                </a:cubicBezTo>
                <a:cubicBezTo>
                  <a:pt x="602" y="118"/>
                  <a:pt x="588" y="117"/>
                  <a:pt x="579" y="117"/>
                </a:cubicBezTo>
                <a:cubicBezTo>
                  <a:pt x="537" y="117"/>
                  <a:pt x="495" y="123"/>
                  <a:pt x="453" y="126"/>
                </a:cubicBezTo>
                <a:cubicBezTo>
                  <a:pt x="376" y="178"/>
                  <a:pt x="474" y="116"/>
                  <a:pt x="399" y="153"/>
                </a:cubicBezTo>
                <a:cubicBezTo>
                  <a:pt x="367" y="169"/>
                  <a:pt x="353" y="195"/>
                  <a:pt x="318" y="207"/>
                </a:cubicBezTo>
                <a:cubicBezTo>
                  <a:pt x="220" y="174"/>
                  <a:pt x="369" y="227"/>
                  <a:pt x="264" y="180"/>
                </a:cubicBezTo>
                <a:cubicBezTo>
                  <a:pt x="236" y="167"/>
                  <a:pt x="183" y="162"/>
                  <a:pt x="156" y="144"/>
                </a:cubicBezTo>
                <a:cubicBezTo>
                  <a:pt x="127" y="125"/>
                  <a:pt x="106" y="96"/>
                  <a:pt x="75" y="81"/>
                </a:cubicBezTo>
                <a:cubicBezTo>
                  <a:pt x="0" y="44"/>
                  <a:pt x="98" y="106"/>
                  <a:pt x="21" y="54"/>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Freeform 8"/>
          <p:cNvSpPr>
            <a:spLocks/>
          </p:cNvSpPr>
          <p:nvPr/>
        </p:nvSpPr>
        <p:spPr bwMode="auto">
          <a:xfrm>
            <a:off x="5097463" y="3233738"/>
            <a:ext cx="1335087" cy="342900"/>
          </a:xfrm>
          <a:custGeom>
            <a:avLst/>
            <a:gdLst>
              <a:gd name="T0" fmla="*/ 2147483647 w 841"/>
              <a:gd name="T1" fmla="*/ 2147483647 h 216"/>
              <a:gd name="T2" fmla="*/ 2147483647 w 841"/>
              <a:gd name="T3" fmla="*/ 2147483647 h 216"/>
              <a:gd name="T4" fmla="*/ 2147483647 w 841"/>
              <a:gd name="T5" fmla="*/ 2147483647 h 216"/>
              <a:gd name="T6" fmla="*/ 2147483647 w 841"/>
              <a:gd name="T7" fmla="*/ 2147483647 h 216"/>
              <a:gd name="T8" fmla="*/ 2147483647 w 841"/>
              <a:gd name="T9" fmla="*/ 2147483647 h 216"/>
              <a:gd name="T10" fmla="*/ 2147483647 w 841"/>
              <a:gd name="T11" fmla="*/ 2147483647 h 216"/>
              <a:gd name="T12" fmla="*/ 2147483647 w 841"/>
              <a:gd name="T13" fmla="*/ 2147483647 h 216"/>
              <a:gd name="T14" fmla="*/ 2147483647 w 841"/>
              <a:gd name="T15" fmla="*/ 2147483647 h 216"/>
              <a:gd name="T16" fmla="*/ 2147483647 w 841"/>
              <a:gd name="T17" fmla="*/ 2147483647 h 216"/>
              <a:gd name="T18" fmla="*/ 2147483647 w 841"/>
              <a:gd name="T19" fmla="*/ 2147483647 h 216"/>
              <a:gd name="T20" fmla="*/ 2147483647 w 841"/>
              <a:gd name="T21" fmla="*/ 2147483647 h 216"/>
              <a:gd name="T22" fmla="*/ 2147483647 w 841"/>
              <a:gd name="T23" fmla="*/ 2147483647 h 216"/>
              <a:gd name="T24" fmla="*/ 2147483647 w 841"/>
              <a:gd name="T25" fmla="*/ 2147483647 h 216"/>
              <a:gd name="T26" fmla="*/ 2147483647 w 841"/>
              <a:gd name="T27" fmla="*/ 2147483647 h 216"/>
              <a:gd name="T28" fmla="*/ 2147483647 w 841"/>
              <a:gd name="T29" fmla="*/ 2147483647 h 216"/>
              <a:gd name="T30" fmla="*/ 2147483647 w 841"/>
              <a:gd name="T31" fmla="*/ 2147483647 h 216"/>
              <a:gd name="T32" fmla="*/ 2147483647 w 841"/>
              <a:gd name="T33" fmla="*/ 2147483647 h 216"/>
              <a:gd name="T34" fmla="*/ 2147483647 w 841"/>
              <a:gd name="T35" fmla="*/ 2147483647 h 216"/>
              <a:gd name="T36" fmla="*/ 2147483647 w 841"/>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1" h="216">
                <a:moveTo>
                  <a:pt x="236" y="51"/>
                </a:moveTo>
                <a:cubicBezTo>
                  <a:pt x="355" y="130"/>
                  <a:pt x="467" y="73"/>
                  <a:pt x="632" y="69"/>
                </a:cubicBezTo>
                <a:cubicBezTo>
                  <a:pt x="623" y="66"/>
                  <a:pt x="612" y="67"/>
                  <a:pt x="605" y="60"/>
                </a:cubicBezTo>
                <a:cubicBezTo>
                  <a:pt x="598" y="53"/>
                  <a:pt x="605" y="33"/>
                  <a:pt x="596" y="33"/>
                </a:cubicBezTo>
                <a:cubicBezTo>
                  <a:pt x="583" y="33"/>
                  <a:pt x="579" y="52"/>
                  <a:pt x="569" y="60"/>
                </a:cubicBezTo>
                <a:cubicBezTo>
                  <a:pt x="561" y="67"/>
                  <a:pt x="531" y="76"/>
                  <a:pt x="542" y="78"/>
                </a:cubicBezTo>
                <a:cubicBezTo>
                  <a:pt x="572" y="82"/>
                  <a:pt x="602" y="72"/>
                  <a:pt x="632" y="69"/>
                </a:cubicBezTo>
                <a:cubicBezTo>
                  <a:pt x="638" y="60"/>
                  <a:pt x="648" y="53"/>
                  <a:pt x="650" y="42"/>
                </a:cubicBezTo>
                <a:cubicBezTo>
                  <a:pt x="657" y="0"/>
                  <a:pt x="613" y="24"/>
                  <a:pt x="668" y="6"/>
                </a:cubicBezTo>
                <a:cubicBezTo>
                  <a:pt x="790" y="15"/>
                  <a:pt x="841" y="8"/>
                  <a:pt x="740" y="42"/>
                </a:cubicBezTo>
                <a:cubicBezTo>
                  <a:pt x="698" y="84"/>
                  <a:pt x="724" y="62"/>
                  <a:pt x="659" y="105"/>
                </a:cubicBezTo>
                <a:cubicBezTo>
                  <a:pt x="650" y="111"/>
                  <a:pt x="632" y="123"/>
                  <a:pt x="632" y="123"/>
                </a:cubicBezTo>
                <a:cubicBezTo>
                  <a:pt x="576" y="104"/>
                  <a:pt x="547" y="151"/>
                  <a:pt x="497" y="168"/>
                </a:cubicBezTo>
                <a:cubicBezTo>
                  <a:pt x="462" y="180"/>
                  <a:pt x="424" y="183"/>
                  <a:pt x="389" y="195"/>
                </a:cubicBezTo>
                <a:cubicBezTo>
                  <a:pt x="380" y="198"/>
                  <a:pt x="362" y="204"/>
                  <a:pt x="362" y="204"/>
                </a:cubicBezTo>
                <a:cubicBezTo>
                  <a:pt x="0" y="192"/>
                  <a:pt x="192" y="216"/>
                  <a:pt x="20" y="159"/>
                </a:cubicBezTo>
                <a:cubicBezTo>
                  <a:pt x="66" y="128"/>
                  <a:pt x="118" y="130"/>
                  <a:pt x="164" y="105"/>
                </a:cubicBezTo>
                <a:cubicBezTo>
                  <a:pt x="183" y="94"/>
                  <a:pt x="218" y="69"/>
                  <a:pt x="218" y="69"/>
                </a:cubicBezTo>
                <a:cubicBezTo>
                  <a:pt x="263" y="80"/>
                  <a:pt x="287" y="87"/>
                  <a:pt x="335" y="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Freeform 9"/>
          <p:cNvSpPr>
            <a:spLocks/>
          </p:cNvSpPr>
          <p:nvPr/>
        </p:nvSpPr>
        <p:spPr bwMode="auto">
          <a:xfrm>
            <a:off x="5057775" y="3254375"/>
            <a:ext cx="1300163" cy="354013"/>
          </a:xfrm>
          <a:custGeom>
            <a:avLst/>
            <a:gdLst>
              <a:gd name="T0" fmla="*/ 2147483647 w 819"/>
              <a:gd name="T1" fmla="*/ 2147483647 h 223"/>
              <a:gd name="T2" fmla="*/ 2147483647 w 819"/>
              <a:gd name="T3" fmla="*/ 2147483647 h 223"/>
              <a:gd name="T4" fmla="*/ 2147483647 w 819"/>
              <a:gd name="T5" fmla="*/ 2147483647 h 223"/>
              <a:gd name="T6" fmla="*/ 2147483647 w 819"/>
              <a:gd name="T7" fmla="*/ 2147483647 h 223"/>
              <a:gd name="T8" fmla="*/ 2147483647 w 819"/>
              <a:gd name="T9" fmla="*/ 2147483647 h 223"/>
              <a:gd name="T10" fmla="*/ 2147483647 w 819"/>
              <a:gd name="T11" fmla="*/ 2147483647 h 223"/>
              <a:gd name="T12" fmla="*/ 2147483647 w 819"/>
              <a:gd name="T13" fmla="*/ 2147483647 h 223"/>
              <a:gd name="T14" fmla="*/ 2147483647 w 819"/>
              <a:gd name="T15" fmla="*/ 2147483647 h 223"/>
              <a:gd name="T16" fmla="*/ 2147483647 w 819"/>
              <a:gd name="T17" fmla="*/ 2147483647 h 223"/>
              <a:gd name="T18" fmla="*/ 2147483647 w 819"/>
              <a:gd name="T19" fmla="*/ 2147483647 h 223"/>
              <a:gd name="T20" fmla="*/ 0 w 819"/>
              <a:gd name="T21" fmla="*/ 2147483647 h 223"/>
              <a:gd name="T22" fmla="*/ 2147483647 w 819"/>
              <a:gd name="T23" fmla="*/ 2147483647 h 223"/>
              <a:gd name="T24" fmla="*/ 2147483647 w 819"/>
              <a:gd name="T25" fmla="*/ 2147483647 h 223"/>
              <a:gd name="T26" fmla="*/ 2147483647 w 819"/>
              <a:gd name="T27" fmla="*/ 2147483647 h 223"/>
              <a:gd name="T28" fmla="*/ 2147483647 w 819"/>
              <a:gd name="T29" fmla="*/ 2147483647 h 223"/>
              <a:gd name="T30" fmla="*/ 2147483647 w 819"/>
              <a:gd name="T31" fmla="*/ 2147483647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9" h="223">
                <a:moveTo>
                  <a:pt x="243" y="38"/>
                </a:moveTo>
                <a:cubicBezTo>
                  <a:pt x="335" y="51"/>
                  <a:pt x="382" y="59"/>
                  <a:pt x="486" y="65"/>
                </a:cubicBezTo>
                <a:cubicBezTo>
                  <a:pt x="543" y="62"/>
                  <a:pt x="600" y="61"/>
                  <a:pt x="657" y="56"/>
                </a:cubicBezTo>
                <a:cubicBezTo>
                  <a:pt x="669" y="55"/>
                  <a:pt x="686" y="57"/>
                  <a:pt x="693" y="47"/>
                </a:cubicBezTo>
                <a:cubicBezTo>
                  <a:pt x="714" y="19"/>
                  <a:pt x="638" y="5"/>
                  <a:pt x="657" y="2"/>
                </a:cubicBezTo>
                <a:cubicBezTo>
                  <a:pt x="668" y="0"/>
                  <a:pt x="800" y="18"/>
                  <a:pt x="819" y="20"/>
                </a:cubicBezTo>
                <a:cubicBezTo>
                  <a:pt x="778" y="34"/>
                  <a:pt x="745" y="54"/>
                  <a:pt x="702" y="65"/>
                </a:cubicBezTo>
                <a:cubicBezTo>
                  <a:pt x="640" y="106"/>
                  <a:pt x="669" y="94"/>
                  <a:pt x="621" y="110"/>
                </a:cubicBezTo>
                <a:cubicBezTo>
                  <a:pt x="574" y="157"/>
                  <a:pt x="552" y="147"/>
                  <a:pt x="477" y="155"/>
                </a:cubicBezTo>
                <a:cubicBezTo>
                  <a:pt x="274" y="223"/>
                  <a:pt x="677" y="188"/>
                  <a:pt x="27" y="173"/>
                </a:cubicBezTo>
                <a:cubicBezTo>
                  <a:pt x="18" y="164"/>
                  <a:pt x="0" y="159"/>
                  <a:pt x="0" y="146"/>
                </a:cubicBezTo>
                <a:cubicBezTo>
                  <a:pt x="0" y="137"/>
                  <a:pt x="19" y="142"/>
                  <a:pt x="27" y="137"/>
                </a:cubicBezTo>
                <a:cubicBezTo>
                  <a:pt x="46" y="126"/>
                  <a:pt x="63" y="113"/>
                  <a:pt x="81" y="101"/>
                </a:cubicBezTo>
                <a:cubicBezTo>
                  <a:pt x="114" y="79"/>
                  <a:pt x="177" y="69"/>
                  <a:pt x="216" y="56"/>
                </a:cubicBezTo>
                <a:cubicBezTo>
                  <a:pt x="226" y="53"/>
                  <a:pt x="232" y="40"/>
                  <a:pt x="243" y="38"/>
                </a:cubicBezTo>
                <a:cubicBezTo>
                  <a:pt x="264" y="34"/>
                  <a:pt x="285" y="38"/>
                  <a:pt x="306" y="3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Freeform 10"/>
          <p:cNvSpPr>
            <a:spLocks/>
          </p:cNvSpPr>
          <p:nvPr/>
        </p:nvSpPr>
        <p:spPr bwMode="auto">
          <a:xfrm>
            <a:off x="6069013" y="2100263"/>
            <a:ext cx="503237" cy="712787"/>
          </a:xfrm>
          <a:custGeom>
            <a:avLst/>
            <a:gdLst>
              <a:gd name="T0" fmla="*/ 2147483647 w 317"/>
              <a:gd name="T1" fmla="*/ 0 h 449"/>
              <a:gd name="T2" fmla="*/ 2147483647 w 317"/>
              <a:gd name="T3" fmla="*/ 2147483647 h 449"/>
              <a:gd name="T4" fmla="*/ 2147483647 w 317"/>
              <a:gd name="T5" fmla="*/ 2147483647 h 449"/>
              <a:gd name="T6" fmla="*/ 2147483647 w 317"/>
              <a:gd name="T7" fmla="*/ 2147483647 h 449"/>
              <a:gd name="T8" fmla="*/ 2147483647 w 317"/>
              <a:gd name="T9" fmla="*/ 2147483647 h 449"/>
              <a:gd name="T10" fmla="*/ 2147483647 w 317"/>
              <a:gd name="T11" fmla="*/ 2147483647 h 449"/>
              <a:gd name="T12" fmla="*/ 2147483647 w 317"/>
              <a:gd name="T13" fmla="*/ 2147483647 h 449"/>
              <a:gd name="T14" fmla="*/ 2147483647 w 317"/>
              <a:gd name="T15" fmla="*/ 2147483647 h 449"/>
              <a:gd name="T16" fmla="*/ 2147483647 w 317"/>
              <a:gd name="T17" fmla="*/ 2147483647 h 449"/>
              <a:gd name="T18" fmla="*/ 2147483647 w 317"/>
              <a:gd name="T19" fmla="*/ 2147483647 h 449"/>
              <a:gd name="T20" fmla="*/ 2147483647 w 317"/>
              <a:gd name="T21" fmla="*/ 2147483647 h 449"/>
              <a:gd name="T22" fmla="*/ 2147483647 w 317"/>
              <a:gd name="T23" fmla="*/ 2147483647 h 449"/>
              <a:gd name="T24" fmla="*/ 2147483647 w 317"/>
              <a:gd name="T25" fmla="*/ 2147483647 h 449"/>
              <a:gd name="T26" fmla="*/ 2147483647 w 317"/>
              <a:gd name="T27" fmla="*/ 2147483647 h 449"/>
              <a:gd name="T28" fmla="*/ 2147483647 w 317"/>
              <a:gd name="T29" fmla="*/ 2147483647 h 449"/>
              <a:gd name="T30" fmla="*/ 2147483647 w 317"/>
              <a:gd name="T31" fmla="*/ 2147483647 h 449"/>
              <a:gd name="T32" fmla="*/ 2147483647 w 317"/>
              <a:gd name="T33" fmla="*/ 2147483647 h 449"/>
              <a:gd name="T34" fmla="*/ 2147483647 w 317"/>
              <a:gd name="T35" fmla="*/ 2147483647 h 449"/>
              <a:gd name="T36" fmla="*/ 2147483647 w 317"/>
              <a:gd name="T37" fmla="*/ 2147483647 h 449"/>
              <a:gd name="T38" fmla="*/ 2147483647 w 317"/>
              <a:gd name="T39" fmla="*/ 0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7" h="449">
                <a:moveTo>
                  <a:pt x="20" y="0"/>
                </a:moveTo>
                <a:cubicBezTo>
                  <a:pt x="38" y="6"/>
                  <a:pt x="56" y="12"/>
                  <a:pt x="74" y="18"/>
                </a:cubicBezTo>
                <a:cubicBezTo>
                  <a:pt x="83" y="21"/>
                  <a:pt x="101" y="27"/>
                  <a:pt x="101" y="27"/>
                </a:cubicBezTo>
                <a:cubicBezTo>
                  <a:pt x="112" y="60"/>
                  <a:pt x="128" y="83"/>
                  <a:pt x="137" y="117"/>
                </a:cubicBezTo>
                <a:cubicBezTo>
                  <a:pt x="140" y="105"/>
                  <a:pt x="135" y="87"/>
                  <a:pt x="146" y="81"/>
                </a:cubicBezTo>
                <a:cubicBezTo>
                  <a:pt x="154" y="77"/>
                  <a:pt x="150" y="100"/>
                  <a:pt x="155" y="108"/>
                </a:cubicBezTo>
                <a:cubicBezTo>
                  <a:pt x="171" y="136"/>
                  <a:pt x="199" y="158"/>
                  <a:pt x="209" y="189"/>
                </a:cubicBezTo>
                <a:cubicBezTo>
                  <a:pt x="223" y="231"/>
                  <a:pt x="230" y="262"/>
                  <a:pt x="254" y="297"/>
                </a:cubicBezTo>
                <a:cubicBezTo>
                  <a:pt x="266" y="346"/>
                  <a:pt x="268" y="349"/>
                  <a:pt x="317" y="333"/>
                </a:cubicBezTo>
                <a:cubicBezTo>
                  <a:pt x="305" y="368"/>
                  <a:pt x="315" y="408"/>
                  <a:pt x="299" y="441"/>
                </a:cubicBezTo>
                <a:cubicBezTo>
                  <a:pt x="295" y="449"/>
                  <a:pt x="280" y="436"/>
                  <a:pt x="272" y="432"/>
                </a:cubicBezTo>
                <a:cubicBezTo>
                  <a:pt x="262" y="427"/>
                  <a:pt x="255" y="418"/>
                  <a:pt x="245" y="414"/>
                </a:cubicBezTo>
                <a:cubicBezTo>
                  <a:pt x="192" y="390"/>
                  <a:pt x="179" y="393"/>
                  <a:pt x="137" y="351"/>
                </a:cubicBezTo>
                <a:cubicBezTo>
                  <a:pt x="152" y="348"/>
                  <a:pt x="176" y="356"/>
                  <a:pt x="182" y="342"/>
                </a:cubicBezTo>
                <a:cubicBezTo>
                  <a:pt x="196" y="310"/>
                  <a:pt x="160" y="280"/>
                  <a:pt x="137" y="270"/>
                </a:cubicBezTo>
                <a:cubicBezTo>
                  <a:pt x="93" y="250"/>
                  <a:pt x="49" y="242"/>
                  <a:pt x="2" y="234"/>
                </a:cubicBezTo>
                <a:cubicBezTo>
                  <a:pt x="5" y="165"/>
                  <a:pt x="0" y="95"/>
                  <a:pt x="11" y="27"/>
                </a:cubicBezTo>
                <a:cubicBezTo>
                  <a:pt x="13" y="16"/>
                  <a:pt x="27" y="11"/>
                  <a:pt x="38" y="9"/>
                </a:cubicBezTo>
                <a:cubicBezTo>
                  <a:pt x="47" y="7"/>
                  <a:pt x="73" y="22"/>
                  <a:pt x="65" y="18"/>
                </a:cubicBezTo>
                <a:cubicBezTo>
                  <a:pt x="51" y="11"/>
                  <a:pt x="35" y="6"/>
                  <a:pt x="20" y="0"/>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Freeform 11"/>
          <p:cNvSpPr>
            <a:spLocks/>
          </p:cNvSpPr>
          <p:nvPr/>
        </p:nvSpPr>
        <p:spPr bwMode="auto">
          <a:xfrm>
            <a:off x="6640513" y="2416175"/>
            <a:ext cx="1114425" cy="438150"/>
          </a:xfrm>
          <a:custGeom>
            <a:avLst/>
            <a:gdLst>
              <a:gd name="T0" fmla="*/ 2147483647 w 702"/>
              <a:gd name="T1" fmla="*/ 2147483647 h 276"/>
              <a:gd name="T2" fmla="*/ 2147483647 w 702"/>
              <a:gd name="T3" fmla="*/ 2147483647 h 276"/>
              <a:gd name="T4" fmla="*/ 2147483647 w 702"/>
              <a:gd name="T5" fmla="*/ 2147483647 h 276"/>
              <a:gd name="T6" fmla="*/ 2147483647 w 702"/>
              <a:gd name="T7" fmla="*/ 2147483647 h 276"/>
              <a:gd name="T8" fmla="*/ 2147483647 w 702"/>
              <a:gd name="T9" fmla="*/ 2147483647 h 276"/>
              <a:gd name="T10" fmla="*/ 2147483647 w 702"/>
              <a:gd name="T11" fmla="*/ 2147483647 h 276"/>
              <a:gd name="T12" fmla="*/ 2147483647 w 702"/>
              <a:gd name="T13" fmla="*/ 2147483647 h 276"/>
              <a:gd name="T14" fmla="*/ 2147483647 w 702"/>
              <a:gd name="T15" fmla="*/ 2147483647 h 276"/>
              <a:gd name="T16" fmla="*/ 2147483647 w 702"/>
              <a:gd name="T17" fmla="*/ 2147483647 h 276"/>
              <a:gd name="T18" fmla="*/ 2147483647 w 702"/>
              <a:gd name="T19" fmla="*/ 2147483647 h 276"/>
              <a:gd name="T20" fmla="*/ 2147483647 w 702"/>
              <a:gd name="T21" fmla="*/ 2147483647 h 276"/>
              <a:gd name="T22" fmla="*/ 2147483647 w 702"/>
              <a:gd name="T23" fmla="*/ 2147483647 h 276"/>
              <a:gd name="T24" fmla="*/ 2147483647 w 702"/>
              <a:gd name="T25" fmla="*/ 2147483647 h 276"/>
              <a:gd name="T26" fmla="*/ 2147483647 w 702"/>
              <a:gd name="T27" fmla="*/ 2147483647 h 276"/>
              <a:gd name="T28" fmla="*/ 2147483647 w 702"/>
              <a:gd name="T29" fmla="*/ 2147483647 h 276"/>
              <a:gd name="T30" fmla="*/ 2147483647 w 702"/>
              <a:gd name="T31" fmla="*/ 2147483647 h 276"/>
              <a:gd name="T32" fmla="*/ 2147483647 w 702"/>
              <a:gd name="T33" fmla="*/ 2147483647 h 276"/>
              <a:gd name="T34" fmla="*/ 2147483647 w 702"/>
              <a:gd name="T35" fmla="*/ 2147483647 h 276"/>
              <a:gd name="T36" fmla="*/ 2147483647 w 702"/>
              <a:gd name="T37" fmla="*/ 2147483647 h 276"/>
              <a:gd name="T38" fmla="*/ 2147483647 w 702"/>
              <a:gd name="T39" fmla="*/ 2147483647 h 276"/>
              <a:gd name="T40" fmla="*/ 2147483647 w 702"/>
              <a:gd name="T41" fmla="*/ 2147483647 h 276"/>
              <a:gd name="T42" fmla="*/ 2147483647 w 702"/>
              <a:gd name="T43" fmla="*/ 2147483647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2" h="276">
                <a:moveTo>
                  <a:pt x="11" y="269"/>
                </a:moveTo>
                <a:cubicBezTo>
                  <a:pt x="48" y="214"/>
                  <a:pt x="69" y="202"/>
                  <a:pt x="92" y="134"/>
                </a:cubicBezTo>
                <a:cubicBezTo>
                  <a:pt x="95" y="124"/>
                  <a:pt x="120" y="110"/>
                  <a:pt x="110" y="107"/>
                </a:cubicBezTo>
                <a:cubicBezTo>
                  <a:pt x="95" y="102"/>
                  <a:pt x="80" y="119"/>
                  <a:pt x="65" y="125"/>
                </a:cubicBezTo>
                <a:cubicBezTo>
                  <a:pt x="68" y="134"/>
                  <a:pt x="78" y="144"/>
                  <a:pt x="74" y="152"/>
                </a:cubicBezTo>
                <a:cubicBezTo>
                  <a:pt x="70" y="160"/>
                  <a:pt x="52" y="169"/>
                  <a:pt x="47" y="161"/>
                </a:cubicBezTo>
                <a:cubicBezTo>
                  <a:pt x="40" y="151"/>
                  <a:pt x="47" y="133"/>
                  <a:pt x="56" y="125"/>
                </a:cubicBezTo>
                <a:cubicBezTo>
                  <a:pt x="70" y="113"/>
                  <a:pt x="110" y="107"/>
                  <a:pt x="110" y="107"/>
                </a:cubicBezTo>
                <a:cubicBezTo>
                  <a:pt x="121" y="123"/>
                  <a:pt x="129" y="147"/>
                  <a:pt x="155" y="143"/>
                </a:cubicBezTo>
                <a:cubicBezTo>
                  <a:pt x="166" y="141"/>
                  <a:pt x="172" y="129"/>
                  <a:pt x="182" y="125"/>
                </a:cubicBezTo>
                <a:cubicBezTo>
                  <a:pt x="199" y="117"/>
                  <a:pt x="218" y="113"/>
                  <a:pt x="236" y="107"/>
                </a:cubicBezTo>
                <a:cubicBezTo>
                  <a:pt x="245" y="104"/>
                  <a:pt x="263" y="98"/>
                  <a:pt x="263" y="98"/>
                </a:cubicBezTo>
                <a:cubicBezTo>
                  <a:pt x="279" y="73"/>
                  <a:pt x="280" y="66"/>
                  <a:pt x="308" y="53"/>
                </a:cubicBezTo>
                <a:cubicBezTo>
                  <a:pt x="325" y="45"/>
                  <a:pt x="362" y="35"/>
                  <a:pt x="362" y="35"/>
                </a:cubicBezTo>
                <a:cubicBezTo>
                  <a:pt x="509" y="40"/>
                  <a:pt x="702" y="0"/>
                  <a:pt x="569" y="89"/>
                </a:cubicBezTo>
                <a:cubicBezTo>
                  <a:pt x="563" y="98"/>
                  <a:pt x="559" y="108"/>
                  <a:pt x="551" y="116"/>
                </a:cubicBezTo>
                <a:cubicBezTo>
                  <a:pt x="543" y="124"/>
                  <a:pt x="530" y="125"/>
                  <a:pt x="524" y="134"/>
                </a:cubicBezTo>
                <a:cubicBezTo>
                  <a:pt x="488" y="187"/>
                  <a:pt x="545" y="160"/>
                  <a:pt x="488" y="179"/>
                </a:cubicBezTo>
                <a:cubicBezTo>
                  <a:pt x="413" y="129"/>
                  <a:pt x="421" y="137"/>
                  <a:pt x="326" y="161"/>
                </a:cubicBezTo>
                <a:cubicBezTo>
                  <a:pt x="274" y="195"/>
                  <a:pt x="197" y="199"/>
                  <a:pt x="137" y="206"/>
                </a:cubicBezTo>
                <a:cubicBezTo>
                  <a:pt x="125" y="225"/>
                  <a:pt x="116" y="244"/>
                  <a:pt x="92" y="251"/>
                </a:cubicBezTo>
                <a:cubicBezTo>
                  <a:pt x="0" y="276"/>
                  <a:pt x="40" y="240"/>
                  <a:pt x="11" y="269"/>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Freeform 12"/>
          <p:cNvSpPr>
            <a:spLocks/>
          </p:cNvSpPr>
          <p:nvPr/>
        </p:nvSpPr>
        <p:spPr bwMode="auto">
          <a:xfrm>
            <a:off x="6900863" y="2722563"/>
            <a:ext cx="1028700" cy="392112"/>
          </a:xfrm>
          <a:custGeom>
            <a:avLst/>
            <a:gdLst>
              <a:gd name="T0" fmla="*/ 2147483647 w 648"/>
              <a:gd name="T1" fmla="*/ 2147483647 h 247"/>
              <a:gd name="T2" fmla="*/ 2147483647 w 648"/>
              <a:gd name="T3" fmla="*/ 2147483647 h 247"/>
              <a:gd name="T4" fmla="*/ 2147483647 w 648"/>
              <a:gd name="T5" fmla="*/ 2147483647 h 247"/>
              <a:gd name="T6" fmla="*/ 2147483647 w 648"/>
              <a:gd name="T7" fmla="*/ 2147483647 h 247"/>
              <a:gd name="T8" fmla="*/ 2147483647 w 648"/>
              <a:gd name="T9" fmla="*/ 2147483647 h 247"/>
              <a:gd name="T10" fmla="*/ 2147483647 w 648"/>
              <a:gd name="T11" fmla="*/ 2147483647 h 247"/>
              <a:gd name="T12" fmla="*/ 2147483647 w 648"/>
              <a:gd name="T13" fmla="*/ 2147483647 h 247"/>
              <a:gd name="T14" fmla="*/ 2147483647 w 648"/>
              <a:gd name="T15" fmla="*/ 2147483647 h 247"/>
              <a:gd name="T16" fmla="*/ 2147483647 w 648"/>
              <a:gd name="T17" fmla="*/ 2147483647 h 247"/>
              <a:gd name="T18" fmla="*/ 2147483647 w 648"/>
              <a:gd name="T19" fmla="*/ 2147483647 h 247"/>
              <a:gd name="T20" fmla="*/ 2147483647 w 648"/>
              <a:gd name="T21" fmla="*/ 2147483647 h 247"/>
              <a:gd name="T22" fmla="*/ 2147483647 w 648"/>
              <a:gd name="T23" fmla="*/ 2147483647 h 247"/>
              <a:gd name="T24" fmla="*/ 0 w 648"/>
              <a:gd name="T25" fmla="*/ 2147483647 h 247"/>
              <a:gd name="T26" fmla="*/ 2147483647 w 648"/>
              <a:gd name="T27" fmla="*/ 2147483647 h 247"/>
              <a:gd name="T28" fmla="*/ 2147483647 w 648"/>
              <a:gd name="T29" fmla="*/ 2147483647 h 247"/>
              <a:gd name="T30" fmla="*/ 2147483647 w 648"/>
              <a:gd name="T31" fmla="*/ 2147483647 h 247"/>
              <a:gd name="T32" fmla="*/ 2147483647 w 648"/>
              <a:gd name="T33" fmla="*/ 2147483647 h 247"/>
              <a:gd name="T34" fmla="*/ 2147483647 w 648"/>
              <a:gd name="T35" fmla="*/ 2147483647 h 247"/>
              <a:gd name="T36" fmla="*/ 2147483647 w 648"/>
              <a:gd name="T37" fmla="*/ 2147483647 h 247"/>
              <a:gd name="T38" fmla="*/ 2147483647 w 648"/>
              <a:gd name="T39" fmla="*/ 2147483647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8" h="247">
                <a:moveTo>
                  <a:pt x="324" y="22"/>
                </a:moveTo>
                <a:cubicBezTo>
                  <a:pt x="414" y="52"/>
                  <a:pt x="487" y="60"/>
                  <a:pt x="585" y="67"/>
                </a:cubicBezTo>
                <a:cubicBezTo>
                  <a:pt x="636" y="84"/>
                  <a:pt x="648" y="127"/>
                  <a:pt x="594" y="157"/>
                </a:cubicBezTo>
                <a:cubicBezTo>
                  <a:pt x="579" y="165"/>
                  <a:pt x="472" y="207"/>
                  <a:pt x="459" y="211"/>
                </a:cubicBezTo>
                <a:cubicBezTo>
                  <a:pt x="441" y="217"/>
                  <a:pt x="405" y="229"/>
                  <a:pt x="405" y="229"/>
                </a:cubicBezTo>
                <a:cubicBezTo>
                  <a:pt x="396" y="223"/>
                  <a:pt x="389" y="209"/>
                  <a:pt x="378" y="211"/>
                </a:cubicBezTo>
                <a:cubicBezTo>
                  <a:pt x="365" y="213"/>
                  <a:pt x="362" y="231"/>
                  <a:pt x="351" y="238"/>
                </a:cubicBezTo>
                <a:cubicBezTo>
                  <a:pt x="343" y="243"/>
                  <a:pt x="333" y="244"/>
                  <a:pt x="324" y="247"/>
                </a:cubicBezTo>
                <a:cubicBezTo>
                  <a:pt x="295" y="204"/>
                  <a:pt x="248" y="192"/>
                  <a:pt x="198" y="184"/>
                </a:cubicBezTo>
                <a:cubicBezTo>
                  <a:pt x="174" y="187"/>
                  <a:pt x="148" y="183"/>
                  <a:pt x="126" y="193"/>
                </a:cubicBezTo>
                <a:cubicBezTo>
                  <a:pt x="117" y="197"/>
                  <a:pt x="126" y="218"/>
                  <a:pt x="117" y="220"/>
                </a:cubicBezTo>
                <a:cubicBezTo>
                  <a:pt x="96" y="225"/>
                  <a:pt x="75" y="214"/>
                  <a:pt x="54" y="211"/>
                </a:cubicBezTo>
                <a:cubicBezTo>
                  <a:pt x="13" y="197"/>
                  <a:pt x="24" y="184"/>
                  <a:pt x="0" y="148"/>
                </a:cubicBezTo>
                <a:cubicBezTo>
                  <a:pt x="24" y="113"/>
                  <a:pt x="18" y="100"/>
                  <a:pt x="54" y="76"/>
                </a:cubicBezTo>
                <a:cubicBezTo>
                  <a:pt x="96" y="104"/>
                  <a:pt x="104" y="94"/>
                  <a:pt x="144" y="67"/>
                </a:cubicBezTo>
                <a:cubicBezTo>
                  <a:pt x="147" y="79"/>
                  <a:pt x="142" y="97"/>
                  <a:pt x="153" y="103"/>
                </a:cubicBezTo>
                <a:cubicBezTo>
                  <a:pt x="167" y="110"/>
                  <a:pt x="183" y="97"/>
                  <a:pt x="198" y="94"/>
                </a:cubicBezTo>
                <a:cubicBezTo>
                  <a:pt x="219" y="91"/>
                  <a:pt x="240" y="88"/>
                  <a:pt x="261" y="85"/>
                </a:cubicBezTo>
                <a:cubicBezTo>
                  <a:pt x="270" y="76"/>
                  <a:pt x="280" y="68"/>
                  <a:pt x="288" y="58"/>
                </a:cubicBezTo>
                <a:cubicBezTo>
                  <a:pt x="321" y="14"/>
                  <a:pt x="302" y="0"/>
                  <a:pt x="324" y="22"/>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Freeform 13"/>
          <p:cNvSpPr>
            <a:spLocks/>
          </p:cNvSpPr>
          <p:nvPr/>
        </p:nvSpPr>
        <p:spPr bwMode="auto">
          <a:xfrm>
            <a:off x="8151813" y="2309813"/>
            <a:ext cx="955675" cy="347662"/>
          </a:xfrm>
          <a:custGeom>
            <a:avLst/>
            <a:gdLst>
              <a:gd name="T0" fmla="*/ 2147483647 w 602"/>
              <a:gd name="T1" fmla="*/ 2147483647 h 219"/>
              <a:gd name="T2" fmla="*/ 2147483647 w 602"/>
              <a:gd name="T3" fmla="*/ 2147483647 h 219"/>
              <a:gd name="T4" fmla="*/ 2147483647 w 602"/>
              <a:gd name="T5" fmla="*/ 2147483647 h 219"/>
              <a:gd name="T6" fmla="*/ 2147483647 w 602"/>
              <a:gd name="T7" fmla="*/ 2147483647 h 219"/>
              <a:gd name="T8" fmla="*/ 2147483647 w 602"/>
              <a:gd name="T9" fmla="*/ 2147483647 h 219"/>
              <a:gd name="T10" fmla="*/ 2147483647 w 602"/>
              <a:gd name="T11" fmla="*/ 2147483647 h 219"/>
              <a:gd name="T12" fmla="*/ 2147483647 w 602"/>
              <a:gd name="T13" fmla="*/ 2147483647 h 219"/>
              <a:gd name="T14" fmla="*/ 2147483647 w 602"/>
              <a:gd name="T15" fmla="*/ 2147483647 h 219"/>
              <a:gd name="T16" fmla="*/ 2147483647 w 602"/>
              <a:gd name="T17" fmla="*/ 2147483647 h 219"/>
              <a:gd name="T18" fmla="*/ 2147483647 w 602"/>
              <a:gd name="T19" fmla="*/ 2147483647 h 219"/>
              <a:gd name="T20" fmla="*/ 2147483647 w 602"/>
              <a:gd name="T21" fmla="*/ 2147483647 h 219"/>
              <a:gd name="T22" fmla="*/ 2147483647 w 602"/>
              <a:gd name="T23" fmla="*/ 2147483647 h 219"/>
              <a:gd name="T24" fmla="*/ 2147483647 w 602"/>
              <a:gd name="T25" fmla="*/ 2147483647 h 219"/>
              <a:gd name="T26" fmla="*/ 2147483647 w 602"/>
              <a:gd name="T27" fmla="*/ 2147483647 h 219"/>
              <a:gd name="T28" fmla="*/ 2147483647 w 602"/>
              <a:gd name="T29" fmla="*/ 2147483647 h 219"/>
              <a:gd name="T30" fmla="*/ 2147483647 w 602"/>
              <a:gd name="T31" fmla="*/ 2147483647 h 219"/>
              <a:gd name="T32" fmla="*/ 2147483647 w 602"/>
              <a:gd name="T33" fmla="*/ 2147483647 h 219"/>
              <a:gd name="T34" fmla="*/ 2147483647 w 602"/>
              <a:gd name="T35" fmla="*/ 2147483647 h 219"/>
              <a:gd name="T36" fmla="*/ 2147483647 w 602"/>
              <a:gd name="T37" fmla="*/ 2147483647 h 219"/>
              <a:gd name="T38" fmla="*/ 2147483647 w 602"/>
              <a:gd name="T39" fmla="*/ 2147483647 h 219"/>
              <a:gd name="T40" fmla="*/ 2147483647 w 602"/>
              <a:gd name="T41" fmla="*/ 2147483647 h 219"/>
              <a:gd name="T42" fmla="*/ 2147483647 w 602"/>
              <a:gd name="T43" fmla="*/ 2147483647 h 219"/>
              <a:gd name="T44" fmla="*/ 2147483647 w 602"/>
              <a:gd name="T45" fmla="*/ 2147483647 h 2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219">
                <a:moveTo>
                  <a:pt x="157" y="75"/>
                </a:moveTo>
                <a:cubicBezTo>
                  <a:pt x="151" y="84"/>
                  <a:pt x="141" y="91"/>
                  <a:pt x="139" y="102"/>
                </a:cubicBezTo>
                <a:cubicBezTo>
                  <a:pt x="128" y="179"/>
                  <a:pt x="245" y="126"/>
                  <a:pt x="283" y="120"/>
                </a:cubicBezTo>
                <a:cubicBezTo>
                  <a:pt x="289" y="111"/>
                  <a:pt x="304" y="103"/>
                  <a:pt x="301" y="93"/>
                </a:cubicBezTo>
                <a:cubicBezTo>
                  <a:pt x="299" y="84"/>
                  <a:pt x="282" y="80"/>
                  <a:pt x="274" y="84"/>
                </a:cubicBezTo>
                <a:cubicBezTo>
                  <a:pt x="266" y="88"/>
                  <a:pt x="268" y="102"/>
                  <a:pt x="265" y="111"/>
                </a:cubicBezTo>
                <a:cubicBezTo>
                  <a:pt x="155" y="87"/>
                  <a:pt x="0" y="109"/>
                  <a:pt x="346" y="93"/>
                </a:cubicBezTo>
                <a:cubicBezTo>
                  <a:pt x="337" y="102"/>
                  <a:pt x="328" y="129"/>
                  <a:pt x="319" y="120"/>
                </a:cubicBezTo>
                <a:cubicBezTo>
                  <a:pt x="311" y="112"/>
                  <a:pt x="338" y="45"/>
                  <a:pt x="346" y="39"/>
                </a:cubicBezTo>
                <a:cubicBezTo>
                  <a:pt x="361" y="28"/>
                  <a:pt x="382" y="27"/>
                  <a:pt x="400" y="21"/>
                </a:cubicBezTo>
                <a:cubicBezTo>
                  <a:pt x="409" y="18"/>
                  <a:pt x="427" y="12"/>
                  <a:pt x="427" y="12"/>
                </a:cubicBezTo>
                <a:cubicBezTo>
                  <a:pt x="499" y="36"/>
                  <a:pt x="415" y="0"/>
                  <a:pt x="463" y="48"/>
                </a:cubicBezTo>
                <a:cubicBezTo>
                  <a:pt x="470" y="55"/>
                  <a:pt x="482" y="53"/>
                  <a:pt x="490" y="57"/>
                </a:cubicBezTo>
                <a:cubicBezTo>
                  <a:pt x="500" y="62"/>
                  <a:pt x="507" y="71"/>
                  <a:pt x="517" y="75"/>
                </a:cubicBezTo>
                <a:cubicBezTo>
                  <a:pt x="534" y="83"/>
                  <a:pt x="571" y="93"/>
                  <a:pt x="571" y="93"/>
                </a:cubicBezTo>
                <a:cubicBezTo>
                  <a:pt x="575" y="100"/>
                  <a:pt x="602" y="135"/>
                  <a:pt x="598" y="147"/>
                </a:cubicBezTo>
                <a:cubicBezTo>
                  <a:pt x="592" y="166"/>
                  <a:pt x="548" y="209"/>
                  <a:pt x="526" y="210"/>
                </a:cubicBezTo>
                <a:cubicBezTo>
                  <a:pt x="403" y="216"/>
                  <a:pt x="280" y="216"/>
                  <a:pt x="157" y="219"/>
                </a:cubicBezTo>
                <a:cubicBezTo>
                  <a:pt x="97" y="212"/>
                  <a:pt x="47" y="217"/>
                  <a:pt x="4" y="174"/>
                </a:cubicBezTo>
                <a:cubicBezTo>
                  <a:pt x="21" y="157"/>
                  <a:pt x="41" y="146"/>
                  <a:pt x="58" y="129"/>
                </a:cubicBezTo>
                <a:cubicBezTo>
                  <a:pt x="66" y="121"/>
                  <a:pt x="68" y="109"/>
                  <a:pt x="76" y="102"/>
                </a:cubicBezTo>
                <a:cubicBezTo>
                  <a:pt x="82" y="97"/>
                  <a:pt x="137" y="85"/>
                  <a:pt x="139" y="84"/>
                </a:cubicBezTo>
                <a:cubicBezTo>
                  <a:pt x="174" y="107"/>
                  <a:pt x="169" y="112"/>
                  <a:pt x="157" y="75"/>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Freeform 14"/>
          <p:cNvSpPr>
            <a:spLocks/>
          </p:cNvSpPr>
          <p:nvPr/>
        </p:nvSpPr>
        <p:spPr bwMode="auto">
          <a:xfrm>
            <a:off x="7856538" y="1881188"/>
            <a:ext cx="1116012" cy="519112"/>
          </a:xfrm>
          <a:custGeom>
            <a:avLst/>
            <a:gdLst>
              <a:gd name="T0" fmla="*/ 2147483647 w 703"/>
              <a:gd name="T1" fmla="*/ 2147483647 h 327"/>
              <a:gd name="T2" fmla="*/ 2147483647 w 703"/>
              <a:gd name="T3" fmla="*/ 2147483647 h 327"/>
              <a:gd name="T4" fmla="*/ 2147483647 w 703"/>
              <a:gd name="T5" fmla="*/ 2147483647 h 327"/>
              <a:gd name="T6" fmla="*/ 2147483647 w 703"/>
              <a:gd name="T7" fmla="*/ 2147483647 h 327"/>
              <a:gd name="T8" fmla="*/ 2147483647 w 703"/>
              <a:gd name="T9" fmla="*/ 2147483647 h 327"/>
              <a:gd name="T10" fmla="*/ 2147483647 w 703"/>
              <a:gd name="T11" fmla="*/ 2147483647 h 327"/>
              <a:gd name="T12" fmla="*/ 2147483647 w 703"/>
              <a:gd name="T13" fmla="*/ 2147483647 h 327"/>
              <a:gd name="T14" fmla="*/ 2147483647 w 703"/>
              <a:gd name="T15" fmla="*/ 2147483647 h 327"/>
              <a:gd name="T16" fmla="*/ 2147483647 w 703"/>
              <a:gd name="T17" fmla="*/ 2147483647 h 327"/>
              <a:gd name="T18" fmla="*/ 2147483647 w 703"/>
              <a:gd name="T19" fmla="*/ 2147483647 h 327"/>
              <a:gd name="T20" fmla="*/ 2147483647 w 703"/>
              <a:gd name="T21" fmla="*/ 2147483647 h 327"/>
              <a:gd name="T22" fmla="*/ 2147483647 w 703"/>
              <a:gd name="T23" fmla="*/ 2147483647 h 327"/>
              <a:gd name="T24" fmla="*/ 2147483647 w 703"/>
              <a:gd name="T25" fmla="*/ 2147483647 h 327"/>
              <a:gd name="T26" fmla="*/ 2147483647 w 703"/>
              <a:gd name="T27" fmla="*/ 2147483647 h 327"/>
              <a:gd name="T28" fmla="*/ 2147483647 w 703"/>
              <a:gd name="T29" fmla="*/ 2147483647 h 327"/>
              <a:gd name="T30" fmla="*/ 2147483647 w 703"/>
              <a:gd name="T31" fmla="*/ 2147483647 h 327"/>
              <a:gd name="T32" fmla="*/ 2147483647 w 703"/>
              <a:gd name="T33" fmla="*/ 2147483647 h 327"/>
              <a:gd name="T34" fmla="*/ 2147483647 w 703"/>
              <a:gd name="T35" fmla="*/ 2147483647 h 327"/>
              <a:gd name="T36" fmla="*/ 2147483647 w 703"/>
              <a:gd name="T37" fmla="*/ 2147483647 h 327"/>
              <a:gd name="T38" fmla="*/ 2147483647 w 703"/>
              <a:gd name="T39" fmla="*/ 2147483647 h 327"/>
              <a:gd name="T40" fmla="*/ 2147483647 w 703"/>
              <a:gd name="T41" fmla="*/ 2147483647 h 327"/>
              <a:gd name="T42" fmla="*/ 2147483647 w 703"/>
              <a:gd name="T43" fmla="*/ 2147483647 h 327"/>
              <a:gd name="T44" fmla="*/ 2147483647 w 703"/>
              <a:gd name="T45" fmla="*/ 2147483647 h 327"/>
              <a:gd name="T46" fmla="*/ 2147483647 w 703"/>
              <a:gd name="T47" fmla="*/ 2147483647 h 327"/>
              <a:gd name="T48" fmla="*/ 2147483647 w 703"/>
              <a:gd name="T49" fmla="*/ 2147483647 h 327"/>
              <a:gd name="T50" fmla="*/ 2147483647 w 703"/>
              <a:gd name="T51" fmla="*/ 2147483647 h 327"/>
              <a:gd name="T52" fmla="*/ 2147483647 w 703"/>
              <a:gd name="T53" fmla="*/ 2147483647 h 327"/>
              <a:gd name="T54" fmla="*/ 2147483647 w 703"/>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03" h="327">
                <a:moveTo>
                  <a:pt x="118" y="156"/>
                </a:moveTo>
                <a:cubicBezTo>
                  <a:pt x="121" y="165"/>
                  <a:pt x="124" y="174"/>
                  <a:pt x="127" y="183"/>
                </a:cubicBezTo>
                <a:cubicBezTo>
                  <a:pt x="130" y="195"/>
                  <a:pt x="125" y="224"/>
                  <a:pt x="136" y="219"/>
                </a:cubicBezTo>
                <a:cubicBezTo>
                  <a:pt x="156" y="211"/>
                  <a:pt x="172" y="165"/>
                  <a:pt x="172" y="165"/>
                </a:cubicBezTo>
                <a:cubicBezTo>
                  <a:pt x="166" y="153"/>
                  <a:pt x="154" y="142"/>
                  <a:pt x="154" y="129"/>
                </a:cubicBezTo>
                <a:cubicBezTo>
                  <a:pt x="154" y="110"/>
                  <a:pt x="172" y="75"/>
                  <a:pt x="172" y="75"/>
                </a:cubicBezTo>
                <a:cubicBezTo>
                  <a:pt x="178" y="84"/>
                  <a:pt x="189" y="91"/>
                  <a:pt x="190" y="102"/>
                </a:cubicBezTo>
                <a:cubicBezTo>
                  <a:pt x="192" y="123"/>
                  <a:pt x="181" y="165"/>
                  <a:pt x="181" y="165"/>
                </a:cubicBezTo>
                <a:cubicBezTo>
                  <a:pt x="214" y="115"/>
                  <a:pt x="180" y="155"/>
                  <a:pt x="226" y="129"/>
                </a:cubicBezTo>
                <a:cubicBezTo>
                  <a:pt x="317" y="78"/>
                  <a:pt x="240" y="99"/>
                  <a:pt x="343" y="84"/>
                </a:cubicBezTo>
                <a:cubicBezTo>
                  <a:pt x="394" y="33"/>
                  <a:pt x="444" y="37"/>
                  <a:pt x="514" y="30"/>
                </a:cubicBezTo>
                <a:cubicBezTo>
                  <a:pt x="577" y="9"/>
                  <a:pt x="597" y="0"/>
                  <a:pt x="694" y="12"/>
                </a:cubicBezTo>
                <a:cubicBezTo>
                  <a:pt x="703" y="13"/>
                  <a:pt x="692" y="32"/>
                  <a:pt x="685" y="39"/>
                </a:cubicBezTo>
                <a:cubicBezTo>
                  <a:pt x="678" y="46"/>
                  <a:pt x="667" y="45"/>
                  <a:pt x="658" y="48"/>
                </a:cubicBezTo>
                <a:cubicBezTo>
                  <a:pt x="610" y="120"/>
                  <a:pt x="673" y="33"/>
                  <a:pt x="613" y="93"/>
                </a:cubicBezTo>
                <a:cubicBezTo>
                  <a:pt x="553" y="153"/>
                  <a:pt x="640" y="90"/>
                  <a:pt x="568" y="138"/>
                </a:cubicBezTo>
                <a:cubicBezTo>
                  <a:pt x="548" y="168"/>
                  <a:pt x="525" y="176"/>
                  <a:pt x="514" y="210"/>
                </a:cubicBezTo>
                <a:cubicBezTo>
                  <a:pt x="456" y="124"/>
                  <a:pt x="329" y="189"/>
                  <a:pt x="244" y="210"/>
                </a:cubicBezTo>
                <a:cubicBezTo>
                  <a:pt x="217" y="228"/>
                  <a:pt x="190" y="237"/>
                  <a:pt x="163" y="255"/>
                </a:cubicBezTo>
                <a:cubicBezTo>
                  <a:pt x="122" y="317"/>
                  <a:pt x="148" y="316"/>
                  <a:pt x="100" y="300"/>
                </a:cubicBezTo>
                <a:cubicBezTo>
                  <a:pt x="88" y="303"/>
                  <a:pt x="76" y="305"/>
                  <a:pt x="64" y="309"/>
                </a:cubicBezTo>
                <a:cubicBezTo>
                  <a:pt x="46" y="314"/>
                  <a:pt x="10" y="327"/>
                  <a:pt x="10" y="327"/>
                </a:cubicBezTo>
                <a:cubicBezTo>
                  <a:pt x="0" y="297"/>
                  <a:pt x="1" y="270"/>
                  <a:pt x="28" y="246"/>
                </a:cubicBezTo>
                <a:cubicBezTo>
                  <a:pt x="44" y="232"/>
                  <a:pt x="82" y="210"/>
                  <a:pt x="82" y="210"/>
                </a:cubicBezTo>
                <a:cubicBezTo>
                  <a:pt x="85" y="198"/>
                  <a:pt x="88" y="186"/>
                  <a:pt x="91" y="174"/>
                </a:cubicBezTo>
                <a:cubicBezTo>
                  <a:pt x="94" y="165"/>
                  <a:pt x="92" y="151"/>
                  <a:pt x="100" y="147"/>
                </a:cubicBezTo>
                <a:cubicBezTo>
                  <a:pt x="108" y="143"/>
                  <a:pt x="119" y="152"/>
                  <a:pt x="127" y="156"/>
                </a:cubicBezTo>
                <a:cubicBezTo>
                  <a:pt x="130" y="157"/>
                  <a:pt x="121" y="156"/>
                  <a:pt x="118" y="156"/>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Freeform 15"/>
          <p:cNvSpPr>
            <a:spLocks/>
          </p:cNvSpPr>
          <p:nvPr/>
        </p:nvSpPr>
        <p:spPr bwMode="auto">
          <a:xfrm>
            <a:off x="5072063" y="3198813"/>
            <a:ext cx="1300162" cy="371475"/>
          </a:xfrm>
          <a:custGeom>
            <a:avLst/>
            <a:gdLst>
              <a:gd name="T0" fmla="*/ 2147483647 w 819"/>
              <a:gd name="T1" fmla="*/ 2147483647 h 234"/>
              <a:gd name="T2" fmla="*/ 2147483647 w 819"/>
              <a:gd name="T3" fmla="*/ 2147483647 h 234"/>
              <a:gd name="T4" fmla="*/ 2147483647 w 819"/>
              <a:gd name="T5" fmla="*/ 2147483647 h 234"/>
              <a:gd name="T6" fmla="*/ 2147483647 w 819"/>
              <a:gd name="T7" fmla="*/ 2147483647 h 234"/>
              <a:gd name="T8" fmla="*/ 2147483647 w 819"/>
              <a:gd name="T9" fmla="*/ 2147483647 h 234"/>
              <a:gd name="T10" fmla="*/ 2147483647 w 819"/>
              <a:gd name="T11" fmla="*/ 2147483647 h 234"/>
              <a:gd name="T12" fmla="*/ 2147483647 w 819"/>
              <a:gd name="T13" fmla="*/ 2147483647 h 234"/>
              <a:gd name="T14" fmla="*/ 2147483647 w 819"/>
              <a:gd name="T15" fmla="*/ 2147483647 h 234"/>
              <a:gd name="T16" fmla="*/ 2147483647 w 819"/>
              <a:gd name="T17" fmla="*/ 2147483647 h 234"/>
              <a:gd name="T18" fmla="*/ 2147483647 w 819"/>
              <a:gd name="T19" fmla="*/ 2147483647 h 234"/>
              <a:gd name="T20" fmla="*/ 2147483647 w 819"/>
              <a:gd name="T21" fmla="*/ 2147483647 h 234"/>
              <a:gd name="T22" fmla="*/ 2147483647 w 819"/>
              <a:gd name="T23" fmla="*/ 2147483647 h 234"/>
              <a:gd name="T24" fmla="*/ 2147483647 w 819"/>
              <a:gd name="T25" fmla="*/ 2147483647 h 234"/>
              <a:gd name="T26" fmla="*/ 2147483647 w 819"/>
              <a:gd name="T27" fmla="*/ 2147483647 h 234"/>
              <a:gd name="T28" fmla="*/ 2147483647 w 819"/>
              <a:gd name="T29" fmla="*/ 2147483647 h 234"/>
              <a:gd name="T30" fmla="*/ 0 w 819"/>
              <a:gd name="T31" fmla="*/ 2147483647 h 234"/>
              <a:gd name="T32" fmla="*/ 2147483647 w 819"/>
              <a:gd name="T33" fmla="*/ 2147483647 h 234"/>
              <a:gd name="T34" fmla="*/ 2147483647 w 819"/>
              <a:gd name="T35" fmla="*/ 2147483647 h 234"/>
              <a:gd name="T36" fmla="*/ 2147483647 w 819"/>
              <a:gd name="T37" fmla="*/ 2147483647 h 234"/>
              <a:gd name="T38" fmla="*/ 2147483647 w 819"/>
              <a:gd name="T39" fmla="*/ 2147483647 h 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9" h="234">
                <a:moveTo>
                  <a:pt x="252" y="73"/>
                </a:moveTo>
                <a:cubicBezTo>
                  <a:pt x="255" y="82"/>
                  <a:pt x="255" y="93"/>
                  <a:pt x="261" y="100"/>
                </a:cubicBezTo>
                <a:cubicBezTo>
                  <a:pt x="308" y="158"/>
                  <a:pt x="281" y="98"/>
                  <a:pt x="279" y="91"/>
                </a:cubicBezTo>
                <a:cubicBezTo>
                  <a:pt x="288" y="88"/>
                  <a:pt x="297" y="81"/>
                  <a:pt x="306" y="82"/>
                </a:cubicBezTo>
                <a:cubicBezTo>
                  <a:pt x="325" y="84"/>
                  <a:pt x="360" y="100"/>
                  <a:pt x="360" y="100"/>
                </a:cubicBezTo>
                <a:cubicBezTo>
                  <a:pt x="453" y="97"/>
                  <a:pt x="546" y="99"/>
                  <a:pt x="639" y="91"/>
                </a:cubicBezTo>
                <a:cubicBezTo>
                  <a:pt x="650" y="90"/>
                  <a:pt x="665" y="84"/>
                  <a:pt x="666" y="73"/>
                </a:cubicBezTo>
                <a:cubicBezTo>
                  <a:pt x="668" y="54"/>
                  <a:pt x="648" y="19"/>
                  <a:pt x="648" y="19"/>
                </a:cubicBezTo>
                <a:cubicBezTo>
                  <a:pt x="704" y="0"/>
                  <a:pt x="763" y="9"/>
                  <a:pt x="819" y="28"/>
                </a:cubicBezTo>
                <a:cubicBezTo>
                  <a:pt x="816" y="37"/>
                  <a:pt x="818" y="49"/>
                  <a:pt x="810" y="55"/>
                </a:cubicBezTo>
                <a:cubicBezTo>
                  <a:pt x="795" y="66"/>
                  <a:pt x="772" y="62"/>
                  <a:pt x="756" y="73"/>
                </a:cubicBezTo>
                <a:cubicBezTo>
                  <a:pt x="694" y="114"/>
                  <a:pt x="723" y="102"/>
                  <a:pt x="675" y="118"/>
                </a:cubicBezTo>
                <a:cubicBezTo>
                  <a:pt x="665" y="133"/>
                  <a:pt x="592" y="197"/>
                  <a:pt x="576" y="199"/>
                </a:cubicBezTo>
                <a:cubicBezTo>
                  <a:pt x="499" y="210"/>
                  <a:pt x="342" y="217"/>
                  <a:pt x="342" y="217"/>
                </a:cubicBezTo>
                <a:cubicBezTo>
                  <a:pt x="258" y="234"/>
                  <a:pt x="196" y="233"/>
                  <a:pt x="108" y="226"/>
                </a:cubicBezTo>
                <a:cubicBezTo>
                  <a:pt x="37" y="202"/>
                  <a:pt x="73" y="211"/>
                  <a:pt x="0" y="199"/>
                </a:cubicBezTo>
                <a:cubicBezTo>
                  <a:pt x="28" y="190"/>
                  <a:pt x="35" y="192"/>
                  <a:pt x="54" y="163"/>
                </a:cubicBezTo>
                <a:cubicBezTo>
                  <a:pt x="59" y="155"/>
                  <a:pt x="55" y="142"/>
                  <a:pt x="63" y="136"/>
                </a:cubicBezTo>
                <a:cubicBezTo>
                  <a:pt x="106" y="105"/>
                  <a:pt x="170" y="114"/>
                  <a:pt x="216" y="91"/>
                </a:cubicBezTo>
                <a:cubicBezTo>
                  <a:pt x="255" y="71"/>
                  <a:pt x="229" y="73"/>
                  <a:pt x="252" y="73"/>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Freeform 16"/>
          <p:cNvSpPr>
            <a:spLocks/>
          </p:cNvSpPr>
          <p:nvPr/>
        </p:nvSpPr>
        <p:spPr bwMode="auto">
          <a:xfrm>
            <a:off x="6257925" y="904875"/>
            <a:ext cx="473075" cy="474663"/>
          </a:xfrm>
          <a:custGeom>
            <a:avLst/>
            <a:gdLst>
              <a:gd name="T0" fmla="*/ 0 w 298"/>
              <a:gd name="T1" fmla="*/ 2147483647 h 299"/>
              <a:gd name="T2" fmla="*/ 2147483647 w 298"/>
              <a:gd name="T3" fmla="*/ 2147483647 h 299"/>
              <a:gd name="T4" fmla="*/ 2147483647 w 298"/>
              <a:gd name="T5" fmla="*/ 2147483647 h 299"/>
              <a:gd name="T6" fmla="*/ 2147483647 w 298"/>
              <a:gd name="T7" fmla="*/ 2147483647 h 299"/>
              <a:gd name="T8" fmla="*/ 2147483647 w 298"/>
              <a:gd name="T9" fmla="*/ 2147483647 h 299"/>
              <a:gd name="T10" fmla="*/ 2147483647 w 298"/>
              <a:gd name="T11" fmla="*/ 2147483647 h 299"/>
              <a:gd name="T12" fmla="*/ 2147483647 w 298"/>
              <a:gd name="T13" fmla="*/ 2147483647 h 299"/>
              <a:gd name="T14" fmla="*/ 2147483647 w 298"/>
              <a:gd name="T15" fmla="*/ 2147483647 h 299"/>
              <a:gd name="T16" fmla="*/ 2147483647 w 298"/>
              <a:gd name="T17" fmla="*/ 2147483647 h 299"/>
              <a:gd name="T18" fmla="*/ 2147483647 w 298"/>
              <a:gd name="T19" fmla="*/ 2147483647 h 299"/>
              <a:gd name="T20" fmla="*/ 2147483647 w 298"/>
              <a:gd name="T21" fmla="*/ 2147483647 h 299"/>
              <a:gd name="T22" fmla="*/ 2147483647 w 298"/>
              <a:gd name="T23" fmla="*/ 2147483647 h 299"/>
              <a:gd name="T24" fmla="*/ 0 w 298"/>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8" h="299">
                <a:moveTo>
                  <a:pt x="0" y="42"/>
                </a:moveTo>
                <a:cubicBezTo>
                  <a:pt x="29" y="32"/>
                  <a:pt x="52" y="16"/>
                  <a:pt x="81" y="6"/>
                </a:cubicBezTo>
                <a:cubicBezTo>
                  <a:pt x="102" y="9"/>
                  <a:pt x="129" y="0"/>
                  <a:pt x="144" y="15"/>
                </a:cubicBezTo>
                <a:cubicBezTo>
                  <a:pt x="159" y="30"/>
                  <a:pt x="148" y="57"/>
                  <a:pt x="153" y="78"/>
                </a:cubicBezTo>
                <a:cubicBezTo>
                  <a:pt x="159" y="106"/>
                  <a:pt x="171" y="132"/>
                  <a:pt x="180" y="159"/>
                </a:cubicBezTo>
                <a:cubicBezTo>
                  <a:pt x="186" y="177"/>
                  <a:pt x="192" y="195"/>
                  <a:pt x="198" y="213"/>
                </a:cubicBezTo>
                <a:cubicBezTo>
                  <a:pt x="201" y="222"/>
                  <a:pt x="207" y="240"/>
                  <a:pt x="207" y="240"/>
                </a:cubicBezTo>
                <a:cubicBezTo>
                  <a:pt x="216" y="237"/>
                  <a:pt x="227" y="238"/>
                  <a:pt x="234" y="231"/>
                </a:cubicBezTo>
                <a:cubicBezTo>
                  <a:pt x="264" y="201"/>
                  <a:pt x="216" y="195"/>
                  <a:pt x="270" y="213"/>
                </a:cubicBezTo>
                <a:cubicBezTo>
                  <a:pt x="298" y="255"/>
                  <a:pt x="293" y="258"/>
                  <a:pt x="252" y="285"/>
                </a:cubicBezTo>
                <a:cubicBezTo>
                  <a:pt x="201" y="268"/>
                  <a:pt x="210" y="299"/>
                  <a:pt x="162" y="267"/>
                </a:cubicBezTo>
                <a:cubicBezTo>
                  <a:pt x="122" y="206"/>
                  <a:pt x="99" y="129"/>
                  <a:pt x="36" y="87"/>
                </a:cubicBezTo>
                <a:cubicBezTo>
                  <a:pt x="16" y="27"/>
                  <a:pt x="35" y="25"/>
                  <a:pt x="0" y="42"/>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Freeform 17"/>
          <p:cNvSpPr>
            <a:spLocks/>
          </p:cNvSpPr>
          <p:nvPr/>
        </p:nvSpPr>
        <p:spPr bwMode="auto">
          <a:xfrm>
            <a:off x="5961063" y="900113"/>
            <a:ext cx="363537" cy="785812"/>
          </a:xfrm>
          <a:custGeom>
            <a:avLst/>
            <a:gdLst>
              <a:gd name="T0" fmla="*/ 2147483647 w 229"/>
              <a:gd name="T1" fmla="*/ 0 h 495"/>
              <a:gd name="T2" fmla="*/ 2147483647 w 229"/>
              <a:gd name="T3" fmla="*/ 2147483647 h 495"/>
              <a:gd name="T4" fmla="*/ 2147483647 w 229"/>
              <a:gd name="T5" fmla="*/ 2147483647 h 495"/>
              <a:gd name="T6" fmla="*/ 2147483647 w 229"/>
              <a:gd name="T7" fmla="*/ 2147483647 h 495"/>
              <a:gd name="T8" fmla="*/ 2147483647 w 229"/>
              <a:gd name="T9" fmla="*/ 2147483647 h 495"/>
              <a:gd name="T10" fmla="*/ 2147483647 w 229"/>
              <a:gd name="T11" fmla="*/ 2147483647 h 495"/>
              <a:gd name="T12" fmla="*/ 2147483647 w 229"/>
              <a:gd name="T13" fmla="*/ 2147483647 h 495"/>
              <a:gd name="T14" fmla="*/ 2147483647 w 229"/>
              <a:gd name="T15" fmla="*/ 2147483647 h 495"/>
              <a:gd name="T16" fmla="*/ 2147483647 w 229"/>
              <a:gd name="T17" fmla="*/ 2147483647 h 495"/>
              <a:gd name="T18" fmla="*/ 2147483647 w 229"/>
              <a:gd name="T19" fmla="*/ 2147483647 h 495"/>
              <a:gd name="T20" fmla="*/ 2147483647 w 229"/>
              <a:gd name="T21" fmla="*/ 2147483647 h 495"/>
              <a:gd name="T22" fmla="*/ 2147483647 w 229"/>
              <a:gd name="T23" fmla="*/ 2147483647 h 495"/>
              <a:gd name="T24" fmla="*/ 2147483647 w 229"/>
              <a:gd name="T25" fmla="*/ 2147483647 h 495"/>
              <a:gd name="T26" fmla="*/ 2147483647 w 229"/>
              <a:gd name="T27" fmla="*/ 2147483647 h 495"/>
              <a:gd name="T28" fmla="*/ 2147483647 w 229"/>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 h="495">
                <a:moveTo>
                  <a:pt x="70" y="0"/>
                </a:moveTo>
                <a:cubicBezTo>
                  <a:pt x="113" y="29"/>
                  <a:pt x="87" y="15"/>
                  <a:pt x="151" y="36"/>
                </a:cubicBezTo>
                <a:cubicBezTo>
                  <a:pt x="160" y="39"/>
                  <a:pt x="169" y="42"/>
                  <a:pt x="178" y="45"/>
                </a:cubicBezTo>
                <a:cubicBezTo>
                  <a:pt x="187" y="48"/>
                  <a:pt x="205" y="54"/>
                  <a:pt x="205" y="54"/>
                </a:cubicBezTo>
                <a:cubicBezTo>
                  <a:pt x="226" y="116"/>
                  <a:pt x="170" y="132"/>
                  <a:pt x="151" y="189"/>
                </a:cubicBezTo>
                <a:cubicBezTo>
                  <a:pt x="144" y="251"/>
                  <a:pt x="134" y="302"/>
                  <a:pt x="115" y="360"/>
                </a:cubicBezTo>
                <a:cubicBezTo>
                  <a:pt x="118" y="372"/>
                  <a:pt x="113" y="390"/>
                  <a:pt x="124" y="396"/>
                </a:cubicBezTo>
                <a:cubicBezTo>
                  <a:pt x="178" y="426"/>
                  <a:pt x="229" y="383"/>
                  <a:pt x="169" y="423"/>
                </a:cubicBezTo>
                <a:cubicBezTo>
                  <a:pt x="157" y="460"/>
                  <a:pt x="138" y="474"/>
                  <a:pt x="106" y="495"/>
                </a:cubicBezTo>
                <a:cubicBezTo>
                  <a:pt x="76" y="475"/>
                  <a:pt x="68" y="452"/>
                  <a:pt x="34" y="441"/>
                </a:cubicBezTo>
                <a:cubicBezTo>
                  <a:pt x="25" y="432"/>
                  <a:pt x="0" y="425"/>
                  <a:pt x="7" y="414"/>
                </a:cubicBezTo>
                <a:cubicBezTo>
                  <a:pt x="17" y="398"/>
                  <a:pt x="61" y="396"/>
                  <a:pt x="61" y="396"/>
                </a:cubicBezTo>
                <a:cubicBezTo>
                  <a:pt x="14" y="256"/>
                  <a:pt x="29" y="321"/>
                  <a:pt x="52" y="45"/>
                </a:cubicBezTo>
                <a:cubicBezTo>
                  <a:pt x="53" y="34"/>
                  <a:pt x="66" y="28"/>
                  <a:pt x="70" y="18"/>
                </a:cubicBezTo>
                <a:cubicBezTo>
                  <a:pt x="72" y="12"/>
                  <a:pt x="70" y="6"/>
                  <a:pt x="70" y="0"/>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Freeform 18"/>
          <p:cNvSpPr>
            <a:spLocks/>
          </p:cNvSpPr>
          <p:nvPr/>
        </p:nvSpPr>
        <p:spPr bwMode="auto">
          <a:xfrm>
            <a:off x="7558088" y="1114425"/>
            <a:ext cx="1036637" cy="314325"/>
          </a:xfrm>
          <a:custGeom>
            <a:avLst/>
            <a:gdLst>
              <a:gd name="T0" fmla="*/ 0 w 653"/>
              <a:gd name="T1" fmla="*/ 2147483647 h 198"/>
              <a:gd name="T2" fmla="*/ 2147483647 w 653"/>
              <a:gd name="T3" fmla="*/ 0 h 198"/>
              <a:gd name="T4" fmla="*/ 2147483647 w 653"/>
              <a:gd name="T5" fmla="*/ 2147483647 h 198"/>
              <a:gd name="T6" fmla="*/ 2147483647 w 653"/>
              <a:gd name="T7" fmla="*/ 2147483647 h 198"/>
              <a:gd name="T8" fmla="*/ 2147483647 w 653"/>
              <a:gd name="T9" fmla="*/ 2147483647 h 198"/>
              <a:gd name="T10" fmla="*/ 2147483647 w 653"/>
              <a:gd name="T11" fmla="*/ 2147483647 h 198"/>
              <a:gd name="T12" fmla="*/ 2147483647 w 653"/>
              <a:gd name="T13" fmla="*/ 2147483647 h 198"/>
              <a:gd name="T14" fmla="*/ 2147483647 w 653"/>
              <a:gd name="T15" fmla="*/ 2147483647 h 198"/>
              <a:gd name="T16" fmla="*/ 2147483647 w 653"/>
              <a:gd name="T17" fmla="*/ 2147483647 h 198"/>
              <a:gd name="T18" fmla="*/ 2147483647 w 653"/>
              <a:gd name="T19" fmla="*/ 2147483647 h 198"/>
              <a:gd name="T20" fmla="*/ 2147483647 w 653"/>
              <a:gd name="T21" fmla="*/ 2147483647 h 198"/>
              <a:gd name="T22" fmla="*/ 2147483647 w 653"/>
              <a:gd name="T23" fmla="*/ 2147483647 h 198"/>
              <a:gd name="T24" fmla="*/ 2147483647 w 653"/>
              <a:gd name="T25" fmla="*/ 2147483647 h 198"/>
              <a:gd name="T26" fmla="*/ 2147483647 w 653"/>
              <a:gd name="T27" fmla="*/ 2147483647 h 198"/>
              <a:gd name="T28" fmla="*/ 0 w 653"/>
              <a:gd name="T29" fmla="*/ 2147483647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3" h="198">
                <a:moveTo>
                  <a:pt x="0" y="81"/>
                </a:moveTo>
                <a:cubicBezTo>
                  <a:pt x="59" y="61"/>
                  <a:pt x="50" y="47"/>
                  <a:pt x="81" y="0"/>
                </a:cubicBezTo>
                <a:cubicBezTo>
                  <a:pt x="111" y="3"/>
                  <a:pt x="141" y="3"/>
                  <a:pt x="171" y="9"/>
                </a:cubicBezTo>
                <a:cubicBezTo>
                  <a:pt x="190" y="12"/>
                  <a:pt x="225" y="27"/>
                  <a:pt x="225" y="27"/>
                </a:cubicBezTo>
                <a:cubicBezTo>
                  <a:pt x="260" y="79"/>
                  <a:pt x="285" y="55"/>
                  <a:pt x="324" y="81"/>
                </a:cubicBezTo>
                <a:cubicBezTo>
                  <a:pt x="382" y="119"/>
                  <a:pt x="390" y="124"/>
                  <a:pt x="459" y="135"/>
                </a:cubicBezTo>
                <a:cubicBezTo>
                  <a:pt x="474" y="89"/>
                  <a:pt x="485" y="84"/>
                  <a:pt x="513" y="126"/>
                </a:cubicBezTo>
                <a:cubicBezTo>
                  <a:pt x="543" y="121"/>
                  <a:pt x="572" y="124"/>
                  <a:pt x="594" y="99"/>
                </a:cubicBezTo>
                <a:cubicBezTo>
                  <a:pt x="653" y="31"/>
                  <a:pt x="643" y="41"/>
                  <a:pt x="603" y="54"/>
                </a:cubicBezTo>
                <a:cubicBezTo>
                  <a:pt x="566" y="91"/>
                  <a:pt x="557" y="110"/>
                  <a:pt x="540" y="162"/>
                </a:cubicBezTo>
                <a:cubicBezTo>
                  <a:pt x="533" y="183"/>
                  <a:pt x="486" y="198"/>
                  <a:pt x="486" y="198"/>
                </a:cubicBezTo>
                <a:cubicBezTo>
                  <a:pt x="446" y="78"/>
                  <a:pt x="491" y="186"/>
                  <a:pt x="189" y="162"/>
                </a:cubicBezTo>
                <a:cubicBezTo>
                  <a:pt x="161" y="160"/>
                  <a:pt x="135" y="144"/>
                  <a:pt x="108" y="135"/>
                </a:cubicBezTo>
                <a:cubicBezTo>
                  <a:pt x="87" y="128"/>
                  <a:pt x="54" y="99"/>
                  <a:pt x="54" y="99"/>
                </a:cubicBezTo>
                <a:cubicBezTo>
                  <a:pt x="29" y="62"/>
                  <a:pt x="46" y="69"/>
                  <a:pt x="0" y="81"/>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Freeform 19"/>
          <p:cNvSpPr>
            <a:spLocks/>
          </p:cNvSpPr>
          <p:nvPr/>
        </p:nvSpPr>
        <p:spPr bwMode="auto">
          <a:xfrm>
            <a:off x="7972425" y="1143000"/>
            <a:ext cx="185738" cy="285750"/>
          </a:xfrm>
          <a:custGeom>
            <a:avLst/>
            <a:gdLst>
              <a:gd name="T0" fmla="*/ 2147483647 w 117"/>
              <a:gd name="T1" fmla="*/ 0 h 180"/>
              <a:gd name="T2" fmla="*/ 2147483647 w 117"/>
              <a:gd name="T3" fmla="*/ 2147483647 h 180"/>
              <a:gd name="T4" fmla="*/ 2147483647 w 117"/>
              <a:gd name="T5" fmla="*/ 2147483647 h 180"/>
              <a:gd name="T6" fmla="*/ 0 60000 65536"/>
              <a:gd name="T7" fmla="*/ 0 60000 65536"/>
              <a:gd name="T8" fmla="*/ 0 60000 65536"/>
            </a:gdLst>
            <a:ahLst/>
            <a:cxnLst>
              <a:cxn ang="T6">
                <a:pos x="T0" y="T1"/>
              </a:cxn>
              <a:cxn ang="T7">
                <a:pos x="T2" y="T3"/>
              </a:cxn>
              <a:cxn ang="T8">
                <a:pos x="T4" y="T5"/>
              </a:cxn>
            </a:cxnLst>
            <a:rect l="0" t="0" r="r" b="b"/>
            <a:pathLst>
              <a:path w="117" h="180">
                <a:moveTo>
                  <a:pt x="27" y="0"/>
                </a:moveTo>
                <a:cubicBezTo>
                  <a:pt x="21" y="9"/>
                  <a:pt x="11" y="16"/>
                  <a:pt x="9" y="27"/>
                </a:cubicBezTo>
                <a:cubicBezTo>
                  <a:pt x="0" y="88"/>
                  <a:pt x="80" y="143"/>
                  <a:pt x="117" y="180"/>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Freeform 20"/>
          <p:cNvSpPr>
            <a:spLocks/>
          </p:cNvSpPr>
          <p:nvPr/>
        </p:nvSpPr>
        <p:spPr bwMode="auto">
          <a:xfrm>
            <a:off x="5786438" y="2428875"/>
            <a:ext cx="257175" cy="242888"/>
          </a:xfrm>
          <a:custGeom>
            <a:avLst/>
            <a:gdLst>
              <a:gd name="T0" fmla="*/ 0 w 162"/>
              <a:gd name="T1" fmla="*/ 0 h 153"/>
              <a:gd name="T2" fmla="*/ 2147483647 w 162"/>
              <a:gd name="T3" fmla="*/ 2147483647 h 153"/>
              <a:gd name="T4" fmla="*/ 2147483647 w 162"/>
              <a:gd name="T5" fmla="*/ 2147483647 h 153"/>
              <a:gd name="T6" fmla="*/ 2147483647 w 162"/>
              <a:gd name="T7" fmla="*/ 2147483647 h 153"/>
              <a:gd name="T8" fmla="*/ 2147483647 w 162"/>
              <a:gd name="T9" fmla="*/ 2147483647 h 153"/>
              <a:gd name="T10" fmla="*/ 2147483647 w 162"/>
              <a:gd name="T11" fmla="*/ 2147483647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 h="153">
                <a:moveTo>
                  <a:pt x="0" y="0"/>
                </a:moveTo>
                <a:cubicBezTo>
                  <a:pt x="3" y="24"/>
                  <a:pt x="0" y="50"/>
                  <a:pt x="9" y="72"/>
                </a:cubicBezTo>
                <a:cubicBezTo>
                  <a:pt x="19" y="97"/>
                  <a:pt x="90" y="104"/>
                  <a:pt x="108" y="108"/>
                </a:cubicBezTo>
                <a:cubicBezTo>
                  <a:pt x="114" y="117"/>
                  <a:pt x="118" y="128"/>
                  <a:pt x="126" y="135"/>
                </a:cubicBezTo>
                <a:cubicBezTo>
                  <a:pt x="133" y="141"/>
                  <a:pt x="145" y="140"/>
                  <a:pt x="153" y="144"/>
                </a:cubicBezTo>
                <a:cubicBezTo>
                  <a:pt x="157" y="146"/>
                  <a:pt x="159" y="150"/>
                  <a:pt x="162" y="15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09" name="Picture 21"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3173">
            <a:off x="5334000" y="28956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RRED"/>
          <p:cNvPicPr preferRelativeResize="0">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59814">
            <a:off x="5638800" y="23622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3"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63126">
            <a:off x="6362701" y="2300287"/>
            <a:ext cx="952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4"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582708">
            <a:off x="5815013" y="3405187"/>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048205">
            <a:off x="6791325" y="25146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0" name="Freeform 26"/>
          <p:cNvSpPr>
            <a:spLocks/>
          </p:cNvSpPr>
          <p:nvPr/>
        </p:nvSpPr>
        <p:spPr bwMode="auto">
          <a:xfrm>
            <a:off x="2719388" y="4948238"/>
            <a:ext cx="280987" cy="242887"/>
          </a:xfrm>
          <a:custGeom>
            <a:avLst/>
            <a:gdLst>
              <a:gd name="T0" fmla="*/ 2147483647 w 177"/>
              <a:gd name="T1" fmla="*/ 2147483647 h 153"/>
              <a:gd name="T2" fmla="*/ 2147483647 w 177"/>
              <a:gd name="T3" fmla="*/ 2147483647 h 153"/>
              <a:gd name="T4" fmla="*/ 2147483647 w 177"/>
              <a:gd name="T5" fmla="*/ 2147483647 h 153"/>
              <a:gd name="T6" fmla="*/ 2147483647 w 177"/>
              <a:gd name="T7" fmla="*/ 2147483647 h 153"/>
              <a:gd name="T8" fmla="*/ 2147483647 w 177"/>
              <a:gd name="T9" fmla="*/ 2147483647 h 153"/>
              <a:gd name="T10" fmla="*/ 2147483647 w 177"/>
              <a:gd name="T11" fmla="*/ 2147483647 h 153"/>
              <a:gd name="T12" fmla="*/ 2147483647 w 177"/>
              <a:gd name="T13" fmla="*/ 2147483647 h 153"/>
              <a:gd name="T14" fmla="*/ 2147483647 w 177"/>
              <a:gd name="T15" fmla="*/ 2147483647 h 153"/>
              <a:gd name="T16" fmla="*/ 2147483647 w 177"/>
              <a:gd name="T17" fmla="*/ 2147483647 h 153"/>
              <a:gd name="T18" fmla="*/ 2147483647 w 177"/>
              <a:gd name="T19" fmla="*/ 2147483647 h 153"/>
              <a:gd name="T20" fmla="*/ 2147483647 w 177"/>
              <a:gd name="T21" fmla="*/ 2147483647 h 153"/>
              <a:gd name="T22" fmla="*/ 2147483647 w 177"/>
              <a:gd name="T23" fmla="*/ 2147483647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 h="153">
                <a:moveTo>
                  <a:pt x="42" y="42"/>
                </a:moveTo>
                <a:cubicBezTo>
                  <a:pt x="82" y="55"/>
                  <a:pt x="74" y="74"/>
                  <a:pt x="114" y="87"/>
                </a:cubicBezTo>
                <a:cubicBezTo>
                  <a:pt x="125" y="131"/>
                  <a:pt x="135" y="136"/>
                  <a:pt x="177" y="150"/>
                </a:cubicBezTo>
                <a:cubicBezTo>
                  <a:pt x="159" y="96"/>
                  <a:pt x="122" y="69"/>
                  <a:pt x="69" y="51"/>
                </a:cubicBezTo>
                <a:cubicBezTo>
                  <a:pt x="75" y="60"/>
                  <a:pt x="78" y="72"/>
                  <a:pt x="87" y="78"/>
                </a:cubicBezTo>
                <a:cubicBezTo>
                  <a:pt x="97" y="85"/>
                  <a:pt x="114" y="79"/>
                  <a:pt x="123" y="87"/>
                </a:cubicBezTo>
                <a:cubicBezTo>
                  <a:pt x="139" y="101"/>
                  <a:pt x="177" y="153"/>
                  <a:pt x="159" y="141"/>
                </a:cubicBezTo>
                <a:cubicBezTo>
                  <a:pt x="141" y="129"/>
                  <a:pt x="105" y="105"/>
                  <a:pt x="105" y="105"/>
                </a:cubicBezTo>
                <a:cubicBezTo>
                  <a:pt x="57" y="33"/>
                  <a:pt x="120" y="120"/>
                  <a:pt x="60" y="60"/>
                </a:cubicBezTo>
                <a:cubicBezTo>
                  <a:pt x="0" y="0"/>
                  <a:pt x="87" y="63"/>
                  <a:pt x="15" y="15"/>
                </a:cubicBezTo>
                <a:cubicBezTo>
                  <a:pt x="37" y="49"/>
                  <a:pt x="75" y="65"/>
                  <a:pt x="114" y="78"/>
                </a:cubicBezTo>
                <a:cubicBezTo>
                  <a:pt x="128" y="119"/>
                  <a:pt x="133" y="105"/>
                  <a:pt x="168" y="123"/>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Freeform 27"/>
          <p:cNvSpPr>
            <a:spLocks/>
          </p:cNvSpPr>
          <p:nvPr/>
        </p:nvSpPr>
        <p:spPr bwMode="auto">
          <a:xfrm>
            <a:off x="3689350" y="4386263"/>
            <a:ext cx="425450" cy="155575"/>
          </a:xfrm>
          <a:custGeom>
            <a:avLst/>
            <a:gdLst>
              <a:gd name="T0" fmla="*/ 2147483647 w 268"/>
              <a:gd name="T1" fmla="*/ 0 h 98"/>
              <a:gd name="T2" fmla="*/ 2147483647 w 268"/>
              <a:gd name="T3" fmla="*/ 2147483647 h 98"/>
              <a:gd name="T4" fmla="*/ 2147483647 w 268"/>
              <a:gd name="T5" fmla="*/ 2147483647 h 98"/>
              <a:gd name="T6" fmla="*/ 2147483647 w 268"/>
              <a:gd name="T7" fmla="*/ 2147483647 h 98"/>
              <a:gd name="T8" fmla="*/ 2147483647 w 268"/>
              <a:gd name="T9" fmla="*/ 2147483647 h 98"/>
              <a:gd name="T10" fmla="*/ 2147483647 w 268"/>
              <a:gd name="T11" fmla="*/ 2147483647 h 98"/>
              <a:gd name="T12" fmla="*/ 2147483647 w 268"/>
              <a:gd name="T13" fmla="*/ 2147483647 h 98"/>
              <a:gd name="T14" fmla="*/ 2147483647 w 268"/>
              <a:gd name="T15" fmla="*/ 2147483647 h 98"/>
              <a:gd name="T16" fmla="*/ 2147483647 w 268"/>
              <a:gd name="T17" fmla="*/ 2147483647 h 98"/>
              <a:gd name="T18" fmla="*/ 2147483647 w 268"/>
              <a:gd name="T19" fmla="*/ 2147483647 h 98"/>
              <a:gd name="T20" fmla="*/ 2147483647 w 268"/>
              <a:gd name="T21" fmla="*/ 2147483647 h 98"/>
              <a:gd name="T22" fmla="*/ 2147483647 w 268"/>
              <a:gd name="T23" fmla="*/ 2147483647 h 98"/>
              <a:gd name="T24" fmla="*/ 2147483647 w 268"/>
              <a:gd name="T25" fmla="*/ 2147483647 h 98"/>
              <a:gd name="T26" fmla="*/ 2147483647 w 268"/>
              <a:gd name="T27" fmla="*/ 2147483647 h 98"/>
              <a:gd name="T28" fmla="*/ 2147483647 w 268"/>
              <a:gd name="T29" fmla="*/ 214748364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8" h="98">
                <a:moveTo>
                  <a:pt x="268" y="0"/>
                </a:moveTo>
                <a:cubicBezTo>
                  <a:pt x="240" y="7"/>
                  <a:pt x="226" y="6"/>
                  <a:pt x="205" y="27"/>
                </a:cubicBezTo>
                <a:cubicBezTo>
                  <a:pt x="197" y="35"/>
                  <a:pt x="195" y="47"/>
                  <a:pt x="187" y="54"/>
                </a:cubicBezTo>
                <a:cubicBezTo>
                  <a:pt x="159" y="77"/>
                  <a:pt x="115" y="68"/>
                  <a:pt x="79" y="72"/>
                </a:cubicBezTo>
                <a:cubicBezTo>
                  <a:pt x="0" y="98"/>
                  <a:pt x="123" y="74"/>
                  <a:pt x="142" y="63"/>
                </a:cubicBezTo>
                <a:cubicBezTo>
                  <a:pt x="161" y="52"/>
                  <a:pt x="178" y="39"/>
                  <a:pt x="196" y="27"/>
                </a:cubicBezTo>
                <a:cubicBezTo>
                  <a:pt x="205" y="21"/>
                  <a:pt x="223" y="9"/>
                  <a:pt x="223" y="9"/>
                </a:cubicBezTo>
                <a:cubicBezTo>
                  <a:pt x="220" y="18"/>
                  <a:pt x="221" y="29"/>
                  <a:pt x="214" y="36"/>
                </a:cubicBezTo>
                <a:cubicBezTo>
                  <a:pt x="207" y="43"/>
                  <a:pt x="196" y="43"/>
                  <a:pt x="187" y="45"/>
                </a:cubicBezTo>
                <a:cubicBezTo>
                  <a:pt x="146" y="55"/>
                  <a:pt x="83" y="61"/>
                  <a:pt x="214" y="45"/>
                </a:cubicBezTo>
                <a:cubicBezTo>
                  <a:pt x="223" y="36"/>
                  <a:pt x="241" y="31"/>
                  <a:pt x="241" y="18"/>
                </a:cubicBezTo>
                <a:cubicBezTo>
                  <a:pt x="241" y="9"/>
                  <a:pt x="222" y="23"/>
                  <a:pt x="214" y="27"/>
                </a:cubicBezTo>
                <a:cubicBezTo>
                  <a:pt x="204" y="32"/>
                  <a:pt x="197" y="41"/>
                  <a:pt x="187" y="45"/>
                </a:cubicBezTo>
                <a:cubicBezTo>
                  <a:pt x="170" y="53"/>
                  <a:pt x="152" y="61"/>
                  <a:pt x="133" y="63"/>
                </a:cubicBezTo>
                <a:cubicBezTo>
                  <a:pt x="106" y="66"/>
                  <a:pt x="52" y="72"/>
                  <a:pt x="52" y="72"/>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Freeform 28"/>
          <p:cNvSpPr>
            <a:spLocks/>
          </p:cNvSpPr>
          <p:nvPr/>
        </p:nvSpPr>
        <p:spPr bwMode="auto">
          <a:xfrm>
            <a:off x="4151313" y="4679950"/>
            <a:ext cx="377825" cy="234950"/>
          </a:xfrm>
          <a:custGeom>
            <a:avLst/>
            <a:gdLst>
              <a:gd name="T0" fmla="*/ 2147483647 w 238"/>
              <a:gd name="T1" fmla="*/ 2147483647 h 148"/>
              <a:gd name="T2" fmla="*/ 2147483647 w 238"/>
              <a:gd name="T3" fmla="*/ 2147483647 h 148"/>
              <a:gd name="T4" fmla="*/ 2147483647 w 238"/>
              <a:gd name="T5" fmla="*/ 2147483647 h 148"/>
              <a:gd name="T6" fmla="*/ 2147483647 w 238"/>
              <a:gd name="T7" fmla="*/ 2147483647 h 148"/>
              <a:gd name="T8" fmla="*/ 2147483647 w 238"/>
              <a:gd name="T9" fmla="*/ 2147483647 h 148"/>
              <a:gd name="T10" fmla="*/ 2147483647 w 238"/>
              <a:gd name="T11" fmla="*/ 2147483647 h 148"/>
              <a:gd name="T12" fmla="*/ 2147483647 w 238"/>
              <a:gd name="T13" fmla="*/ 2147483647 h 148"/>
              <a:gd name="T14" fmla="*/ 2147483647 w 238"/>
              <a:gd name="T15" fmla="*/ 2147483647 h 148"/>
              <a:gd name="T16" fmla="*/ 2147483647 w 238"/>
              <a:gd name="T17" fmla="*/ 2147483647 h 148"/>
              <a:gd name="T18" fmla="*/ 2147483647 w 238"/>
              <a:gd name="T19" fmla="*/ 2147483647 h 148"/>
              <a:gd name="T20" fmla="*/ 2147483647 w 238"/>
              <a:gd name="T21" fmla="*/ 2147483647 h 148"/>
              <a:gd name="T22" fmla="*/ 2147483647 w 238"/>
              <a:gd name="T23" fmla="*/ 2147483647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8" h="148">
                <a:moveTo>
                  <a:pt x="238" y="13"/>
                </a:moveTo>
                <a:cubicBezTo>
                  <a:pt x="209" y="32"/>
                  <a:pt x="188" y="61"/>
                  <a:pt x="157" y="76"/>
                </a:cubicBezTo>
                <a:cubicBezTo>
                  <a:pt x="135" y="87"/>
                  <a:pt x="108" y="88"/>
                  <a:pt x="85" y="94"/>
                </a:cubicBezTo>
                <a:cubicBezTo>
                  <a:pt x="67" y="99"/>
                  <a:pt x="47" y="101"/>
                  <a:pt x="31" y="112"/>
                </a:cubicBezTo>
                <a:cubicBezTo>
                  <a:pt x="22" y="118"/>
                  <a:pt x="4" y="119"/>
                  <a:pt x="4" y="130"/>
                </a:cubicBezTo>
                <a:cubicBezTo>
                  <a:pt x="4" y="139"/>
                  <a:pt x="22" y="124"/>
                  <a:pt x="31" y="121"/>
                </a:cubicBezTo>
                <a:cubicBezTo>
                  <a:pt x="83" y="106"/>
                  <a:pt x="99" y="99"/>
                  <a:pt x="148" y="67"/>
                </a:cubicBezTo>
                <a:cubicBezTo>
                  <a:pt x="157" y="61"/>
                  <a:pt x="175" y="49"/>
                  <a:pt x="175" y="49"/>
                </a:cubicBezTo>
                <a:cubicBezTo>
                  <a:pt x="207" y="0"/>
                  <a:pt x="192" y="27"/>
                  <a:pt x="166" y="49"/>
                </a:cubicBezTo>
                <a:cubicBezTo>
                  <a:pt x="143" y="68"/>
                  <a:pt x="139" y="67"/>
                  <a:pt x="112" y="76"/>
                </a:cubicBezTo>
                <a:cubicBezTo>
                  <a:pt x="96" y="92"/>
                  <a:pt x="80" y="112"/>
                  <a:pt x="58" y="121"/>
                </a:cubicBezTo>
                <a:cubicBezTo>
                  <a:pt x="0" y="146"/>
                  <a:pt x="40" y="112"/>
                  <a:pt x="4" y="148"/>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3" name="Freeform 29"/>
          <p:cNvSpPr>
            <a:spLocks/>
          </p:cNvSpPr>
          <p:nvPr/>
        </p:nvSpPr>
        <p:spPr bwMode="auto">
          <a:xfrm>
            <a:off x="4957763" y="4178300"/>
            <a:ext cx="200025" cy="53975"/>
          </a:xfrm>
          <a:custGeom>
            <a:avLst/>
            <a:gdLst>
              <a:gd name="T0" fmla="*/ 0 w 126"/>
              <a:gd name="T1" fmla="*/ 2147483647 h 34"/>
              <a:gd name="T2" fmla="*/ 2147483647 w 126"/>
              <a:gd name="T3" fmla="*/ 2147483647 h 34"/>
              <a:gd name="T4" fmla="*/ 2147483647 w 126"/>
              <a:gd name="T5" fmla="*/ 2147483647 h 34"/>
              <a:gd name="T6" fmla="*/ 2147483647 w 126"/>
              <a:gd name="T7" fmla="*/ 2147483647 h 34"/>
              <a:gd name="T8" fmla="*/ 2147483647 w 126"/>
              <a:gd name="T9" fmla="*/ 2147483647 h 34"/>
              <a:gd name="T10" fmla="*/ 0 w 126"/>
              <a:gd name="T11" fmla="*/ 2147483647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34">
                <a:moveTo>
                  <a:pt x="0" y="23"/>
                </a:moveTo>
                <a:cubicBezTo>
                  <a:pt x="69" y="0"/>
                  <a:pt x="35" y="1"/>
                  <a:pt x="99" y="14"/>
                </a:cubicBezTo>
                <a:cubicBezTo>
                  <a:pt x="90" y="20"/>
                  <a:pt x="83" y="31"/>
                  <a:pt x="72" y="32"/>
                </a:cubicBezTo>
                <a:cubicBezTo>
                  <a:pt x="54" y="34"/>
                  <a:pt x="3" y="33"/>
                  <a:pt x="18" y="23"/>
                </a:cubicBezTo>
                <a:cubicBezTo>
                  <a:pt x="41" y="8"/>
                  <a:pt x="126" y="14"/>
                  <a:pt x="99" y="14"/>
                </a:cubicBezTo>
                <a:cubicBezTo>
                  <a:pt x="66" y="14"/>
                  <a:pt x="33" y="20"/>
                  <a:pt x="0" y="23"/>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Freeform 30"/>
          <p:cNvSpPr>
            <a:spLocks/>
          </p:cNvSpPr>
          <p:nvPr/>
        </p:nvSpPr>
        <p:spPr bwMode="auto">
          <a:xfrm>
            <a:off x="8394700" y="1885950"/>
            <a:ext cx="463550" cy="314325"/>
          </a:xfrm>
          <a:custGeom>
            <a:avLst/>
            <a:gdLst>
              <a:gd name="T0" fmla="*/ 2147483647 w 292"/>
              <a:gd name="T1" fmla="*/ 2147483647 h 198"/>
              <a:gd name="T2" fmla="*/ 2147483647 w 292"/>
              <a:gd name="T3" fmla="*/ 2147483647 h 198"/>
              <a:gd name="T4" fmla="*/ 2147483647 w 292"/>
              <a:gd name="T5" fmla="*/ 2147483647 h 198"/>
              <a:gd name="T6" fmla="*/ 2147483647 w 292"/>
              <a:gd name="T7" fmla="*/ 2147483647 h 198"/>
              <a:gd name="T8" fmla="*/ 2147483647 w 292"/>
              <a:gd name="T9" fmla="*/ 2147483647 h 198"/>
              <a:gd name="T10" fmla="*/ 2147483647 w 292"/>
              <a:gd name="T11" fmla="*/ 2147483647 h 198"/>
              <a:gd name="T12" fmla="*/ 2147483647 w 292"/>
              <a:gd name="T13" fmla="*/ 2147483647 h 198"/>
              <a:gd name="T14" fmla="*/ 2147483647 w 292"/>
              <a:gd name="T15" fmla="*/ 2147483647 h 198"/>
              <a:gd name="T16" fmla="*/ 2147483647 w 292"/>
              <a:gd name="T17" fmla="*/ 2147483647 h 198"/>
              <a:gd name="T18" fmla="*/ 2147483647 w 292"/>
              <a:gd name="T19" fmla="*/ 0 h 198"/>
              <a:gd name="T20" fmla="*/ 2147483647 w 292"/>
              <a:gd name="T21" fmla="*/ 2147483647 h 198"/>
              <a:gd name="T22" fmla="*/ 2147483647 w 292"/>
              <a:gd name="T23" fmla="*/ 2147483647 h 198"/>
              <a:gd name="T24" fmla="*/ 2147483647 w 292"/>
              <a:gd name="T25" fmla="*/ 2147483647 h 198"/>
              <a:gd name="T26" fmla="*/ 2147483647 w 292"/>
              <a:gd name="T27" fmla="*/ 2147483647 h 198"/>
              <a:gd name="T28" fmla="*/ 2147483647 w 292"/>
              <a:gd name="T29" fmla="*/ 2147483647 h 198"/>
              <a:gd name="T30" fmla="*/ 2147483647 w 292"/>
              <a:gd name="T31" fmla="*/ 214748364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2" h="198">
                <a:moveTo>
                  <a:pt x="292" y="99"/>
                </a:moveTo>
                <a:cubicBezTo>
                  <a:pt x="273" y="86"/>
                  <a:pt x="257" y="67"/>
                  <a:pt x="238" y="54"/>
                </a:cubicBezTo>
                <a:cubicBezTo>
                  <a:pt x="230" y="49"/>
                  <a:pt x="219" y="49"/>
                  <a:pt x="211" y="45"/>
                </a:cubicBezTo>
                <a:cubicBezTo>
                  <a:pt x="201" y="40"/>
                  <a:pt x="184" y="38"/>
                  <a:pt x="184" y="27"/>
                </a:cubicBezTo>
                <a:cubicBezTo>
                  <a:pt x="184" y="18"/>
                  <a:pt x="203" y="32"/>
                  <a:pt x="211" y="36"/>
                </a:cubicBezTo>
                <a:cubicBezTo>
                  <a:pt x="221" y="41"/>
                  <a:pt x="230" y="47"/>
                  <a:pt x="238" y="54"/>
                </a:cubicBezTo>
                <a:cubicBezTo>
                  <a:pt x="248" y="62"/>
                  <a:pt x="252" y="81"/>
                  <a:pt x="265" y="81"/>
                </a:cubicBezTo>
                <a:cubicBezTo>
                  <a:pt x="276" y="81"/>
                  <a:pt x="255" y="61"/>
                  <a:pt x="247" y="54"/>
                </a:cubicBezTo>
                <a:cubicBezTo>
                  <a:pt x="231" y="40"/>
                  <a:pt x="214" y="25"/>
                  <a:pt x="193" y="18"/>
                </a:cubicBezTo>
                <a:cubicBezTo>
                  <a:pt x="175" y="12"/>
                  <a:pt x="139" y="0"/>
                  <a:pt x="139" y="0"/>
                </a:cubicBezTo>
                <a:cubicBezTo>
                  <a:pt x="70" y="17"/>
                  <a:pt x="61" y="53"/>
                  <a:pt x="40" y="117"/>
                </a:cubicBezTo>
                <a:cubicBezTo>
                  <a:pt x="37" y="127"/>
                  <a:pt x="26" y="134"/>
                  <a:pt x="22" y="144"/>
                </a:cubicBezTo>
                <a:cubicBezTo>
                  <a:pt x="14" y="161"/>
                  <a:pt x="4" y="198"/>
                  <a:pt x="4" y="198"/>
                </a:cubicBezTo>
                <a:cubicBezTo>
                  <a:pt x="11" y="135"/>
                  <a:pt x="0" y="105"/>
                  <a:pt x="49" y="72"/>
                </a:cubicBezTo>
                <a:cubicBezTo>
                  <a:pt x="43" y="90"/>
                  <a:pt x="37" y="108"/>
                  <a:pt x="31" y="126"/>
                </a:cubicBezTo>
                <a:cubicBezTo>
                  <a:pt x="21" y="157"/>
                  <a:pt x="29" y="160"/>
                  <a:pt x="13" y="144"/>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5" name="Freeform 31"/>
          <p:cNvSpPr>
            <a:spLocks/>
          </p:cNvSpPr>
          <p:nvPr/>
        </p:nvSpPr>
        <p:spPr bwMode="auto">
          <a:xfrm>
            <a:off x="5932488" y="1389063"/>
            <a:ext cx="311150" cy="354012"/>
          </a:xfrm>
          <a:custGeom>
            <a:avLst/>
            <a:gdLst>
              <a:gd name="T0" fmla="*/ 2147483647 w 196"/>
              <a:gd name="T1" fmla="*/ 2147483647 h 223"/>
              <a:gd name="T2" fmla="*/ 2147483647 w 196"/>
              <a:gd name="T3" fmla="*/ 2147483647 h 223"/>
              <a:gd name="T4" fmla="*/ 2147483647 w 196"/>
              <a:gd name="T5" fmla="*/ 2147483647 h 223"/>
              <a:gd name="T6" fmla="*/ 2147483647 w 196"/>
              <a:gd name="T7" fmla="*/ 2147483647 h 223"/>
              <a:gd name="T8" fmla="*/ 2147483647 w 196"/>
              <a:gd name="T9" fmla="*/ 2147483647 h 223"/>
              <a:gd name="T10" fmla="*/ 2147483647 w 196"/>
              <a:gd name="T11" fmla="*/ 2147483647 h 223"/>
              <a:gd name="T12" fmla="*/ 2147483647 w 196"/>
              <a:gd name="T13" fmla="*/ 2147483647 h 223"/>
              <a:gd name="T14" fmla="*/ 2147483647 w 196"/>
              <a:gd name="T15" fmla="*/ 2147483647 h 223"/>
              <a:gd name="T16" fmla="*/ 2147483647 w 196"/>
              <a:gd name="T17" fmla="*/ 2147483647 h 223"/>
              <a:gd name="T18" fmla="*/ 2147483647 w 196"/>
              <a:gd name="T19" fmla="*/ 2147483647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6" h="223">
                <a:moveTo>
                  <a:pt x="52" y="79"/>
                </a:moveTo>
                <a:cubicBezTo>
                  <a:pt x="105" y="0"/>
                  <a:pt x="66" y="27"/>
                  <a:pt x="178" y="16"/>
                </a:cubicBezTo>
                <a:cubicBezTo>
                  <a:pt x="171" y="18"/>
                  <a:pt x="124" y="31"/>
                  <a:pt x="124" y="43"/>
                </a:cubicBezTo>
                <a:cubicBezTo>
                  <a:pt x="124" y="54"/>
                  <a:pt x="141" y="57"/>
                  <a:pt x="151" y="61"/>
                </a:cubicBezTo>
                <a:cubicBezTo>
                  <a:pt x="165" y="66"/>
                  <a:pt x="181" y="67"/>
                  <a:pt x="196" y="70"/>
                </a:cubicBezTo>
                <a:cubicBezTo>
                  <a:pt x="183" y="110"/>
                  <a:pt x="150" y="146"/>
                  <a:pt x="115" y="169"/>
                </a:cubicBezTo>
                <a:cubicBezTo>
                  <a:pt x="94" y="200"/>
                  <a:pt x="79" y="211"/>
                  <a:pt x="43" y="223"/>
                </a:cubicBezTo>
                <a:cubicBezTo>
                  <a:pt x="33" y="150"/>
                  <a:pt x="26" y="163"/>
                  <a:pt x="7" y="106"/>
                </a:cubicBezTo>
                <a:cubicBezTo>
                  <a:pt x="47" y="46"/>
                  <a:pt x="0" y="105"/>
                  <a:pt x="52" y="70"/>
                </a:cubicBezTo>
                <a:cubicBezTo>
                  <a:pt x="71" y="57"/>
                  <a:pt x="109" y="3"/>
                  <a:pt x="52" y="79"/>
                </a:cubicBezTo>
                <a:close/>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Freeform 32"/>
          <p:cNvSpPr>
            <a:spLocks/>
          </p:cNvSpPr>
          <p:nvPr/>
        </p:nvSpPr>
        <p:spPr bwMode="auto">
          <a:xfrm>
            <a:off x="4729163" y="3843338"/>
            <a:ext cx="185737" cy="342900"/>
          </a:xfrm>
          <a:custGeom>
            <a:avLst/>
            <a:gdLst>
              <a:gd name="T0" fmla="*/ 2147483647 w 117"/>
              <a:gd name="T1" fmla="*/ 0 h 216"/>
              <a:gd name="T2" fmla="*/ 2147483647 w 117"/>
              <a:gd name="T3" fmla="*/ 2147483647 h 216"/>
              <a:gd name="T4" fmla="*/ 2147483647 w 117"/>
              <a:gd name="T5" fmla="*/ 2147483647 h 216"/>
              <a:gd name="T6" fmla="*/ 2147483647 w 117"/>
              <a:gd name="T7" fmla="*/ 2147483647 h 216"/>
              <a:gd name="T8" fmla="*/ 0 w 117"/>
              <a:gd name="T9" fmla="*/ 214748364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16">
                <a:moveTo>
                  <a:pt x="117" y="0"/>
                </a:moveTo>
                <a:cubicBezTo>
                  <a:pt x="101" y="24"/>
                  <a:pt x="84" y="54"/>
                  <a:pt x="72" y="81"/>
                </a:cubicBezTo>
                <a:cubicBezTo>
                  <a:pt x="64" y="98"/>
                  <a:pt x="65" y="119"/>
                  <a:pt x="54" y="135"/>
                </a:cubicBezTo>
                <a:cubicBezTo>
                  <a:pt x="42" y="153"/>
                  <a:pt x="30" y="171"/>
                  <a:pt x="18" y="189"/>
                </a:cubicBezTo>
                <a:cubicBezTo>
                  <a:pt x="12" y="198"/>
                  <a:pt x="0" y="216"/>
                  <a:pt x="0" y="2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Freeform 33"/>
          <p:cNvSpPr>
            <a:spLocks/>
          </p:cNvSpPr>
          <p:nvPr/>
        </p:nvSpPr>
        <p:spPr bwMode="auto">
          <a:xfrm>
            <a:off x="7329488" y="2786063"/>
            <a:ext cx="276225" cy="342900"/>
          </a:xfrm>
          <a:custGeom>
            <a:avLst/>
            <a:gdLst>
              <a:gd name="T0" fmla="*/ 0 w 174"/>
              <a:gd name="T1" fmla="*/ 0 h 216"/>
              <a:gd name="T2" fmla="*/ 2147483647 w 174"/>
              <a:gd name="T3" fmla="*/ 2147483647 h 216"/>
              <a:gd name="T4" fmla="*/ 2147483647 w 174"/>
              <a:gd name="T5" fmla="*/ 2147483647 h 216"/>
              <a:gd name="T6" fmla="*/ 2147483647 w 174"/>
              <a:gd name="T7" fmla="*/ 2147483647 h 216"/>
              <a:gd name="T8" fmla="*/ 2147483647 w 174"/>
              <a:gd name="T9" fmla="*/ 214748364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6">
                <a:moveTo>
                  <a:pt x="0" y="0"/>
                </a:moveTo>
                <a:cubicBezTo>
                  <a:pt x="22" y="7"/>
                  <a:pt x="37" y="10"/>
                  <a:pt x="54" y="27"/>
                </a:cubicBezTo>
                <a:cubicBezTo>
                  <a:pt x="95" y="68"/>
                  <a:pt x="46" y="45"/>
                  <a:pt x="99" y="63"/>
                </a:cubicBezTo>
                <a:cubicBezTo>
                  <a:pt x="116" y="113"/>
                  <a:pt x="118" y="133"/>
                  <a:pt x="162" y="162"/>
                </a:cubicBezTo>
                <a:cubicBezTo>
                  <a:pt x="174" y="198"/>
                  <a:pt x="171" y="180"/>
                  <a:pt x="171" y="216"/>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Freeform 34"/>
          <p:cNvSpPr>
            <a:spLocks/>
          </p:cNvSpPr>
          <p:nvPr/>
        </p:nvSpPr>
        <p:spPr bwMode="auto">
          <a:xfrm>
            <a:off x="4025900" y="4386263"/>
            <a:ext cx="546100" cy="890587"/>
          </a:xfrm>
          <a:custGeom>
            <a:avLst/>
            <a:gdLst>
              <a:gd name="T0" fmla="*/ 2147483647 w 344"/>
              <a:gd name="T1" fmla="*/ 2147483647 h 561"/>
              <a:gd name="T2" fmla="*/ 2147483647 w 344"/>
              <a:gd name="T3" fmla="*/ 2147483647 h 561"/>
              <a:gd name="T4" fmla="*/ 2147483647 w 344"/>
              <a:gd name="T5" fmla="*/ 0 h 561"/>
              <a:gd name="T6" fmla="*/ 2147483647 w 344"/>
              <a:gd name="T7" fmla="*/ 2147483647 h 561"/>
              <a:gd name="T8" fmla="*/ 2147483647 w 344"/>
              <a:gd name="T9" fmla="*/ 2147483647 h 561"/>
              <a:gd name="T10" fmla="*/ 2147483647 w 344"/>
              <a:gd name="T11" fmla="*/ 2147483647 h 561"/>
              <a:gd name="T12" fmla="*/ 2147483647 w 344"/>
              <a:gd name="T13" fmla="*/ 2147483647 h 561"/>
              <a:gd name="T14" fmla="*/ 2147483647 w 344"/>
              <a:gd name="T15" fmla="*/ 2147483647 h 561"/>
              <a:gd name="T16" fmla="*/ 2147483647 w 344"/>
              <a:gd name="T17" fmla="*/ 2147483647 h 561"/>
              <a:gd name="T18" fmla="*/ 2147483647 w 344"/>
              <a:gd name="T19" fmla="*/ 2147483647 h 561"/>
              <a:gd name="T20" fmla="*/ 2147483647 w 344"/>
              <a:gd name="T21" fmla="*/ 2147483647 h 561"/>
              <a:gd name="T22" fmla="*/ 2147483647 w 344"/>
              <a:gd name="T23" fmla="*/ 2147483647 h 561"/>
              <a:gd name="T24" fmla="*/ 2147483647 w 344"/>
              <a:gd name="T25" fmla="*/ 2147483647 h 561"/>
              <a:gd name="T26" fmla="*/ 2147483647 w 344"/>
              <a:gd name="T27" fmla="*/ 2147483647 h 561"/>
              <a:gd name="T28" fmla="*/ 2147483647 w 344"/>
              <a:gd name="T29" fmla="*/ 2147483647 h 561"/>
              <a:gd name="T30" fmla="*/ 2147483647 w 344"/>
              <a:gd name="T31" fmla="*/ 2147483647 h 561"/>
              <a:gd name="T32" fmla="*/ 2147483647 w 344"/>
              <a:gd name="T33" fmla="*/ 2147483647 h 561"/>
              <a:gd name="T34" fmla="*/ 2147483647 w 344"/>
              <a:gd name="T35" fmla="*/ 2147483647 h 561"/>
              <a:gd name="T36" fmla="*/ 2147483647 w 344"/>
              <a:gd name="T37" fmla="*/ 2147483647 h 561"/>
              <a:gd name="T38" fmla="*/ 2147483647 w 344"/>
              <a:gd name="T39" fmla="*/ 2147483647 h 561"/>
              <a:gd name="T40" fmla="*/ 2147483647 w 344"/>
              <a:gd name="T41" fmla="*/ 2147483647 h 561"/>
              <a:gd name="T42" fmla="*/ 2147483647 w 344"/>
              <a:gd name="T43" fmla="*/ 2147483647 h 561"/>
              <a:gd name="T44" fmla="*/ 2147483647 w 344"/>
              <a:gd name="T45" fmla="*/ 2147483647 h 5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4" h="561">
                <a:moveTo>
                  <a:pt x="137" y="108"/>
                </a:moveTo>
                <a:cubicBezTo>
                  <a:pt x="166" y="98"/>
                  <a:pt x="218" y="63"/>
                  <a:pt x="218" y="63"/>
                </a:cubicBezTo>
                <a:cubicBezTo>
                  <a:pt x="259" y="1"/>
                  <a:pt x="233" y="16"/>
                  <a:pt x="281" y="0"/>
                </a:cubicBezTo>
                <a:cubicBezTo>
                  <a:pt x="289" y="25"/>
                  <a:pt x="301" y="84"/>
                  <a:pt x="317" y="108"/>
                </a:cubicBezTo>
                <a:cubicBezTo>
                  <a:pt x="340" y="143"/>
                  <a:pt x="332" y="125"/>
                  <a:pt x="344" y="162"/>
                </a:cubicBezTo>
                <a:cubicBezTo>
                  <a:pt x="335" y="168"/>
                  <a:pt x="327" y="176"/>
                  <a:pt x="317" y="180"/>
                </a:cubicBezTo>
                <a:cubicBezTo>
                  <a:pt x="306" y="185"/>
                  <a:pt x="288" y="179"/>
                  <a:pt x="281" y="189"/>
                </a:cubicBezTo>
                <a:cubicBezTo>
                  <a:pt x="275" y="197"/>
                  <a:pt x="287" y="207"/>
                  <a:pt x="290" y="216"/>
                </a:cubicBezTo>
                <a:cubicBezTo>
                  <a:pt x="287" y="258"/>
                  <a:pt x="287" y="300"/>
                  <a:pt x="281" y="342"/>
                </a:cubicBezTo>
                <a:cubicBezTo>
                  <a:pt x="273" y="395"/>
                  <a:pt x="238" y="434"/>
                  <a:pt x="209" y="477"/>
                </a:cubicBezTo>
                <a:cubicBezTo>
                  <a:pt x="204" y="485"/>
                  <a:pt x="190" y="482"/>
                  <a:pt x="182" y="486"/>
                </a:cubicBezTo>
                <a:cubicBezTo>
                  <a:pt x="155" y="500"/>
                  <a:pt x="129" y="519"/>
                  <a:pt x="101" y="531"/>
                </a:cubicBezTo>
                <a:cubicBezTo>
                  <a:pt x="84" y="539"/>
                  <a:pt x="47" y="549"/>
                  <a:pt x="47" y="549"/>
                </a:cubicBezTo>
                <a:cubicBezTo>
                  <a:pt x="71" y="477"/>
                  <a:pt x="53" y="561"/>
                  <a:pt x="29" y="513"/>
                </a:cubicBezTo>
                <a:cubicBezTo>
                  <a:pt x="25" y="505"/>
                  <a:pt x="35" y="495"/>
                  <a:pt x="38" y="486"/>
                </a:cubicBezTo>
                <a:cubicBezTo>
                  <a:pt x="32" y="468"/>
                  <a:pt x="26" y="450"/>
                  <a:pt x="20" y="432"/>
                </a:cubicBezTo>
                <a:cubicBezTo>
                  <a:pt x="17" y="423"/>
                  <a:pt x="11" y="405"/>
                  <a:pt x="11" y="405"/>
                </a:cubicBezTo>
                <a:cubicBezTo>
                  <a:pt x="28" y="321"/>
                  <a:pt x="0" y="388"/>
                  <a:pt x="74" y="351"/>
                </a:cubicBezTo>
                <a:cubicBezTo>
                  <a:pt x="84" y="346"/>
                  <a:pt x="84" y="331"/>
                  <a:pt x="92" y="324"/>
                </a:cubicBezTo>
                <a:cubicBezTo>
                  <a:pt x="108" y="311"/>
                  <a:pt x="129" y="308"/>
                  <a:pt x="146" y="297"/>
                </a:cubicBezTo>
                <a:cubicBezTo>
                  <a:pt x="175" y="253"/>
                  <a:pt x="162" y="206"/>
                  <a:pt x="191" y="162"/>
                </a:cubicBezTo>
                <a:cubicBezTo>
                  <a:pt x="188" y="150"/>
                  <a:pt x="188" y="137"/>
                  <a:pt x="182" y="126"/>
                </a:cubicBezTo>
                <a:cubicBezTo>
                  <a:pt x="179" y="120"/>
                  <a:pt x="112" y="32"/>
                  <a:pt x="137" y="108"/>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Freeform 35"/>
          <p:cNvSpPr>
            <a:spLocks/>
          </p:cNvSpPr>
          <p:nvPr/>
        </p:nvSpPr>
        <p:spPr bwMode="auto">
          <a:xfrm>
            <a:off x="6397625" y="2854325"/>
            <a:ext cx="303213" cy="260350"/>
          </a:xfrm>
          <a:custGeom>
            <a:avLst/>
            <a:gdLst>
              <a:gd name="T0" fmla="*/ 2147483647 w 191"/>
              <a:gd name="T1" fmla="*/ 2147483647 h 164"/>
              <a:gd name="T2" fmla="*/ 2147483647 w 191"/>
              <a:gd name="T3" fmla="*/ 2147483647 h 164"/>
              <a:gd name="T4" fmla="*/ 2147483647 w 191"/>
              <a:gd name="T5" fmla="*/ 2147483647 h 164"/>
              <a:gd name="T6" fmla="*/ 2147483647 w 191"/>
              <a:gd name="T7" fmla="*/ 2147483647 h 164"/>
              <a:gd name="T8" fmla="*/ 2147483647 w 191"/>
              <a:gd name="T9" fmla="*/ 2147483647 h 164"/>
              <a:gd name="T10" fmla="*/ 2147483647 w 191"/>
              <a:gd name="T11" fmla="*/ 2147483647 h 164"/>
              <a:gd name="T12" fmla="*/ 2147483647 w 191"/>
              <a:gd name="T13" fmla="*/ 2147483647 h 164"/>
              <a:gd name="T14" fmla="*/ 2147483647 w 191"/>
              <a:gd name="T15" fmla="*/ 2147483647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1" h="164">
                <a:moveTo>
                  <a:pt x="2" y="128"/>
                </a:moveTo>
                <a:cubicBezTo>
                  <a:pt x="5" y="104"/>
                  <a:pt x="1" y="78"/>
                  <a:pt x="11" y="56"/>
                </a:cubicBezTo>
                <a:cubicBezTo>
                  <a:pt x="15" y="47"/>
                  <a:pt x="31" y="53"/>
                  <a:pt x="38" y="47"/>
                </a:cubicBezTo>
                <a:cubicBezTo>
                  <a:pt x="96" y="0"/>
                  <a:pt x="15" y="34"/>
                  <a:pt x="83" y="11"/>
                </a:cubicBezTo>
                <a:cubicBezTo>
                  <a:pt x="163" y="20"/>
                  <a:pt x="169" y="8"/>
                  <a:pt x="191" y="74"/>
                </a:cubicBezTo>
                <a:cubicBezTo>
                  <a:pt x="182" y="140"/>
                  <a:pt x="186" y="145"/>
                  <a:pt x="128" y="164"/>
                </a:cubicBezTo>
                <a:cubicBezTo>
                  <a:pt x="87" y="157"/>
                  <a:pt x="51" y="147"/>
                  <a:pt x="11" y="137"/>
                </a:cubicBezTo>
                <a:cubicBezTo>
                  <a:pt x="0" y="104"/>
                  <a:pt x="2" y="101"/>
                  <a:pt x="2" y="128"/>
                </a:cubicBezTo>
                <a:close/>
              </a:path>
            </a:pathLst>
          </a:custGeom>
          <a:solidFill>
            <a:srgbClr val="FFCC00"/>
          </a:solidFill>
          <a:ln w="9525" cap="rnd">
            <a:solidFill>
              <a:srgbClr val="FF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AutoShape 36"/>
          <p:cNvSpPr>
            <a:spLocks noChangeArrowheads="1"/>
          </p:cNvSpPr>
          <p:nvPr/>
        </p:nvSpPr>
        <p:spPr bwMode="auto">
          <a:xfrm>
            <a:off x="6324600" y="2590800"/>
            <a:ext cx="504825" cy="609600"/>
          </a:xfrm>
          <a:prstGeom prst="star5">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800" b="1">
              <a:latin typeface="VNI-Times" pitchFamily="2" charset="0"/>
            </a:endParaRPr>
          </a:p>
        </p:txBody>
      </p:sp>
      <p:sp>
        <p:nvSpPr>
          <p:cNvPr id="47141" name="Freeform 37"/>
          <p:cNvSpPr>
            <a:spLocks/>
          </p:cNvSpPr>
          <p:nvPr/>
        </p:nvSpPr>
        <p:spPr bwMode="auto">
          <a:xfrm>
            <a:off x="2771775" y="4986338"/>
            <a:ext cx="214313" cy="214312"/>
          </a:xfrm>
          <a:custGeom>
            <a:avLst/>
            <a:gdLst>
              <a:gd name="T0" fmla="*/ 0 w 135"/>
              <a:gd name="T1" fmla="*/ 0 h 135"/>
              <a:gd name="T2" fmla="*/ 2147483647 w 135"/>
              <a:gd name="T3" fmla="*/ 2147483647 h 135"/>
              <a:gd name="T4" fmla="*/ 2147483647 w 135"/>
              <a:gd name="T5" fmla="*/ 2147483647 h 135"/>
              <a:gd name="T6" fmla="*/ 0 60000 65536"/>
              <a:gd name="T7" fmla="*/ 0 60000 65536"/>
              <a:gd name="T8" fmla="*/ 0 60000 65536"/>
            </a:gdLst>
            <a:ahLst/>
            <a:cxnLst>
              <a:cxn ang="T6">
                <a:pos x="T0" y="T1"/>
              </a:cxn>
              <a:cxn ang="T7">
                <a:pos x="T2" y="T3"/>
              </a:cxn>
              <a:cxn ang="T8">
                <a:pos x="T4" y="T5"/>
              </a:cxn>
            </a:cxnLst>
            <a:rect l="0" t="0" r="r" b="b"/>
            <a:pathLst>
              <a:path w="135" h="135">
                <a:moveTo>
                  <a:pt x="0" y="0"/>
                </a:moveTo>
                <a:cubicBezTo>
                  <a:pt x="37" y="25"/>
                  <a:pt x="72" y="39"/>
                  <a:pt x="108" y="63"/>
                </a:cubicBezTo>
                <a:cubicBezTo>
                  <a:pt x="117" y="89"/>
                  <a:pt x="135" y="108"/>
                  <a:pt x="135" y="135"/>
                </a:cubicBezTo>
              </a:path>
            </a:pathLst>
          </a:custGeom>
          <a:solidFill>
            <a:srgbClr val="00CC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Freeform 38"/>
          <p:cNvSpPr>
            <a:spLocks/>
          </p:cNvSpPr>
          <p:nvPr/>
        </p:nvSpPr>
        <p:spPr bwMode="auto">
          <a:xfrm>
            <a:off x="4171950" y="4684713"/>
            <a:ext cx="371475" cy="158750"/>
          </a:xfrm>
          <a:custGeom>
            <a:avLst/>
            <a:gdLst>
              <a:gd name="T0" fmla="*/ 2147483647 w 234"/>
              <a:gd name="T1" fmla="*/ 2147483647 h 100"/>
              <a:gd name="T2" fmla="*/ 2147483647 w 234"/>
              <a:gd name="T3" fmla="*/ 2147483647 h 100"/>
              <a:gd name="T4" fmla="*/ 2147483647 w 234"/>
              <a:gd name="T5" fmla="*/ 2147483647 h 100"/>
              <a:gd name="T6" fmla="*/ 2147483647 w 234"/>
              <a:gd name="T7" fmla="*/ 2147483647 h 100"/>
              <a:gd name="T8" fmla="*/ 0 w 234"/>
              <a:gd name="T9" fmla="*/ 2147483647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100">
                <a:moveTo>
                  <a:pt x="234" y="1"/>
                </a:moveTo>
                <a:cubicBezTo>
                  <a:pt x="204" y="5"/>
                  <a:pt x="168" y="0"/>
                  <a:pt x="144" y="19"/>
                </a:cubicBezTo>
                <a:cubicBezTo>
                  <a:pt x="103" y="51"/>
                  <a:pt x="156" y="65"/>
                  <a:pt x="72" y="82"/>
                </a:cubicBezTo>
                <a:cubicBezTo>
                  <a:pt x="57" y="85"/>
                  <a:pt x="42" y="87"/>
                  <a:pt x="27" y="91"/>
                </a:cubicBezTo>
                <a:cubicBezTo>
                  <a:pt x="18" y="93"/>
                  <a:pt x="0" y="100"/>
                  <a:pt x="0" y="100"/>
                </a:cubicBezTo>
              </a:path>
            </a:pathLst>
          </a:custGeom>
          <a:solidFill>
            <a:srgbClr val="00CC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3" name="Freeform 39"/>
          <p:cNvSpPr>
            <a:spLocks/>
          </p:cNvSpPr>
          <p:nvPr/>
        </p:nvSpPr>
        <p:spPr bwMode="auto">
          <a:xfrm>
            <a:off x="152400" y="76200"/>
            <a:ext cx="892175" cy="385763"/>
          </a:xfrm>
          <a:custGeom>
            <a:avLst/>
            <a:gdLst>
              <a:gd name="T0" fmla="*/ 2147483647 w 562"/>
              <a:gd name="T1" fmla="*/ 2147483647 h 243"/>
              <a:gd name="T2" fmla="*/ 2147483647 w 562"/>
              <a:gd name="T3" fmla="*/ 2147483647 h 243"/>
              <a:gd name="T4" fmla="*/ 2147483647 w 562"/>
              <a:gd name="T5" fmla="*/ 2147483647 h 243"/>
              <a:gd name="T6" fmla="*/ 2147483647 w 562"/>
              <a:gd name="T7" fmla="*/ 2147483647 h 243"/>
              <a:gd name="T8" fmla="*/ 2147483647 w 562"/>
              <a:gd name="T9" fmla="*/ 2147483647 h 243"/>
              <a:gd name="T10" fmla="*/ 2147483647 w 562"/>
              <a:gd name="T11" fmla="*/ 2147483647 h 243"/>
              <a:gd name="T12" fmla="*/ 2147483647 w 562"/>
              <a:gd name="T13" fmla="*/ 2147483647 h 243"/>
              <a:gd name="T14" fmla="*/ 2147483647 w 562"/>
              <a:gd name="T15" fmla="*/ 2147483647 h 243"/>
              <a:gd name="T16" fmla="*/ 2147483647 w 562"/>
              <a:gd name="T17" fmla="*/ 2147483647 h 243"/>
              <a:gd name="T18" fmla="*/ 2147483647 w 562"/>
              <a:gd name="T19" fmla="*/ 2147483647 h 243"/>
              <a:gd name="T20" fmla="*/ 2147483647 w 562"/>
              <a:gd name="T21" fmla="*/ 2147483647 h 243"/>
              <a:gd name="T22" fmla="*/ 2147483647 w 562"/>
              <a:gd name="T23" fmla="*/ 2147483647 h 243"/>
              <a:gd name="T24" fmla="*/ 0 w 562"/>
              <a:gd name="T25" fmla="*/ 2147483647 h 243"/>
              <a:gd name="T26" fmla="*/ 2147483647 w 562"/>
              <a:gd name="T27" fmla="*/ 2147483647 h 243"/>
              <a:gd name="T28" fmla="*/ 2147483647 w 562"/>
              <a:gd name="T29" fmla="*/ 0 h 243"/>
              <a:gd name="T30" fmla="*/ 2147483647 w 562"/>
              <a:gd name="T31" fmla="*/ 2147483647 h 2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2" h="243">
                <a:moveTo>
                  <a:pt x="117" y="9"/>
                </a:moveTo>
                <a:cubicBezTo>
                  <a:pt x="184" y="31"/>
                  <a:pt x="238" y="76"/>
                  <a:pt x="306" y="99"/>
                </a:cubicBezTo>
                <a:cubicBezTo>
                  <a:pt x="324" y="105"/>
                  <a:pt x="342" y="111"/>
                  <a:pt x="360" y="117"/>
                </a:cubicBezTo>
                <a:cubicBezTo>
                  <a:pt x="369" y="120"/>
                  <a:pt x="387" y="126"/>
                  <a:pt x="387" y="126"/>
                </a:cubicBezTo>
                <a:cubicBezTo>
                  <a:pt x="405" y="123"/>
                  <a:pt x="424" y="123"/>
                  <a:pt x="441" y="117"/>
                </a:cubicBezTo>
                <a:cubicBezTo>
                  <a:pt x="451" y="114"/>
                  <a:pt x="457" y="97"/>
                  <a:pt x="468" y="99"/>
                </a:cubicBezTo>
                <a:cubicBezTo>
                  <a:pt x="481" y="101"/>
                  <a:pt x="485" y="118"/>
                  <a:pt x="495" y="126"/>
                </a:cubicBezTo>
                <a:cubicBezTo>
                  <a:pt x="512" y="139"/>
                  <a:pt x="549" y="162"/>
                  <a:pt x="549" y="162"/>
                </a:cubicBezTo>
                <a:cubicBezTo>
                  <a:pt x="562" y="212"/>
                  <a:pt x="560" y="219"/>
                  <a:pt x="513" y="243"/>
                </a:cubicBezTo>
                <a:cubicBezTo>
                  <a:pt x="435" y="240"/>
                  <a:pt x="357" y="239"/>
                  <a:pt x="279" y="234"/>
                </a:cubicBezTo>
                <a:cubicBezTo>
                  <a:pt x="239" y="231"/>
                  <a:pt x="223" y="212"/>
                  <a:pt x="189" y="189"/>
                </a:cubicBezTo>
                <a:cubicBezTo>
                  <a:pt x="154" y="165"/>
                  <a:pt x="105" y="175"/>
                  <a:pt x="63" y="171"/>
                </a:cubicBezTo>
                <a:cubicBezTo>
                  <a:pt x="43" y="142"/>
                  <a:pt x="20" y="128"/>
                  <a:pt x="0" y="99"/>
                </a:cubicBezTo>
                <a:cubicBezTo>
                  <a:pt x="13" y="61"/>
                  <a:pt x="35" y="48"/>
                  <a:pt x="72" y="36"/>
                </a:cubicBezTo>
                <a:cubicBezTo>
                  <a:pt x="88" y="20"/>
                  <a:pt x="100" y="0"/>
                  <a:pt x="126" y="0"/>
                </a:cubicBezTo>
                <a:cubicBezTo>
                  <a:pt x="130" y="0"/>
                  <a:pt x="120" y="6"/>
                  <a:pt x="117" y="9"/>
                </a:cubicBez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4" name="Freeform 40"/>
          <p:cNvSpPr>
            <a:spLocks/>
          </p:cNvSpPr>
          <p:nvPr/>
        </p:nvSpPr>
        <p:spPr bwMode="auto">
          <a:xfrm>
            <a:off x="85725" y="528638"/>
            <a:ext cx="952500" cy="485775"/>
          </a:xfrm>
          <a:custGeom>
            <a:avLst/>
            <a:gdLst>
              <a:gd name="T0" fmla="*/ 2147483647 w 600"/>
              <a:gd name="T1" fmla="*/ 2147483647 h 306"/>
              <a:gd name="T2" fmla="*/ 2147483647 w 600"/>
              <a:gd name="T3" fmla="*/ 2147483647 h 306"/>
              <a:gd name="T4" fmla="*/ 2147483647 w 600"/>
              <a:gd name="T5" fmla="*/ 2147483647 h 306"/>
              <a:gd name="T6" fmla="*/ 2147483647 w 600"/>
              <a:gd name="T7" fmla="*/ 2147483647 h 306"/>
              <a:gd name="T8" fmla="*/ 2147483647 w 600"/>
              <a:gd name="T9" fmla="*/ 2147483647 h 306"/>
              <a:gd name="T10" fmla="*/ 2147483647 w 600"/>
              <a:gd name="T11" fmla="*/ 2147483647 h 306"/>
              <a:gd name="T12" fmla="*/ 2147483647 w 600"/>
              <a:gd name="T13" fmla="*/ 2147483647 h 306"/>
              <a:gd name="T14" fmla="*/ 2147483647 w 600"/>
              <a:gd name="T15" fmla="*/ 2147483647 h 306"/>
              <a:gd name="T16" fmla="*/ 2147483647 w 600"/>
              <a:gd name="T17" fmla="*/ 2147483647 h 306"/>
              <a:gd name="T18" fmla="*/ 2147483647 w 600"/>
              <a:gd name="T19" fmla="*/ 2147483647 h 306"/>
              <a:gd name="T20" fmla="*/ 2147483647 w 600"/>
              <a:gd name="T21" fmla="*/ 2147483647 h 306"/>
              <a:gd name="T22" fmla="*/ 2147483647 w 600"/>
              <a:gd name="T23" fmla="*/ 2147483647 h 306"/>
              <a:gd name="T24" fmla="*/ 2147483647 w 600"/>
              <a:gd name="T25" fmla="*/ 2147483647 h 306"/>
              <a:gd name="T26" fmla="*/ 2147483647 w 600"/>
              <a:gd name="T27" fmla="*/ 2147483647 h 306"/>
              <a:gd name="T28" fmla="*/ 2147483647 w 600"/>
              <a:gd name="T29" fmla="*/ 2147483647 h 306"/>
              <a:gd name="T30" fmla="*/ 2147483647 w 600"/>
              <a:gd name="T31" fmla="*/ 2147483647 h 306"/>
              <a:gd name="T32" fmla="*/ 0 w 600"/>
              <a:gd name="T33" fmla="*/ 2147483647 h 306"/>
              <a:gd name="T34" fmla="*/ 2147483647 w 600"/>
              <a:gd name="T35" fmla="*/ 2147483647 h 306"/>
              <a:gd name="T36" fmla="*/ 2147483647 w 600"/>
              <a:gd name="T37" fmla="*/ 2147483647 h 306"/>
              <a:gd name="T38" fmla="*/ 2147483647 w 600"/>
              <a:gd name="T39" fmla="*/ 2147483647 h 306"/>
              <a:gd name="T40" fmla="*/ 2147483647 w 600"/>
              <a:gd name="T41" fmla="*/ 2147483647 h 306"/>
              <a:gd name="T42" fmla="*/ 2147483647 w 600"/>
              <a:gd name="T43" fmla="*/ 0 h 306"/>
              <a:gd name="T44" fmla="*/ 2147483647 w 600"/>
              <a:gd name="T45" fmla="*/ 2147483647 h 306"/>
              <a:gd name="T46" fmla="*/ 2147483647 w 600"/>
              <a:gd name="T47" fmla="*/ 2147483647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0" h="306">
                <a:moveTo>
                  <a:pt x="171" y="27"/>
                </a:moveTo>
                <a:cubicBezTo>
                  <a:pt x="189" y="33"/>
                  <a:pt x="214" y="29"/>
                  <a:pt x="225" y="45"/>
                </a:cubicBezTo>
                <a:cubicBezTo>
                  <a:pt x="231" y="54"/>
                  <a:pt x="234" y="66"/>
                  <a:pt x="243" y="72"/>
                </a:cubicBezTo>
                <a:cubicBezTo>
                  <a:pt x="267" y="87"/>
                  <a:pt x="297" y="90"/>
                  <a:pt x="324" y="99"/>
                </a:cubicBezTo>
                <a:cubicBezTo>
                  <a:pt x="351" y="108"/>
                  <a:pt x="378" y="117"/>
                  <a:pt x="405" y="126"/>
                </a:cubicBezTo>
                <a:cubicBezTo>
                  <a:pt x="414" y="129"/>
                  <a:pt x="432" y="135"/>
                  <a:pt x="432" y="135"/>
                </a:cubicBezTo>
                <a:cubicBezTo>
                  <a:pt x="459" y="132"/>
                  <a:pt x="487" y="133"/>
                  <a:pt x="513" y="126"/>
                </a:cubicBezTo>
                <a:cubicBezTo>
                  <a:pt x="523" y="123"/>
                  <a:pt x="529" y="106"/>
                  <a:pt x="540" y="108"/>
                </a:cubicBezTo>
                <a:cubicBezTo>
                  <a:pt x="551" y="110"/>
                  <a:pt x="552" y="126"/>
                  <a:pt x="558" y="135"/>
                </a:cubicBezTo>
                <a:cubicBezTo>
                  <a:pt x="564" y="163"/>
                  <a:pt x="600" y="228"/>
                  <a:pt x="576" y="252"/>
                </a:cubicBezTo>
                <a:cubicBezTo>
                  <a:pt x="563" y="265"/>
                  <a:pt x="541" y="268"/>
                  <a:pt x="522" y="270"/>
                </a:cubicBezTo>
                <a:cubicBezTo>
                  <a:pt x="465" y="276"/>
                  <a:pt x="351" y="288"/>
                  <a:pt x="351" y="288"/>
                </a:cubicBezTo>
                <a:cubicBezTo>
                  <a:pt x="231" y="283"/>
                  <a:pt x="180" y="306"/>
                  <a:pt x="99" y="252"/>
                </a:cubicBezTo>
                <a:cubicBezTo>
                  <a:pt x="93" y="243"/>
                  <a:pt x="89" y="233"/>
                  <a:pt x="81" y="225"/>
                </a:cubicBezTo>
                <a:cubicBezTo>
                  <a:pt x="73" y="217"/>
                  <a:pt x="61" y="215"/>
                  <a:pt x="54" y="207"/>
                </a:cubicBezTo>
                <a:cubicBezTo>
                  <a:pt x="40" y="191"/>
                  <a:pt x="30" y="171"/>
                  <a:pt x="18" y="153"/>
                </a:cubicBezTo>
                <a:cubicBezTo>
                  <a:pt x="12" y="144"/>
                  <a:pt x="0" y="126"/>
                  <a:pt x="0" y="126"/>
                </a:cubicBezTo>
                <a:cubicBezTo>
                  <a:pt x="7" y="104"/>
                  <a:pt x="10" y="89"/>
                  <a:pt x="27" y="72"/>
                </a:cubicBezTo>
                <a:cubicBezTo>
                  <a:pt x="35" y="64"/>
                  <a:pt x="54" y="65"/>
                  <a:pt x="54" y="54"/>
                </a:cubicBezTo>
                <a:cubicBezTo>
                  <a:pt x="54" y="45"/>
                  <a:pt x="20" y="70"/>
                  <a:pt x="27" y="63"/>
                </a:cubicBezTo>
                <a:cubicBezTo>
                  <a:pt x="62" y="28"/>
                  <a:pt x="91" y="24"/>
                  <a:pt x="135" y="9"/>
                </a:cubicBezTo>
                <a:cubicBezTo>
                  <a:pt x="144" y="6"/>
                  <a:pt x="162" y="0"/>
                  <a:pt x="162" y="0"/>
                </a:cubicBezTo>
                <a:cubicBezTo>
                  <a:pt x="163" y="0"/>
                  <a:pt x="233" y="19"/>
                  <a:pt x="216" y="36"/>
                </a:cubicBezTo>
                <a:cubicBezTo>
                  <a:pt x="205" y="47"/>
                  <a:pt x="186" y="30"/>
                  <a:pt x="171" y="27"/>
                </a:cubicBez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45" name="Picture 41"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31719">
            <a:off x="76200" y="3048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46" name="Freeform 42"/>
          <p:cNvSpPr>
            <a:spLocks/>
          </p:cNvSpPr>
          <p:nvPr/>
        </p:nvSpPr>
        <p:spPr bwMode="auto">
          <a:xfrm>
            <a:off x="2530475" y="4879975"/>
            <a:ext cx="587375" cy="971550"/>
          </a:xfrm>
          <a:custGeom>
            <a:avLst/>
            <a:gdLst>
              <a:gd name="T0" fmla="*/ 2147483647 w 370"/>
              <a:gd name="T1" fmla="*/ 2147483647 h 612"/>
              <a:gd name="T2" fmla="*/ 2147483647 w 370"/>
              <a:gd name="T3" fmla="*/ 2147483647 h 612"/>
              <a:gd name="T4" fmla="*/ 2147483647 w 370"/>
              <a:gd name="T5" fmla="*/ 2147483647 h 612"/>
              <a:gd name="T6" fmla="*/ 2147483647 w 370"/>
              <a:gd name="T7" fmla="*/ 2147483647 h 612"/>
              <a:gd name="T8" fmla="*/ 2147483647 w 370"/>
              <a:gd name="T9" fmla="*/ 2147483647 h 612"/>
              <a:gd name="T10" fmla="*/ 2147483647 w 370"/>
              <a:gd name="T11" fmla="*/ 2147483647 h 612"/>
              <a:gd name="T12" fmla="*/ 2147483647 w 370"/>
              <a:gd name="T13" fmla="*/ 2147483647 h 612"/>
              <a:gd name="T14" fmla="*/ 2147483647 w 370"/>
              <a:gd name="T15" fmla="*/ 2147483647 h 612"/>
              <a:gd name="T16" fmla="*/ 2147483647 w 370"/>
              <a:gd name="T17" fmla="*/ 2147483647 h 612"/>
              <a:gd name="T18" fmla="*/ 2147483647 w 370"/>
              <a:gd name="T19" fmla="*/ 2147483647 h 612"/>
              <a:gd name="T20" fmla="*/ 2147483647 w 370"/>
              <a:gd name="T21" fmla="*/ 2147483647 h 612"/>
              <a:gd name="T22" fmla="*/ 2147483647 w 370"/>
              <a:gd name="T23" fmla="*/ 2147483647 h 612"/>
              <a:gd name="T24" fmla="*/ 2147483647 w 370"/>
              <a:gd name="T25" fmla="*/ 2147483647 h 612"/>
              <a:gd name="T26" fmla="*/ 2147483647 w 370"/>
              <a:gd name="T27" fmla="*/ 2147483647 h 612"/>
              <a:gd name="T28" fmla="*/ 2147483647 w 370"/>
              <a:gd name="T29" fmla="*/ 2147483647 h 612"/>
              <a:gd name="T30" fmla="*/ 2147483647 w 370"/>
              <a:gd name="T31" fmla="*/ 2147483647 h 612"/>
              <a:gd name="T32" fmla="*/ 2147483647 w 370"/>
              <a:gd name="T33" fmla="*/ 2147483647 h 612"/>
              <a:gd name="T34" fmla="*/ 2147483647 w 370"/>
              <a:gd name="T35" fmla="*/ 2147483647 h 612"/>
              <a:gd name="T36" fmla="*/ 2147483647 w 370"/>
              <a:gd name="T37" fmla="*/ 2147483647 h 612"/>
              <a:gd name="T38" fmla="*/ 2147483647 w 370"/>
              <a:gd name="T39" fmla="*/ 2147483647 h 612"/>
              <a:gd name="T40" fmla="*/ 2147483647 w 370"/>
              <a:gd name="T41" fmla="*/ 2147483647 h 612"/>
              <a:gd name="T42" fmla="*/ 2147483647 w 370"/>
              <a:gd name="T43" fmla="*/ 2147483647 h 612"/>
              <a:gd name="T44" fmla="*/ 2147483647 w 370"/>
              <a:gd name="T45" fmla="*/ 2147483647 h 6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70" h="612">
                <a:moveTo>
                  <a:pt x="62" y="562"/>
                </a:moveTo>
                <a:cubicBezTo>
                  <a:pt x="64" y="496"/>
                  <a:pt x="0" y="277"/>
                  <a:pt x="116" y="238"/>
                </a:cubicBezTo>
                <a:cubicBezTo>
                  <a:pt x="122" y="229"/>
                  <a:pt x="126" y="218"/>
                  <a:pt x="134" y="211"/>
                </a:cubicBezTo>
                <a:cubicBezTo>
                  <a:pt x="141" y="205"/>
                  <a:pt x="154" y="209"/>
                  <a:pt x="161" y="202"/>
                </a:cubicBezTo>
                <a:cubicBezTo>
                  <a:pt x="168" y="195"/>
                  <a:pt x="166" y="183"/>
                  <a:pt x="170" y="175"/>
                </a:cubicBezTo>
                <a:cubicBezTo>
                  <a:pt x="175" y="165"/>
                  <a:pt x="182" y="157"/>
                  <a:pt x="188" y="148"/>
                </a:cubicBezTo>
                <a:cubicBezTo>
                  <a:pt x="185" y="133"/>
                  <a:pt x="187" y="116"/>
                  <a:pt x="179" y="103"/>
                </a:cubicBezTo>
                <a:cubicBezTo>
                  <a:pt x="174" y="94"/>
                  <a:pt x="159" y="93"/>
                  <a:pt x="152" y="85"/>
                </a:cubicBezTo>
                <a:cubicBezTo>
                  <a:pt x="146" y="78"/>
                  <a:pt x="146" y="67"/>
                  <a:pt x="143" y="58"/>
                </a:cubicBezTo>
                <a:cubicBezTo>
                  <a:pt x="186" y="29"/>
                  <a:pt x="160" y="43"/>
                  <a:pt x="224" y="22"/>
                </a:cubicBezTo>
                <a:cubicBezTo>
                  <a:pt x="233" y="19"/>
                  <a:pt x="251" y="13"/>
                  <a:pt x="251" y="13"/>
                </a:cubicBezTo>
                <a:cubicBezTo>
                  <a:pt x="275" y="16"/>
                  <a:pt x="313" y="0"/>
                  <a:pt x="323" y="22"/>
                </a:cubicBezTo>
                <a:cubicBezTo>
                  <a:pt x="370" y="130"/>
                  <a:pt x="338" y="141"/>
                  <a:pt x="287" y="175"/>
                </a:cubicBezTo>
                <a:cubicBezTo>
                  <a:pt x="233" y="256"/>
                  <a:pt x="226" y="178"/>
                  <a:pt x="251" y="346"/>
                </a:cubicBezTo>
                <a:cubicBezTo>
                  <a:pt x="254" y="365"/>
                  <a:pt x="269" y="400"/>
                  <a:pt x="269" y="400"/>
                </a:cubicBezTo>
                <a:cubicBezTo>
                  <a:pt x="266" y="418"/>
                  <a:pt x="268" y="438"/>
                  <a:pt x="260" y="454"/>
                </a:cubicBezTo>
                <a:cubicBezTo>
                  <a:pt x="255" y="464"/>
                  <a:pt x="241" y="464"/>
                  <a:pt x="233" y="472"/>
                </a:cubicBezTo>
                <a:cubicBezTo>
                  <a:pt x="173" y="532"/>
                  <a:pt x="260" y="469"/>
                  <a:pt x="188" y="517"/>
                </a:cubicBezTo>
                <a:cubicBezTo>
                  <a:pt x="182" y="526"/>
                  <a:pt x="178" y="537"/>
                  <a:pt x="170" y="544"/>
                </a:cubicBezTo>
                <a:cubicBezTo>
                  <a:pt x="154" y="558"/>
                  <a:pt x="116" y="580"/>
                  <a:pt x="116" y="580"/>
                </a:cubicBezTo>
                <a:cubicBezTo>
                  <a:pt x="110" y="589"/>
                  <a:pt x="108" y="612"/>
                  <a:pt x="98" y="607"/>
                </a:cubicBezTo>
                <a:cubicBezTo>
                  <a:pt x="79" y="597"/>
                  <a:pt x="62" y="553"/>
                  <a:pt x="62" y="553"/>
                </a:cubicBezTo>
                <a:cubicBezTo>
                  <a:pt x="75" y="514"/>
                  <a:pt x="73" y="517"/>
                  <a:pt x="62" y="562"/>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500"/>
                                        <p:tgtEl>
                                          <p:spTgt spid="12290"/>
                                        </p:tgtEl>
                                      </p:cBhvr>
                                    </p:animEffect>
                                  </p:childTnLst>
                                </p:cTn>
                              </p:par>
                              <p:par>
                                <p:cTn id="8" presetID="18" presetClass="entr" presetSubtype="6" fill="hold" nodeType="withEffect">
                                  <p:stCondLst>
                                    <p:cond delay="0"/>
                                  </p:stCondLst>
                                  <p:childTnLst>
                                    <p:set>
                                      <p:cBhvr>
                                        <p:cTn id="9" dur="1" fill="hold">
                                          <p:stCondLst>
                                            <p:cond delay="0"/>
                                          </p:stCondLst>
                                        </p:cTn>
                                        <p:tgtEl>
                                          <p:spTgt spid="12310"/>
                                        </p:tgtEl>
                                        <p:attrNameLst>
                                          <p:attrName>style.visibility</p:attrName>
                                        </p:attrNameLst>
                                      </p:cBhvr>
                                      <p:to>
                                        <p:strVal val="visible"/>
                                      </p:to>
                                    </p:set>
                                    <p:animEffect transition="in" filter="strips(downRight)">
                                      <p:cBhvr>
                                        <p:cTn id="10" dur="3000"/>
                                        <p:tgtEl>
                                          <p:spTgt spid="12310"/>
                                        </p:tgtEl>
                                      </p:cBhvr>
                                    </p:animEffect>
                                  </p:childTnLst>
                                </p:cTn>
                              </p:par>
                              <p:par>
                                <p:cTn id="11" presetID="18" presetClass="entr" presetSubtype="12" fill="hold" nodeType="withEffect">
                                  <p:stCondLst>
                                    <p:cond delay="0"/>
                                  </p:stCondLst>
                                  <p:childTnLst>
                                    <p:set>
                                      <p:cBhvr>
                                        <p:cTn id="12" dur="1" fill="hold">
                                          <p:stCondLst>
                                            <p:cond delay="0"/>
                                          </p:stCondLst>
                                        </p:cTn>
                                        <p:tgtEl>
                                          <p:spTgt spid="12311"/>
                                        </p:tgtEl>
                                        <p:attrNameLst>
                                          <p:attrName>style.visibility</p:attrName>
                                        </p:attrNameLst>
                                      </p:cBhvr>
                                      <p:to>
                                        <p:strVal val="visible"/>
                                      </p:to>
                                    </p:set>
                                    <p:animEffect transition="in" filter="strips(downLeft)">
                                      <p:cBhvr>
                                        <p:cTn id="13" dur="3000"/>
                                        <p:tgtEl>
                                          <p:spTgt spid="12311"/>
                                        </p:tgtEl>
                                      </p:cBhvr>
                                    </p:animEffect>
                                  </p:childTnLst>
                                </p:cTn>
                              </p:par>
                              <p:par>
                                <p:cTn id="14" presetID="18" presetClass="entr" presetSubtype="12" fill="hold" nodeType="withEffect">
                                  <p:stCondLst>
                                    <p:cond delay="0"/>
                                  </p:stCondLst>
                                  <p:childTnLst>
                                    <p:set>
                                      <p:cBhvr>
                                        <p:cTn id="15" dur="1" fill="hold">
                                          <p:stCondLst>
                                            <p:cond delay="0"/>
                                          </p:stCondLst>
                                        </p:cTn>
                                        <p:tgtEl>
                                          <p:spTgt spid="12311"/>
                                        </p:tgtEl>
                                        <p:attrNameLst>
                                          <p:attrName>style.visibility</p:attrName>
                                        </p:attrNameLst>
                                      </p:cBhvr>
                                      <p:to>
                                        <p:strVal val="visible"/>
                                      </p:to>
                                    </p:set>
                                    <p:animEffect transition="in" filter="strips(downLeft)">
                                      <p:cBhvr>
                                        <p:cTn id="16" dur="3000"/>
                                        <p:tgtEl>
                                          <p:spTgt spid="12311"/>
                                        </p:tgtEl>
                                      </p:cBhvr>
                                    </p:animEffect>
                                  </p:childTnLst>
                                </p:cTn>
                              </p:par>
                              <p:par>
                                <p:cTn id="17" presetID="18" presetClass="entr" presetSubtype="12" fill="hold" nodeType="withEffect">
                                  <p:stCondLst>
                                    <p:cond delay="0"/>
                                  </p:stCondLst>
                                  <p:childTnLst>
                                    <p:set>
                                      <p:cBhvr>
                                        <p:cTn id="18" dur="1" fill="hold">
                                          <p:stCondLst>
                                            <p:cond delay="0"/>
                                          </p:stCondLst>
                                        </p:cTn>
                                        <p:tgtEl>
                                          <p:spTgt spid="12313"/>
                                        </p:tgtEl>
                                        <p:attrNameLst>
                                          <p:attrName>style.visibility</p:attrName>
                                        </p:attrNameLst>
                                      </p:cBhvr>
                                      <p:to>
                                        <p:strVal val="visible"/>
                                      </p:to>
                                    </p:set>
                                    <p:animEffect transition="in" filter="strips(downLeft)">
                                      <p:cBhvr>
                                        <p:cTn id="19" dur="3000"/>
                                        <p:tgtEl>
                                          <p:spTgt spid="12313"/>
                                        </p:tgtEl>
                                      </p:cBhvr>
                                    </p:animEffect>
                                  </p:childTnLst>
                                </p:cTn>
                              </p:par>
                              <p:par>
                                <p:cTn id="20" presetID="18" presetClass="entr" presetSubtype="3" fill="hold" nodeType="withEffect">
                                  <p:stCondLst>
                                    <p:cond delay="0"/>
                                  </p:stCondLst>
                                  <p:childTnLst>
                                    <p:set>
                                      <p:cBhvr>
                                        <p:cTn id="21" dur="1" fill="hold">
                                          <p:stCondLst>
                                            <p:cond delay="0"/>
                                          </p:stCondLst>
                                        </p:cTn>
                                        <p:tgtEl>
                                          <p:spTgt spid="12312"/>
                                        </p:tgtEl>
                                        <p:attrNameLst>
                                          <p:attrName>style.visibility</p:attrName>
                                        </p:attrNameLst>
                                      </p:cBhvr>
                                      <p:to>
                                        <p:strVal val="visible"/>
                                      </p:to>
                                    </p:set>
                                    <p:animEffect transition="in" filter="strips(upRight)">
                                      <p:cBhvr>
                                        <p:cTn id="22" dur="3000"/>
                                        <p:tgtEl>
                                          <p:spTgt spid="12312"/>
                                        </p:tgtEl>
                                      </p:cBhvr>
                                    </p:animEffect>
                                  </p:childTnLst>
                                </p:cTn>
                              </p:par>
                              <p:par>
                                <p:cTn id="23" presetID="18" presetClass="entr" presetSubtype="6" fill="hold" nodeType="withEffect">
                                  <p:stCondLst>
                                    <p:cond delay="0"/>
                                  </p:stCondLst>
                                  <p:childTnLst>
                                    <p:set>
                                      <p:cBhvr>
                                        <p:cTn id="24" dur="1" fill="hold">
                                          <p:stCondLst>
                                            <p:cond delay="0"/>
                                          </p:stCondLst>
                                        </p:cTn>
                                        <p:tgtEl>
                                          <p:spTgt spid="12309"/>
                                        </p:tgtEl>
                                        <p:attrNameLst>
                                          <p:attrName>style.visibility</p:attrName>
                                        </p:attrNameLst>
                                      </p:cBhvr>
                                      <p:to>
                                        <p:strVal val="visible"/>
                                      </p:to>
                                    </p:set>
                                    <p:animEffect transition="in" filter="strips(downRight)">
                                      <p:cBhvr>
                                        <p:cTn id="25" dur="3000"/>
                                        <p:tgtEl>
                                          <p:spTgt spid="12309"/>
                                        </p:tgtEl>
                                      </p:cBhvr>
                                    </p:animEffect>
                                  </p:childTnLst>
                                </p:cTn>
                              </p:par>
                              <p:par>
                                <p:cTn id="26" presetID="53" presetClass="entr" presetSubtype="0" repeatCount="indefinite" fill="hold" nodeType="withEffect">
                                  <p:stCondLst>
                                    <p:cond delay="0"/>
                                  </p:stCondLst>
                                  <p:childTnLst>
                                    <p:set>
                                      <p:cBhvr>
                                        <p:cTn id="27" dur="1" fill="hold">
                                          <p:stCondLst>
                                            <p:cond delay="0"/>
                                          </p:stCondLst>
                                        </p:cTn>
                                        <p:tgtEl>
                                          <p:spTgt spid="12324"/>
                                        </p:tgtEl>
                                        <p:attrNameLst>
                                          <p:attrName>style.visibility</p:attrName>
                                        </p:attrNameLst>
                                      </p:cBhvr>
                                      <p:to>
                                        <p:strVal val="visible"/>
                                      </p:to>
                                    </p:set>
                                    <p:anim calcmode="lin" valueType="num">
                                      <p:cBhvr>
                                        <p:cTn id="28" dur="2000" fill="hold"/>
                                        <p:tgtEl>
                                          <p:spTgt spid="12324"/>
                                        </p:tgtEl>
                                        <p:attrNameLst>
                                          <p:attrName>ppt_w</p:attrName>
                                        </p:attrNameLst>
                                      </p:cBhvr>
                                      <p:tavLst>
                                        <p:tav tm="0">
                                          <p:val>
                                            <p:fltVal val="0"/>
                                          </p:val>
                                        </p:tav>
                                        <p:tav tm="100000">
                                          <p:val>
                                            <p:strVal val="#ppt_w"/>
                                          </p:val>
                                        </p:tav>
                                      </p:tavLst>
                                    </p:anim>
                                    <p:anim calcmode="lin" valueType="num">
                                      <p:cBhvr>
                                        <p:cTn id="29" dur="2000" fill="hold"/>
                                        <p:tgtEl>
                                          <p:spTgt spid="12324"/>
                                        </p:tgtEl>
                                        <p:attrNameLst>
                                          <p:attrName>ppt_h</p:attrName>
                                        </p:attrNameLst>
                                      </p:cBhvr>
                                      <p:tavLst>
                                        <p:tav tm="0">
                                          <p:val>
                                            <p:fltVal val="0"/>
                                          </p:val>
                                        </p:tav>
                                        <p:tav tm="100000">
                                          <p:val>
                                            <p:strVal val="#ppt_h"/>
                                          </p:val>
                                        </p:tav>
                                      </p:tavLst>
                                    </p:anim>
                                    <p:animEffect transition="in" filter="fade">
                                      <p:cBhvr>
                                        <p:cTn id="30" dur="2000"/>
                                        <p:tgtEl>
                                          <p:spTgt spid="1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4" descr="Luoc do chien dich Ho Chi Minh"/>
          <p:cNvPicPr preferRelativeResize="0">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228600"/>
            <a:ext cx="8723313" cy="6400800"/>
          </a:xfrm>
          <a:solidFill>
            <a:srgbClr val="00CCFF"/>
          </a:solidFill>
          <a:ln>
            <a:solidFill>
              <a:srgbClr val="00CCFF"/>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4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1370013"/>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latin typeface="Times New Roman" pitchFamily="18" charset="0"/>
              </a:rPr>
              <a:t>Hoạt động 3: Cuộc tiến công vào Dinh Độc Lập</a:t>
            </a:r>
          </a:p>
        </p:txBody>
      </p:sp>
      <p:sp>
        <p:nvSpPr>
          <p:cNvPr id="49155" name="Text Box 3"/>
          <p:cNvSpPr txBox="1">
            <a:spLocks noChangeArrowheads="1"/>
          </p:cNvSpPr>
          <p:nvPr/>
        </p:nvSpPr>
        <p:spPr bwMode="auto">
          <a:xfrm>
            <a:off x="0" y="19129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solidFill>
                  <a:srgbClr val="C00000"/>
                </a:solidFill>
                <a:latin typeface="Times New Roman" pitchFamily="18" charset="0"/>
              </a:rPr>
              <a:t>Tìm thông tin trong SGK, kết hợp tư liệu để thảo luận các nhiệm vụ:</a:t>
            </a:r>
          </a:p>
        </p:txBody>
      </p:sp>
      <p:sp>
        <p:nvSpPr>
          <p:cNvPr id="49156" name="Film">
            <a:hlinkClick r:id="rId2" action="ppaction://hlinksldjump"/>
          </p:cNvPr>
          <p:cNvSpPr>
            <a:spLocks noEditPoints="1" noChangeArrowheads="1"/>
          </p:cNvSpPr>
          <p:nvPr/>
        </p:nvSpPr>
        <p:spPr bwMode="auto">
          <a:xfrm rot="5400000">
            <a:off x="4151313" y="1908175"/>
            <a:ext cx="684212" cy="8986838"/>
          </a:xfrm>
          <a:custGeom>
            <a:avLst/>
            <a:gdLst>
              <a:gd name="T0" fmla="*/ 0 w 21600"/>
              <a:gd name="T1" fmla="*/ 0 h 21600"/>
              <a:gd name="T2" fmla="*/ 8041233 w 21600"/>
              <a:gd name="T3" fmla="*/ 0 h 21600"/>
              <a:gd name="T4" fmla="*/ 15097138 w 21600"/>
              <a:gd name="T5" fmla="*/ 0 h 21600"/>
              <a:gd name="T6" fmla="*/ 15097138 w 21600"/>
              <a:gd name="T7" fmla="*/ 2147483647 h 21600"/>
              <a:gd name="T8" fmla="*/ 15097138 w 21600"/>
              <a:gd name="T9" fmla="*/ 2147483647 h 21600"/>
              <a:gd name="T10" fmla="*/ 8041233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964 w 21600"/>
              <a:gd name="T25" fmla="*/ 8124 h 21600"/>
              <a:gd name="T26" fmla="*/ 17091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00FFFF"/>
          </a:solidFill>
          <a:ln w="9525">
            <a:solidFill>
              <a:srgbClr val="000000"/>
            </a:solidFill>
            <a:miter lim="800000"/>
            <a:headEnd/>
            <a:tailEnd/>
          </a:ln>
        </p:spPr>
        <p:txBody>
          <a:bodyPr/>
          <a:lstStyle/>
          <a:p>
            <a:endParaRPr lang="en-US"/>
          </a:p>
        </p:txBody>
      </p:sp>
      <p:sp>
        <p:nvSpPr>
          <p:cNvPr id="49157" name="Text Box 8"/>
          <p:cNvSpPr txBox="1">
            <a:spLocks noChangeArrowheads="1"/>
          </p:cNvSpPr>
          <p:nvPr/>
        </p:nvSpPr>
        <p:spPr bwMode="auto">
          <a:xfrm>
            <a:off x="1290638" y="3571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49158" name="Text Box 10"/>
          <p:cNvSpPr txBox="1">
            <a:spLocks noChangeArrowheads="1"/>
          </p:cNvSpPr>
          <p:nvPr/>
        </p:nvSpPr>
        <p:spPr bwMode="auto">
          <a:xfrm>
            <a:off x="2862263" y="7524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49159" name="Text Box 12"/>
          <p:cNvSpPr txBox="1">
            <a:spLocks noChangeArrowheads="1"/>
          </p:cNvSpPr>
          <p:nvPr/>
        </p:nvSpPr>
        <p:spPr bwMode="auto">
          <a:xfrm>
            <a:off x="300038" y="4721225"/>
            <a:ext cx="8686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solidFill>
                  <a:srgbClr val="000099"/>
                </a:solidFill>
                <a:latin typeface="Times New Roman" pitchFamily="18" charset="0"/>
                <a:cs typeface="Times New Roman" pitchFamily="18" charset="0"/>
              </a:rPr>
              <a:t>+ Thái độ của Dương Văn Minh và các thành viên của chính quyền Sài Gòn như thế nào khi quân giải phóng đánh chiếm Dinh Độc Lập? </a:t>
            </a:r>
            <a:endParaRPr lang="en-US" b="1" i="1">
              <a:solidFill>
                <a:srgbClr val="FF6600"/>
              </a:solidFill>
              <a:latin typeface="Times New Roman" pitchFamily="18" charset="0"/>
              <a:cs typeface="Times New Roman" pitchFamily="18" charset="0"/>
            </a:endParaRPr>
          </a:p>
        </p:txBody>
      </p:sp>
      <p:sp>
        <p:nvSpPr>
          <p:cNvPr id="49160" name="Text Box 13"/>
          <p:cNvSpPr txBox="1">
            <a:spLocks noChangeArrowheads="1"/>
          </p:cNvSpPr>
          <p:nvPr/>
        </p:nvSpPr>
        <p:spPr bwMode="auto">
          <a:xfrm>
            <a:off x="271463" y="2428875"/>
            <a:ext cx="8272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solidFill>
                  <a:srgbClr val="000099"/>
                </a:solidFill>
                <a:latin typeface="Times New Roman" pitchFamily="18" charset="0"/>
                <a:cs typeface="Times New Roman" pitchFamily="18" charset="0"/>
              </a:rPr>
              <a:t>+ Thuật lại cảnh xe tăng quân ta tiến vào Dinh Độc Lập. </a:t>
            </a:r>
            <a:endParaRPr lang="en-US" b="1" i="1">
              <a:solidFill>
                <a:srgbClr val="FF6600"/>
              </a:solidFill>
              <a:latin typeface="Times New Roman" pitchFamily="18" charset="0"/>
              <a:cs typeface="Times New Roman" pitchFamily="18" charset="0"/>
            </a:endParaRPr>
          </a:p>
        </p:txBody>
      </p:sp>
      <p:sp>
        <p:nvSpPr>
          <p:cNvPr id="49161" name="Text Box 14"/>
          <p:cNvSpPr txBox="1">
            <a:spLocks noChangeArrowheads="1"/>
          </p:cNvSpPr>
          <p:nvPr/>
        </p:nvSpPr>
        <p:spPr bwMode="auto">
          <a:xfrm>
            <a:off x="255588" y="3167063"/>
            <a:ext cx="8669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solidFill>
                  <a:srgbClr val="000099"/>
                </a:solidFill>
                <a:latin typeface="Times New Roman" pitchFamily="18" charset="0"/>
              </a:rPr>
              <a:t>+ Sự kiện quân ta tiến vào Dinh Độc Lập chứng tỏ điều gì ? </a:t>
            </a:r>
            <a:endParaRPr lang="en-US" b="1" i="1">
              <a:solidFill>
                <a:srgbClr val="FF6600"/>
              </a:solidFill>
              <a:latin typeface="Times New Roman" pitchFamily="18" charset="0"/>
            </a:endParaRPr>
          </a:p>
        </p:txBody>
      </p:sp>
      <p:sp>
        <p:nvSpPr>
          <p:cNvPr id="49162" name="Text Box 15"/>
          <p:cNvSpPr txBox="1">
            <a:spLocks noChangeArrowheads="1"/>
          </p:cNvSpPr>
          <p:nvPr/>
        </p:nvSpPr>
        <p:spPr bwMode="auto">
          <a:xfrm>
            <a:off x="268288" y="3922713"/>
            <a:ext cx="8656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solidFill>
                  <a:srgbClr val="000099"/>
                </a:solidFill>
                <a:latin typeface="Times New Roman" pitchFamily="18" charset="0"/>
              </a:rPr>
              <a:t>+ Vì sao Dương Văn Minh phải đầu hàng không điều kiện? </a:t>
            </a:r>
            <a:endParaRPr lang="en-US" b="1" i="1">
              <a:solidFill>
                <a:srgbClr val="FF6600"/>
              </a:solidFill>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7788" y="4256088"/>
            <a:ext cx="88725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latin typeface="Times New Roman" pitchFamily="18" charset="0"/>
                <a:cs typeface="Times New Roman" pitchFamily="18" charset="0"/>
              </a:rPr>
              <a:t>+ Thái độ của Dương Văn Minh và các thành viên của chính quyền Sài Gòn như thế nào khi quân giải phóng đánh chiếm Dinh Độc Lập? </a:t>
            </a:r>
          </a:p>
        </p:txBody>
      </p:sp>
      <p:sp>
        <p:nvSpPr>
          <p:cNvPr id="15363" name="Text Box 3"/>
          <p:cNvSpPr txBox="1">
            <a:spLocks noChangeArrowheads="1"/>
          </p:cNvSpPr>
          <p:nvPr/>
        </p:nvSpPr>
        <p:spPr bwMode="auto">
          <a:xfrm>
            <a:off x="92075" y="428625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solidFill>
                  <a:srgbClr val="003300"/>
                </a:solidFill>
                <a:latin typeface="Times New Roman" pitchFamily="18" charset="0"/>
                <a:cs typeface="Times New Roman" pitchFamily="18" charset="0"/>
              </a:rPr>
              <a:t>- Họ không chống đối, chấp nhận đầu hàng không điều kiện và làm theo các yêu cầu của quân giải phóng.</a:t>
            </a:r>
          </a:p>
        </p:txBody>
      </p:sp>
      <p:sp>
        <p:nvSpPr>
          <p:cNvPr id="50180" name="Text Box 5"/>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50181" name="Text Box 7"/>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15368" name="Text Box 8"/>
          <p:cNvSpPr txBox="1">
            <a:spLocks noChangeArrowheads="1"/>
          </p:cNvSpPr>
          <p:nvPr/>
        </p:nvSpPr>
        <p:spPr bwMode="auto">
          <a:xfrm>
            <a:off x="55563" y="3287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Vì sao Dương Văn Minh phải đầu hàng không điều kiện? </a:t>
            </a:r>
            <a:endParaRPr lang="en-US">
              <a:latin typeface="Times New Roman" pitchFamily="18" charset="0"/>
              <a:cs typeface="Times New Roman" pitchFamily="18" charset="0"/>
            </a:endParaRPr>
          </a:p>
        </p:txBody>
      </p:sp>
      <p:sp>
        <p:nvSpPr>
          <p:cNvPr id="15369" name="Text Box 9"/>
          <p:cNvSpPr txBox="1">
            <a:spLocks noChangeArrowheads="1"/>
          </p:cNvSpPr>
          <p:nvPr/>
        </p:nvSpPr>
        <p:spPr bwMode="auto">
          <a:xfrm>
            <a:off x="155575" y="3101975"/>
            <a:ext cx="86820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solidFill>
                  <a:srgbClr val="003300"/>
                </a:solidFill>
                <a:latin typeface="Times New Roman" pitchFamily="18" charset="0"/>
              </a:rPr>
              <a:t>- Vì lúc đó quân đôi Sài Gòn đã bị quân đội Việt Nam đánh tan, Mĩ cũng tuyên bố thất bại và rút khỏi miền Nam Việt Nam.</a:t>
            </a:r>
          </a:p>
        </p:txBody>
      </p:sp>
      <p:sp>
        <p:nvSpPr>
          <p:cNvPr id="15370" name="Text Box 10"/>
          <p:cNvSpPr txBox="1">
            <a:spLocks noChangeArrowheads="1"/>
          </p:cNvSpPr>
          <p:nvPr/>
        </p:nvSpPr>
        <p:spPr bwMode="auto">
          <a:xfrm>
            <a:off x="55563" y="2341563"/>
            <a:ext cx="910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latin typeface="Times New Roman" pitchFamily="18" charset="0"/>
              </a:rPr>
              <a:t>+ Sự kiện quân ta tiến vào Dinh Độc Lập chứng tỏ điều gì ? </a:t>
            </a:r>
          </a:p>
        </p:txBody>
      </p:sp>
      <p:sp>
        <p:nvSpPr>
          <p:cNvPr id="15371" name="Text Box 11"/>
          <p:cNvSpPr txBox="1">
            <a:spLocks noChangeArrowheads="1"/>
          </p:cNvSpPr>
          <p:nvPr/>
        </p:nvSpPr>
        <p:spPr bwMode="auto">
          <a:xfrm>
            <a:off x="100013" y="2341563"/>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solidFill>
                  <a:srgbClr val="003300"/>
                </a:solidFill>
                <a:latin typeface="Times New Roman" pitchFamily="18" charset="0"/>
              </a:rPr>
              <a:t>- Chứng tỏ quân địch đã thua trận và Cách mạng đã thành công</a:t>
            </a:r>
          </a:p>
        </p:txBody>
      </p:sp>
      <p:sp>
        <p:nvSpPr>
          <p:cNvPr id="50186" name="Text Box 12"/>
          <p:cNvSpPr txBox="1">
            <a:spLocks noChangeArrowheads="1"/>
          </p:cNvSpPr>
          <p:nvPr/>
        </p:nvSpPr>
        <p:spPr bwMode="auto">
          <a:xfrm>
            <a:off x="0" y="1457325"/>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Thuật lại cảnh xe tăng quân ta tiến vào Dinh Độc Lập</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15370"/>
                                        </p:tgtEl>
                                      </p:cBhvr>
                                    </p:animEffect>
                                    <p:set>
                                      <p:cBhvr>
                                        <p:cTn id="7" dur="1" fill="hold">
                                          <p:stCondLst>
                                            <p:cond delay="499"/>
                                          </p:stCondLst>
                                        </p:cTn>
                                        <p:tgtEl>
                                          <p:spTgt spid="1537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barn(inVertical)">
                                      <p:cBhvr>
                                        <p:cTn id="12" dur="500"/>
                                        <p:tgtEl>
                                          <p:spTgt spid="15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5368"/>
                                        </p:tgtEl>
                                      </p:cBhvr>
                                    </p:animEffect>
                                    <p:set>
                                      <p:cBhvr>
                                        <p:cTn id="17" dur="1" fill="hold">
                                          <p:stCondLst>
                                            <p:cond delay="499"/>
                                          </p:stCondLst>
                                        </p:cTn>
                                        <p:tgtEl>
                                          <p:spTgt spid="153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barn(inVertical)">
                                      <p:cBhvr>
                                        <p:cTn id="22" dur="500"/>
                                        <p:tgtEl>
                                          <p:spTgt spid="153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15362"/>
                                        </p:tgtEl>
                                      </p:cBhvr>
                                    </p:animEffect>
                                    <p:set>
                                      <p:cBhvr>
                                        <p:cTn id="27" dur="1" fill="hold">
                                          <p:stCondLst>
                                            <p:cond delay="499"/>
                                          </p:stCondLst>
                                        </p:cTn>
                                        <p:tgtEl>
                                          <p:spTgt spid="1536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363"/>
                                        </p:tgtEl>
                                        <p:attrNameLst>
                                          <p:attrName>style.visibility</p:attrName>
                                        </p:attrNameLst>
                                      </p:cBhvr>
                                      <p:to>
                                        <p:strVal val="visible"/>
                                      </p:to>
                                    </p:set>
                                    <p:animEffect transition="in" filter="barn(inVertical)">
                                      <p:cBhvr>
                                        <p:cTn id="3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8" grpId="0"/>
      <p:bldP spid="15369" grpId="0"/>
      <p:bldP spid="15370" grpId="0"/>
      <p:bldP spid="153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2" descr="scan0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6250"/>
            <a:ext cx="8610600" cy="601186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9389" name="Freeform 13" descr="Traidat"/>
          <p:cNvSpPr>
            <a:spLocks/>
          </p:cNvSpPr>
          <p:nvPr/>
        </p:nvSpPr>
        <p:spPr bwMode="auto">
          <a:xfrm rot="16492695" flipH="1">
            <a:off x="6691313" y="2187575"/>
            <a:ext cx="901700" cy="368300"/>
          </a:xfrm>
          <a:custGeom>
            <a:avLst/>
            <a:gdLst>
              <a:gd name="T0" fmla="*/ 2147483647 w 710"/>
              <a:gd name="T1" fmla="*/ 2147483647 h 119"/>
              <a:gd name="T2" fmla="*/ 2147483647 w 710"/>
              <a:gd name="T3" fmla="*/ 2147483647 h 119"/>
              <a:gd name="T4" fmla="*/ 2147483647 w 710"/>
              <a:gd name="T5" fmla="*/ 2147483647 h 119"/>
              <a:gd name="T6" fmla="*/ 2147483647 w 710"/>
              <a:gd name="T7" fmla="*/ 2147483647 h 119"/>
              <a:gd name="T8" fmla="*/ 2147483647 w 710"/>
              <a:gd name="T9" fmla="*/ 0 h 119"/>
              <a:gd name="T10" fmla="*/ 2147483647 w 710"/>
              <a:gd name="T11" fmla="*/ 2147483647 h 119"/>
              <a:gd name="T12" fmla="*/ 2147483647 w 710"/>
              <a:gd name="T13" fmla="*/ 2147483647 h 119"/>
              <a:gd name="T14" fmla="*/ 2147483647 w 710"/>
              <a:gd name="T15" fmla="*/ 2147483647 h 119"/>
              <a:gd name="T16" fmla="*/ 2147483647 w 710"/>
              <a:gd name="T17" fmla="*/ 2147483647 h 119"/>
              <a:gd name="T18" fmla="*/ 0 w 710"/>
              <a:gd name="T19" fmla="*/ 2147483647 h 119"/>
              <a:gd name="T20" fmla="*/ 2147483647 w 710"/>
              <a:gd name="T21" fmla="*/ 2147483647 h 119"/>
              <a:gd name="T22" fmla="*/ 2147483647 w 710"/>
              <a:gd name="T23" fmla="*/ 2147483647 h 119"/>
              <a:gd name="T24" fmla="*/ 2147483647 w 710"/>
              <a:gd name="T25" fmla="*/ 2147483647 h 119"/>
              <a:gd name="T26" fmla="*/ 2147483647 w 710"/>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0" h="119">
                <a:moveTo>
                  <a:pt x="370" y="58"/>
                </a:moveTo>
                <a:cubicBezTo>
                  <a:pt x="405" y="57"/>
                  <a:pt x="546" y="44"/>
                  <a:pt x="582" y="56"/>
                </a:cubicBezTo>
                <a:lnTo>
                  <a:pt x="564" y="82"/>
                </a:lnTo>
                <a:lnTo>
                  <a:pt x="710" y="71"/>
                </a:lnTo>
                <a:lnTo>
                  <a:pt x="600" y="0"/>
                </a:lnTo>
                <a:lnTo>
                  <a:pt x="592" y="22"/>
                </a:lnTo>
                <a:lnTo>
                  <a:pt x="482" y="16"/>
                </a:lnTo>
                <a:cubicBezTo>
                  <a:pt x="436" y="15"/>
                  <a:pt x="371" y="14"/>
                  <a:pt x="316" y="18"/>
                </a:cubicBezTo>
                <a:lnTo>
                  <a:pt x="150" y="38"/>
                </a:lnTo>
                <a:lnTo>
                  <a:pt x="0" y="71"/>
                </a:lnTo>
                <a:lnTo>
                  <a:pt x="115" y="119"/>
                </a:lnTo>
                <a:lnTo>
                  <a:pt x="208" y="86"/>
                </a:lnTo>
                <a:lnTo>
                  <a:pt x="270" y="72"/>
                </a:lnTo>
                <a:cubicBezTo>
                  <a:pt x="298" y="67"/>
                  <a:pt x="354" y="59"/>
                  <a:pt x="376" y="56"/>
                </a:cubicBezTo>
              </a:path>
            </a:pathLst>
          </a:custGeom>
          <a:blipFill dpi="0" rotWithShape="1">
            <a:blip r:embed="rId3"/>
            <a:srcRect/>
            <a:stretch>
              <a:fillRect/>
            </a:stretch>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9390" name="Rectangle 14" descr="Bouquet"/>
          <p:cNvSpPr>
            <a:spLocks noChangeArrowheads="1"/>
          </p:cNvSpPr>
          <p:nvPr/>
        </p:nvSpPr>
        <p:spPr bwMode="auto">
          <a:xfrm>
            <a:off x="6400800" y="473075"/>
            <a:ext cx="2514600" cy="14319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00"/>
                </a:solidFill>
                <a:latin typeface="VNI-Book" pitchFamily="2" charset="0"/>
              </a:rPr>
              <a:t>Xe tăng 843</a:t>
            </a:r>
          </a:p>
          <a:p>
            <a:pPr algn="ctr"/>
            <a:r>
              <a:rPr lang="en-US" sz="3200" b="1">
                <a:solidFill>
                  <a:srgbClr val="000000"/>
                </a:solidFill>
                <a:latin typeface="VNI-Book" pitchFamily="2" charset="0"/>
              </a:rPr>
              <a:t>Vào cổng phụ</a:t>
            </a:r>
          </a:p>
        </p:txBody>
      </p:sp>
      <p:sp>
        <p:nvSpPr>
          <p:cNvPr id="229391" name="Freeform 15" descr="SONG CA"/>
          <p:cNvSpPr>
            <a:spLocks/>
          </p:cNvSpPr>
          <p:nvPr/>
        </p:nvSpPr>
        <p:spPr bwMode="auto">
          <a:xfrm rot="16492695" flipH="1">
            <a:off x="991394" y="2185194"/>
            <a:ext cx="901700" cy="369888"/>
          </a:xfrm>
          <a:custGeom>
            <a:avLst/>
            <a:gdLst>
              <a:gd name="T0" fmla="*/ 2147483647 w 710"/>
              <a:gd name="T1" fmla="*/ 2147483647 h 119"/>
              <a:gd name="T2" fmla="*/ 2147483647 w 710"/>
              <a:gd name="T3" fmla="*/ 2147483647 h 119"/>
              <a:gd name="T4" fmla="*/ 2147483647 w 710"/>
              <a:gd name="T5" fmla="*/ 2147483647 h 119"/>
              <a:gd name="T6" fmla="*/ 2147483647 w 710"/>
              <a:gd name="T7" fmla="*/ 2147483647 h 119"/>
              <a:gd name="T8" fmla="*/ 2147483647 w 710"/>
              <a:gd name="T9" fmla="*/ 0 h 119"/>
              <a:gd name="T10" fmla="*/ 2147483647 w 710"/>
              <a:gd name="T11" fmla="*/ 2147483647 h 119"/>
              <a:gd name="T12" fmla="*/ 2147483647 w 710"/>
              <a:gd name="T13" fmla="*/ 2147483647 h 119"/>
              <a:gd name="T14" fmla="*/ 2147483647 w 710"/>
              <a:gd name="T15" fmla="*/ 2147483647 h 119"/>
              <a:gd name="T16" fmla="*/ 2147483647 w 710"/>
              <a:gd name="T17" fmla="*/ 2147483647 h 119"/>
              <a:gd name="T18" fmla="*/ 0 w 710"/>
              <a:gd name="T19" fmla="*/ 2147483647 h 119"/>
              <a:gd name="T20" fmla="*/ 2147483647 w 710"/>
              <a:gd name="T21" fmla="*/ 2147483647 h 119"/>
              <a:gd name="T22" fmla="*/ 2147483647 w 710"/>
              <a:gd name="T23" fmla="*/ 2147483647 h 119"/>
              <a:gd name="T24" fmla="*/ 2147483647 w 710"/>
              <a:gd name="T25" fmla="*/ 2147483647 h 119"/>
              <a:gd name="T26" fmla="*/ 2147483647 w 710"/>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0" h="119">
                <a:moveTo>
                  <a:pt x="370" y="58"/>
                </a:moveTo>
                <a:cubicBezTo>
                  <a:pt x="405" y="57"/>
                  <a:pt x="546" y="44"/>
                  <a:pt x="582" y="56"/>
                </a:cubicBezTo>
                <a:lnTo>
                  <a:pt x="564" y="82"/>
                </a:lnTo>
                <a:lnTo>
                  <a:pt x="710" y="71"/>
                </a:lnTo>
                <a:lnTo>
                  <a:pt x="600" y="0"/>
                </a:lnTo>
                <a:lnTo>
                  <a:pt x="592" y="22"/>
                </a:lnTo>
                <a:lnTo>
                  <a:pt x="482" y="16"/>
                </a:lnTo>
                <a:cubicBezTo>
                  <a:pt x="436" y="15"/>
                  <a:pt x="371" y="14"/>
                  <a:pt x="316" y="18"/>
                </a:cubicBezTo>
                <a:lnTo>
                  <a:pt x="150" y="38"/>
                </a:lnTo>
                <a:lnTo>
                  <a:pt x="0" y="71"/>
                </a:lnTo>
                <a:lnTo>
                  <a:pt x="115" y="119"/>
                </a:lnTo>
                <a:lnTo>
                  <a:pt x="208" y="86"/>
                </a:lnTo>
                <a:lnTo>
                  <a:pt x="270" y="72"/>
                </a:lnTo>
                <a:cubicBezTo>
                  <a:pt x="298" y="67"/>
                  <a:pt x="354" y="59"/>
                  <a:pt x="376" y="56"/>
                </a:cubicBezTo>
              </a:path>
            </a:pathLst>
          </a:custGeom>
          <a:blipFill dpi="0" rotWithShape="1">
            <a:blip r:embed="rId5"/>
            <a:srcRect/>
            <a:stretch>
              <a:fillRect/>
            </a:stretch>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9392" name="Rectangle 16" descr="Bouquet"/>
          <p:cNvSpPr>
            <a:spLocks noChangeArrowheads="1"/>
          </p:cNvSpPr>
          <p:nvPr/>
        </p:nvSpPr>
        <p:spPr bwMode="auto">
          <a:xfrm>
            <a:off x="304800" y="457200"/>
            <a:ext cx="3194050" cy="1447800"/>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000000"/>
                </a:solidFill>
                <a:latin typeface="VNI-Book" pitchFamily="2" charset="0"/>
              </a:rPr>
              <a:t>Xe tăng 390</a:t>
            </a:r>
          </a:p>
          <a:p>
            <a:pPr algn="ctr"/>
            <a:r>
              <a:rPr lang="en-US" sz="3600" b="1">
                <a:solidFill>
                  <a:srgbClr val="000000"/>
                </a:solidFill>
                <a:latin typeface="VNI-Book" pitchFamily="2" charset="0"/>
              </a:rPr>
              <a:t>vào cổng chính</a:t>
            </a: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repeatCount="100000" fill="hold" grpId="0" nodeType="afterEffect">
                                  <p:stCondLst>
                                    <p:cond delay="0"/>
                                  </p:stCondLst>
                                  <p:childTnLst>
                                    <p:set>
                                      <p:cBhvr>
                                        <p:cTn id="6" dur="1" fill="hold">
                                          <p:stCondLst>
                                            <p:cond delay="0"/>
                                          </p:stCondLst>
                                        </p:cTn>
                                        <p:tgtEl>
                                          <p:spTgt spid="229389"/>
                                        </p:tgtEl>
                                        <p:attrNameLst>
                                          <p:attrName>style.visibility</p:attrName>
                                        </p:attrNameLst>
                                      </p:cBhvr>
                                      <p:to>
                                        <p:strVal val="visible"/>
                                      </p:to>
                                    </p:set>
                                    <p:animEffect transition="in" filter="wipe(left)">
                                      <p:cBhvr>
                                        <p:cTn id="7" dur="2000"/>
                                        <p:tgtEl>
                                          <p:spTgt spid="229389"/>
                                        </p:tgtEl>
                                      </p:cBhvr>
                                    </p:animEffect>
                                  </p:childTnLst>
                                </p:cTn>
                              </p:par>
                              <p:par>
                                <p:cTn id="8" presetID="26" presetClass="emph" presetSubtype="0" repeatCount="100000" fill="hold" grpId="1" nodeType="withEffect">
                                  <p:stCondLst>
                                    <p:cond delay="0"/>
                                  </p:stCondLst>
                                  <p:childTnLst>
                                    <p:animEffect transition="out" filter="fade">
                                      <p:cBhvr>
                                        <p:cTn id="9" dur="500" tmFilter="0, 0; .2, .5; .8, .5; 1, 0"/>
                                        <p:tgtEl>
                                          <p:spTgt spid="229389"/>
                                        </p:tgtEl>
                                      </p:cBhvr>
                                    </p:animEffect>
                                    <p:animScale>
                                      <p:cBhvr>
                                        <p:cTn id="10" dur="250" autoRev="1" fill="hold"/>
                                        <p:tgtEl>
                                          <p:spTgt spid="229389"/>
                                        </p:tgtEl>
                                      </p:cBhvr>
                                      <p:by x="105000" y="105000"/>
                                    </p:animScale>
                                  </p:childTnLst>
                                </p:cTn>
                              </p:par>
                              <p:par>
                                <p:cTn id="11" presetID="22" presetClass="entr" presetSubtype="8" fill="hold" grpId="2" nodeType="withEffect">
                                  <p:stCondLst>
                                    <p:cond delay="0"/>
                                  </p:stCondLst>
                                  <p:childTnLst>
                                    <p:set>
                                      <p:cBhvr>
                                        <p:cTn id="12" dur="1" fill="hold">
                                          <p:stCondLst>
                                            <p:cond delay="0"/>
                                          </p:stCondLst>
                                        </p:cTn>
                                        <p:tgtEl>
                                          <p:spTgt spid="229389"/>
                                        </p:tgtEl>
                                        <p:attrNameLst>
                                          <p:attrName>style.visibility</p:attrName>
                                        </p:attrNameLst>
                                      </p:cBhvr>
                                      <p:to>
                                        <p:strVal val="visible"/>
                                      </p:to>
                                    </p:set>
                                    <p:animEffect transition="in" filter="wipe(left)">
                                      <p:cBhvr>
                                        <p:cTn id="13" dur="2000"/>
                                        <p:tgtEl>
                                          <p:spTgt spid="229389"/>
                                        </p:tgtEl>
                                      </p:cBhvr>
                                    </p:animEffect>
                                  </p:childTnLst>
                                </p:cTn>
                              </p:par>
                              <p:par>
                                <p:cTn id="14" presetID="26" presetClass="emph" presetSubtype="0" repeatCount="100000" fill="hold" grpId="3" nodeType="withEffect">
                                  <p:stCondLst>
                                    <p:cond delay="0"/>
                                  </p:stCondLst>
                                  <p:childTnLst>
                                    <p:animEffect transition="out" filter="fade">
                                      <p:cBhvr>
                                        <p:cTn id="15" dur="500" tmFilter="0, 0; .2, .5; .8, .5; 1, 0"/>
                                        <p:tgtEl>
                                          <p:spTgt spid="229389"/>
                                        </p:tgtEl>
                                      </p:cBhvr>
                                    </p:animEffect>
                                    <p:animScale>
                                      <p:cBhvr>
                                        <p:cTn id="16" dur="250" autoRev="1" fill="hold"/>
                                        <p:tgtEl>
                                          <p:spTgt spid="229389"/>
                                        </p:tgtEl>
                                      </p:cBhvr>
                                      <p:by x="105000" y="105000"/>
                                    </p:animScale>
                                  </p:childTnLst>
                                </p:cTn>
                              </p:par>
                            </p:childTnLst>
                          </p:cTn>
                        </p:par>
                        <p:par>
                          <p:cTn id="17" fill="hold" nodeType="afterGroup">
                            <p:stCondLst>
                              <p:cond delay="200000"/>
                            </p:stCondLst>
                            <p:childTnLst>
                              <p:par>
                                <p:cTn id="18" presetID="20" presetClass="entr" presetSubtype="0" fill="hold" grpId="0" nodeType="afterEffect">
                                  <p:stCondLst>
                                    <p:cond delay="0"/>
                                  </p:stCondLst>
                                  <p:childTnLst>
                                    <p:set>
                                      <p:cBhvr>
                                        <p:cTn id="19" dur="1" fill="hold">
                                          <p:stCondLst>
                                            <p:cond delay="0"/>
                                          </p:stCondLst>
                                        </p:cTn>
                                        <p:tgtEl>
                                          <p:spTgt spid="229390"/>
                                        </p:tgtEl>
                                        <p:attrNameLst>
                                          <p:attrName>style.visibility</p:attrName>
                                        </p:attrNameLst>
                                      </p:cBhvr>
                                      <p:to>
                                        <p:strVal val="visible"/>
                                      </p:to>
                                    </p:set>
                                    <p:animEffect transition="in" filter="wedge">
                                      <p:cBhvr>
                                        <p:cTn id="20" dur="2000"/>
                                        <p:tgtEl>
                                          <p:spTgt spid="229390"/>
                                        </p:tgtEl>
                                      </p:cBhvr>
                                    </p:animEffect>
                                  </p:childTnLst>
                                </p:cTn>
                              </p:par>
                            </p:childTnLst>
                          </p:cTn>
                        </p:par>
                        <p:par>
                          <p:cTn id="21" fill="hold" nodeType="afterGroup">
                            <p:stCondLst>
                              <p:cond delay="202000"/>
                            </p:stCondLst>
                            <p:childTnLst>
                              <p:par>
                                <p:cTn id="22" presetID="22" presetClass="entr" presetSubtype="8" repeatCount="100000" fill="hold" grpId="0" nodeType="afterEffect">
                                  <p:stCondLst>
                                    <p:cond delay="0"/>
                                  </p:stCondLst>
                                  <p:childTnLst>
                                    <p:set>
                                      <p:cBhvr>
                                        <p:cTn id="23" dur="1" fill="hold">
                                          <p:stCondLst>
                                            <p:cond delay="0"/>
                                          </p:stCondLst>
                                        </p:cTn>
                                        <p:tgtEl>
                                          <p:spTgt spid="229391"/>
                                        </p:tgtEl>
                                        <p:attrNameLst>
                                          <p:attrName>style.visibility</p:attrName>
                                        </p:attrNameLst>
                                      </p:cBhvr>
                                      <p:to>
                                        <p:strVal val="visible"/>
                                      </p:to>
                                    </p:set>
                                    <p:animEffect transition="in" filter="wipe(left)">
                                      <p:cBhvr>
                                        <p:cTn id="24" dur="2000"/>
                                        <p:tgtEl>
                                          <p:spTgt spid="229391"/>
                                        </p:tgtEl>
                                      </p:cBhvr>
                                    </p:animEffect>
                                  </p:childTnLst>
                                </p:cTn>
                              </p:par>
                              <p:par>
                                <p:cTn id="25" presetID="26" presetClass="emph" presetSubtype="0" repeatCount="100000" fill="hold" grpId="1" nodeType="withEffect">
                                  <p:stCondLst>
                                    <p:cond delay="0"/>
                                  </p:stCondLst>
                                  <p:childTnLst>
                                    <p:animEffect transition="out" filter="fade">
                                      <p:cBhvr>
                                        <p:cTn id="26" dur="500" tmFilter="0, 0; .2, .5; .8, .5; 1, 0"/>
                                        <p:tgtEl>
                                          <p:spTgt spid="229391"/>
                                        </p:tgtEl>
                                      </p:cBhvr>
                                    </p:animEffect>
                                    <p:animScale>
                                      <p:cBhvr>
                                        <p:cTn id="27" dur="250" autoRev="1" fill="hold"/>
                                        <p:tgtEl>
                                          <p:spTgt spid="229391"/>
                                        </p:tgtEl>
                                      </p:cBhvr>
                                      <p:by x="105000" y="105000"/>
                                    </p:animScale>
                                  </p:childTnLst>
                                </p:cTn>
                              </p:par>
                              <p:par>
                                <p:cTn id="28" presetID="22" presetClass="entr" presetSubtype="8" fill="hold" grpId="2" nodeType="withEffect">
                                  <p:stCondLst>
                                    <p:cond delay="0"/>
                                  </p:stCondLst>
                                  <p:childTnLst>
                                    <p:set>
                                      <p:cBhvr>
                                        <p:cTn id="29" dur="1" fill="hold">
                                          <p:stCondLst>
                                            <p:cond delay="0"/>
                                          </p:stCondLst>
                                        </p:cTn>
                                        <p:tgtEl>
                                          <p:spTgt spid="229391"/>
                                        </p:tgtEl>
                                        <p:attrNameLst>
                                          <p:attrName>style.visibility</p:attrName>
                                        </p:attrNameLst>
                                      </p:cBhvr>
                                      <p:to>
                                        <p:strVal val="visible"/>
                                      </p:to>
                                    </p:set>
                                    <p:animEffect transition="in" filter="wipe(left)">
                                      <p:cBhvr>
                                        <p:cTn id="30" dur="2000"/>
                                        <p:tgtEl>
                                          <p:spTgt spid="229391"/>
                                        </p:tgtEl>
                                      </p:cBhvr>
                                    </p:animEffect>
                                  </p:childTnLst>
                                </p:cTn>
                              </p:par>
                              <p:par>
                                <p:cTn id="31" presetID="26" presetClass="emph" presetSubtype="0" repeatCount="100000" fill="hold" grpId="3" nodeType="withEffect">
                                  <p:stCondLst>
                                    <p:cond delay="0"/>
                                  </p:stCondLst>
                                  <p:childTnLst>
                                    <p:animEffect transition="out" filter="fade">
                                      <p:cBhvr>
                                        <p:cTn id="32" dur="500" tmFilter="0, 0; .2, .5; .8, .5; 1, 0"/>
                                        <p:tgtEl>
                                          <p:spTgt spid="229391"/>
                                        </p:tgtEl>
                                      </p:cBhvr>
                                    </p:animEffect>
                                    <p:animScale>
                                      <p:cBhvr>
                                        <p:cTn id="33" dur="250" autoRev="1" fill="hold"/>
                                        <p:tgtEl>
                                          <p:spTgt spid="229391"/>
                                        </p:tgtEl>
                                      </p:cBhvr>
                                      <p:by x="105000" y="105000"/>
                                    </p:animScale>
                                  </p:childTnLst>
                                </p:cTn>
                              </p:par>
                            </p:childTnLst>
                          </p:cTn>
                        </p:par>
                        <p:par>
                          <p:cTn id="34" fill="hold" nodeType="afterGroup">
                            <p:stCondLst>
                              <p:cond delay="402000"/>
                            </p:stCondLst>
                            <p:childTnLst>
                              <p:par>
                                <p:cTn id="35" presetID="20" presetClass="entr" presetSubtype="0" fill="hold" grpId="0" nodeType="afterEffect">
                                  <p:stCondLst>
                                    <p:cond delay="0"/>
                                  </p:stCondLst>
                                  <p:childTnLst>
                                    <p:set>
                                      <p:cBhvr>
                                        <p:cTn id="36" dur="1" fill="hold">
                                          <p:stCondLst>
                                            <p:cond delay="0"/>
                                          </p:stCondLst>
                                        </p:cTn>
                                        <p:tgtEl>
                                          <p:spTgt spid="229392"/>
                                        </p:tgtEl>
                                        <p:attrNameLst>
                                          <p:attrName>style.visibility</p:attrName>
                                        </p:attrNameLst>
                                      </p:cBhvr>
                                      <p:to>
                                        <p:strVal val="visible"/>
                                      </p:to>
                                    </p:set>
                                    <p:animEffect transition="in" filter="wedge">
                                      <p:cBhvr>
                                        <p:cTn id="37" dur="2000"/>
                                        <p:tgtEl>
                                          <p:spTgt spid="229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9" grpId="0" animBg="1"/>
      <p:bldP spid="229389" grpId="1" animBg="1"/>
      <p:bldP spid="229389" grpId="2" animBg="1"/>
      <p:bldP spid="229389" grpId="3" animBg="1"/>
      <p:bldP spid="229390" grpId="0" animBg="1"/>
      <p:bldP spid="229391" grpId="0" animBg="1"/>
      <p:bldP spid="229391" grpId="1" animBg="1"/>
      <p:bldP spid="229391" grpId="2" animBg="1"/>
      <p:bldP spid="229391" grpId="3" animBg="1"/>
      <p:bldP spid="2293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descr="Trong Dong"/>
          <p:cNvSpPr>
            <a:spLocks noChangeArrowheads="1"/>
          </p:cNvSpPr>
          <p:nvPr/>
        </p:nvSpPr>
        <p:spPr bwMode="auto">
          <a:xfrm>
            <a:off x="336550" y="-228600"/>
            <a:ext cx="8001000" cy="5972175"/>
          </a:xfrm>
          <a:prstGeom prst="ellipse">
            <a:avLst/>
          </a:prstGeom>
          <a:blipFill dpi="0" rotWithShape="1">
            <a:blip r:embed="rId2"/>
            <a:srcRect/>
            <a:stretch>
              <a:fillRect/>
            </a:stretch>
          </a:blipFill>
          <a:ln w="9525">
            <a:solidFill>
              <a:schemeClr val="accent2"/>
            </a:solidFill>
            <a:round/>
            <a:headEnd/>
            <a:tailEnd/>
          </a:ln>
          <a:effectLst>
            <a:outerShdw dist="137372" dir="7421404" algn="ctr" rotWithShape="0">
              <a:srgbClr val="00FFFF">
                <a:alpha val="50000"/>
              </a:srgbClr>
            </a:outerShdw>
          </a:effectLst>
        </p:spPr>
        <p:txBody>
          <a:bodyPr wrap="none" anchor="ctr"/>
          <a:lstStyle/>
          <a:p>
            <a:pPr algn="ctr"/>
            <a:endParaRPr lang="vi-VN" sz="1800">
              <a:solidFill>
                <a:schemeClr val="accent2"/>
              </a:solidFill>
            </a:endParaRPr>
          </a:p>
        </p:txBody>
      </p:sp>
      <p:sp>
        <p:nvSpPr>
          <p:cNvPr id="5123" name="WordArt 3"/>
          <p:cNvSpPr>
            <a:spLocks noChangeArrowheads="1" noChangeShapeType="1" noTextEdit="1"/>
          </p:cNvSpPr>
          <p:nvPr/>
        </p:nvSpPr>
        <p:spPr bwMode="auto">
          <a:xfrm>
            <a:off x="336550" y="549275"/>
            <a:ext cx="8435974" cy="1219200"/>
          </a:xfrm>
          <a:prstGeom prst="rect">
            <a:avLst/>
          </a:prstGeom>
          <a:ln>
            <a:noFill/>
          </a:ln>
        </p:spPr>
        <p:txBody>
          <a:bodyPr wrap="none" fromWordArt="1"/>
          <a:lstStyle/>
          <a:p>
            <a:pPr algn="ctr">
              <a:defRPr/>
            </a:pPr>
            <a:r>
              <a:rPr lang="en-US" sz="7200" b="1" kern="10" dirty="0">
                <a:ln w="22225">
                  <a:solidFill>
                    <a:srgbClr val="800080"/>
                  </a:solidFill>
                  <a:round/>
                  <a:headEnd/>
                  <a:tailEnd/>
                </a:ln>
                <a:latin typeface="Arial"/>
                <a:cs typeface="Arial"/>
              </a:rPr>
              <a:t>KHỞI ĐỘNG</a:t>
            </a:r>
          </a:p>
        </p:txBody>
      </p:sp>
      <p:sp>
        <p:nvSpPr>
          <p:cNvPr id="5124" name="Rectangle 4">
            <a:hlinkClick r:id="rId3" action="ppaction://hlinksldjump"/>
          </p:cNvPr>
          <p:cNvSpPr>
            <a:spLocks noChangeArrowheads="1"/>
          </p:cNvSpPr>
          <p:nvPr/>
        </p:nvSpPr>
        <p:spPr bwMode="auto">
          <a:xfrm>
            <a:off x="701675" y="5337175"/>
            <a:ext cx="2271713" cy="609600"/>
          </a:xfrm>
          <a:prstGeom prst="rect">
            <a:avLst/>
          </a:prstGeom>
          <a:solidFill>
            <a:srgbClr val="FF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800" b="1"/>
              <a:t>Câu 1</a:t>
            </a:r>
          </a:p>
        </p:txBody>
      </p:sp>
      <p:sp>
        <p:nvSpPr>
          <p:cNvPr id="5125" name="Rectangle 5">
            <a:hlinkClick r:id="rId4" action="ppaction://hlinksldjump"/>
          </p:cNvPr>
          <p:cNvSpPr>
            <a:spLocks noChangeArrowheads="1"/>
          </p:cNvSpPr>
          <p:nvPr/>
        </p:nvSpPr>
        <p:spPr bwMode="auto">
          <a:xfrm>
            <a:off x="5867400" y="5391150"/>
            <a:ext cx="2133600" cy="657225"/>
          </a:xfrm>
          <a:prstGeom prst="rect">
            <a:avLst/>
          </a:prstGeom>
          <a:solidFill>
            <a:srgbClr val="FF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800" b="1"/>
              <a:t>Câu 3</a:t>
            </a:r>
          </a:p>
        </p:txBody>
      </p:sp>
      <p:pic>
        <p:nvPicPr>
          <p:cNvPr id="33798" name="Picture 6"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063707" y="-80168"/>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1281" y="5545932"/>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1138" y="5391150"/>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0"/>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AutoShape 10"/>
          <p:cNvSpPr>
            <a:spLocks noChangeArrowheads="1"/>
          </p:cNvSpPr>
          <p:nvPr/>
        </p:nvSpPr>
        <p:spPr bwMode="auto">
          <a:xfrm rot="-5400000">
            <a:off x="7020719" y="3296444"/>
            <a:ext cx="3656012"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2" name="AutoShape 12"/>
          <p:cNvSpPr>
            <a:spLocks noChangeArrowheads="1"/>
          </p:cNvSpPr>
          <p:nvPr/>
        </p:nvSpPr>
        <p:spPr bwMode="auto">
          <a:xfrm>
            <a:off x="1919288" y="6600825"/>
            <a:ext cx="5484812"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4" name="Rectangle 14">
            <a:hlinkClick r:id="rId6" action="ppaction://hlinksldjump"/>
          </p:cNvPr>
          <p:cNvSpPr>
            <a:spLocks noChangeArrowheads="1"/>
          </p:cNvSpPr>
          <p:nvPr/>
        </p:nvSpPr>
        <p:spPr bwMode="auto">
          <a:xfrm>
            <a:off x="3205163" y="4883150"/>
            <a:ext cx="2262187" cy="661988"/>
          </a:xfrm>
          <a:prstGeom prst="rect">
            <a:avLst/>
          </a:prstGeom>
          <a:solidFill>
            <a:srgbClr val="FF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800" b="1"/>
              <a:t>Câu 2</a:t>
            </a:r>
          </a:p>
        </p:txBody>
      </p:sp>
      <p:sp>
        <p:nvSpPr>
          <p:cNvPr id="13" name="AutoShape 10"/>
          <p:cNvSpPr>
            <a:spLocks noChangeArrowheads="1"/>
          </p:cNvSpPr>
          <p:nvPr/>
        </p:nvSpPr>
        <p:spPr bwMode="auto">
          <a:xfrm rot="-5400000">
            <a:off x="-1713707" y="3282157"/>
            <a:ext cx="36560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par>
                                <p:cTn id="10" presetID="3" presetClass="emph" presetSubtype="10" repeatCount="indefinite" fill="hold" grpId="1" nodeType="withEffect">
                                  <p:stCondLst>
                                    <p:cond delay="0"/>
                                  </p:stCondLst>
                                  <p:childTnLst>
                                    <p:animClr clrSpc="hsl" dir="ccw">
                                      <p:cBhvr>
                                        <p:cTn id="11" dur="1000" fill="hold"/>
                                        <p:tgtEl>
                                          <p:spTgt spid="5123"/>
                                        </p:tgtEl>
                                        <p:attrNameLst>
                                          <p:attrName>style.color</p:attrName>
                                        </p:attrNameLst>
                                      </p:cBhvr>
                                      <p:to>
                                        <a:srgbClr val="00CC00"/>
                                      </p:to>
                                    </p:animClr>
                                  </p:childTnLst>
                                  <p:subTnLst>
                                    <p:set>
                                      <p:cBhvr override="childStyle">
                                        <p:cTn dur="1" fill="hold" display="0" masterRel="sameClick" afterEffect="1">
                                          <p:stCondLst>
                                            <p:cond evt="end" delay="0">
                                              <p:tn val="10"/>
                                            </p:cond>
                                          </p:stCondLst>
                                        </p:cTn>
                                        <p:tgtEl>
                                          <p:spTgt spid="5123"/>
                                        </p:tgtEl>
                                        <p:attrNameLst>
                                          <p:attrName>style.visibility</p:attrName>
                                        </p:attrNameLst>
                                      </p:cBhvr>
                                      <p:to>
                                        <p:strVal val="hidden"/>
                                      </p:to>
                                    </p:set>
                                  </p:subTnLst>
                                </p:cTn>
                              </p:par>
                              <p:par>
                                <p:cTn id="12" presetID="7" presetClass="emph" presetSubtype="10" repeatCount="indefinite" fill="hold" nodeType="withEffect">
                                  <p:stCondLst>
                                    <p:cond delay="0"/>
                                  </p:stCondLst>
                                  <p:childTnLst>
                                    <p:animClr clrSpc="hsl" dir="ccw">
                                      <p:cBhvr>
                                        <p:cTn id="13" dur="1000" fill="hold"/>
                                        <p:tgtEl>
                                          <p:spTgt spid="5123"/>
                                        </p:tgtEl>
                                        <p:attrNameLst>
                                          <p:attrName>stroke.color</p:attrName>
                                        </p:attrNameLst>
                                      </p:cBhvr>
                                      <p:to>
                                        <a:schemeClr val="accent2"/>
                                      </p:to>
                                    </p:animClr>
                                    <p:set>
                                      <p:cBhvr>
                                        <p:cTn id="14" dur="1000" fill="hold"/>
                                        <p:tgtEl>
                                          <p:spTgt spid="5123"/>
                                        </p:tgtEl>
                                        <p:attrNameLst>
                                          <p:attrName>stroke.on</p:attrName>
                                        </p:attrNameLst>
                                      </p:cBhvr>
                                      <p:to>
                                        <p:strVal val="true"/>
                                      </p:to>
                                    </p:set>
                                  </p:childTnLst>
                                </p:cTn>
                              </p:par>
                              <p:par>
                                <p:cTn id="15" presetID="1" presetClass="emph" presetSubtype="10" repeatCount="indefinite" fill="hold" nodeType="withEffect">
                                  <p:stCondLst>
                                    <p:cond delay="0"/>
                                  </p:stCondLst>
                                  <p:endCondLst>
                                    <p:cond evt="onNext" delay="0">
                                      <p:tgtEl>
                                        <p:sldTgt/>
                                      </p:tgtEl>
                                    </p:cond>
                                  </p:endCondLst>
                                  <p:childTnLst>
                                    <p:animClr clrSpc="hsl" dir="ccw">
                                      <p:cBhvr>
                                        <p:cTn id="16" dur="1000" fill="hold"/>
                                        <p:tgtEl>
                                          <p:spTgt spid="5130"/>
                                        </p:tgtEl>
                                        <p:attrNameLst>
                                          <p:attrName>fillcolor</p:attrName>
                                        </p:attrNameLst>
                                      </p:cBhvr>
                                      <p:to>
                                        <a:srgbClr val="FF6600"/>
                                      </p:to>
                                    </p:animClr>
                                    <p:set>
                                      <p:cBhvr>
                                        <p:cTn id="17" dur="1000" fill="hold"/>
                                        <p:tgtEl>
                                          <p:spTgt spid="5130"/>
                                        </p:tgtEl>
                                        <p:attrNameLst>
                                          <p:attrName>fill.type</p:attrName>
                                        </p:attrNameLst>
                                      </p:cBhvr>
                                      <p:to>
                                        <p:strVal val="solid"/>
                                      </p:to>
                                    </p:set>
                                    <p:set>
                                      <p:cBhvr>
                                        <p:cTn id="18" dur="1000" fill="hold"/>
                                        <p:tgtEl>
                                          <p:spTgt spid="5130"/>
                                        </p:tgtEl>
                                        <p:attrNameLst>
                                          <p:attrName>fill.on</p:attrName>
                                        </p:attrNameLst>
                                      </p:cBhvr>
                                      <p:to>
                                        <p:strVal val="true"/>
                                      </p:to>
                                    </p:set>
                                  </p:childTnLst>
                                </p:cTn>
                              </p:par>
                              <p:par>
                                <p:cTn id="19" presetID="1" presetClass="emph" presetSubtype="10" repeatCount="indefinite" fill="hold" nodeType="withEffect">
                                  <p:stCondLst>
                                    <p:cond delay="0"/>
                                  </p:stCondLst>
                                  <p:endCondLst>
                                    <p:cond evt="onNext" delay="0">
                                      <p:tgtEl>
                                        <p:sldTgt/>
                                      </p:tgtEl>
                                    </p:cond>
                                  </p:endCondLst>
                                  <p:childTnLst>
                                    <p:animClr clrSpc="hsl" dir="ccw">
                                      <p:cBhvr>
                                        <p:cTn id="20" dur="1000" fill="hold"/>
                                        <p:tgtEl>
                                          <p:spTgt spid="5132"/>
                                        </p:tgtEl>
                                        <p:attrNameLst>
                                          <p:attrName>fillcolor</p:attrName>
                                        </p:attrNameLst>
                                      </p:cBhvr>
                                      <p:to>
                                        <a:srgbClr val="FF6600"/>
                                      </p:to>
                                    </p:animClr>
                                    <p:set>
                                      <p:cBhvr>
                                        <p:cTn id="21" dur="1000" fill="hold"/>
                                        <p:tgtEl>
                                          <p:spTgt spid="5132"/>
                                        </p:tgtEl>
                                        <p:attrNameLst>
                                          <p:attrName>fill.type</p:attrName>
                                        </p:attrNameLst>
                                      </p:cBhvr>
                                      <p:to>
                                        <p:strVal val="solid"/>
                                      </p:to>
                                    </p:set>
                                    <p:set>
                                      <p:cBhvr>
                                        <p:cTn id="22" dur="1000" fill="hold"/>
                                        <p:tgtEl>
                                          <p:spTgt spid="5132"/>
                                        </p:tgtEl>
                                        <p:attrNameLst>
                                          <p:attrName>fill.on</p:attrName>
                                        </p:attrNameLst>
                                      </p:cBhvr>
                                      <p:to>
                                        <p:strVal val="true"/>
                                      </p:to>
                                    </p:set>
                                  </p:childTnLst>
                                </p:cTn>
                              </p:par>
                              <p:par>
                                <p:cTn id="23" presetID="1" presetClass="emph" presetSubtype="10" repeatCount="indefinite" fill="hold" nodeType="withEffect">
                                  <p:stCondLst>
                                    <p:cond delay="0"/>
                                  </p:stCondLst>
                                  <p:endCondLst>
                                    <p:cond evt="onNext" delay="0">
                                      <p:tgtEl>
                                        <p:sldTgt/>
                                      </p:tgtEl>
                                    </p:cond>
                                  </p:endCondLst>
                                  <p:childTnLst>
                                    <p:animClr clrSpc="hsl" dir="ccw">
                                      <p:cBhvr>
                                        <p:cTn id="24" dur="1000" fill="hold"/>
                                        <p:tgtEl>
                                          <p:spTgt spid="13"/>
                                        </p:tgtEl>
                                        <p:attrNameLst>
                                          <p:attrName>fillcolor</p:attrName>
                                        </p:attrNameLst>
                                      </p:cBhvr>
                                      <p:to>
                                        <a:srgbClr val="FF6600"/>
                                      </p:to>
                                    </p:animClr>
                                    <p:set>
                                      <p:cBhvr>
                                        <p:cTn id="25" dur="1000" fill="hold"/>
                                        <p:tgtEl>
                                          <p:spTgt spid="13"/>
                                        </p:tgtEl>
                                        <p:attrNameLst>
                                          <p:attrName>fill.type</p:attrName>
                                        </p:attrNameLst>
                                      </p:cBhvr>
                                      <p:to>
                                        <p:strVal val="solid"/>
                                      </p:to>
                                    </p:set>
                                    <p:set>
                                      <p:cBhvr>
                                        <p:cTn id="26" dur="1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2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mph" presetSubtype="6" fill="hold" nodeType="clickEffect">
                                  <p:stCondLst>
                                    <p:cond delay="0"/>
                                  </p:stCondLst>
                                  <p:childTnLst>
                                    <p:animClr clrSpc="hsl" dir="cw">
                                      <p:cBhvr>
                                        <p:cTn id="31" dur="1000" fill="hold"/>
                                        <p:tgtEl>
                                          <p:spTgt spid="5125"/>
                                        </p:tgtEl>
                                        <p:attrNameLst>
                                          <p:attrName>fillcolor</p:attrName>
                                        </p:attrNameLst>
                                      </p:cBhvr>
                                      <p:to>
                                        <a:srgbClr val="009900"/>
                                      </p:to>
                                    </p:animClr>
                                    <p:set>
                                      <p:cBhvr>
                                        <p:cTn id="32" dur="1000" fill="hold"/>
                                        <p:tgtEl>
                                          <p:spTgt spid="5125"/>
                                        </p:tgtEl>
                                        <p:attrNameLst>
                                          <p:attrName>fill.type</p:attrName>
                                        </p:attrNameLst>
                                      </p:cBhvr>
                                      <p:to>
                                        <p:strVal val="solid"/>
                                      </p:to>
                                    </p:set>
                                    <p:set>
                                      <p:cBhvr>
                                        <p:cTn id="33" dur="1000" fill="hold"/>
                                        <p:tgtEl>
                                          <p:spTgt spid="5125"/>
                                        </p:tgtEl>
                                        <p:attrNameLst>
                                          <p:attrName>fill.on</p:attrName>
                                        </p:attrNameLst>
                                      </p:cBhvr>
                                      <p:to>
                                        <p:strVal val="true"/>
                                      </p:to>
                                    </p:set>
                                  </p:childTnLst>
                                </p:cTn>
                              </p:par>
                              <p:par>
                                <p:cTn id="34" presetID="53" presetClass="exit" presetSubtype="0" fill="hold" nodeType="withEffect">
                                  <p:stCondLst>
                                    <p:cond delay="0"/>
                                  </p:stCondLst>
                                  <p:childTnLst>
                                    <p:anim calcmode="lin" valueType="num">
                                      <p:cBhvr>
                                        <p:cTn id="35" dur="500"/>
                                        <p:tgtEl>
                                          <p:spTgt spid="5125">
                                            <p:txEl>
                                              <p:pRg st="0" end="0"/>
                                            </p:txEl>
                                          </p:spTgt>
                                        </p:tgtEl>
                                        <p:attrNameLst>
                                          <p:attrName>ppt_w</p:attrName>
                                        </p:attrNameLst>
                                      </p:cBhvr>
                                      <p:tavLst>
                                        <p:tav tm="0">
                                          <p:val>
                                            <p:strVal val="ppt_w"/>
                                          </p:val>
                                        </p:tav>
                                        <p:tav tm="100000">
                                          <p:val>
                                            <p:fltVal val="0"/>
                                          </p:val>
                                        </p:tav>
                                      </p:tavLst>
                                    </p:anim>
                                    <p:anim calcmode="lin" valueType="num">
                                      <p:cBhvr>
                                        <p:cTn id="36" dur="500"/>
                                        <p:tgtEl>
                                          <p:spTgt spid="5125">
                                            <p:txEl>
                                              <p:pRg st="0" end="0"/>
                                            </p:txEl>
                                          </p:spTgt>
                                        </p:tgtEl>
                                        <p:attrNameLst>
                                          <p:attrName>ppt_h</p:attrName>
                                        </p:attrNameLst>
                                      </p:cBhvr>
                                      <p:tavLst>
                                        <p:tav tm="0">
                                          <p:val>
                                            <p:strVal val="ppt_h"/>
                                          </p:val>
                                        </p:tav>
                                        <p:tav tm="100000">
                                          <p:val>
                                            <p:fltVal val="0"/>
                                          </p:val>
                                        </p:tav>
                                      </p:tavLst>
                                    </p:anim>
                                    <p:animEffect transition="out" filter="fade">
                                      <p:cBhvr>
                                        <p:cTn id="37" dur="500"/>
                                        <p:tgtEl>
                                          <p:spTgt spid="5125">
                                            <p:txEl>
                                              <p:pRg st="0" end="0"/>
                                            </p:txEl>
                                          </p:spTgt>
                                        </p:tgtEl>
                                      </p:cBhvr>
                                    </p:animEffect>
                                    <p:set>
                                      <p:cBhvr>
                                        <p:cTn id="38" dur="1" fill="hold">
                                          <p:stCondLst>
                                            <p:cond delay="499"/>
                                          </p:stCondLst>
                                        </p:cTn>
                                        <p:tgtEl>
                                          <p:spTgt spid="5125">
                                            <p:txEl>
                                              <p:pRg st="0" end="0"/>
                                            </p:txEl>
                                          </p:spTgt>
                                        </p:tgtEl>
                                        <p:attrNameLst>
                                          <p:attrName>style.visibility</p:attrName>
                                        </p:attrNameLst>
                                      </p:cBhvr>
                                      <p:to>
                                        <p:strVal val="hidden"/>
                                      </p:to>
                                    </p:set>
                                  </p:childTnLst>
                                </p:cTn>
                              </p:par>
                            </p:childTnLst>
                          </p:cTn>
                        </p:par>
                      </p:childTnLst>
                    </p:cTn>
                  </p:par>
                </p:childTnLst>
              </p:cTn>
              <p:nextCondLst>
                <p:cond evt="onClick" delay="0">
                  <p:tgtEl>
                    <p:spTgt spid="5125"/>
                  </p:tgtEl>
                </p:cond>
              </p:nextCondLst>
            </p:seq>
            <p:seq concurrent="1" nextAc="seek">
              <p:cTn id="39" restart="whenNotActive" fill="hold" evtFilter="cancelBubble" nodeType="interactiveSeq">
                <p:stCondLst>
                  <p:cond evt="onClick" delay="0">
                    <p:tgtEl>
                      <p:spTgt spid="512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6" fill="hold" nodeType="withEffect">
                                  <p:stCondLst>
                                    <p:cond delay="0"/>
                                  </p:stCondLst>
                                  <p:childTnLst>
                                    <p:animClr clrSpc="hsl" dir="cw">
                                      <p:cBhvr>
                                        <p:cTn id="43" dur="1000" fill="hold"/>
                                        <p:tgtEl>
                                          <p:spTgt spid="5124"/>
                                        </p:tgtEl>
                                        <p:attrNameLst>
                                          <p:attrName>fillcolor</p:attrName>
                                        </p:attrNameLst>
                                      </p:cBhvr>
                                      <p:to>
                                        <a:srgbClr val="009900"/>
                                      </p:to>
                                    </p:animClr>
                                    <p:set>
                                      <p:cBhvr>
                                        <p:cTn id="44" dur="1000" fill="hold"/>
                                        <p:tgtEl>
                                          <p:spTgt spid="5124"/>
                                        </p:tgtEl>
                                        <p:attrNameLst>
                                          <p:attrName>fill.type</p:attrName>
                                        </p:attrNameLst>
                                      </p:cBhvr>
                                      <p:to>
                                        <p:strVal val="solid"/>
                                      </p:to>
                                    </p:set>
                                    <p:set>
                                      <p:cBhvr>
                                        <p:cTn id="45" dur="1000" fill="hold"/>
                                        <p:tgtEl>
                                          <p:spTgt spid="5124"/>
                                        </p:tgtEl>
                                        <p:attrNameLst>
                                          <p:attrName>fill.on</p:attrName>
                                        </p:attrNameLst>
                                      </p:cBhvr>
                                      <p:to>
                                        <p:strVal val="true"/>
                                      </p:to>
                                    </p:set>
                                  </p:childTnLst>
                                </p:cTn>
                              </p:par>
                              <p:par>
                                <p:cTn id="46" presetID="53" presetClass="exit" presetSubtype="0" fill="hold" nodeType="withEffect">
                                  <p:stCondLst>
                                    <p:cond delay="0"/>
                                  </p:stCondLst>
                                  <p:childTnLst>
                                    <p:anim calcmode="lin" valueType="num">
                                      <p:cBhvr>
                                        <p:cTn id="47" dur="500"/>
                                        <p:tgtEl>
                                          <p:spTgt spid="5124">
                                            <p:txEl>
                                              <p:pRg st="0" end="0"/>
                                            </p:txEl>
                                          </p:spTgt>
                                        </p:tgtEl>
                                        <p:attrNameLst>
                                          <p:attrName>ppt_w</p:attrName>
                                        </p:attrNameLst>
                                      </p:cBhvr>
                                      <p:tavLst>
                                        <p:tav tm="0">
                                          <p:val>
                                            <p:strVal val="ppt_w"/>
                                          </p:val>
                                        </p:tav>
                                        <p:tav tm="100000">
                                          <p:val>
                                            <p:fltVal val="0"/>
                                          </p:val>
                                        </p:tav>
                                      </p:tavLst>
                                    </p:anim>
                                    <p:anim calcmode="lin" valueType="num">
                                      <p:cBhvr>
                                        <p:cTn id="48" dur="500"/>
                                        <p:tgtEl>
                                          <p:spTgt spid="5124">
                                            <p:txEl>
                                              <p:pRg st="0" end="0"/>
                                            </p:txEl>
                                          </p:spTgt>
                                        </p:tgtEl>
                                        <p:attrNameLst>
                                          <p:attrName>ppt_h</p:attrName>
                                        </p:attrNameLst>
                                      </p:cBhvr>
                                      <p:tavLst>
                                        <p:tav tm="0">
                                          <p:val>
                                            <p:strVal val="ppt_h"/>
                                          </p:val>
                                        </p:tav>
                                        <p:tav tm="100000">
                                          <p:val>
                                            <p:fltVal val="0"/>
                                          </p:val>
                                        </p:tav>
                                      </p:tavLst>
                                    </p:anim>
                                    <p:animEffect transition="out" filter="fade">
                                      <p:cBhvr>
                                        <p:cTn id="49" dur="500"/>
                                        <p:tgtEl>
                                          <p:spTgt spid="5124">
                                            <p:txEl>
                                              <p:pRg st="0" end="0"/>
                                            </p:txEl>
                                          </p:spTgt>
                                        </p:tgtEl>
                                      </p:cBhvr>
                                    </p:animEffect>
                                    <p:set>
                                      <p:cBhvr>
                                        <p:cTn id="50" dur="1" fill="hold">
                                          <p:stCondLst>
                                            <p:cond delay="499"/>
                                          </p:stCondLst>
                                        </p:cTn>
                                        <p:tgtEl>
                                          <p:spTgt spid="5124">
                                            <p:txEl>
                                              <p:pRg st="0" end="0"/>
                                            </p:txEl>
                                          </p:spTgt>
                                        </p:tgtEl>
                                        <p:attrNameLst>
                                          <p:attrName>style.visibility</p:attrName>
                                        </p:attrNameLst>
                                      </p:cBhvr>
                                      <p:to>
                                        <p:strVal val="hidden"/>
                                      </p:to>
                                    </p:set>
                                  </p:childTnLst>
                                </p:cTn>
                              </p:par>
                            </p:childTnLst>
                          </p:cTn>
                        </p:par>
                      </p:childTnLst>
                    </p:cTn>
                  </p:par>
                </p:childTnLst>
              </p:cTn>
              <p:nextCondLst>
                <p:cond evt="onClick" delay="0">
                  <p:tgtEl>
                    <p:spTgt spid="5124"/>
                  </p:tgtEl>
                </p:cond>
              </p:nextCondLst>
            </p:seq>
            <p:seq concurrent="1" nextAc="seek">
              <p:cTn id="51" restart="whenNotActive" fill="hold" evtFilter="cancelBubble" nodeType="interactiveSeq">
                <p:stCondLst>
                  <p:cond evt="onClick" delay="0">
                    <p:tgtEl>
                      <p:spTgt spid="5134"/>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6" fill="hold" nodeType="withEffect">
                                  <p:stCondLst>
                                    <p:cond delay="0"/>
                                  </p:stCondLst>
                                  <p:childTnLst>
                                    <p:animClr clrSpc="hsl" dir="cw">
                                      <p:cBhvr>
                                        <p:cTn id="55" dur="1000" fill="hold"/>
                                        <p:tgtEl>
                                          <p:spTgt spid="5134"/>
                                        </p:tgtEl>
                                        <p:attrNameLst>
                                          <p:attrName>fillcolor</p:attrName>
                                        </p:attrNameLst>
                                      </p:cBhvr>
                                      <p:to>
                                        <a:srgbClr val="009900"/>
                                      </p:to>
                                    </p:animClr>
                                    <p:set>
                                      <p:cBhvr>
                                        <p:cTn id="56" dur="1000" fill="hold"/>
                                        <p:tgtEl>
                                          <p:spTgt spid="5134"/>
                                        </p:tgtEl>
                                        <p:attrNameLst>
                                          <p:attrName>fill.type</p:attrName>
                                        </p:attrNameLst>
                                      </p:cBhvr>
                                      <p:to>
                                        <p:strVal val="solid"/>
                                      </p:to>
                                    </p:set>
                                    <p:set>
                                      <p:cBhvr>
                                        <p:cTn id="57" dur="1000" fill="hold"/>
                                        <p:tgtEl>
                                          <p:spTgt spid="5134"/>
                                        </p:tgtEl>
                                        <p:attrNameLst>
                                          <p:attrName>fill.on</p:attrName>
                                        </p:attrNameLst>
                                      </p:cBhvr>
                                      <p:to>
                                        <p:strVal val="true"/>
                                      </p:to>
                                    </p:set>
                                  </p:childTnLst>
                                </p:cTn>
                              </p:par>
                              <p:par>
                                <p:cTn id="58" presetID="53" presetClass="exit" presetSubtype="0" fill="hold" nodeType="withEffect">
                                  <p:stCondLst>
                                    <p:cond delay="0"/>
                                  </p:stCondLst>
                                  <p:childTnLst>
                                    <p:anim calcmode="lin" valueType="num">
                                      <p:cBhvr>
                                        <p:cTn id="59" dur="500"/>
                                        <p:tgtEl>
                                          <p:spTgt spid="5134">
                                            <p:txEl>
                                              <p:pRg st="0" end="0"/>
                                            </p:txEl>
                                          </p:spTgt>
                                        </p:tgtEl>
                                        <p:attrNameLst>
                                          <p:attrName>ppt_w</p:attrName>
                                        </p:attrNameLst>
                                      </p:cBhvr>
                                      <p:tavLst>
                                        <p:tav tm="0">
                                          <p:val>
                                            <p:strVal val="ppt_w"/>
                                          </p:val>
                                        </p:tav>
                                        <p:tav tm="100000">
                                          <p:val>
                                            <p:fltVal val="0"/>
                                          </p:val>
                                        </p:tav>
                                      </p:tavLst>
                                    </p:anim>
                                    <p:anim calcmode="lin" valueType="num">
                                      <p:cBhvr>
                                        <p:cTn id="60" dur="500"/>
                                        <p:tgtEl>
                                          <p:spTgt spid="5134">
                                            <p:txEl>
                                              <p:pRg st="0" end="0"/>
                                            </p:txEl>
                                          </p:spTgt>
                                        </p:tgtEl>
                                        <p:attrNameLst>
                                          <p:attrName>ppt_h</p:attrName>
                                        </p:attrNameLst>
                                      </p:cBhvr>
                                      <p:tavLst>
                                        <p:tav tm="0">
                                          <p:val>
                                            <p:strVal val="ppt_h"/>
                                          </p:val>
                                        </p:tav>
                                        <p:tav tm="100000">
                                          <p:val>
                                            <p:fltVal val="0"/>
                                          </p:val>
                                        </p:tav>
                                      </p:tavLst>
                                    </p:anim>
                                    <p:animEffect transition="out" filter="fade">
                                      <p:cBhvr>
                                        <p:cTn id="61" dur="500"/>
                                        <p:tgtEl>
                                          <p:spTgt spid="5134">
                                            <p:txEl>
                                              <p:pRg st="0" end="0"/>
                                            </p:txEl>
                                          </p:spTgt>
                                        </p:tgtEl>
                                      </p:cBhvr>
                                    </p:animEffect>
                                    <p:set>
                                      <p:cBhvr>
                                        <p:cTn id="62" dur="1" fill="hold">
                                          <p:stCondLst>
                                            <p:cond delay="499"/>
                                          </p:stCondLst>
                                        </p:cTn>
                                        <p:tgtEl>
                                          <p:spTgt spid="5134">
                                            <p:txEl>
                                              <p:pRg st="0" end="0"/>
                                            </p:txEl>
                                          </p:spTgt>
                                        </p:tgtEl>
                                        <p:attrNameLst>
                                          <p:attrName>style.visibility</p:attrName>
                                        </p:attrNameLst>
                                      </p:cBhvr>
                                      <p:to>
                                        <p:strVal val="hidden"/>
                                      </p:to>
                                    </p:set>
                                  </p:childTnLst>
                                </p:cTn>
                              </p:par>
                            </p:childTnLst>
                          </p:cTn>
                        </p:par>
                      </p:childTnLst>
                    </p:cTn>
                  </p:par>
                </p:childTnLst>
              </p:cTn>
              <p:nextCondLst>
                <p:cond evt="onClick" delay="0">
                  <p:tgtEl>
                    <p:spTgt spid="5134"/>
                  </p:tgtEl>
                </p:cond>
              </p:nextCondLst>
            </p:seq>
          </p:childTnLst>
        </p:cTn>
      </p:par>
    </p:tnLst>
    <p:bldLst>
      <p:bldP spid="5123" grpId="0"/>
      <p:bldP spid="512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êu đề 1"/>
          <p:cNvSpPr>
            <a:spLocks noGrp="1"/>
          </p:cNvSpPr>
          <p:nvPr>
            <p:ph type="title"/>
          </p:nvPr>
        </p:nvSpPr>
        <p:spPr/>
        <p:txBody>
          <a:bodyPr/>
          <a:lstStyle/>
          <a:p>
            <a:endParaRPr lang="vi-VN"/>
          </a:p>
        </p:txBody>
      </p:sp>
      <p:pic>
        <p:nvPicPr>
          <p:cNvPr id="52227" name="Picture 12" descr="scan06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3513" y="2152650"/>
            <a:ext cx="3736975" cy="3421063"/>
          </a:xfr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4" name="Picture 4" descr="xe-tang843-30409"/>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85800" y="898525"/>
            <a:ext cx="7848600" cy="4892675"/>
          </a:xfr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65" name="Text Box 5"/>
          <p:cNvSpPr txBox="1">
            <a:spLocks noChangeArrowheads="1"/>
          </p:cNvSpPr>
          <p:nvPr/>
        </p:nvSpPr>
        <p:spPr bwMode="auto">
          <a:xfrm>
            <a:off x="228600" y="5943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solidFill>
                  <a:srgbClr val="FF0000"/>
                </a:solidFill>
                <a:latin typeface="Times New Roman" pitchFamily="18" charset="0"/>
              </a:rPr>
              <a:t>Chiếc xe tăng 843 oanh liệt đã húc đổ cánh cửa Dinh Độc lập ngày 30/4/1975</a:t>
            </a:r>
            <a:r>
              <a:rPr lang="en-US" sz="1800" b="1">
                <a:solidFill>
                  <a:srgbClr val="FF0000"/>
                </a:solidFill>
                <a:latin typeface="Times New Roman" pitchFamily="18" charset="0"/>
              </a:rPr>
              <a:t> </a:t>
            </a:r>
          </a:p>
        </p:txBody>
      </p:sp>
      <p:sp>
        <p:nvSpPr>
          <p:cNvPr id="53252" name="Rectangle 8"/>
          <p:cNvSpPr>
            <a:spLocks noGrp="1" noChangeArrowheads="1"/>
          </p:cNvSpPr>
          <p:nvPr>
            <p:ph type="title"/>
          </p:nvPr>
        </p:nvSpPr>
        <p:spPr>
          <a:xfrm>
            <a:off x="304800" y="0"/>
            <a:ext cx="8229600" cy="685800"/>
          </a:xfrm>
        </p:spPr>
        <p:txBody>
          <a:bodyPr/>
          <a:lstStyle/>
          <a:p>
            <a:pPr eaLnBrk="1" hangingPunct="1"/>
            <a:endParaRPr lang="vi-VN" sz="4000"/>
          </a:p>
        </p:txBody>
      </p:sp>
    </p:spTree>
  </p:cSld>
  <p:clrMapOvr>
    <a:masterClrMapping/>
  </p:clrMapOvr>
  <p:transition advTm="24000">
    <p:cut/>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5764"/>
                                        </p:tgtEl>
                                        <p:attrNameLst>
                                          <p:attrName>style.visibility</p:attrName>
                                        </p:attrNameLst>
                                      </p:cBhvr>
                                      <p:to>
                                        <p:strVal val="visible"/>
                                      </p:to>
                                    </p:set>
                                    <p:animEffect transition="in" filter="diamond(in)">
                                      <p:cBhvr>
                                        <p:cTn id="7" dur="2000"/>
                                        <p:tgtEl>
                                          <p:spTgt spid="24576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245765"/>
                                        </p:tgtEl>
                                        <p:attrNameLst>
                                          <p:attrName>style.visibility</p:attrName>
                                        </p:attrNameLst>
                                      </p:cBhvr>
                                      <p:to>
                                        <p:strVal val="visible"/>
                                      </p:to>
                                    </p:set>
                                    <p:animEffect transition="in" filter="wheel(4)">
                                      <p:cBhvr>
                                        <p:cTn id="11" dur="20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xe tang 843, xe tang 39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3717" name="Oval 5" descr="390"/>
          <p:cNvSpPr>
            <a:spLocks noChangeArrowheads="1"/>
          </p:cNvSpPr>
          <p:nvPr/>
        </p:nvSpPr>
        <p:spPr bwMode="auto">
          <a:xfrm>
            <a:off x="2743200" y="2590800"/>
            <a:ext cx="3048000" cy="2819400"/>
          </a:xfrm>
          <a:prstGeom prst="ellipse">
            <a:avLst/>
          </a:prstGeom>
          <a:blipFill dpi="0" rotWithShape="1">
            <a:blip r:embed="rId4"/>
            <a:srcRect/>
            <a:stretch>
              <a:fillRect/>
            </a:stretch>
          </a:blip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sz="1800">
              <a:solidFill>
                <a:srgbClr val="000000"/>
              </a:solidFill>
            </a:endParaRPr>
          </a:p>
        </p:txBody>
      </p:sp>
      <p:sp>
        <p:nvSpPr>
          <p:cNvPr id="243718" name="Oval 6" descr="843"/>
          <p:cNvSpPr>
            <a:spLocks noChangeArrowheads="1"/>
          </p:cNvSpPr>
          <p:nvPr/>
        </p:nvSpPr>
        <p:spPr bwMode="auto">
          <a:xfrm>
            <a:off x="5715000" y="2895600"/>
            <a:ext cx="2266950" cy="2209800"/>
          </a:xfrm>
          <a:prstGeom prst="ellipse">
            <a:avLst/>
          </a:prstGeom>
          <a:blipFill dpi="0" rotWithShape="1">
            <a:blip r:embed="rId5"/>
            <a:srcRect/>
            <a:stretch>
              <a:fillRect/>
            </a:stretch>
          </a:blip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sz="1800">
              <a:solidFill>
                <a:srgbClr val="000000"/>
              </a:solidFill>
            </a:endParaRPr>
          </a:p>
        </p:txBody>
      </p:sp>
      <p:sp>
        <p:nvSpPr>
          <p:cNvPr id="243719" name="Oval 7" descr="Quang Than"/>
          <p:cNvSpPr>
            <a:spLocks noChangeArrowheads="1"/>
          </p:cNvSpPr>
          <p:nvPr/>
        </p:nvSpPr>
        <p:spPr bwMode="auto">
          <a:xfrm>
            <a:off x="5181600" y="3810000"/>
            <a:ext cx="990600" cy="1295400"/>
          </a:xfrm>
          <a:prstGeom prst="ellipse">
            <a:avLst/>
          </a:prstGeom>
          <a:blipFill dpi="0" rotWithShape="1">
            <a:blip r:embed="rId6"/>
            <a:srcRect/>
            <a:stretch>
              <a:fillRect/>
            </a:stretch>
          </a:blip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sz="1800">
              <a:solidFill>
                <a:srgbClr val="000000"/>
              </a:solidFill>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wedge">
                                      <p:cBhvr>
                                        <p:cTn id="7" dur="2000"/>
                                        <p:tgtEl>
                                          <p:spTgt spid="2437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3717"/>
                                        </p:tgtEl>
                                        <p:attrNameLst>
                                          <p:attrName>style.visibility</p:attrName>
                                        </p:attrNameLst>
                                      </p:cBhvr>
                                      <p:to>
                                        <p:strVal val="visible"/>
                                      </p:to>
                                    </p:set>
                                    <p:animEffect transition="in" filter="diamond(in)">
                                      <p:cBhvr>
                                        <p:cTn id="12" dur="2000"/>
                                        <p:tgtEl>
                                          <p:spTgt spid="243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grpId="1" nodeType="clickEffect">
                                  <p:stCondLst>
                                    <p:cond delay="0"/>
                                  </p:stCondLst>
                                  <p:childTnLst>
                                    <p:animScale>
                                      <p:cBhvr>
                                        <p:cTn id="16" dur="2000" fill="hold"/>
                                        <p:tgtEl>
                                          <p:spTgt spid="243717"/>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2" nodeType="clickEffect">
                                  <p:stCondLst>
                                    <p:cond delay="0"/>
                                  </p:stCondLst>
                                  <p:childTnLst>
                                    <p:animEffect transition="out" filter="diamond(in)">
                                      <p:cBhvr>
                                        <p:cTn id="20" dur="2000"/>
                                        <p:tgtEl>
                                          <p:spTgt spid="243717"/>
                                        </p:tgtEl>
                                      </p:cBhvr>
                                    </p:animEffect>
                                    <p:set>
                                      <p:cBhvr>
                                        <p:cTn id="21" dur="1" fill="hold">
                                          <p:stCondLst>
                                            <p:cond delay="1999"/>
                                          </p:stCondLst>
                                        </p:cTn>
                                        <p:tgtEl>
                                          <p:spTgt spid="24371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43718"/>
                                        </p:tgtEl>
                                        <p:attrNameLst>
                                          <p:attrName>style.visibility</p:attrName>
                                        </p:attrNameLst>
                                      </p:cBhvr>
                                      <p:to>
                                        <p:strVal val="visible"/>
                                      </p:to>
                                    </p:set>
                                    <p:animEffect transition="in" filter="diamond(in)">
                                      <p:cBhvr>
                                        <p:cTn id="26" dur="2000"/>
                                        <p:tgtEl>
                                          <p:spTgt spid="2437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grpId="1" nodeType="clickEffect">
                                  <p:stCondLst>
                                    <p:cond delay="0"/>
                                  </p:stCondLst>
                                  <p:childTnLst>
                                    <p:animScale>
                                      <p:cBhvr>
                                        <p:cTn id="30" dur="2000" fill="hold"/>
                                        <p:tgtEl>
                                          <p:spTgt spid="243718"/>
                                        </p:tgtEl>
                                      </p:cBhvr>
                                      <p:by x="150000" y="15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xit" presetSubtype="4" fill="hold" grpId="2" nodeType="clickEffect">
                                  <p:stCondLst>
                                    <p:cond delay="0"/>
                                  </p:stCondLst>
                                  <p:childTnLst>
                                    <p:animEffect transition="out" filter="wheel(4)">
                                      <p:cBhvr>
                                        <p:cTn id="34" dur="2000"/>
                                        <p:tgtEl>
                                          <p:spTgt spid="243718"/>
                                        </p:tgtEl>
                                      </p:cBhvr>
                                    </p:animEffect>
                                    <p:set>
                                      <p:cBhvr>
                                        <p:cTn id="35" dur="1" fill="hold">
                                          <p:stCondLst>
                                            <p:cond delay="1999"/>
                                          </p:stCondLst>
                                        </p:cTn>
                                        <p:tgtEl>
                                          <p:spTgt spid="24371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43719"/>
                                        </p:tgtEl>
                                        <p:attrNameLst>
                                          <p:attrName>style.visibility</p:attrName>
                                        </p:attrNameLst>
                                      </p:cBhvr>
                                      <p:to>
                                        <p:strVal val="visible"/>
                                      </p:to>
                                    </p:set>
                                    <p:animEffect transition="in" filter="diamond(in)">
                                      <p:cBhvr>
                                        <p:cTn id="40" dur="2000"/>
                                        <p:tgtEl>
                                          <p:spTgt spid="2437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243719"/>
                                        </p:tgtEl>
                                      </p:cBhvr>
                                      <p:by x="150000" y="15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xit" presetSubtype="16" fill="hold" grpId="2" nodeType="clickEffect">
                                  <p:stCondLst>
                                    <p:cond delay="0"/>
                                  </p:stCondLst>
                                  <p:childTnLst>
                                    <p:animEffect transition="out" filter="diamond(in)">
                                      <p:cBhvr>
                                        <p:cTn id="48" dur="2000"/>
                                        <p:tgtEl>
                                          <p:spTgt spid="243719"/>
                                        </p:tgtEl>
                                      </p:cBhvr>
                                    </p:animEffect>
                                    <p:set>
                                      <p:cBhvr>
                                        <p:cTn id="49" dur="1" fill="hold">
                                          <p:stCondLst>
                                            <p:cond delay="1999"/>
                                          </p:stCondLst>
                                        </p:cTn>
                                        <p:tgtEl>
                                          <p:spTgt spid="2437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nimBg="1"/>
      <p:bldP spid="243717" grpId="1" animBg="1"/>
      <p:bldP spid="243717" grpId="2" animBg="1"/>
      <p:bldP spid="243718" grpId="0" animBg="1"/>
      <p:bldP spid="243718" grpId="1" animBg="1"/>
      <p:bldP spid="243718" grpId="2" animBg="1"/>
      <p:bldP spid="243719" grpId="0" animBg="1"/>
      <p:bldP spid="243719" grpId="1" animBg="1"/>
      <p:bldP spid="243719"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1752600" y="6396038"/>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FF0000"/>
                </a:solidFill>
                <a:latin typeface="Times New Roman" pitchFamily="18" charset="0"/>
                <a:cs typeface="Times New Roman" pitchFamily="18" charset="0"/>
              </a:rPr>
              <a:t>ĐẠI ĐỘI TRƯỞNG BÙI QUANG THẬN </a:t>
            </a:r>
            <a:endParaRPr lang="en-US" sz="2000">
              <a:solidFill>
                <a:srgbClr val="FF0000"/>
              </a:solidFill>
              <a:latin typeface="Times New Roman" pitchFamily="18" charset="0"/>
              <a:cs typeface="Times New Roman" pitchFamily="18" charset="0"/>
            </a:endParaRPr>
          </a:p>
        </p:txBody>
      </p:sp>
    </p:spTree>
  </p:cSld>
  <p:clrMapOvr>
    <a:masterClrMapping/>
  </p:clrMapOvr>
  <p:transition advTm="24000">
    <p:cut/>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Kết quả hình ảnh cho BÙI QUANG THẬN cắm cờ tại dinh độc lâ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077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ChangeArrowheads="1"/>
          </p:cNvSpPr>
          <p:nvPr/>
        </p:nvSpPr>
        <p:spPr bwMode="auto">
          <a:xfrm>
            <a:off x="755650" y="6472238"/>
            <a:ext cx="716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F0000"/>
                </a:solidFill>
              </a:rPr>
              <a:t>ĐẠI ĐỘI TRƯỞNG BÙI QUANG THẬN CẮM CỜ TRÊN NÓC DINH</a:t>
            </a:r>
            <a:endParaRPr lang="en-US" sz="1800">
              <a:solidFill>
                <a:srgbClr val="FF0000"/>
              </a:solidFill>
            </a:endParaRPr>
          </a:p>
        </p:txBody>
      </p:sp>
    </p:spTree>
  </p:cSld>
  <p:clrMapOvr>
    <a:masterClrMapping/>
  </p:clrMapOvr>
  <p:transition advTm="24000">
    <p:cut/>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ai PT Sg 3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914400"/>
            <a:ext cx="9067800" cy="50673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1219200" y="60579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Tổng thống Dương Văn Minh đầu hàng vô điều kiện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7" descr="images[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18" descr="Dan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5" name="Picture 19" descr="Dich bo c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6" name="Picture 20" descr="Duong văn M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7" name="Picture 21" descr="giai phong buonmath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2" descr="GP Danan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9" name="Picture 23" descr="GP Dana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0" name="Picture 24" descr="images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1" name="Picture 25" descr="images[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3" name="Picture 27" descr="images[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4" name="Picture 28" descr="images[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5" name="Picture 29" descr="images[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6" name="Picture 30" descr="images[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7" name="Picture 31" descr="images[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8" name="Picture 32" descr="images[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9" name="Picture 33" descr="images[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1" name="Picture 35" descr="images[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2" name="Picture 36" descr="images[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3" name="Picture 37" descr="images[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4" name="Picture 38" descr="images[5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5" name="Picture 39" descr="images[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6" name="Picture 40" descr="images[5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7" name="Picture 41" descr="images[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8" name="Picture 42" descr="images[6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9" name="Picture 43" descr="images[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0" name="Picture 44" descr="images[6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2" name="Picture 46" descr="images[6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3" name="Bai ca nguoi nu tu ve Sai gon.wav">
            <a:hlinkClick r:id="" action="ppaction://media"/>
          </p:cNvPr>
          <p:cNvPicPr>
            <a:picLocks noRot="1" noChangeAspect="1" noChangeArrowheads="1"/>
          </p:cNvPicPr>
          <p:nvPr>
            <a:audioFile r:link="rId1"/>
          </p:nvPr>
        </p:nvPicPr>
        <p:blipFill>
          <a:blip r:embed="rId30">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24" name="Picture 48" descr="http://i552.photobucket.com/albums/jj329/PacificStorm/BochihuychiendichHoChiMinh.jpg"/>
          <p:cNvPicPr>
            <a:picLocks noChangeAspect="1" noChangeArrowheads="1"/>
          </p:cNvPicPr>
          <p:nvPr/>
        </p:nvPicPr>
        <p:blipFill>
          <a:blip r:embed="rId31" r:link="rId32">
            <a:extLst>
              <a:ext uri="{28A0092B-C50C-407E-A947-70E740481C1C}">
                <a14:useLocalDpi xmlns:a14="http://schemas.microsoft.com/office/drawing/2010/main" val="0"/>
              </a:ext>
            </a:extLst>
          </a:blip>
          <a:srcRect/>
          <a:stretch>
            <a:fillRect/>
          </a:stretch>
        </p:blipFill>
        <p:spPr bwMode="auto">
          <a:xfrm>
            <a:off x="228600" y="3260725"/>
            <a:ext cx="4038600" cy="33686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3825" name="Picture 49" descr="Bancach"/>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24400" y="3124200"/>
            <a:ext cx="4114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3826" name="Text Box 50"/>
          <p:cNvSpPr txBox="1">
            <a:spLocks noChangeArrowheads="1"/>
          </p:cNvSpPr>
          <p:nvPr/>
        </p:nvSpPr>
        <p:spPr bwMode="auto">
          <a:xfrm>
            <a:off x="152400" y="6461125"/>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sz="2000" b="1">
                <a:solidFill>
                  <a:srgbClr val="003366"/>
                </a:solidFill>
                <a:latin typeface="Times New Roman" pitchFamily="18" charset="0"/>
              </a:rPr>
              <a:t>Bộ chỉ huy chiến dịch Hồ Chí Minh</a:t>
            </a:r>
          </a:p>
        </p:txBody>
      </p:sp>
      <p:sp>
        <p:nvSpPr>
          <p:cNvPr id="203827" name="Text Box 51"/>
          <p:cNvSpPr txBox="1">
            <a:spLocks noChangeArrowheads="1"/>
          </p:cNvSpPr>
          <p:nvPr/>
        </p:nvSpPr>
        <p:spPr bwMode="auto">
          <a:xfrm>
            <a:off x="5257800" y="64611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sz="2000" b="1">
                <a:solidFill>
                  <a:srgbClr val="003366"/>
                </a:solidFill>
                <a:latin typeface="Times New Roman" pitchFamily="18" charset="0"/>
              </a:rPr>
              <a:t>Bàn phương án chiến đấu</a:t>
            </a: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03795"/>
                                        </p:tgtEl>
                                        <p:attrNameLst>
                                          <p:attrName>style.visibility</p:attrName>
                                        </p:attrNameLst>
                                      </p:cBhvr>
                                      <p:to>
                                        <p:strVal val="visible"/>
                                      </p:to>
                                    </p:set>
                                    <p:animEffect transition="in" filter="barn(inHorizontal)">
                                      <p:cBhvr>
                                        <p:cTn id="7" dur="2000"/>
                                        <p:tgtEl>
                                          <p:spTgt spid="203795"/>
                                        </p:tgtEl>
                                      </p:cBhvr>
                                    </p:animEffect>
                                  </p:childTnLst>
                                </p:cTn>
                              </p:par>
                              <p:par>
                                <p:cTn id="8" presetID="16" presetClass="entr" presetSubtype="26" fill="hold" nodeType="withEffect">
                                  <p:stCondLst>
                                    <p:cond delay="0"/>
                                  </p:stCondLst>
                                  <p:childTnLst>
                                    <p:set>
                                      <p:cBhvr>
                                        <p:cTn id="9" dur="1" fill="hold">
                                          <p:stCondLst>
                                            <p:cond delay="0"/>
                                          </p:stCondLst>
                                        </p:cTn>
                                        <p:tgtEl>
                                          <p:spTgt spid="203796"/>
                                        </p:tgtEl>
                                        <p:attrNameLst>
                                          <p:attrName>style.visibility</p:attrName>
                                        </p:attrNameLst>
                                      </p:cBhvr>
                                      <p:to>
                                        <p:strVal val="visible"/>
                                      </p:to>
                                    </p:set>
                                    <p:animEffect transition="in" filter="barn(inHorizontal)">
                                      <p:cBhvr>
                                        <p:cTn id="10" dur="2000"/>
                                        <p:tgtEl>
                                          <p:spTgt spid="203796"/>
                                        </p:tgtEl>
                                      </p:cBhvr>
                                    </p:animEffect>
                                  </p:childTnLst>
                                </p:cTn>
                              </p:par>
                            </p:childTnLst>
                          </p:cTn>
                        </p:par>
                        <p:par>
                          <p:cTn id="11" fill="hold" nodeType="afterGroup">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03797"/>
                                        </p:tgtEl>
                                        <p:attrNameLst>
                                          <p:attrName>style.visibility</p:attrName>
                                        </p:attrNameLst>
                                      </p:cBhvr>
                                      <p:to>
                                        <p:strVal val="visible"/>
                                      </p:to>
                                    </p:set>
                                    <p:animEffect transition="in" filter="barn(inVertical)">
                                      <p:cBhvr>
                                        <p:cTn id="14" dur="2000"/>
                                        <p:tgtEl>
                                          <p:spTgt spid="203797"/>
                                        </p:tgtEl>
                                      </p:cBhvr>
                                    </p:animEffect>
                                  </p:childTnLst>
                                </p:cTn>
                              </p:par>
                              <p:par>
                                <p:cTn id="15" presetID="16" presetClass="entr" presetSubtype="21" fill="hold" nodeType="withEffect">
                                  <p:stCondLst>
                                    <p:cond delay="0"/>
                                  </p:stCondLst>
                                  <p:childTnLst>
                                    <p:set>
                                      <p:cBhvr>
                                        <p:cTn id="16" dur="1" fill="hold">
                                          <p:stCondLst>
                                            <p:cond delay="0"/>
                                          </p:stCondLst>
                                        </p:cTn>
                                        <p:tgtEl>
                                          <p:spTgt spid="203799"/>
                                        </p:tgtEl>
                                        <p:attrNameLst>
                                          <p:attrName>style.visibility</p:attrName>
                                        </p:attrNameLst>
                                      </p:cBhvr>
                                      <p:to>
                                        <p:strVal val="visible"/>
                                      </p:to>
                                    </p:set>
                                    <p:animEffect transition="in" filter="barn(inVertical)">
                                      <p:cBhvr>
                                        <p:cTn id="17" dur="2000"/>
                                        <p:tgtEl>
                                          <p:spTgt spid="203799"/>
                                        </p:tgtEl>
                                      </p:cBhvr>
                                    </p:animEffect>
                                  </p:childTnLst>
                                </p:cTn>
                              </p:par>
                            </p:childTnLst>
                          </p:cTn>
                        </p:par>
                        <p:par>
                          <p:cTn id="18" fill="hold" nodeType="afterGroup">
                            <p:stCondLst>
                              <p:cond delay="4000"/>
                            </p:stCondLst>
                            <p:childTnLst>
                              <p:par>
                                <p:cTn id="19" presetID="20" presetClass="entr" presetSubtype="0" fill="hold" nodeType="afterEffect">
                                  <p:stCondLst>
                                    <p:cond delay="0"/>
                                  </p:stCondLst>
                                  <p:childTnLst>
                                    <p:set>
                                      <p:cBhvr>
                                        <p:cTn id="20" dur="1" fill="hold">
                                          <p:stCondLst>
                                            <p:cond delay="0"/>
                                          </p:stCondLst>
                                        </p:cTn>
                                        <p:tgtEl>
                                          <p:spTgt spid="203800"/>
                                        </p:tgtEl>
                                        <p:attrNameLst>
                                          <p:attrName>style.visibility</p:attrName>
                                        </p:attrNameLst>
                                      </p:cBhvr>
                                      <p:to>
                                        <p:strVal val="visible"/>
                                      </p:to>
                                    </p:set>
                                    <p:animEffect transition="in" filter="wedge">
                                      <p:cBhvr>
                                        <p:cTn id="21" dur="2000"/>
                                        <p:tgtEl>
                                          <p:spTgt spid="203800"/>
                                        </p:tgtEl>
                                      </p:cBhvr>
                                    </p:animEffect>
                                  </p:childTnLst>
                                </p:cTn>
                              </p:par>
                              <p:par>
                                <p:cTn id="22" presetID="20" presetClass="entr" presetSubtype="0" fill="hold" nodeType="withEffect">
                                  <p:stCondLst>
                                    <p:cond delay="0"/>
                                  </p:stCondLst>
                                  <p:childTnLst>
                                    <p:set>
                                      <p:cBhvr>
                                        <p:cTn id="23" dur="1" fill="hold">
                                          <p:stCondLst>
                                            <p:cond delay="0"/>
                                          </p:stCondLst>
                                        </p:cTn>
                                        <p:tgtEl>
                                          <p:spTgt spid="203801"/>
                                        </p:tgtEl>
                                        <p:attrNameLst>
                                          <p:attrName>style.visibility</p:attrName>
                                        </p:attrNameLst>
                                      </p:cBhvr>
                                      <p:to>
                                        <p:strVal val="visible"/>
                                      </p:to>
                                    </p:set>
                                    <p:animEffect transition="in" filter="wedge">
                                      <p:cBhvr>
                                        <p:cTn id="24" dur="2000"/>
                                        <p:tgtEl>
                                          <p:spTgt spid="203801"/>
                                        </p:tgtEl>
                                      </p:cBhvr>
                                    </p:animEffect>
                                  </p:childTnLst>
                                </p:cTn>
                              </p:par>
                            </p:childTnLst>
                          </p:cTn>
                        </p:par>
                        <p:par>
                          <p:cTn id="25" fill="hold" nodeType="afterGroup">
                            <p:stCondLst>
                              <p:cond delay="6000"/>
                            </p:stCondLst>
                            <p:childTnLst>
                              <p:par>
                                <p:cTn id="26" presetID="18" presetClass="entr" presetSubtype="12" fill="hold" nodeType="afterEffect">
                                  <p:stCondLst>
                                    <p:cond delay="0"/>
                                  </p:stCondLst>
                                  <p:childTnLst>
                                    <p:set>
                                      <p:cBhvr>
                                        <p:cTn id="27" dur="1" fill="hold">
                                          <p:stCondLst>
                                            <p:cond delay="0"/>
                                          </p:stCondLst>
                                        </p:cTn>
                                        <p:tgtEl>
                                          <p:spTgt spid="203804"/>
                                        </p:tgtEl>
                                        <p:attrNameLst>
                                          <p:attrName>style.visibility</p:attrName>
                                        </p:attrNameLst>
                                      </p:cBhvr>
                                      <p:to>
                                        <p:strVal val="visible"/>
                                      </p:to>
                                    </p:set>
                                    <p:animEffect transition="in" filter="strips(downLeft)">
                                      <p:cBhvr>
                                        <p:cTn id="28" dur="2000"/>
                                        <p:tgtEl>
                                          <p:spTgt spid="203804"/>
                                        </p:tgtEl>
                                      </p:cBhvr>
                                    </p:animEffect>
                                  </p:childTnLst>
                                </p:cTn>
                              </p:par>
                              <p:par>
                                <p:cTn id="29" presetID="18" presetClass="entr" presetSubtype="12" fill="hold" nodeType="withEffect">
                                  <p:stCondLst>
                                    <p:cond delay="0"/>
                                  </p:stCondLst>
                                  <p:childTnLst>
                                    <p:set>
                                      <p:cBhvr>
                                        <p:cTn id="30" dur="1" fill="hold">
                                          <p:stCondLst>
                                            <p:cond delay="0"/>
                                          </p:stCondLst>
                                        </p:cTn>
                                        <p:tgtEl>
                                          <p:spTgt spid="203803"/>
                                        </p:tgtEl>
                                        <p:attrNameLst>
                                          <p:attrName>style.visibility</p:attrName>
                                        </p:attrNameLst>
                                      </p:cBhvr>
                                      <p:to>
                                        <p:strVal val="visible"/>
                                      </p:to>
                                    </p:set>
                                    <p:animEffect transition="in" filter="strips(downLeft)">
                                      <p:cBhvr>
                                        <p:cTn id="31" dur="2000"/>
                                        <p:tgtEl>
                                          <p:spTgt spid="203803"/>
                                        </p:tgtEl>
                                      </p:cBhvr>
                                    </p:animEffect>
                                  </p:childTnLst>
                                </p:cTn>
                              </p:par>
                            </p:childTnLst>
                          </p:cTn>
                        </p:par>
                        <p:par>
                          <p:cTn id="32" fill="hold" nodeType="afterGroup">
                            <p:stCondLst>
                              <p:cond delay="8000"/>
                            </p:stCondLst>
                            <p:childTnLst>
                              <p:par>
                                <p:cTn id="33" presetID="13" presetClass="entr" presetSubtype="16" fill="hold" nodeType="afterEffect">
                                  <p:stCondLst>
                                    <p:cond delay="0"/>
                                  </p:stCondLst>
                                  <p:childTnLst>
                                    <p:set>
                                      <p:cBhvr>
                                        <p:cTn id="34" dur="1" fill="hold">
                                          <p:stCondLst>
                                            <p:cond delay="0"/>
                                          </p:stCondLst>
                                        </p:cTn>
                                        <p:tgtEl>
                                          <p:spTgt spid="203805"/>
                                        </p:tgtEl>
                                        <p:attrNameLst>
                                          <p:attrName>style.visibility</p:attrName>
                                        </p:attrNameLst>
                                      </p:cBhvr>
                                      <p:to>
                                        <p:strVal val="visible"/>
                                      </p:to>
                                    </p:set>
                                    <p:animEffect transition="in" filter="plus(in)">
                                      <p:cBhvr>
                                        <p:cTn id="35" dur="2000"/>
                                        <p:tgtEl>
                                          <p:spTgt spid="203805"/>
                                        </p:tgtEl>
                                      </p:cBhvr>
                                    </p:animEffect>
                                  </p:childTnLst>
                                </p:cTn>
                              </p:par>
                              <p:par>
                                <p:cTn id="36" presetID="13" presetClass="entr" presetSubtype="16" fill="hold" nodeType="withEffect">
                                  <p:stCondLst>
                                    <p:cond delay="0"/>
                                  </p:stCondLst>
                                  <p:childTnLst>
                                    <p:set>
                                      <p:cBhvr>
                                        <p:cTn id="37" dur="1" fill="hold">
                                          <p:stCondLst>
                                            <p:cond delay="0"/>
                                          </p:stCondLst>
                                        </p:cTn>
                                        <p:tgtEl>
                                          <p:spTgt spid="203806"/>
                                        </p:tgtEl>
                                        <p:attrNameLst>
                                          <p:attrName>style.visibility</p:attrName>
                                        </p:attrNameLst>
                                      </p:cBhvr>
                                      <p:to>
                                        <p:strVal val="visible"/>
                                      </p:to>
                                    </p:set>
                                    <p:animEffect transition="in" filter="plus(in)">
                                      <p:cBhvr>
                                        <p:cTn id="38" dur="2000"/>
                                        <p:tgtEl>
                                          <p:spTgt spid="203806"/>
                                        </p:tgtEl>
                                      </p:cBhvr>
                                    </p:animEffect>
                                  </p:childTnLst>
                                </p:cTn>
                              </p:par>
                            </p:childTnLst>
                          </p:cTn>
                        </p:par>
                        <p:par>
                          <p:cTn id="39" fill="hold" nodeType="afterGroup">
                            <p:stCondLst>
                              <p:cond delay="10000"/>
                            </p:stCondLst>
                            <p:childTnLst>
                              <p:par>
                                <p:cTn id="40" presetID="14" presetClass="entr" presetSubtype="10" fill="hold" nodeType="afterEffect">
                                  <p:stCondLst>
                                    <p:cond delay="0"/>
                                  </p:stCondLst>
                                  <p:childTnLst>
                                    <p:set>
                                      <p:cBhvr>
                                        <p:cTn id="41" dur="1" fill="hold">
                                          <p:stCondLst>
                                            <p:cond delay="0"/>
                                          </p:stCondLst>
                                        </p:cTn>
                                        <p:tgtEl>
                                          <p:spTgt spid="203807"/>
                                        </p:tgtEl>
                                        <p:attrNameLst>
                                          <p:attrName>style.visibility</p:attrName>
                                        </p:attrNameLst>
                                      </p:cBhvr>
                                      <p:to>
                                        <p:strVal val="visible"/>
                                      </p:to>
                                    </p:set>
                                    <p:animEffect transition="in" filter="randombar(horizontal)">
                                      <p:cBhvr>
                                        <p:cTn id="42" dur="2000"/>
                                        <p:tgtEl>
                                          <p:spTgt spid="203807"/>
                                        </p:tgtEl>
                                      </p:cBhvr>
                                    </p:animEffect>
                                  </p:childTnLst>
                                </p:cTn>
                              </p:par>
                              <p:par>
                                <p:cTn id="43" presetID="14" presetClass="entr" presetSubtype="10" fill="hold" nodeType="withEffect">
                                  <p:stCondLst>
                                    <p:cond delay="0"/>
                                  </p:stCondLst>
                                  <p:childTnLst>
                                    <p:set>
                                      <p:cBhvr>
                                        <p:cTn id="44" dur="1" fill="hold">
                                          <p:stCondLst>
                                            <p:cond delay="0"/>
                                          </p:stCondLst>
                                        </p:cTn>
                                        <p:tgtEl>
                                          <p:spTgt spid="203808"/>
                                        </p:tgtEl>
                                        <p:attrNameLst>
                                          <p:attrName>style.visibility</p:attrName>
                                        </p:attrNameLst>
                                      </p:cBhvr>
                                      <p:to>
                                        <p:strVal val="visible"/>
                                      </p:to>
                                    </p:set>
                                    <p:animEffect transition="in" filter="randombar(horizontal)">
                                      <p:cBhvr>
                                        <p:cTn id="45" dur="2000"/>
                                        <p:tgtEl>
                                          <p:spTgt spid="203808"/>
                                        </p:tgtEl>
                                      </p:cBhvr>
                                    </p:animEffect>
                                  </p:childTnLst>
                                </p:cTn>
                              </p:par>
                            </p:childTnLst>
                          </p:cTn>
                        </p:par>
                        <p:par>
                          <p:cTn id="46" fill="hold" nodeType="afterGroup">
                            <p:stCondLst>
                              <p:cond delay="12000"/>
                            </p:stCondLst>
                            <p:childTnLst>
                              <p:par>
                                <p:cTn id="47" presetID="29" presetClass="entr" presetSubtype="0" fill="hold" nodeType="afterEffect">
                                  <p:stCondLst>
                                    <p:cond delay="0"/>
                                  </p:stCondLst>
                                  <p:childTnLst>
                                    <p:set>
                                      <p:cBhvr>
                                        <p:cTn id="48" dur="1" fill="hold">
                                          <p:stCondLst>
                                            <p:cond delay="0"/>
                                          </p:stCondLst>
                                        </p:cTn>
                                        <p:tgtEl>
                                          <p:spTgt spid="203809"/>
                                        </p:tgtEl>
                                        <p:attrNameLst>
                                          <p:attrName>style.visibility</p:attrName>
                                        </p:attrNameLst>
                                      </p:cBhvr>
                                      <p:to>
                                        <p:strVal val="visible"/>
                                      </p:to>
                                    </p:set>
                                    <p:anim calcmode="lin" valueType="num">
                                      <p:cBhvr>
                                        <p:cTn id="49" dur="2000" fill="hold"/>
                                        <p:tgtEl>
                                          <p:spTgt spid="203809"/>
                                        </p:tgtEl>
                                        <p:attrNameLst>
                                          <p:attrName>ppt_x</p:attrName>
                                        </p:attrNameLst>
                                      </p:cBhvr>
                                      <p:tavLst>
                                        <p:tav tm="0">
                                          <p:val>
                                            <p:strVal val="#ppt_x-.2"/>
                                          </p:val>
                                        </p:tav>
                                        <p:tav tm="100000">
                                          <p:val>
                                            <p:strVal val="#ppt_x"/>
                                          </p:val>
                                        </p:tav>
                                      </p:tavLst>
                                    </p:anim>
                                    <p:anim calcmode="lin" valueType="num">
                                      <p:cBhvr>
                                        <p:cTn id="50" dur="2000" fill="hold"/>
                                        <p:tgtEl>
                                          <p:spTgt spid="203809"/>
                                        </p:tgtEl>
                                        <p:attrNameLst>
                                          <p:attrName>ppt_y</p:attrName>
                                        </p:attrNameLst>
                                      </p:cBhvr>
                                      <p:tavLst>
                                        <p:tav tm="0">
                                          <p:val>
                                            <p:strVal val="#ppt_y"/>
                                          </p:val>
                                        </p:tav>
                                        <p:tav tm="100000">
                                          <p:val>
                                            <p:strVal val="#ppt_y"/>
                                          </p:val>
                                        </p:tav>
                                      </p:tavLst>
                                    </p:anim>
                                    <p:animEffect transition="in" filter="wipe(right)" prLst="gradientSize: 0.1">
                                      <p:cBhvr>
                                        <p:cTn id="51" dur="2000"/>
                                        <p:tgtEl>
                                          <p:spTgt spid="203809"/>
                                        </p:tgtEl>
                                      </p:cBhvr>
                                    </p:animEffect>
                                  </p:childTnLst>
                                </p:cTn>
                              </p:par>
                              <p:par>
                                <p:cTn id="52" presetID="29" presetClass="entr" presetSubtype="0" fill="hold" nodeType="withEffect">
                                  <p:stCondLst>
                                    <p:cond delay="0"/>
                                  </p:stCondLst>
                                  <p:childTnLst>
                                    <p:set>
                                      <p:cBhvr>
                                        <p:cTn id="53" dur="1" fill="hold">
                                          <p:stCondLst>
                                            <p:cond delay="0"/>
                                          </p:stCondLst>
                                        </p:cTn>
                                        <p:tgtEl>
                                          <p:spTgt spid="203811"/>
                                        </p:tgtEl>
                                        <p:attrNameLst>
                                          <p:attrName>style.visibility</p:attrName>
                                        </p:attrNameLst>
                                      </p:cBhvr>
                                      <p:to>
                                        <p:strVal val="visible"/>
                                      </p:to>
                                    </p:set>
                                    <p:anim calcmode="lin" valueType="num">
                                      <p:cBhvr>
                                        <p:cTn id="54" dur="2000" fill="hold"/>
                                        <p:tgtEl>
                                          <p:spTgt spid="203811"/>
                                        </p:tgtEl>
                                        <p:attrNameLst>
                                          <p:attrName>ppt_x</p:attrName>
                                        </p:attrNameLst>
                                      </p:cBhvr>
                                      <p:tavLst>
                                        <p:tav tm="0">
                                          <p:val>
                                            <p:strVal val="#ppt_x-.2"/>
                                          </p:val>
                                        </p:tav>
                                        <p:tav tm="100000">
                                          <p:val>
                                            <p:strVal val="#ppt_x"/>
                                          </p:val>
                                        </p:tav>
                                      </p:tavLst>
                                    </p:anim>
                                    <p:anim calcmode="lin" valueType="num">
                                      <p:cBhvr>
                                        <p:cTn id="55" dur="2000" fill="hold"/>
                                        <p:tgtEl>
                                          <p:spTgt spid="203811"/>
                                        </p:tgtEl>
                                        <p:attrNameLst>
                                          <p:attrName>ppt_y</p:attrName>
                                        </p:attrNameLst>
                                      </p:cBhvr>
                                      <p:tavLst>
                                        <p:tav tm="0">
                                          <p:val>
                                            <p:strVal val="#ppt_y"/>
                                          </p:val>
                                        </p:tav>
                                        <p:tav tm="100000">
                                          <p:val>
                                            <p:strVal val="#ppt_y"/>
                                          </p:val>
                                        </p:tav>
                                      </p:tavLst>
                                    </p:anim>
                                    <p:animEffect transition="in" filter="wipe(right)" prLst="gradientSize: 0.1">
                                      <p:cBhvr>
                                        <p:cTn id="56" dur="2000"/>
                                        <p:tgtEl>
                                          <p:spTgt spid="203811"/>
                                        </p:tgtEl>
                                      </p:cBhvr>
                                    </p:animEffect>
                                  </p:childTnLst>
                                </p:cTn>
                              </p:par>
                            </p:childTnLst>
                          </p:cTn>
                        </p:par>
                        <p:par>
                          <p:cTn id="57" fill="hold" nodeType="afterGroup">
                            <p:stCondLst>
                              <p:cond delay="14000"/>
                            </p:stCondLst>
                            <p:childTnLst>
                              <p:par>
                                <p:cTn id="58" presetID="8" presetClass="entr" presetSubtype="16" fill="hold" nodeType="afterEffect">
                                  <p:stCondLst>
                                    <p:cond delay="0"/>
                                  </p:stCondLst>
                                  <p:childTnLst>
                                    <p:set>
                                      <p:cBhvr>
                                        <p:cTn id="59" dur="1" fill="hold">
                                          <p:stCondLst>
                                            <p:cond delay="0"/>
                                          </p:stCondLst>
                                        </p:cTn>
                                        <p:tgtEl>
                                          <p:spTgt spid="203812"/>
                                        </p:tgtEl>
                                        <p:attrNameLst>
                                          <p:attrName>style.visibility</p:attrName>
                                        </p:attrNameLst>
                                      </p:cBhvr>
                                      <p:to>
                                        <p:strVal val="visible"/>
                                      </p:to>
                                    </p:set>
                                    <p:animEffect transition="in" filter="diamond(in)">
                                      <p:cBhvr>
                                        <p:cTn id="60" dur="2000"/>
                                        <p:tgtEl>
                                          <p:spTgt spid="203812"/>
                                        </p:tgtEl>
                                      </p:cBhvr>
                                    </p:animEffect>
                                  </p:childTnLst>
                                </p:cTn>
                              </p:par>
                              <p:par>
                                <p:cTn id="61" presetID="8" presetClass="entr" presetSubtype="16" fill="hold" nodeType="withEffect">
                                  <p:stCondLst>
                                    <p:cond delay="0"/>
                                  </p:stCondLst>
                                  <p:childTnLst>
                                    <p:set>
                                      <p:cBhvr>
                                        <p:cTn id="62" dur="1" fill="hold">
                                          <p:stCondLst>
                                            <p:cond delay="0"/>
                                          </p:stCondLst>
                                        </p:cTn>
                                        <p:tgtEl>
                                          <p:spTgt spid="203813"/>
                                        </p:tgtEl>
                                        <p:attrNameLst>
                                          <p:attrName>style.visibility</p:attrName>
                                        </p:attrNameLst>
                                      </p:cBhvr>
                                      <p:to>
                                        <p:strVal val="visible"/>
                                      </p:to>
                                    </p:set>
                                    <p:animEffect transition="in" filter="diamond(in)">
                                      <p:cBhvr>
                                        <p:cTn id="63" dur="2000"/>
                                        <p:tgtEl>
                                          <p:spTgt spid="203813"/>
                                        </p:tgtEl>
                                      </p:cBhvr>
                                    </p:animEffect>
                                  </p:childTnLst>
                                </p:cTn>
                              </p:par>
                            </p:childTnLst>
                          </p:cTn>
                        </p:par>
                        <p:par>
                          <p:cTn id="64" fill="hold" nodeType="afterGroup">
                            <p:stCondLst>
                              <p:cond delay="16000"/>
                            </p:stCondLst>
                            <p:childTnLst>
                              <p:par>
                                <p:cTn id="65" presetID="9" presetClass="entr" presetSubtype="0" fill="hold" nodeType="afterEffect">
                                  <p:stCondLst>
                                    <p:cond delay="0"/>
                                  </p:stCondLst>
                                  <p:childTnLst>
                                    <p:set>
                                      <p:cBhvr>
                                        <p:cTn id="66" dur="1" fill="hold">
                                          <p:stCondLst>
                                            <p:cond delay="0"/>
                                          </p:stCondLst>
                                        </p:cTn>
                                        <p:tgtEl>
                                          <p:spTgt spid="203814"/>
                                        </p:tgtEl>
                                        <p:attrNameLst>
                                          <p:attrName>style.visibility</p:attrName>
                                        </p:attrNameLst>
                                      </p:cBhvr>
                                      <p:to>
                                        <p:strVal val="visible"/>
                                      </p:to>
                                    </p:set>
                                    <p:animEffect transition="in" filter="dissolve">
                                      <p:cBhvr>
                                        <p:cTn id="67" dur="2000"/>
                                        <p:tgtEl>
                                          <p:spTgt spid="203814"/>
                                        </p:tgtEl>
                                      </p:cBhvr>
                                    </p:animEffect>
                                  </p:childTnLst>
                                </p:cTn>
                              </p:par>
                              <p:par>
                                <p:cTn id="68" presetID="9" presetClass="entr" presetSubtype="0" fill="hold" nodeType="withEffect">
                                  <p:stCondLst>
                                    <p:cond delay="0"/>
                                  </p:stCondLst>
                                  <p:childTnLst>
                                    <p:set>
                                      <p:cBhvr>
                                        <p:cTn id="69" dur="1" fill="hold">
                                          <p:stCondLst>
                                            <p:cond delay="0"/>
                                          </p:stCondLst>
                                        </p:cTn>
                                        <p:tgtEl>
                                          <p:spTgt spid="203815"/>
                                        </p:tgtEl>
                                        <p:attrNameLst>
                                          <p:attrName>style.visibility</p:attrName>
                                        </p:attrNameLst>
                                      </p:cBhvr>
                                      <p:to>
                                        <p:strVal val="visible"/>
                                      </p:to>
                                    </p:set>
                                    <p:animEffect transition="in" filter="dissolve">
                                      <p:cBhvr>
                                        <p:cTn id="70" dur="2000"/>
                                        <p:tgtEl>
                                          <p:spTgt spid="203815"/>
                                        </p:tgtEl>
                                      </p:cBhvr>
                                    </p:animEffect>
                                  </p:childTnLst>
                                </p:cTn>
                              </p:par>
                            </p:childTnLst>
                          </p:cTn>
                        </p:par>
                        <p:par>
                          <p:cTn id="71" fill="hold" nodeType="afterGroup">
                            <p:stCondLst>
                              <p:cond delay="18000"/>
                            </p:stCondLst>
                            <p:childTnLst>
                              <p:par>
                                <p:cTn id="72" presetID="24" presetClass="entr" presetSubtype="0" fill="hold" nodeType="afterEffect">
                                  <p:stCondLst>
                                    <p:cond delay="0"/>
                                  </p:stCondLst>
                                  <p:childTnLst>
                                    <p:set>
                                      <p:cBhvr>
                                        <p:cTn id="73" dur="1" fill="hold">
                                          <p:stCondLst>
                                            <p:cond delay="0"/>
                                          </p:stCondLst>
                                        </p:cTn>
                                        <p:tgtEl>
                                          <p:spTgt spid="203816"/>
                                        </p:tgtEl>
                                        <p:attrNameLst>
                                          <p:attrName>style.visibility</p:attrName>
                                        </p:attrNameLst>
                                      </p:cBhvr>
                                      <p:to>
                                        <p:strVal val="visible"/>
                                      </p:to>
                                    </p:set>
                                    <p:anim to="" calcmode="lin" valueType="num">
                                      <p:cBhvr>
                                        <p:cTn id="74" dur="1" fill="hold"/>
                                        <p:tgtEl>
                                          <p:spTgt spid="203816"/>
                                        </p:tgtEl>
                                        <p:attrNameLst>
                                          <p:attrName/>
                                        </p:attrNameLst>
                                      </p:cBhvr>
                                    </p:anim>
                                  </p:childTnLst>
                                </p:cTn>
                              </p:par>
                              <p:par>
                                <p:cTn id="75" presetID="24" presetClass="entr" presetSubtype="0" fill="hold" nodeType="withEffect">
                                  <p:stCondLst>
                                    <p:cond delay="0"/>
                                  </p:stCondLst>
                                  <p:childTnLst>
                                    <p:set>
                                      <p:cBhvr>
                                        <p:cTn id="76" dur="1" fill="hold">
                                          <p:stCondLst>
                                            <p:cond delay="0"/>
                                          </p:stCondLst>
                                        </p:cTn>
                                        <p:tgtEl>
                                          <p:spTgt spid="203817"/>
                                        </p:tgtEl>
                                        <p:attrNameLst>
                                          <p:attrName>style.visibility</p:attrName>
                                        </p:attrNameLst>
                                      </p:cBhvr>
                                      <p:to>
                                        <p:strVal val="visible"/>
                                      </p:to>
                                    </p:set>
                                    <p:anim to="" calcmode="lin" valueType="num">
                                      <p:cBhvr>
                                        <p:cTn id="77" dur="1" fill="hold"/>
                                        <p:tgtEl>
                                          <p:spTgt spid="203817"/>
                                        </p:tgtEl>
                                        <p:attrNameLst>
                                          <p:attrName/>
                                        </p:attrNameLst>
                                      </p:cBhvr>
                                    </p:anim>
                                  </p:childTnLst>
                                </p:cTn>
                              </p:par>
                            </p:childTnLst>
                          </p:cTn>
                        </p:par>
                        <p:par>
                          <p:cTn id="78" fill="hold" nodeType="afterGroup">
                            <p:stCondLst>
                              <p:cond delay="18000"/>
                            </p:stCondLst>
                            <p:childTnLst>
                              <p:par>
                                <p:cTn id="79" presetID="16" presetClass="entr" presetSubtype="26" fill="hold" nodeType="afterEffect">
                                  <p:stCondLst>
                                    <p:cond delay="0"/>
                                  </p:stCondLst>
                                  <p:childTnLst>
                                    <p:set>
                                      <p:cBhvr>
                                        <p:cTn id="80" dur="1" fill="hold">
                                          <p:stCondLst>
                                            <p:cond delay="0"/>
                                          </p:stCondLst>
                                        </p:cTn>
                                        <p:tgtEl>
                                          <p:spTgt spid="203818"/>
                                        </p:tgtEl>
                                        <p:attrNameLst>
                                          <p:attrName>style.visibility</p:attrName>
                                        </p:attrNameLst>
                                      </p:cBhvr>
                                      <p:to>
                                        <p:strVal val="visible"/>
                                      </p:to>
                                    </p:set>
                                    <p:animEffect transition="in" filter="barn(inHorizontal)">
                                      <p:cBhvr>
                                        <p:cTn id="81" dur="2000"/>
                                        <p:tgtEl>
                                          <p:spTgt spid="203818"/>
                                        </p:tgtEl>
                                      </p:cBhvr>
                                    </p:animEffect>
                                  </p:childTnLst>
                                </p:cTn>
                              </p:par>
                              <p:par>
                                <p:cTn id="82" presetID="16" presetClass="entr" presetSubtype="26" fill="hold" nodeType="withEffect">
                                  <p:stCondLst>
                                    <p:cond delay="0"/>
                                  </p:stCondLst>
                                  <p:childTnLst>
                                    <p:set>
                                      <p:cBhvr>
                                        <p:cTn id="83" dur="1" fill="hold">
                                          <p:stCondLst>
                                            <p:cond delay="0"/>
                                          </p:stCondLst>
                                        </p:cTn>
                                        <p:tgtEl>
                                          <p:spTgt spid="203819"/>
                                        </p:tgtEl>
                                        <p:attrNameLst>
                                          <p:attrName>style.visibility</p:attrName>
                                        </p:attrNameLst>
                                      </p:cBhvr>
                                      <p:to>
                                        <p:strVal val="visible"/>
                                      </p:to>
                                    </p:set>
                                    <p:animEffect transition="in" filter="barn(inHorizontal)">
                                      <p:cBhvr>
                                        <p:cTn id="84" dur="2000"/>
                                        <p:tgtEl>
                                          <p:spTgt spid="203819"/>
                                        </p:tgtEl>
                                      </p:cBhvr>
                                    </p:animEffect>
                                  </p:childTnLst>
                                </p:cTn>
                              </p:par>
                            </p:childTnLst>
                          </p:cTn>
                        </p:par>
                        <p:par>
                          <p:cTn id="85" fill="hold" nodeType="afterGroup">
                            <p:stCondLst>
                              <p:cond delay="20000"/>
                            </p:stCondLst>
                            <p:childTnLst>
                              <p:par>
                                <p:cTn id="86" presetID="20" presetClass="entr" presetSubtype="0" fill="hold" nodeType="afterEffect">
                                  <p:stCondLst>
                                    <p:cond delay="0"/>
                                  </p:stCondLst>
                                  <p:childTnLst>
                                    <p:set>
                                      <p:cBhvr>
                                        <p:cTn id="87" dur="1" fill="hold">
                                          <p:stCondLst>
                                            <p:cond delay="0"/>
                                          </p:stCondLst>
                                        </p:cTn>
                                        <p:tgtEl>
                                          <p:spTgt spid="203820"/>
                                        </p:tgtEl>
                                        <p:attrNameLst>
                                          <p:attrName>style.visibility</p:attrName>
                                        </p:attrNameLst>
                                      </p:cBhvr>
                                      <p:to>
                                        <p:strVal val="visible"/>
                                      </p:to>
                                    </p:set>
                                    <p:animEffect transition="in" filter="wedge">
                                      <p:cBhvr>
                                        <p:cTn id="88" dur="2000"/>
                                        <p:tgtEl>
                                          <p:spTgt spid="203820"/>
                                        </p:tgtEl>
                                      </p:cBhvr>
                                    </p:animEffect>
                                  </p:childTnLst>
                                </p:cTn>
                              </p:par>
                              <p:par>
                                <p:cTn id="89" presetID="20" presetClass="entr" presetSubtype="0" fill="hold" nodeType="withEffect">
                                  <p:stCondLst>
                                    <p:cond delay="0"/>
                                  </p:stCondLst>
                                  <p:childTnLst>
                                    <p:set>
                                      <p:cBhvr>
                                        <p:cTn id="90" dur="1" fill="hold">
                                          <p:stCondLst>
                                            <p:cond delay="0"/>
                                          </p:stCondLst>
                                        </p:cTn>
                                        <p:tgtEl>
                                          <p:spTgt spid="203822"/>
                                        </p:tgtEl>
                                        <p:attrNameLst>
                                          <p:attrName>style.visibility</p:attrName>
                                        </p:attrNameLst>
                                      </p:cBhvr>
                                      <p:to>
                                        <p:strVal val="visible"/>
                                      </p:to>
                                    </p:set>
                                    <p:animEffect transition="in" filter="wedge">
                                      <p:cBhvr>
                                        <p:cTn id="91" dur="2000"/>
                                        <p:tgtEl>
                                          <p:spTgt spid="203822"/>
                                        </p:tgtEl>
                                      </p:cBhvr>
                                    </p:animEffect>
                                  </p:childTnLst>
                                </p:cTn>
                              </p:par>
                            </p:childTnLst>
                          </p:cTn>
                        </p:par>
                        <p:par>
                          <p:cTn id="92" fill="hold" nodeType="afterGroup">
                            <p:stCondLst>
                              <p:cond delay="22000"/>
                            </p:stCondLst>
                            <p:childTnLst>
                              <p:par>
                                <p:cTn id="93" presetID="20" presetClass="exit" presetSubtype="0" fill="hold" nodeType="afterEffect">
                                  <p:stCondLst>
                                    <p:cond delay="0"/>
                                  </p:stCondLst>
                                  <p:childTnLst>
                                    <p:animEffect transition="out" filter="wedge">
                                      <p:cBhvr>
                                        <p:cTn id="94" dur="2000"/>
                                        <p:tgtEl>
                                          <p:spTgt spid="203820"/>
                                        </p:tgtEl>
                                      </p:cBhvr>
                                    </p:animEffect>
                                    <p:set>
                                      <p:cBhvr>
                                        <p:cTn id="95" dur="1" fill="hold">
                                          <p:stCondLst>
                                            <p:cond delay="1999"/>
                                          </p:stCondLst>
                                        </p:cTn>
                                        <p:tgtEl>
                                          <p:spTgt spid="203820"/>
                                        </p:tgtEl>
                                        <p:attrNameLst>
                                          <p:attrName>style.visibility</p:attrName>
                                        </p:attrNameLst>
                                      </p:cBhvr>
                                      <p:to>
                                        <p:strVal val="hidden"/>
                                      </p:to>
                                    </p:set>
                                  </p:childTnLst>
                                </p:cTn>
                              </p:par>
                              <p:par>
                                <p:cTn id="96" presetID="20" presetClass="exit" presetSubtype="0" fill="hold" nodeType="withEffect">
                                  <p:stCondLst>
                                    <p:cond delay="0"/>
                                  </p:stCondLst>
                                  <p:childTnLst>
                                    <p:animEffect transition="out" filter="wedge">
                                      <p:cBhvr>
                                        <p:cTn id="97" dur="2000"/>
                                        <p:tgtEl>
                                          <p:spTgt spid="203822"/>
                                        </p:tgtEl>
                                      </p:cBhvr>
                                    </p:animEffect>
                                    <p:set>
                                      <p:cBhvr>
                                        <p:cTn id="98" dur="1" fill="hold">
                                          <p:stCondLst>
                                            <p:cond delay="1999"/>
                                          </p:stCondLst>
                                        </p:cTn>
                                        <p:tgtEl>
                                          <p:spTgt spid="203822"/>
                                        </p:tgtEl>
                                        <p:attrNameLst>
                                          <p:attrName>style.visibility</p:attrName>
                                        </p:attrNameLst>
                                      </p:cBhvr>
                                      <p:to>
                                        <p:strVal val="hidden"/>
                                      </p:to>
                                    </p:set>
                                  </p:childTnLst>
                                </p:cTn>
                              </p:par>
                            </p:childTnLst>
                          </p:cTn>
                        </p:par>
                        <p:par>
                          <p:cTn id="99" fill="hold" nodeType="afterGroup">
                            <p:stCondLst>
                              <p:cond delay="24000"/>
                            </p:stCondLst>
                            <p:childTnLst>
                              <p:par>
                                <p:cTn id="100" presetID="16" presetClass="exit" presetSubtype="26" fill="hold" nodeType="afterEffect">
                                  <p:stCondLst>
                                    <p:cond delay="0"/>
                                  </p:stCondLst>
                                  <p:childTnLst>
                                    <p:animEffect transition="out" filter="barn(inHorizontal)">
                                      <p:cBhvr>
                                        <p:cTn id="101" dur="2000"/>
                                        <p:tgtEl>
                                          <p:spTgt spid="203818"/>
                                        </p:tgtEl>
                                      </p:cBhvr>
                                    </p:animEffect>
                                    <p:set>
                                      <p:cBhvr>
                                        <p:cTn id="102" dur="1" fill="hold">
                                          <p:stCondLst>
                                            <p:cond delay="1999"/>
                                          </p:stCondLst>
                                        </p:cTn>
                                        <p:tgtEl>
                                          <p:spTgt spid="203818"/>
                                        </p:tgtEl>
                                        <p:attrNameLst>
                                          <p:attrName>style.visibility</p:attrName>
                                        </p:attrNameLst>
                                      </p:cBhvr>
                                      <p:to>
                                        <p:strVal val="hidden"/>
                                      </p:to>
                                    </p:set>
                                  </p:childTnLst>
                                </p:cTn>
                              </p:par>
                              <p:par>
                                <p:cTn id="103" presetID="16" presetClass="exit" presetSubtype="26" fill="hold" nodeType="withEffect">
                                  <p:stCondLst>
                                    <p:cond delay="0"/>
                                  </p:stCondLst>
                                  <p:childTnLst>
                                    <p:animEffect transition="out" filter="barn(inHorizontal)">
                                      <p:cBhvr>
                                        <p:cTn id="104" dur="2000"/>
                                        <p:tgtEl>
                                          <p:spTgt spid="203819"/>
                                        </p:tgtEl>
                                      </p:cBhvr>
                                    </p:animEffect>
                                    <p:set>
                                      <p:cBhvr>
                                        <p:cTn id="105" dur="1" fill="hold">
                                          <p:stCondLst>
                                            <p:cond delay="1999"/>
                                          </p:stCondLst>
                                        </p:cTn>
                                        <p:tgtEl>
                                          <p:spTgt spid="203819"/>
                                        </p:tgtEl>
                                        <p:attrNameLst>
                                          <p:attrName>style.visibility</p:attrName>
                                        </p:attrNameLst>
                                      </p:cBhvr>
                                      <p:to>
                                        <p:strVal val="hidden"/>
                                      </p:to>
                                    </p:set>
                                  </p:childTnLst>
                                </p:cTn>
                              </p:par>
                            </p:childTnLst>
                          </p:cTn>
                        </p:par>
                        <p:par>
                          <p:cTn id="106" fill="hold" nodeType="afterGroup">
                            <p:stCondLst>
                              <p:cond delay="26000"/>
                            </p:stCondLst>
                            <p:childTnLst>
                              <p:par>
                                <p:cTn id="107" presetID="24" presetClass="exit" presetSubtype="0" fill="hold" nodeType="afterEffect">
                                  <p:stCondLst>
                                    <p:cond delay="0"/>
                                  </p:stCondLst>
                                  <p:childTnLst>
                                    <p:anim to="" calcmode="lin" valueType="num">
                                      <p:cBhvr>
                                        <p:cTn id="108" dur="1"/>
                                        <p:tgtEl>
                                          <p:spTgt spid="203816"/>
                                        </p:tgtEl>
                                        <p:attrNameLst>
                                          <p:attrName/>
                                        </p:attrNameLst>
                                      </p:cBhvr>
                                    </p:anim>
                                    <p:set>
                                      <p:cBhvr>
                                        <p:cTn id="109" dur="1" fill="hold">
                                          <p:stCondLst>
                                            <p:cond delay="0"/>
                                          </p:stCondLst>
                                        </p:cTn>
                                        <p:tgtEl>
                                          <p:spTgt spid="203816"/>
                                        </p:tgtEl>
                                        <p:attrNameLst>
                                          <p:attrName>style.visibility</p:attrName>
                                        </p:attrNameLst>
                                      </p:cBhvr>
                                      <p:to>
                                        <p:strVal val="hidden"/>
                                      </p:to>
                                    </p:set>
                                  </p:childTnLst>
                                </p:cTn>
                              </p:par>
                              <p:par>
                                <p:cTn id="110" presetID="24" presetClass="exit" presetSubtype="0" fill="hold" nodeType="withEffect">
                                  <p:stCondLst>
                                    <p:cond delay="0"/>
                                  </p:stCondLst>
                                  <p:childTnLst>
                                    <p:anim to="" calcmode="lin" valueType="num">
                                      <p:cBhvr>
                                        <p:cTn id="111" dur="1"/>
                                        <p:tgtEl>
                                          <p:spTgt spid="203817"/>
                                        </p:tgtEl>
                                        <p:attrNameLst>
                                          <p:attrName/>
                                        </p:attrNameLst>
                                      </p:cBhvr>
                                    </p:anim>
                                    <p:set>
                                      <p:cBhvr>
                                        <p:cTn id="112" dur="1" fill="hold">
                                          <p:stCondLst>
                                            <p:cond delay="0"/>
                                          </p:stCondLst>
                                        </p:cTn>
                                        <p:tgtEl>
                                          <p:spTgt spid="203817"/>
                                        </p:tgtEl>
                                        <p:attrNameLst>
                                          <p:attrName>style.visibility</p:attrName>
                                        </p:attrNameLst>
                                      </p:cBhvr>
                                      <p:to>
                                        <p:strVal val="hidden"/>
                                      </p:to>
                                    </p:set>
                                  </p:childTnLst>
                                </p:cTn>
                              </p:par>
                            </p:childTnLst>
                          </p:cTn>
                        </p:par>
                        <p:par>
                          <p:cTn id="113" fill="hold" nodeType="afterGroup">
                            <p:stCondLst>
                              <p:cond delay="26000"/>
                            </p:stCondLst>
                            <p:childTnLst>
                              <p:par>
                                <p:cTn id="114" presetID="9" presetClass="exit" presetSubtype="0" fill="hold" nodeType="afterEffect">
                                  <p:stCondLst>
                                    <p:cond delay="0"/>
                                  </p:stCondLst>
                                  <p:childTnLst>
                                    <p:animEffect transition="out" filter="dissolve">
                                      <p:cBhvr>
                                        <p:cTn id="115" dur="2000"/>
                                        <p:tgtEl>
                                          <p:spTgt spid="203814"/>
                                        </p:tgtEl>
                                      </p:cBhvr>
                                    </p:animEffect>
                                    <p:set>
                                      <p:cBhvr>
                                        <p:cTn id="116" dur="1" fill="hold">
                                          <p:stCondLst>
                                            <p:cond delay="1999"/>
                                          </p:stCondLst>
                                        </p:cTn>
                                        <p:tgtEl>
                                          <p:spTgt spid="203814"/>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2000"/>
                                        <p:tgtEl>
                                          <p:spTgt spid="203815"/>
                                        </p:tgtEl>
                                      </p:cBhvr>
                                    </p:animEffect>
                                    <p:set>
                                      <p:cBhvr>
                                        <p:cTn id="119" dur="1" fill="hold">
                                          <p:stCondLst>
                                            <p:cond delay="1999"/>
                                          </p:stCondLst>
                                        </p:cTn>
                                        <p:tgtEl>
                                          <p:spTgt spid="203815"/>
                                        </p:tgtEl>
                                        <p:attrNameLst>
                                          <p:attrName>style.visibility</p:attrName>
                                        </p:attrNameLst>
                                      </p:cBhvr>
                                      <p:to>
                                        <p:strVal val="hidden"/>
                                      </p:to>
                                    </p:set>
                                  </p:childTnLst>
                                </p:cTn>
                              </p:par>
                            </p:childTnLst>
                          </p:cTn>
                        </p:par>
                        <p:par>
                          <p:cTn id="120" fill="hold" nodeType="afterGroup">
                            <p:stCondLst>
                              <p:cond delay="28000"/>
                            </p:stCondLst>
                            <p:childTnLst>
                              <p:par>
                                <p:cTn id="121" presetID="8" presetClass="exit" presetSubtype="16" fill="hold" nodeType="afterEffect">
                                  <p:stCondLst>
                                    <p:cond delay="0"/>
                                  </p:stCondLst>
                                  <p:childTnLst>
                                    <p:animEffect transition="out" filter="diamond(in)">
                                      <p:cBhvr>
                                        <p:cTn id="122" dur="2000"/>
                                        <p:tgtEl>
                                          <p:spTgt spid="203812"/>
                                        </p:tgtEl>
                                      </p:cBhvr>
                                    </p:animEffect>
                                    <p:set>
                                      <p:cBhvr>
                                        <p:cTn id="123" dur="1" fill="hold">
                                          <p:stCondLst>
                                            <p:cond delay="1999"/>
                                          </p:stCondLst>
                                        </p:cTn>
                                        <p:tgtEl>
                                          <p:spTgt spid="203812"/>
                                        </p:tgtEl>
                                        <p:attrNameLst>
                                          <p:attrName>style.visibility</p:attrName>
                                        </p:attrNameLst>
                                      </p:cBhvr>
                                      <p:to>
                                        <p:strVal val="hidden"/>
                                      </p:to>
                                    </p:set>
                                  </p:childTnLst>
                                </p:cTn>
                              </p:par>
                              <p:par>
                                <p:cTn id="124" presetID="8" presetClass="exit" presetSubtype="16" fill="hold" nodeType="withEffect">
                                  <p:stCondLst>
                                    <p:cond delay="0"/>
                                  </p:stCondLst>
                                  <p:childTnLst>
                                    <p:animEffect transition="out" filter="diamond(in)">
                                      <p:cBhvr>
                                        <p:cTn id="125" dur="2000"/>
                                        <p:tgtEl>
                                          <p:spTgt spid="203813"/>
                                        </p:tgtEl>
                                      </p:cBhvr>
                                    </p:animEffect>
                                    <p:set>
                                      <p:cBhvr>
                                        <p:cTn id="126" dur="1" fill="hold">
                                          <p:stCondLst>
                                            <p:cond delay="1999"/>
                                          </p:stCondLst>
                                        </p:cTn>
                                        <p:tgtEl>
                                          <p:spTgt spid="203813"/>
                                        </p:tgtEl>
                                        <p:attrNameLst>
                                          <p:attrName>style.visibility</p:attrName>
                                        </p:attrNameLst>
                                      </p:cBhvr>
                                      <p:to>
                                        <p:strVal val="hidden"/>
                                      </p:to>
                                    </p:set>
                                  </p:childTnLst>
                                </p:cTn>
                              </p:par>
                            </p:childTnLst>
                          </p:cTn>
                        </p:par>
                        <p:par>
                          <p:cTn id="127" fill="hold" nodeType="afterGroup">
                            <p:stCondLst>
                              <p:cond delay="30000"/>
                            </p:stCondLst>
                            <p:childTnLst>
                              <p:par>
                                <p:cTn id="128" presetID="22" presetClass="exit" presetSubtype="4" fill="hold" nodeType="afterEffect">
                                  <p:stCondLst>
                                    <p:cond delay="0"/>
                                  </p:stCondLst>
                                  <p:childTnLst>
                                    <p:animEffect transition="out" filter="wipe(down)">
                                      <p:cBhvr>
                                        <p:cTn id="129" dur="2000"/>
                                        <p:tgtEl>
                                          <p:spTgt spid="203809"/>
                                        </p:tgtEl>
                                      </p:cBhvr>
                                    </p:animEffect>
                                    <p:set>
                                      <p:cBhvr>
                                        <p:cTn id="130" dur="1" fill="hold">
                                          <p:stCondLst>
                                            <p:cond delay="1999"/>
                                          </p:stCondLst>
                                        </p:cTn>
                                        <p:tgtEl>
                                          <p:spTgt spid="203809"/>
                                        </p:tgtEl>
                                        <p:attrNameLst>
                                          <p:attrName>style.visibility</p:attrName>
                                        </p:attrNameLst>
                                      </p:cBhvr>
                                      <p:to>
                                        <p:strVal val="hidden"/>
                                      </p:to>
                                    </p:set>
                                  </p:childTnLst>
                                </p:cTn>
                              </p:par>
                              <p:par>
                                <p:cTn id="131" presetID="22" presetClass="exit" presetSubtype="4" fill="hold" nodeType="withEffect">
                                  <p:stCondLst>
                                    <p:cond delay="0"/>
                                  </p:stCondLst>
                                  <p:childTnLst>
                                    <p:animEffect transition="out" filter="wipe(down)">
                                      <p:cBhvr>
                                        <p:cTn id="132" dur="2000"/>
                                        <p:tgtEl>
                                          <p:spTgt spid="203811"/>
                                        </p:tgtEl>
                                      </p:cBhvr>
                                    </p:animEffect>
                                    <p:set>
                                      <p:cBhvr>
                                        <p:cTn id="133" dur="1" fill="hold">
                                          <p:stCondLst>
                                            <p:cond delay="1999"/>
                                          </p:stCondLst>
                                        </p:cTn>
                                        <p:tgtEl>
                                          <p:spTgt spid="203811"/>
                                        </p:tgtEl>
                                        <p:attrNameLst>
                                          <p:attrName>style.visibility</p:attrName>
                                        </p:attrNameLst>
                                      </p:cBhvr>
                                      <p:to>
                                        <p:strVal val="hidden"/>
                                      </p:to>
                                    </p:set>
                                  </p:childTnLst>
                                </p:cTn>
                              </p:par>
                            </p:childTnLst>
                          </p:cTn>
                        </p:par>
                        <p:par>
                          <p:cTn id="134" fill="hold" nodeType="afterGroup">
                            <p:stCondLst>
                              <p:cond delay="32000"/>
                            </p:stCondLst>
                            <p:childTnLst>
                              <p:par>
                                <p:cTn id="135" presetID="14" presetClass="exit" presetSubtype="10" fill="hold" nodeType="afterEffect">
                                  <p:stCondLst>
                                    <p:cond delay="0"/>
                                  </p:stCondLst>
                                  <p:childTnLst>
                                    <p:animEffect transition="out" filter="randombar(horizontal)">
                                      <p:cBhvr>
                                        <p:cTn id="136" dur="2000"/>
                                        <p:tgtEl>
                                          <p:spTgt spid="203807"/>
                                        </p:tgtEl>
                                      </p:cBhvr>
                                    </p:animEffect>
                                    <p:set>
                                      <p:cBhvr>
                                        <p:cTn id="137" dur="1" fill="hold">
                                          <p:stCondLst>
                                            <p:cond delay="1999"/>
                                          </p:stCondLst>
                                        </p:cTn>
                                        <p:tgtEl>
                                          <p:spTgt spid="203807"/>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2000"/>
                                        <p:tgtEl>
                                          <p:spTgt spid="203808"/>
                                        </p:tgtEl>
                                      </p:cBhvr>
                                    </p:animEffect>
                                    <p:set>
                                      <p:cBhvr>
                                        <p:cTn id="140" dur="1" fill="hold">
                                          <p:stCondLst>
                                            <p:cond delay="1999"/>
                                          </p:stCondLst>
                                        </p:cTn>
                                        <p:tgtEl>
                                          <p:spTgt spid="203808"/>
                                        </p:tgtEl>
                                        <p:attrNameLst>
                                          <p:attrName>style.visibility</p:attrName>
                                        </p:attrNameLst>
                                      </p:cBhvr>
                                      <p:to>
                                        <p:strVal val="hidden"/>
                                      </p:to>
                                    </p:set>
                                  </p:childTnLst>
                                </p:cTn>
                              </p:par>
                            </p:childTnLst>
                          </p:cTn>
                        </p:par>
                        <p:par>
                          <p:cTn id="141" fill="hold" nodeType="afterGroup">
                            <p:stCondLst>
                              <p:cond delay="34000"/>
                            </p:stCondLst>
                            <p:childTnLst>
                              <p:par>
                                <p:cTn id="142" presetID="13" presetClass="exit" presetSubtype="16" fill="hold" nodeType="afterEffect">
                                  <p:stCondLst>
                                    <p:cond delay="0"/>
                                  </p:stCondLst>
                                  <p:childTnLst>
                                    <p:animEffect transition="out" filter="plus(in)">
                                      <p:cBhvr>
                                        <p:cTn id="143" dur="2000"/>
                                        <p:tgtEl>
                                          <p:spTgt spid="203805"/>
                                        </p:tgtEl>
                                      </p:cBhvr>
                                    </p:animEffect>
                                    <p:set>
                                      <p:cBhvr>
                                        <p:cTn id="144" dur="1" fill="hold">
                                          <p:stCondLst>
                                            <p:cond delay="1999"/>
                                          </p:stCondLst>
                                        </p:cTn>
                                        <p:tgtEl>
                                          <p:spTgt spid="203805"/>
                                        </p:tgtEl>
                                        <p:attrNameLst>
                                          <p:attrName>style.visibility</p:attrName>
                                        </p:attrNameLst>
                                      </p:cBhvr>
                                      <p:to>
                                        <p:strVal val="hidden"/>
                                      </p:to>
                                    </p:set>
                                  </p:childTnLst>
                                </p:cTn>
                              </p:par>
                              <p:par>
                                <p:cTn id="145" presetID="13" presetClass="exit" presetSubtype="16" fill="hold" nodeType="withEffect">
                                  <p:stCondLst>
                                    <p:cond delay="0"/>
                                  </p:stCondLst>
                                  <p:childTnLst>
                                    <p:animEffect transition="out" filter="plus(in)">
                                      <p:cBhvr>
                                        <p:cTn id="146" dur="2000"/>
                                        <p:tgtEl>
                                          <p:spTgt spid="203806"/>
                                        </p:tgtEl>
                                      </p:cBhvr>
                                    </p:animEffect>
                                    <p:set>
                                      <p:cBhvr>
                                        <p:cTn id="147" dur="1" fill="hold">
                                          <p:stCondLst>
                                            <p:cond delay="1999"/>
                                          </p:stCondLst>
                                        </p:cTn>
                                        <p:tgtEl>
                                          <p:spTgt spid="203806"/>
                                        </p:tgtEl>
                                        <p:attrNameLst>
                                          <p:attrName>style.visibility</p:attrName>
                                        </p:attrNameLst>
                                      </p:cBhvr>
                                      <p:to>
                                        <p:strVal val="hidden"/>
                                      </p:to>
                                    </p:set>
                                  </p:childTnLst>
                                </p:cTn>
                              </p:par>
                            </p:childTnLst>
                          </p:cTn>
                        </p:par>
                        <p:par>
                          <p:cTn id="148" fill="hold" nodeType="afterGroup">
                            <p:stCondLst>
                              <p:cond delay="36000"/>
                            </p:stCondLst>
                            <p:childTnLst>
                              <p:par>
                                <p:cTn id="149" presetID="18" presetClass="exit" presetSubtype="12" fill="hold" nodeType="afterEffect">
                                  <p:stCondLst>
                                    <p:cond delay="0"/>
                                  </p:stCondLst>
                                  <p:childTnLst>
                                    <p:animEffect transition="out" filter="strips(downLeft)">
                                      <p:cBhvr>
                                        <p:cTn id="150" dur="2000"/>
                                        <p:tgtEl>
                                          <p:spTgt spid="203804"/>
                                        </p:tgtEl>
                                      </p:cBhvr>
                                    </p:animEffect>
                                    <p:set>
                                      <p:cBhvr>
                                        <p:cTn id="151" dur="1" fill="hold">
                                          <p:stCondLst>
                                            <p:cond delay="1999"/>
                                          </p:stCondLst>
                                        </p:cTn>
                                        <p:tgtEl>
                                          <p:spTgt spid="203804"/>
                                        </p:tgtEl>
                                        <p:attrNameLst>
                                          <p:attrName>style.visibility</p:attrName>
                                        </p:attrNameLst>
                                      </p:cBhvr>
                                      <p:to>
                                        <p:strVal val="hidden"/>
                                      </p:to>
                                    </p:set>
                                  </p:childTnLst>
                                </p:cTn>
                              </p:par>
                              <p:par>
                                <p:cTn id="152" presetID="18" presetClass="exit" presetSubtype="12" fill="hold" nodeType="withEffect">
                                  <p:stCondLst>
                                    <p:cond delay="0"/>
                                  </p:stCondLst>
                                  <p:childTnLst>
                                    <p:animEffect transition="out" filter="strips(downLeft)">
                                      <p:cBhvr>
                                        <p:cTn id="153" dur="2000"/>
                                        <p:tgtEl>
                                          <p:spTgt spid="203803"/>
                                        </p:tgtEl>
                                      </p:cBhvr>
                                    </p:animEffect>
                                    <p:set>
                                      <p:cBhvr>
                                        <p:cTn id="154" dur="1" fill="hold">
                                          <p:stCondLst>
                                            <p:cond delay="1999"/>
                                          </p:stCondLst>
                                        </p:cTn>
                                        <p:tgtEl>
                                          <p:spTgt spid="203803"/>
                                        </p:tgtEl>
                                        <p:attrNameLst>
                                          <p:attrName>style.visibility</p:attrName>
                                        </p:attrNameLst>
                                      </p:cBhvr>
                                      <p:to>
                                        <p:strVal val="hidden"/>
                                      </p:to>
                                    </p:set>
                                  </p:childTnLst>
                                </p:cTn>
                              </p:par>
                            </p:childTnLst>
                          </p:cTn>
                        </p:par>
                        <p:par>
                          <p:cTn id="155" fill="hold" nodeType="afterGroup">
                            <p:stCondLst>
                              <p:cond delay="38000"/>
                            </p:stCondLst>
                            <p:childTnLst>
                              <p:par>
                                <p:cTn id="156" presetID="20" presetClass="exit" presetSubtype="0" fill="hold" nodeType="afterEffect">
                                  <p:stCondLst>
                                    <p:cond delay="0"/>
                                  </p:stCondLst>
                                  <p:childTnLst>
                                    <p:animEffect transition="out" filter="wedge">
                                      <p:cBhvr>
                                        <p:cTn id="157" dur="2000"/>
                                        <p:tgtEl>
                                          <p:spTgt spid="203800"/>
                                        </p:tgtEl>
                                      </p:cBhvr>
                                    </p:animEffect>
                                    <p:set>
                                      <p:cBhvr>
                                        <p:cTn id="158" dur="1" fill="hold">
                                          <p:stCondLst>
                                            <p:cond delay="1999"/>
                                          </p:stCondLst>
                                        </p:cTn>
                                        <p:tgtEl>
                                          <p:spTgt spid="203800"/>
                                        </p:tgtEl>
                                        <p:attrNameLst>
                                          <p:attrName>style.visibility</p:attrName>
                                        </p:attrNameLst>
                                      </p:cBhvr>
                                      <p:to>
                                        <p:strVal val="hidden"/>
                                      </p:to>
                                    </p:set>
                                  </p:childTnLst>
                                </p:cTn>
                              </p:par>
                              <p:par>
                                <p:cTn id="159" presetID="20" presetClass="exit" presetSubtype="0" fill="hold" nodeType="withEffect">
                                  <p:stCondLst>
                                    <p:cond delay="0"/>
                                  </p:stCondLst>
                                  <p:childTnLst>
                                    <p:animEffect transition="out" filter="wedge">
                                      <p:cBhvr>
                                        <p:cTn id="160" dur="2000"/>
                                        <p:tgtEl>
                                          <p:spTgt spid="203801"/>
                                        </p:tgtEl>
                                      </p:cBhvr>
                                    </p:animEffect>
                                    <p:set>
                                      <p:cBhvr>
                                        <p:cTn id="161" dur="1" fill="hold">
                                          <p:stCondLst>
                                            <p:cond delay="1999"/>
                                          </p:stCondLst>
                                        </p:cTn>
                                        <p:tgtEl>
                                          <p:spTgt spid="203801"/>
                                        </p:tgtEl>
                                        <p:attrNameLst>
                                          <p:attrName>style.visibility</p:attrName>
                                        </p:attrNameLst>
                                      </p:cBhvr>
                                      <p:to>
                                        <p:strVal val="hidden"/>
                                      </p:to>
                                    </p:set>
                                  </p:childTnLst>
                                </p:cTn>
                              </p:par>
                            </p:childTnLst>
                          </p:cTn>
                        </p:par>
                        <p:par>
                          <p:cTn id="162" fill="hold" nodeType="afterGroup">
                            <p:stCondLst>
                              <p:cond delay="40000"/>
                            </p:stCondLst>
                            <p:childTnLst>
                              <p:par>
                                <p:cTn id="163" presetID="16" presetClass="exit" presetSubtype="21" fill="hold" nodeType="afterEffect">
                                  <p:stCondLst>
                                    <p:cond delay="0"/>
                                  </p:stCondLst>
                                  <p:childTnLst>
                                    <p:animEffect transition="out" filter="barn(inVertical)">
                                      <p:cBhvr>
                                        <p:cTn id="164" dur="2000"/>
                                        <p:tgtEl>
                                          <p:spTgt spid="203797"/>
                                        </p:tgtEl>
                                      </p:cBhvr>
                                    </p:animEffect>
                                    <p:set>
                                      <p:cBhvr>
                                        <p:cTn id="165" dur="1" fill="hold">
                                          <p:stCondLst>
                                            <p:cond delay="1999"/>
                                          </p:stCondLst>
                                        </p:cTn>
                                        <p:tgtEl>
                                          <p:spTgt spid="203797"/>
                                        </p:tgtEl>
                                        <p:attrNameLst>
                                          <p:attrName>style.visibility</p:attrName>
                                        </p:attrNameLst>
                                      </p:cBhvr>
                                      <p:to>
                                        <p:strVal val="hidden"/>
                                      </p:to>
                                    </p:set>
                                  </p:childTnLst>
                                </p:cTn>
                              </p:par>
                              <p:par>
                                <p:cTn id="166" presetID="16" presetClass="exit" presetSubtype="21" fill="hold" nodeType="withEffect">
                                  <p:stCondLst>
                                    <p:cond delay="0"/>
                                  </p:stCondLst>
                                  <p:childTnLst>
                                    <p:animEffect transition="out" filter="barn(inVertical)">
                                      <p:cBhvr>
                                        <p:cTn id="167" dur="2000"/>
                                        <p:tgtEl>
                                          <p:spTgt spid="203799"/>
                                        </p:tgtEl>
                                      </p:cBhvr>
                                    </p:animEffect>
                                    <p:set>
                                      <p:cBhvr>
                                        <p:cTn id="168" dur="1" fill="hold">
                                          <p:stCondLst>
                                            <p:cond delay="1999"/>
                                          </p:stCondLst>
                                        </p:cTn>
                                        <p:tgtEl>
                                          <p:spTgt spid="203799"/>
                                        </p:tgtEl>
                                        <p:attrNameLst>
                                          <p:attrName>style.visibility</p:attrName>
                                        </p:attrNameLst>
                                      </p:cBhvr>
                                      <p:to>
                                        <p:strVal val="hidden"/>
                                      </p:to>
                                    </p:set>
                                  </p:childTnLst>
                                </p:cTn>
                              </p:par>
                            </p:childTnLst>
                          </p:cTn>
                        </p:par>
                        <p:par>
                          <p:cTn id="169" fill="hold" nodeType="afterGroup">
                            <p:stCondLst>
                              <p:cond delay="42000"/>
                            </p:stCondLst>
                            <p:childTnLst>
                              <p:par>
                                <p:cTn id="170" presetID="16" presetClass="exit" presetSubtype="26" fill="hold" nodeType="afterEffect">
                                  <p:stCondLst>
                                    <p:cond delay="0"/>
                                  </p:stCondLst>
                                  <p:childTnLst>
                                    <p:animEffect transition="out" filter="barn(inHorizontal)">
                                      <p:cBhvr>
                                        <p:cTn id="171" dur="2000"/>
                                        <p:tgtEl>
                                          <p:spTgt spid="203795"/>
                                        </p:tgtEl>
                                      </p:cBhvr>
                                    </p:animEffect>
                                    <p:set>
                                      <p:cBhvr>
                                        <p:cTn id="172" dur="1" fill="hold">
                                          <p:stCondLst>
                                            <p:cond delay="1999"/>
                                          </p:stCondLst>
                                        </p:cTn>
                                        <p:tgtEl>
                                          <p:spTgt spid="203795"/>
                                        </p:tgtEl>
                                        <p:attrNameLst>
                                          <p:attrName>style.visibility</p:attrName>
                                        </p:attrNameLst>
                                      </p:cBhvr>
                                      <p:to>
                                        <p:strVal val="hidden"/>
                                      </p:to>
                                    </p:set>
                                  </p:childTnLst>
                                </p:cTn>
                              </p:par>
                              <p:par>
                                <p:cTn id="173" presetID="16" presetClass="exit" presetSubtype="26" fill="hold" nodeType="withEffect">
                                  <p:stCondLst>
                                    <p:cond delay="0"/>
                                  </p:stCondLst>
                                  <p:childTnLst>
                                    <p:animEffect transition="out" filter="barn(inHorizontal)">
                                      <p:cBhvr>
                                        <p:cTn id="174" dur="2000"/>
                                        <p:tgtEl>
                                          <p:spTgt spid="203796"/>
                                        </p:tgtEl>
                                      </p:cBhvr>
                                    </p:animEffect>
                                    <p:set>
                                      <p:cBhvr>
                                        <p:cTn id="175" dur="1" fill="hold">
                                          <p:stCondLst>
                                            <p:cond delay="1999"/>
                                          </p:stCondLst>
                                        </p:cTn>
                                        <p:tgtEl>
                                          <p:spTgt spid="203796"/>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4" presetClass="entr" presetSubtype="16" fill="hold" nodeType="clickEffect">
                                  <p:stCondLst>
                                    <p:cond delay="0"/>
                                  </p:stCondLst>
                                  <p:childTnLst>
                                    <p:set>
                                      <p:cBhvr>
                                        <p:cTn id="179" dur="1" fill="hold">
                                          <p:stCondLst>
                                            <p:cond delay="0"/>
                                          </p:stCondLst>
                                        </p:cTn>
                                        <p:tgtEl>
                                          <p:spTgt spid="203824"/>
                                        </p:tgtEl>
                                        <p:attrNameLst>
                                          <p:attrName>style.visibility</p:attrName>
                                        </p:attrNameLst>
                                      </p:cBhvr>
                                      <p:to>
                                        <p:strVal val="visible"/>
                                      </p:to>
                                    </p:set>
                                    <p:animEffect transition="in" filter="box(in)">
                                      <p:cBhvr>
                                        <p:cTn id="180" dur="500"/>
                                        <p:tgtEl>
                                          <p:spTgt spid="203824"/>
                                        </p:tgtEl>
                                      </p:cBhvr>
                                    </p:animEffect>
                                  </p:childTnLst>
                                </p:cTn>
                              </p:par>
                              <p:par>
                                <p:cTn id="181" presetID="4" presetClass="entr" presetSubtype="16" fill="hold" nodeType="withEffect">
                                  <p:stCondLst>
                                    <p:cond delay="0"/>
                                  </p:stCondLst>
                                  <p:childTnLst>
                                    <p:set>
                                      <p:cBhvr>
                                        <p:cTn id="182" dur="1" fill="hold">
                                          <p:stCondLst>
                                            <p:cond delay="0"/>
                                          </p:stCondLst>
                                        </p:cTn>
                                        <p:tgtEl>
                                          <p:spTgt spid="203825"/>
                                        </p:tgtEl>
                                        <p:attrNameLst>
                                          <p:attrName>style.visibility</p:attrName>
                                        </p:attrNameLst>
                                      </p:cBhvr>
                                      <p:to>
                                        <p:strVal val="visible"/>
                                      </p:to>
                                    </p:set>
                                    <p:animEffect transition="in" filter="box(in)">
                                      <p:cBhvr>
                                        <p:cTn id="183" dur="500"/>
                                        <p:tgtEl>
                                          <p:spTgt spid="203825"/>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203826"/>
                                        </p:tgtEl>
                                        <p:attrNameLst>
                                          <p:attrName>style.visibility</p:attrName>
                                        </p:attrNameLst>
                                      </p:cBhvr>
                                      <p:to>
                                        <p:strVal val="visible"/>
                                      </p:to>
                                    </p:set>
                                    <p:animEffect transition="in" filter="box(in)">
                                      <p:cBhvr>
                                        <p:cTn id="186" dur="500"/>
                                        <p:tgtEl>
                                          <p:spTgt spid="203826"/>
                                        </p:tgtEl>
                                      </p:cBhvr>
                                    </p:animEffect>
                                  </p:childTnLst>
                                </p:cTn>
                              </p:par>
                              <p:par>
                                <p:cTn id="187" presetID="4" presetClass="entr" presetSubtype="16" fill="hold" grpId="0" nodeType="withEffect">
                                  <p:stCondLst>
                                    <p:cond delay="0"/>
                                  </p:stCondLst>
                                  <p:childTnLst>
                                    <p:set>
                                      <p:cBhvr>
                                        <p:cTn id="188" dur="1" fill="hold">
                                          <p:stCondLst>
                                            <p:cond delay="0"/>
                                          </p:stCondLst>
                                        </p:cTn>
                                        <p:tgtEl>
                                          <p:spTgt spid="203827"/>
                                        </p:tgtEl>
                                        <p:attrNameLst>
                                          <p:attrName>style.visibility</p:attrName>
                                        </p:attrNameLst>
                                      </p:cBhvr>
                                      <p:to>
                                        <p:strVal val="visible"/>
                                      </p:to>
                                    </p:set>
                                    <p:animEffect transition="in" filter="box(in)">
                                      <p:cBhvr>
                                        <p:cTn id="189" dur="500"/>
                                        <p:tgtEl>
                                          <p:spTgt spid="2038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0" restart="whenNotActive" fill="hold" evtFilter="cancelBubble" nodeType="interactiveSeq">
                <p:stCondLst>
                  <p:cond evt="onClick" delay="0">
                    <p:tgtEl>
                      <p:spTgt spid="203823"/>
                    </p:tgtEl>
                  </p:cond>
                </p:stCondLst>
                <p:endSync evt="end" delay="0">
                  <p:rtn val="all"/>
                </p:endSync>
                <p:childTnLst>
                  <p:par>
                    <p:cTn id="191" fill="hold" nodeType="clickPar">
                      <p:stCondLst>
                        <p:cond delay="0"/>
                      </p:stCondLst>
                      <p:childTnLst>
                        <p:par>
                          <p:cTn id="192" fill="hold" nodeType="withGroup">
                            <p:stCondLst>
                              <p:cond delay="0"/>
                            </p:stCondLst>
                            <p:childTnLst>
                              <p:par>
                                <p:cTn id="193" presetID="1" presetClass="mediacall" presetSubtype="0" fill="hold" nodeType="clickEffect">
                                  <p:stCondLst>
                                    <p:cond delay="0"/>
                                  </p:stCondLst>
                                  <p:childTnLst>
                                    <p:cmd type="call" cmd="playFrom(0.0)">
                                      <p:cBhvr>
                                        <p:cTn id="194" dur="266820" fill="hold"/>
                                        <p:tgtEl>
                                          <p:spTgt spid="203823"/>
                                        </p:tgtEl>
                                      </p:cBhvr>
                                    </p:cmd>
                                  </p:childTnLst>
                                </p:cTn>
                              </p:par>
                            </p:childTnLst>
                          </p:cTn>
                        </p:par>
                      </p:childTnLst>
                    </p:cTn>
                  </p:par>
                </p:childTnLst>
              </p:cTn>
              <p:nextCondLst>
                <p:cond evt="onClick" delay="0">
                  <p:tgtEl>
                    <p:spTgt spid="203823"/>
                  </p:tgtEl>
                </p:cond>
              </p:nextCondLst>
            </p:seq>
            <p:audio>
              <p:cMediaNode>
                <p:cTn id="195" fill="hold" display="0">
                  <p:stCondLst>
                    <p:cond delay="indefinite"/>
                  </p:stCondLst>
                  <p:endCondLst>
                    <p:cond evt="onNext" delay="0">
                      <p:tgtEl>
                        <p:sldTgt/>
                      </p:tgtEl>
                    </p:cond>
                    <p:cond evt="onPrev" delay="0">
                      <p:tgtEl>
                        <p:sldTgt/>
                      </p:tgtEl>
                    </p:cond>
                    <p:cond evt="onStopAudio" delay="0">
                      <p:tgtEl>
                        <p:sldTgt/>
                      </p:tgtEl>
                    </p:cond>
                  </p:endCondLst>
                </p:cTn>
                <p:tgtEl>
                  <p:spTgt spid="203823"/>
                </p:tgtEl>
              </p:cMediaNode>
            </p:audio>
          </p:childTnLst>
        </p:cTn>
      </p:par>
    </p:tnLst>
    <p:bldLst>
      <p:bldP spid="203826" grpId="0"/>
      <p:bldP spid="2038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57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box(in)">
                                      <p:cBhvr>
                                        <p:cTn id="12" dur="500"/>
                                        <p:tgtEl>
                                          <p:spTgt spid="727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checkerboard(across)">
                                      <p:cBhvr>
                                        <p:cTn id="17" dur="500"/>
                                        <p:tgtEl>
                                          <p:spTgt spid="727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2712"/>
                                        </p:tgtEl>
                                        <p:attrNameLst>
                                          <p:attrName>style.visibility</p:attrName>
                                        </p:attrNameLst>
                                      </p:cBhvr>
                                      <p:to>
                                        <p:strVal val="visible"/>
                                      </p:to>
                                    </p:set>
                                    <p:animEffect transition="in" filter="circle(in)">
                                      <p:cBhvr>
                                        <p:cTn id="22" dur="20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00181" y="-69056"/>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1281" y="5545932"/>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288" y="5405438"/>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AutoShape 7"/>
          <p:cNvSpPr>
            <a:spLocks noChangeArrowheads="1"/>
          </p:cNvSpPr>
          <p:nvPr/>
        </p:nvSpPr>
        <p:spPr bwMode="auto">
          <a:xfrm rot="-5400000">
            <a:off x="7206457" y="3296444"/>
            <a:ext cx="3656012"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2" name="AutoShape 8"/>
          <p:cNvSpPr>
            <a:spLocks noChangeArrowheads="1"/>
          </p:cNvSpPr>
          <p:nvPr/>
        </p:nvSpPr>
        <p:spPr bwMode="auto">
          <a:xfrm>
            <a:off x="1733550" y="88900"/>
            <a:ext cx="54848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3" name="AutoShape 9"/>
          <p:cNvSpPr>
            <a:spLocks noChangeArrowheads="1"/>
          </p:cNvSpPr>
          <p:nvPr/>
        </p:nvSpPr>
        <p:spPr bwMode="auto">
          <a:xfrm>
            <a:off x="1905000" y="6686550"/>
            <a:ext cx="54848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4" name="AutoShape 10"/>
          <p:cNvSpPr>
            <a:spLocks noChangeArrowheads="1"/>
          </p:cNvSpPr>
          <p:nvPr/>
        </p:nvSpPr>
        <p:spPr bwMode="auto">
          <a:xfrm rot="-5400000">
            <a:off x="-1691482" y="3418682"/>
            <a:ext cx="36560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4826" name="Picture 11"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2"/>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34828" name="Text Box 13"/>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34829" name="Text Box 14"/>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34830" name="Rectangle 16"/>
          <p:cNvSpPr>
            <a:spLocks noChangeArrowheads="1"/>
          </p:cNvSpPr>
          <p:nvPr/>
        </p:nvSpPr>
        <p:spPr bwMode="auto">
          <a:xfrm>
            <a:off x="619125" y="2133600"/>
            <a:ext cx="2590800" cy="4038600"/>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vi-VN" sz="1800">
              <a:latin typeface="VNI-HLThuphap" pitchFamily="2" charset="0"/>
              <a:cs typeface="Arial" charset="0"/>
            </a:endParaRPr>
          </a:p>
        </p:txBody>
      </p:sp>
      <p:pic>
        <p:nvPicPr>
          <p:cNvPr id="34831" name="Picture 19" descr="vietnaml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60550"/>
            <a:ext cx="4124325"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20"/>
          <p:cNvSpPr txBox="1">
            <a:spLocks noChangeArrowheads="1"/>
          </p:cNvSpPr>
          <p:nvPr/>
        </p:nvSpPr>
        <p:spPr bwMode="auto">
          <a:xfrm>
            <a:off x="3810000" y="5029200"/>
            <a:ext cx="4495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a:solidFill>
                  <a:srgbClr val="0000FF"/>
                </a:solidFill>
                <a:latin typeface="Times New Roman" pitchFamily="18" charset="0"/>
                <a:cs typeface="Times New Roman" pitchFamily="18" charset="0"/>
              </a:rPr>
              <a:t>Ngày giải phóng miền Nam, thống nhất đất nước</a:t>
            </a:r>
          </a:p>
        </p:txBody>
      </p:sp>
      <p:sp>
        <p:nvSpPr>
          <p:cNvPr id="34833" name="Text Box 22"/>
          <p:cNvSpPr txBox="1">
            <a:spLocks noChangeArrowheads="1"/>
          </p:cNvSpPr>
          <p:nvPr/>
        </p:nvSpPr>
        <p:spPr bwMode="auto">
          <a:xfrm>
            <a:off x="98425" y="547688"/>
            <a:ext cx="88979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2800">
                <a:latin typeface="Times New Roman" pitchFamily="18" charset="0"/>
              </a:rPr>
              <a:t>Lịch sử</a:t>
            </a:r>
          </a:p>
        </p:txBody>
      </p:sp>
      <p:sp>
        <p:nvSpPr>
          <p:cNvPr id="6168" name="Text Box 24"/>
          <p:cNvSpPr txBox="1">
            <a:spLocks noChangeArrowheads="1"/>
          </p:cNvSpPr>
          <p:nvPr/>
        </p:nvSpPr>
        <p:spPr bwMode="auto">
          <a:xfrm>
            <a:off x="136525" y="1049338"/>
            <a:ext cx="88598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3600">
                <a:solidFill>
                  <a:srgbClr val="0000FF"/>
                </a:solidFill>
                <a:latin typeface="Times New Roman" pitchFamily="18" charset="0"/>
              </a:rPr>
              <a:t>Tiến vào Dinh Độc Lập  </a:t>
            </a:r>
          </a:p>
        </p:txBody>
      </p:sp>
      <p:pic>
        <p:nvPicPr>
          <p:cNvPr id="3483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133600"/>
            <a:ext cx="269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10" repeatCount="indefinite" fill="hold" nodeType="withEffect">
                                  <p:stCondLst>
                                    <p:cond delay="0"/>
                                  </p:stCondLst>
                                  <p:childTnLst>
                                    <p:animClr clrSpc="hsl" dir="ccw">
                                      <p:cBhvr>
                                        <p:cTn id="6" dur="1000" fill="hold"/>
                                        <p:tgtEl>
                                          <p:spTgt spid="6151"/>
                                        </p:tgtEl>
                                        <p:attrNameLst>
                                          <p:attrName>fillcolor</p:attrName>
                                        </p:attrNameLst>
                                      </p:cBhvr>
                                      <p:to>
                                        <a:srgbClr val="FF6600"/>
                                      </p:to>
                                    </p:animClr>
                                    <p:set>
                                      <p:cBhvr>
                                        <p:cTn id="7" dur="1000" fill="hold"/>
                                        <p:tgtEl>
                                          <p:spTgt spid="6151"/>
                                        </p:tgtEl>
                                        <p:attrNameLst>
                                          <p:attrName>fill.type</p:attrName>
                                        </p:attrNameLst>
                                      </p:cBhvr>
                                      <p:to>
                                        <p:strVal val="solid"/>
                                      </p:to>
                                    </p:set>
                                    <p:set>
                                      <p:cBhvr>
                                        <p:cTn id="8" dur="1000" fill="hold"/>
                                        <p:tgtEl>
                                          <p:spTgt spid="6151"/>
                                        </p:tgtEl>
                                        <p:attrNameLst>
                                          <p:attrName>fill.on</p:attrName>
                                        </p:attrNameLst>
                                      </p:cBhvr>
                                      <p:to>
                                        <p:strVal val="true"/>
                                      </p:to>
                                    </p:set>
                                  </p:childTnLst>
                                </p:cTn>
                              </p:par>
                              <p:par>
                                <p:cTn id="9" presetID="1" presetClass="emph" presetSubtype="10" repeatCount="indefinite" fill="hold" nodeType="withEffect">
                                  <p:stCondLst>
                                    <p:cond delay="0"/>
                                  </p:stCondLst>
                                  <p:childTnLst>
                                    <p:animClr clrSpc="hsl" dir="ccw">
                                      <p:cBhvr>
                                        <p:cTn id="10" dur="1000" fill="hold"/>
                                        <p:tgtEl>
                                          <p:spTgt spid="6154"/>
                                        </p:tgtEl>
                                        <p:attrNameLst>
                                          <p:attrName>fillcolor</p:attrName>
                                        </p:attrNameLst>
                                      </p:cBhvr>
                                      <p:to>
                                        <a:srgbClr val="FF6600"/>
                                      </p:to>
                                    </p:animClr>
                                    <p:set>
                                      <p:cBhvr>
                                        <p:cTn id="11" dur="1000" fill="hold"/>
                                        <p:tgtEl>
                                          <p:spTgt spid="6154"/>
                                        </p:tgtEl>
                                        <p:attrNameLst>
                                          <p:attrName>fill.type</p:attrName>
                                        </p:attrNameLst>
                                      </p:cBhvr>
                                      <p:to>
                                        <p:strVal val="solid"/>
                                      </p:to>
                                    </p:set>
                                    <p:set>
                                      <p:cBhvr>
                                        <p:cTn id="12" dur="1000" fill="hold"/>
                                        <p:tgtEl>
                                          <p:spTgt spid="6154"/>
                                        </p:tgtEl>
                                        <p:attrNameLst>
                                          <p:attrName>fill.on</p:attrName>
                                        </p:attrNameLst>
                                      </p:cBhvr>
                                      <p:to>
                                        <p:strVal val="true"/>
                                      </p:to>
                                    </p:set>
                                  </p:childTnLst>
                                </p:cTn>
                              </p:par>
                              <p:par>
                                <p:cTn id="13" presetID="1" presetClass="emph" presetSubtype="10" repeatCount="indefinite" fill="hold" nodeType="withEffect">
                                  <p:stCondLst>
                                    <p:cond delay="0"/>
                                  </p:stCondLst>
                                  <p:childTnLst>
                                    <p:animClr clrSpc="hsl" dir="ccw">
                                      <p:cBhvr>
                                        <p:cTn id="14" dur="1000" fill="hold"/>
                                        <p:tgtEl>
                                          <p:spTgt spid="6152"/>
                                        </p:tgtEl>
                                        <p:attrNameLst>
                                          <p:attrName>fillcolor</p:attrName>
                                        </p:attrNameLst>
                                      </p:cBhvr>
                                      <p:to>
                                        <a:srgbClr val="FF6600"/>
                                      </p:to>
                                    </p:animClr>
                                    <p:set>
                                      <p:cBhvr>
                                        <p:cTn id="15" dur="1000" fill="hold"/>
                                        <p:tgtEl>
                                          <p:spTgt spid="6152"/>
                                        </p:tgtEl>
                                        <p:attrNameLst>
                                          <p:attrName>fill.type</p:attrName>
                                        </p:attrNameLst>
                                      </p:cBhvr>
                                      <p:to>
                                        <p:strVal val="solid"/>
                                      </p:to>
                                    </p:set>
                                    <p:set>
                                      <p:cBhvr>
                                        <p:cTn id="16" dur="1000" fill="hold"/>
                                        <p:tgtEl>
                                          <p:spTgt spid="6152"/>
                                        </p:tgtEl>
                                        <p:attrNameLst>
                                          <p:attrName>fill.on</p:attrName>
                                        </p:attrNameLst>
                                      </p:cBhvr>
                                      <p:to>
                                        <p:strVal val="true"/>
                                      </p:to>
                                    </p:set>
                                  </p:childTnLst>
                                </p:cTn>
                              </p:par>
                              <p:par>
                                <p:cTn id="17" presetID="1" presetClass="emph" presetSubtype="10" repeatCount="indefinite" fill="hold" nodeType="withEffect">
                                  <p:stCondLst>
                                    <p:cond delay="0"/>
                                  </p:stCondLst>
                                  <p:childTnLst>
                                    <p:animClr clrSpc="hsl" dir="ccw">
                                      <p:cBhvr>
                                        <p:cTn id="18" dur="1000" fill="hold"/>
                                        <p:tgtEl>
                                          <p:spTgt spid="6153"/>
                                        </p:tgtEl>
                                        <p:attrNameLst>
                                          <p:attrName>fillcolor</p:attrName>
                                        </p:attrNameLst>
                                      </p:cBhvr>
                                      <p:to>
                                        <a:srgbClr val="FF6600"/>
                                      </p:to>
                                    </p:animClr>
                                    <p:set>
                                      <p:cBhvr>
                                        <p:cTn id="19" dur="1000" fill="hold"/>
                                        <p:tgtEl>
                                          <p:spTgt spid="6153"/>
                                        </p:tgtEl>
                                        <p:attrNameLst>
                                          <p:attrName>fill.type</p:attrName>
                                        </p:attrNameLst>
                                      </p:cBhvr>
                                      <p:to>
                                        <p:strVal val="solid"/>
                                      </p:to>
                                    </p:set>
                                    <p:set>
                                      <p:cBhvr>
                                        <p:cTn id="20" dur="1000" fill="hold"/>
                                        <p:tgtEl>
                                          <p:spTgt spid="6153"/>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heel(4)">
                                      <p:cBhvr>
                                        <p:cTn id="25" dur="1000"/>
                                        <p:tgtEl>
                                          <p:spTgt spid="61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iterate type="lt">
                                    <p:tmPct val="0"/>
                                  </p:iterate>
                                  <p:childTnLst>
                                    <p:set>
                                      <p:cBhvr>
                                        <p:cTn id="29" dur="1" fill="hold">
                                          <p:stCondLst>
                                            <p:cond delay="0"/>
                                          </p:stCondLst>
                                        </p:cTn>
                                        <p:tgtEl>
                                          <p:spTgt spid="6168"/>
                                        </p:tgtEl>
                                        <p:attrNameLst>
                                          <p:attrName>style.visibility</p:attrName>
                                        </p:attrNameLst>
                                      </p:cBhvr>
                                      <p:to>
                                        <p:strVal val="visible"/>
                                      </p:to>
                                    </p:set>
                                    <p:animEffect transition="in" filter="checkerboard(across)">
                                      <p:cBhvr>
                                        <p:cTn id="30" dur="500"/>
                                        <p:tgtEl>
                                          <p:spTgt spid="6168"/>
                                        </p:tgtEl>
                                      </p:cBhvr>
                                    </p:animEffect>
                                  </p:childTnLst>
                                </p:cTn>
                              </p:par>
                              <p:par>
                                <p:cTn id="31" presetID="3" presetClass="emph" presetSubtype="10" repeatCount="7000" fill="hold" grpId="1" nodeType="withEffect">
                                  <p:stCondLst>
                                    <p:cond delay="0"/>
                                  </p:stCondLst>
                                  <p:iterate type="lt">
                                    <p:tmPct val="10000"/>
                                  </p:iterate>
                                  <p:childTnLst>
                                    <p:animClr clrSpc="hsl" dir="ccw">
                                      <p:cBhvr override="childStyle">
                                        <p:cTn id="32" dur="1000" fill="hold"/>
                                        <p:tgtEl>
                                          <p:spTgt spid="616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6168" grpId="0"/>
      <p:bldP spid="616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82" name="Picture 10" descr="400px-HCMC_Reunification_Pa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438400"/>
            <a:ext cx="54102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83" name="Freeform 11"/>
          <p:cNvSpPr>
            <a:spLocks/>
          </p:cNvSpPr>
          <p:nvPr/>
        </p:nvSpPr>
        <p:spPr bwMode="auto">
          <a:xfrm>
            <a:off x="2057400" y="3581400"/>
            <a:ext cx="1608138" cy="690563"/>
          </a:xfrm>
          <a:custGeom>
            <a:avLst/>
            <a:gdLst>
              <a:gd name="T0" fmla="*/ 2147483647 w 1423"/>
              <a:gd name="T1" fmla="*/ 2147483647 h 805"/>
              <a:gd name="T2" fmla="*/ 2147483647 w 1423"/>
              <a:gd name="T3" fmla="*/ 2147483647 h 805"/>
              <a:gd name="T4" fmla="*/ 2147483647 w 1423"/>
              <a:gd name="T5" fmla="*/ 2147483647 h 805"/>
              <a:gd name="T6" fmla="*/ 2147483647 w 1423"/>
              <a:gd name="T7" fmla="*/ 2147483647 h 805"/>
              <a:gd name="T8" fmla="*/ 2147483647 w 1423"/>
              <a:gd name="T9" fmla="*/ 2147483647 h 805"/>
              <a:gd name="T10" fmla="*/ 2147483647 w 1423"/>
              <a:gd name="T11" fmla="*/ 2147483647 h 805"/>
              <a:gd name="T12" fmla="*/ 2147483647 w 1423"/>
              <a:gd name="T13" fmla="*/ 2147483647 h 805"/>
              <a:gd name="T14" fmla="*/ 2147483647 w 1423"/>
              <a:gd name="T15" fmla="*/ 2147483647 h 805"/>
              <a:gd name="T16" fmla="*/ 2147483647 w 1423"/>
              <a:gd name="T17" fmla="*/ 2147483647 h 805"/>
              <a:gd name="T18" fmla="*/ 2147483647 w 1423"/>
              <a:gd name="T19" fmla="*/ 2147483647 h 805"/>
              <a:gd name="T20" fmla="*/ 2147483647 w 1423"/>
              <a:gd name="T21" fmla="*/ 2147483647 h 805"/>
              <a:gd name="T22" fmla="*/ 2147483647 w 1423"/>
              <a:gd name="T23" fmla="*/ 2147483647 h 805"/>
              <a:gd name="T24" fmla="*/ 2147483647 w 1423"/>
              <a:gd name="T25" fmla="*/ 2147483647 h 805"/>
              <a:gd name="T26" fmla="*/ 2147483647 w 1423"/>
              <a:gd name="T27" fmla="*/ 2147483647 h 805"/>
              <a:gd name="T28" fmla="*/ 2147483647 w 1423"/>
              <a:gd name="T29" fmla="*/ 2147483647 h 805"/>
              <a:gd name="T30" fmla="*/ 2147483647 w 1423"/>
              <a:gd name="T31" fmla="*/ 2147483647 h 805"/>
              <a:gd name="T32" fmla="*/ 2147483647 w 1423"/>
              <a:gd name="T33" fmla="*/ 2147483647 h 805"/>
              <a:gd name="T34" fmla="*/ 2147483647 w 1423"/>
              <a:gd name="T35" fmla="*/ 2147483647 h 805"/>
              <a:gd name="T36" fmla="*/ 2147483647 w 1423"/>
              <a:gd name="T37" fmla="*/ 2147483647 h 805"/>
              <a:gd name="T38" fmla="*/ 2147483647 w 1423"/>
              <a:gd name="T39" fmla="*/ 2147483647 h 8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3" h="805">
                <a:moveTo>
                  <a:pt x="10" y="219"/>
                </a:moveTo>
                <a:cubicBezTo>
                  <a:pt x="75" y="176"/>
                  <a:pt x="133" y="122"/>
                  <a:pt x="202" y="87"/>
                </a:cubicBezTo>
                <a:cubicBezTo>
                  <a:pt x="228" y="74"/>
                  <a:pt x="260" y="76"/>
                  <a:pt x="286" y="63"/>
                </a:cubicBezTo>
                <a:cubicBezTo>
                  <a:pt x="299" y="57"/>
                  <a:pt x="308" y="41"/>
                  <a:pt x="322" y="39"/>
                </a:cubicBezTo>
                <a:cubicBezTo>
                  <a:pt x="385" y="29"/>
                  <a:pt x="450" y="31"/>
                  <a:pt x="514" y="27"/>
                </a:cubicBezTo>
                <a:cubicBezTo>
                  <a:pt x="697" y="31"/>
                  <a:pt x="1091" y="0"/>
                  <a:pt x="1294" y="135"/>
                </a:cubicBezTo>
                <a:cubicBezTo>
                  <a:pt x="1302" y="147"/>
                  <a:pt x="1308" y="160"/>
                  <a:pt x="1318" y="171"/>
                </a:cubicBezTo>
                <a:cubicBezTo>
                  <a:pt x="1341" y="196"/>
                  <a:pt x="1390" y="243"/>
                  <a:pt x="1390" y="243"/>
                </a:cubicBezTo>
                <a:cubicBezTo>
                  <a:pt x="1385" y="344"/>
                  <a:pt x="1423" y="521"/>
                  <a:pt x="1318" y="591"/>
                </a:cubicBezTo>
                <a:cubicBezTo>
                  <a:pt x="1282" y="644"/>
                  <a:pt x="1268" y="625"/>
                  <a:pt x="1222" y="663"/>
                </a:cubicBezTo>
                <a:cubicBezTo>
                  <a:pt x="1190" y="690"/>
                  <a:pt x="1188" y="706"/>
                  <a:pt x="1150" y="723"/>
                </a:cubicBezTo>
                <a:cubicBezTo>
                  <a:pt x="1074" y="757"/>
                  <a:pt x="1017" y="762"/>
                  <a:pt x="934" y="771"/>
                </a:cubicBezTo>
                <a:cubicBezTo>
                  <a:pt x="797" y="805"/>
                  <a:pt x="704" y="790"/>
                  <a:pt x="550" y="783"/>
                </a:cubicBezTo>
                <a:cubicBezTo>
                  <a:pt x="497" y="765"/>
                  <a:pt x="457" y="740"/>
                  <a:pt x="406" y="723"/>
                </a:cubicBezTo>
                <a:cubicBezTo>
                  <a:pt x="366" y="693"/>
                  <a:pt x="331" y="649"/>
                  <a:pt x="286" y="627"/>
                </a:cubicBezTo>
                <a:cubicBezTo>
                  <a:pt x="275" y="621"/>
                  <a:pt x="261" y="621"/>
                  <a:pt x="250" y="615"/>
                </a:cubicBezTo>
                <a:cubicBezTo>
                  <a:pt x="225" y="601"/>
                  <a:pt x="178" y="567"/>
                  <a:pt x="178" y="567"/>
                </a:cubicBezTo>
                <a:cubicBezTo>
                  <a:pt x="138" y="508"/>
                  <a:pt x="81" y="455"/>
                  <a:pt x="58" y="387"/>
                </a:cubicBezTo>
                <a:cubicBezTo>
                  <a:pt x="54" y="351"/>
                  <a:pt x="58" y="313"/>
                  <a:pt x="46" y="279"/>
                </a:cubicBezTo>
                <a:cubicBezTo>
                  <a:pt x="0" y="153"/>
                  <a:pt x="10" y="349"/>
                  <a:pt x="10" y="219"/>
                </a:cubicBezTo>
                <a:close/>
              </a:path>
            </a:pathLst>
          </a:custGeom>
          <a:noFill/>
          <a:ln w="31750" cap="flat" cmpd="sng">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484" name="AutoShape 12"/>
          <p:cNvSpPr>
            <a:spLocks noChangeArrowheads="1"/>
          </p:cNvSpPr>
          <p:nvPr/>
        </p:nvSpPr>
        <p:spPr bwMode="auto">
          <a:xfrm>
            <a:off x="6019800" y="2514600"/>
            <a:ext cx="3048000" cy="1828800"/>
          </a:xfrm>
          <a:prstGeom prst="cloudCallout">
            <a:avLst>
              <a:gd name="adj1" fmla="val -145440"/>
              <a:gd name="adj2" fmla="val 17500"/>
            </a:avLst>
          </a:prstGeom>
          <a:gradFill rotWithShape="1">
            <a:gsLst>
              <a:gs pos="0">
                <a:srgbClr val="0C5702"/>
              </a:gs>
              <a:gs pos="50000">
                <a:srgbClr val="1ABC04"/>
              </a:gs>
              <a:gs pos="100000">
                <a:srgbClr val="0C5702"/>
              </a:gs>
            </a:gsLst>
            <a:lin ang="189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000">
                <a:solidFill>
                  <a:srgbClr val="FFFF00"/>
                </a:solidFill>
                <a:latin typeface="VNI-Book" pitchFamily="2" charset="0"/>
              </a:rPr>
              <a:t>   </a:t>
            </a:r>
            <a:r>
              <a:rPr lang="en-US" sz="2000" b="1">
                <a:solidFill>
                  <a:srgbClr val="FFFF00"/>
                </a:solidFill>
                <a:latin typeface="VNI-Book" pitchFamily="2" charset="0"/>
              </a:rPr>
              <a:t>11</a:t>
            </a:r>
            <a:r>
              <a:rPr lang="vi-VN" sz="2000" b="1">
                <a:solidFill>
                  <a:srgbClr val="FFFF00"/>
                </a:solidFill>
              </a:rPr>
              <a:t> giờ </a:t>
            </a:r>
            <a:r>
              <a:rPr lang="en-US" sz="2000" b="1">
                <a:solidFill>
                  <a:srgbClr val="FFFF00"/>
                </a:solidFill>
                <a:latin typeface="VNI-Book" pitchFamily="2" charset="0"/>
              </a:rPr>
              <a:t>30 </a:t>
            </a:r>
            <a:r>
              <a:rPr lang="vi-VN" sz="2000" b="1">
                <a:solidFill>
                  <a:srgbClr val="FFFF00"/>
                </a:solidFill>
              </a:rPr>
              <a:t> ngày </a:t>
            </a:r>
            <a:r>
              <a:rPr lang="en-US" sz="2000" b="1">
                <a:solidFill>
                  <a:srgbClr val="FFFF00"/>
                </a:solidFill>
                <a:latin typeface="VNI-Book" pitchFamily="2" charset="0"/>
              </a:rPr>
              <a:t>30</a:t>
            </a:r>
            <a:r>
              <a:rPr lang="vi-VN" sz="2000" b="1">
                <a:solidFill>
                  <a:srgbClr val="FFFF00"/>
                </a:solidFill>
              </a:rPr>
              <a:t> tháng </a:t>
            </a:r>
            <a:r>
              <a:rPr lang="en-US" sz="2000" b="1">
                <a:solidFill>
                  <a:srgbClr val="FFFF00"/>
                </a:solidFill>
                <a:latin typeface="VNI-Book" pitchFamily="2" charset="0"/>
              </a:rPr>
              <a:t>4 </a:t>
            </a:r>
            <a:r>
              <a:rPr lang="vi-VN" sz="2000" b="1">
                <a:solidFill>
                  <a:srgbClr val="FFFF00"/>
                </a:solidFill>
              </a:rPr>
              <a:t>năm 19</a:t>
            </a:r>
            <a:r>
              <a:rPr lang="en-US" sz="2000" b="1">
                <a:solidFill>
                  <a:srgbClr val="FFFF00"/>
                </a:solidFill>
                <a:latin typeface="VNI-Book" pitchFamily="2" charset="0"/>
              </a:rPr>
              <a:t>75 </a:t>
            </a:r>
          </a:p>
        </p:txBody>
      </p:sp>
      <p:sp>
        <p:nvSpPr>
          <p:cNvPr id="233485" name="Rectangle 13"/>
          <p:cNvSpPr>
            <a:spLocks noChangeArrowheads="1"/>
          </p:cNvSpPr>
          <p:nvPr/>
        </p:nvSpPr>
        <p:spPr bwMode="auto">
          <a:xfrm>
            <a:off x="228600" y="533400"/>
            <a:ext cx="8267700" cy="175260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28600"/>
          <a:lstStyle/>
          <a:p>
            <a:pPr marL="342900" indent="-342900">
              <a:lnSpc>
                <a:spcPct val="90000"/>
              </a:lnSpc>
              <a:spcBef>
                <a:spcPct val="20000"/>
              </a:spcBef>
            </a:pPr>
            <a:r>
              <a:rPr lang="en-US" sz="3200">
                <a:solidFill>
                  <a:srgbClr val="000000"/>
                </a:solidFill>
                <a:latin typeface="VNI-Book" pitchFamily="2" charset="0"/>
              </a:rPr>
              <a:t>              </a:t>
            </a:r>
            <a:r>
              <a:rPr lang="en-US" sz="3200">
                <a:solidFill>
                  <a:srgbClr val="000000"/>
                </a:solidFill>
                <a:latin typeface="Times New Roman" pitchFamily="18" charset="0"/>
                <a:cs typeface="Times New Roman" pitchFamily="18" charset="0"/>
              </a:rPr>
              <a:t>Ngày 30 tháng 4 năm 1975, quân ta giải phóng Sài Gòn, kết thúc Chiến dịch Hồ Chí Minh lịch sử.</a:t>
            </a:r>
            <a:endParaRPr lang="en-US" sz="4000" b="1">
              <a:solidFill>
                <a:srgbClr val="FFFF00"/>
              </a:solidFill>
              <a:latin typeface="Times New Roman" pitchFamily="18" charset="0"/>
              <a:cs typeface="Times New Roman" pitchFamily="18" charset="0"/>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3483"/>
                                        </p:tgtEl>
                                        <p:attrNameLst>
                                          <p:attrName>style.visibility</p:attrName>
                                        </p:attrNameLst>
                                      </p:cBhvr>
                                      <p:to>
                                        <p:strVal val="visible"/>
                                      </p:to>
                                    </p:set>
                                    <p:animEffect transition="in" filter="wedge">
                                      <p:cBhvr>
                                        <p:cTn id="7" dur="1000"/>
                                        <p:tgtEl>
                                          <p:spTgt spid="23348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233484"/>
                                        </p:tgtEl>
                                        <p:attrNameLst>
                                          <p:attrName>style.visibility</p:attrName>
                                        </p:attrNameLst>
                                      </p:cBhvr>
                                      <p:to>
                                        <p:strVal val="visible"/>
                                      </p:to>
                                    </p:set>
                                    <p:animEffect transition="in" filter="fade">
                                      <p:cBhvr>
                                        <p:cTn id="11" dur="1000"/>
                                        <p:tgtEl>
                                          <p:spTgt spid="233484"/>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par>
                                <p:cTn id="12" presetID="18" presetClass="exit" presetSubtype="12" fill="hold" nodeType="withEffect">
                                  <p:stCondLst>
                                    <p:cond delay="0"/>
                                  </p:stCondLst>
                                  <p:childTnLst>
                                    <p:animEffect transition="out" filter="strips(downLeft)">
                                      <p:cBhvr>
                                        <p:cTn id="13" dur="500"/>
                                        <p:tgtEl>
                                          <p:spTgt spid="233482"/>
                                        </p:tgtEl>
                                      </p:cBhvr>
                                    </p:animEffect>
                                    <p:set>
                                      <p:cBhvr>
                                        <p:cTn id="14" dur="1" fill="hold">
                                          <p:stCondLst>
                                            <p:cond delay="499"/>
                                          </p:stCondLst>
                                        </p:cTn>
                                        <p:tgtEl>
                                          <p:spTgt spid="233482"/>
                                        </p:tgtEl>
                                        <p:attrNameLst>
                                          <p:attrName>style.visibility</p:attrName>
                                        </p:attrNameLst>
                                      </p:cBhvr>
                                      <p:to>
                                        <p:strVal val="hidden"/>
                                      </p:to>
                                    </p:set>
                                  </p:childTnLst>
                                </p:cTn>
                              </p:par>
                              <p:par>
                                <p:cTn id="15" presetID="18" presetClass="exit" presetSubtype="12" fill="hold" grpId="1" nodeType="withEffect">
                                  <p:stCondLst>
                                    <p:cond delay="0"/>
                                  </p:stCondLst>
                                  <p:childTnLst>
                                    <p:animEffect transition="out" filter="strips(downLeft)">
                                      <p:cBhvr>
                                        <p:cTn id="16" dur="500"/>
                                        <p:tgtEl>
                                          <p:spTgt spid="233483"/>
                                        </p:tgtEl>
                                      </p:cBhvr>
                                    </p:animEffect>
                                    <p:set>
                                      <p:cBhvr>
                                        <p:cTn id="17" dur="1" fill="hold">
                                          <p:stCondLst>
                                            <p:cond delay="499"/>
                                          </p:stCondLst>
                                        </p:cTn>
                                        <p:tgtEl>
                                          <p:spTgt spid="233483"/>
                                        </p:tgtEl>
                                        <p:attrNameLst>
                                          <p:attrName>style.visibility</p:attrName>
                                        </p:attrNameLst>
                                      </p:cBhvr>
                                      <p:to>
                                        <p:strVal val="hidden"/>
                                      </p:to>
                                    </p:set>
                                  </p:childTnLst>
                                </p:cTn>
                              </p:par>
                              <p:par>
                                <p:cTn id="18" presetID="18" presetClass="exit" presetSubtype="12" fill="hold" grpId="1" nodeType="withEffect">
                                  <p:stCondLst>
                                    <p:cond delay="0"/>
                                  </p:stCondLst>
                                  <p:iterate type="lt">
                                    <p:tmPct val="0"/>
                                  </p:iterate>
                                  <p:childTnLst>
                                    <p:animEffect transition="out" filter="strips(downLeft)">
                                      <p:cBhvr>
                                        <p:cTn id="19" dur="500"/>
                                        <p:tgtEl>
                                          <p:spTgt spid="233484"/>
                                        </p:tgtEl>
                                      </p:cBhvr>
                                    </p:animEffect>
                                    <p:set>
                                      <p:cBhvr>
                                        <p:cTn id="20" dur="1" fill="hold">
                                          <p:stCondLst>
                                            <p:cond delay="499"/>
                                          </p:stCondLst>
                                        </p:cTn>
                                        <p:tgtEl>
                                          <p:spTgt spid="233484"/>
                                        </p:tgtEl>
                                        <p:attrNameLst>
                                          <p:attrName>style.visibility</p:attrName>
                                        </p:attrNameLst>
                                      </p:cBhvr>
                                      <p:to>
                                        <p:strVal val="hidden"/>
                                      </p:to>
                                    </p:set>
                                  </p:childTnLst>
                                </p:cTn>
                              </p:par>
                            </p:childTnLst>
                          </p:cTn>
                        </p:par>
                        <p:par>
                          <p:cTn id="21" fill="hold" nodeType="afterGroup">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233485"/>
                                        </p:tgtEl>
                                        <p:attrNameLst>
                                          <p:attrName>style.visibility</p:attrName>
                                        </p:attrNameLst>
                                      </p:cBhvr>
                                      <p:to>
                                        <p:strVal val="visible"/>
                                      </p:to>
                                    </p:set>
                                    <p:anim calcmode="lin" valueType="num">
                                      <p:cBhvr>
                                        <p:cTn id="24" dur="500" fill="hold"/>
                                        <p:tgtEl>
                                          <p:spTgt spid="233485"/>
                                        </p:tgtEl>
                                        <p:attrNameLst>
                                          <p:attrName>ppt_w</p:attrName>
                                        </p:attrNameLst>
                                      </p:cBhvr>
                                      <p:tavLst>
                                        <p:tav tm="0">
                                          <p:val>
                                            <p:fltVal val="0"/>
                                          </p:val>
                                        </p:tav>
                                        <p:tav tm="100000">
                                          <p:val>
                                            <p:strVal val="#ppt_w"/>
                                          </p:val>
                                        </p:tav>
                                      </p:tavLst>
                                    </p:anim>
                                    <p:anim calcmode="lin" valueType="num">
                                      <p:cBhvr>
                                        <p:cTn id="25" dur="500" fill="hold"/>
                                        <p:tgtEl>
                                          <p:spTgt spid="2334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3" grpId="0" animBg="1"/>
      <p:bldP spid="233483" grpId="1" animBg="1"/>
      <p:bldP spid="233484" grpId="0" animBg="1"/>
      <p:bldP spid="233484" grpId="1" animBg="1"/>
      <p:bldP spid="2334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676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latin typeface="Times New Roman" pitchFamily="18" charset="0"/>
              </a:rPr>
              <a:t>Hoạt động 4: Ý nghĩa của chiến dich Hồ Chí Minh lịch sử </a:t>
            </a:r>
          </a:p>
        </p:txBody>
      </p:sp>
      <p:sp>
        <p:nvSpPr>
          <p:cNvPr id="18435" name="Text Box 3"/>
          <p:cNvSpPr txBox="1">
            <a:spLocks noChangeArrowheads="1"/>
          </p:cNvSpPr>
          <p:nvPr/>
        </p:nvSpPr>
        <p:spPr bwMode="auto">
          <a:xfrm>
            <a:off x="266700" y="2819400"/>
            <a:ext cx="8610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r>
              <a:rPr lang="en-US">
                <a:solidFill>
                  <a:srgbClr val="000099"/>
                </a:solidFill>
                <a:latin typeface="Times New Roman" pitchFamily="18" charset="0"/>
                <a:cs typeface="Times New Roman" pitchFamily="18" charset="0"/>
              </a:rPr>
              <a:t>- Là một trong những chiến thắng hiển hách nhất trong lịch sử dân tộc.</a:t>
            </a:r>
          </a:p>
          <a:p>
            <a:pPr algn="just" eaLnBrk="1" hangingPunct="1"/>
            <a:r>
              <a:rPr lang="en-US">
                <a:solidFill>
                  <a:srgbClr val="000099"/>
                </a:solidFill>
                <a:latin typeface="Times New Roman" pitchFamily="18" charset="0"/>
                <a:cs typeface="Times New Roman" pitchFamily="18" charset="0"/>
              </a:rPr>
              <a:t>- Đánh tan quân xâm lược Mĩ và quân đội Sài Gòn, giải phóng hoàn toàn miền Nam, thống nhất đất nước.</a:t>
            </a:r>
          </a:p>
        </p:txBody>
      </p:sp>
      <p:sp>
        <p:nvSpPr>
          <p:cNvPr id="64516" name="Text Box 6"/>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18440" name="Text Box 8"/>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defRPr/>
            </a:pPr>
            <a:r>
              <a:rPr lang="en-US" b="1" dirty="0" err="1">
                <a:solidFill>
                  <a:schemeClr val="accent1">
                    <a:lumMod val="10000"/>
                  </a:schemeClr>
                </a:solidFill>
                <a:latin typeface="Times New Roman" pitchFamily="18" charset="0"/>
              </a:rPr>
              <a:t>Tiến</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vào</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Dinh</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Độc</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Lập</a:t>
            </a:r>
            <a:r>
              <a:rPr lang="en-US" b="1" dirty="0">
                <a:solidFill>
                  <a:schemeClr val="accent1">
                    <a:lumMod val="10000"/>
                  </a:schemeClr>
                </a:solidFill>
                <a:latin typeface="Times New Roman" pitchFamily="18" charset="0"/>
              </a:rPr>
              <a:t>  </a:t>
            </a:r>
          </a:p>
        </p:txBody>
      </p:sp>
      <p:sp>
        <p:nvSpPr>
          <p:cNvPr id="18441" name="Text Box 9"/>
          <p:cNvSpPr txBox="1">
            <a:spLocks noChangeArrowheads="1"/>
          </p:cNvSpPr>
          <p:nvPr/>
        </p:nvSpPr>
        <p:spPr bwMode="auto">
          <a:xfrm>
            <a:off x="228600" y="2606675"/>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cs typeface="Times New Roman" pitchFamily="18" charset="0"/>
              </a:rPr>
              <a:t>+ Chiến thắng của chiến dịch Hồ Chí Minh có thể so sánh với chiến thắng nào trong sự nghiệp đấu tranh bảo vệ đất nước của dân tộc ta ?</a:t>
            </a:r>
          </a:p>
        </p:txBody>
      </p:sp>
      <p:sp>
        <p:nvSpPr>
          <p:cNvPr id="18442" name="Text Box 10"/>
          <p:cNvSpPr txBox="1">
            <a:spLocks noChangeArrowheads="1"/>
          </p:cNvSpPr>
          <p:nvPr/>
        </p:nvSpPr>
        <p:spPr bwMode="auto">
          <a:xfrm>
            <a:off x="228600" y="3748088"/>
            <a:ext cx="8686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cs typeface="Times New Roman" pitchFamily="18" charset="0"/>
              </a:rPr>
              <a:t>+ Chiến thắng này tác động thế nào đến chính quyền Mĩ, quân đội Sài Gòn, có ý nghĩa thế nào với mục tiêu cách mạng của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18442"/>
                                        </p:tgtEl>
                                      </p:cBhvr>
                                    </p:animEffect>
                                    <p:set>
                                      <p:cBhvr>
                                        <p:cTn id="7" dur="1" fill="hold">
                                          <p:stCondLst>
                                            <p:cond delay="499"/>
                                          </p:stCondLst>
                                        </p:cTn>
                                        <p:tgtEl>
                                          <p:spTgt spid="1844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8441"/>
                                        </p:tgtEl>
                                      </p:cBhvr>
                                    </p:animEffect>
                                    <p:set>
                                      <p:cBhvr>
                                        <p:cTn id="10" dur="1" fill="hold">
                                          <p:stCondLst>
                                            <p:cond delay="499"/>
                                          </p:stCondLst>
                                        </p:cTn>
                                        <p:tgtEl>
                                          <p:spTgt spid="1844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barn(inVertical)">
                                      <p:cBhvr>
                                        <p:cTn id="1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41" grpId="0"/>
      <p:bldP spid="184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title"/>
          </p:nvPr>
        </p:nvSpPr>
        <p:spPr>
          <a:noFill/>
        </p:spPr>
        <p:txBody>
          <a:bodyPr/>
          <a:lstStyle/>
          <a:p>
            <a:pPr algn="l" eaLnBrk="1" hangingPunct="1"/>
            <a:r>
              <a:rPr lang="en-US" sz="2800" b="1">
                <a:latin typeface="VNI-Times" pitchFamily="2" charset="0"/>
              </a:rPr>
              <a:t>2. </a:t>
            </a:r>
            <a:r>
              <a:rPr lang="en-US" sz="2800" b="1" u="sng">
                <a:latin typeface="VNI-Times" pitchFamily="2" charset="0"/>
              </a:rPr>
              <a:t>Ý nghĩa </a:t>
            </a:r>
            <a:endParaRPr lang="en-US" sz="2800" b="1">
              <a:latin typeface="VNI-Times" pitchFamily="2" charset="0"/>
            </a:endParaRPr>
          </a:p>
        </p:txBody>
      </p:sp>
      <p:sp>
        <p:nvSpPr>
          <p:cNvPr id="246790" name="Text Box 6"/>
          <p:cNvSpPr txBox="1">
            <a:spLocks noChangeArrowheads="1"/>
          </p:cNvSpPr>
          <p:nvPr/>
        </p:nvSpPr>
        <p:spPr bwMode="auto">
          <a:xfrm>
            <a:off x="304800" y="1828800"/>
            <a:ext cx="8305800" cy="3548063"/>
          </a:xfrm>
          <a:prstGeom prst="rect">
            <a:avLst/>
          </a:prstGeom>
          <a:solidFill>
            <a:srgbClr val="CCFF66"/>
          </a:solidFill>
          <a:ln w="38100">
            <a:solidFill>
              <a:srgbClr val="006600"/>
            </a:solidFill>
            <a:miter lim="800000"/>
            <a:headEnd/>
            <a:tailEnd/>
          </a:ln>
          <a:effectLst>
            <a:outerShdw dist="107763" dir="18900000" algn="ctr" rotWithShape="0">
              <a:schemeClr val="bg2">
                <a:alpha val="50000"/>
              </a:schemeClr>
            </a:outerShdw>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sz="2800">
                <a:solidFill>
                  <a:srgbClr val="FF0000"/>
                </a:solidFill>
                <a:latin typeface="Times New Roman" pitchFamily="18" charset="0"/>
              </a:rPr>
              <a:t>- </a:t>
            </a:r>
            <a:r>
              <a:rPr lang="en-US" sz="2800" b="1">
                <a:solidFill>
                  <a:srgbClr val="FF0000"/>
                </a:solidFill>
                <a:latin typeface="Times New Roman" pitchFamily="18" charset="0"/>
              </a:rPr>
              <a:t>Là một trong những chiến thắng hiển hách nhất trong lịch sử dân tộc.</a:t>
            </a:r>
          </a:p>
          <a:p>
            <a:pPr algn="just">
              <a:spcBef>
                <a:spcPct val="50000"/>
              </a:spcBef>
            </a:pPr>
            <a:r>
              <a:rPr lang="en-US" sz="2800" b="1">
                <a:solidFill>
                  <a:srgbClr val="FF0000"/>
                </a:solidFill>
                <a:latin typeface="Times New Roman" pitchFamily="18" charset="0"/>
              </a:rPr>
              <a:t>- Đánh tan quân xâm lược Mĩ và quân đội Sài Gòn, giải phóng hoàn toàn miền Nam, chấm dứt 21 năm chiến tranh trường kì và gian khổ.</a:t>
            </a:r>
          </a:p>
          <a:p>
            <a:pPr algn="just">
              <a:spcBef>
                <a:spcPct val="50000"/>
              </a:spcBef>
            </a:pPr>
            <a:r>
              <a:rPr lang="en-US" sz="2800" b="1">
                <a:solidFill>
                  <a:srgbClr val="FF0000"/>
                </a:solidFill>
                <a:latin typeface="Times New Roman" pitchFamily="18" charset="0"/>
              </a:rPr>
              <a:t>- Từ đây, hai miền Nam-Bắc được thống nhất. Đất nước được độc lập.</a:t>
            </a: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fade">
                                      <p:cBhvr>
                                        <p:cTn id="7" dur="2000"/>
                                        <p:tgtEl>
                                          <p:spTgt spid="246788"/>
                                        </p:tgtEl>
                                      </p:cBhvr>
                                    </p:animEffect>
                                  </p:childTnLst>
                                  <p:subTnLst>
                                    <p:audio>
                                      <p:cMediaNode>
                                        <p:cTn display="0" masterRel="sameClick">
                                          <p:stCondLst>
                                            <p:cond evt="begin" delay="0">
                                              <p:tn val="5"/>
                                            </p:cond>
                                          </p:stCondLst>
                                          <p:endCondLst>
                                            <p:cond evt="onStopAudio" delay="0">
                                              <p:tgtEl>
                                                <p:sldTgt/>
                                              </p:tgtEl>
                                            </p:cond>
                                          </p:endCondLst>
                                        </p:cTn>
                                        <p:tgtEl>
                                          <p:sndTgt r:embed="rId2" name="Slide moi.wav"/>
                                        </p:tgtEl>
                                      </p:cMediaNode>
                                    </p:audio>
                                  </p:subTnLst>
                                </p:cTn>
                              </p:par>
                            </p:childTnLst>
                          </p:cTn>
                        </p:par>
                        <p:par>
                          <p:cTn id="8" fill="hold" nodeType="afterGroup">
                            <p:stCondLst>
                              <p:cond delay="2000"/>
                            </p:stCondLst>
                            <p:childTnLst>
                              <p:par>
                                <p:cTn id="9" presetID="3" presetClass="emph" presetSubtype="2" fill="hold" grpId="1" nodeType="afterEffect">
                                  <p:stCondLst>
                                    <p:cond delay="0"/>
                                  </p:stCondLst>
                                  <p:childTnLst>
                                    <p:animClr clrSpc="rgb" dir="cw">
                                      <p:cBhvr override="childStyle">
                                        <p:cTn id="10" dur="3000" fill="hold"/>
                                        <p:tgtEl>
                                          <p:spTgt spid="246788"/>
                                        </p:tgtEl>
                                        <p:attrNameLst>
                                          <p:attrName>style.color</p:attrName>
                                        </p:attrNameLst>
                                      </p:cBhvr>
                                      <p:to>
                                        <a:schemeClr val="tx1"/>
                                      </p:to>
                                    </p:animClr>
                                  </p:childTnLst>
                                </p:cTn>
                              </p:par>
                            </p:childTnLst>
                          </p:cTn>
                        </p:par>
                        <p:par>
                          <p:cTn id="11" fill="hold" nodeType="afterGroup">
                            <p:stCondLst>
                              <p:cond delay="5000"/>
                            </p:stCondLst>
                            <p:childTnLst>
                              <p:par>
                                <p:cTn id="12" presetID="4" presetClass="entr" presetSubtype="16" fill="hold" grpId="0" nodeType="afterEffect">
                                  <p:stCondLst>
                                    <p:cond delay="0"/>
                                  </p:stCondLst>
                                  <p:childTnLst>
                                    <p:set>
                                      <p:cBhvr>
                                        <p:cTn id="13" dur="1" fill="hold">
                                          <p:stCondLst>
                                            <p:cond delay="0"/>
                                          </p:stCondLst>
                                        </p:cTn>
                                        <p:tgtEl>
                                          <p:spTgt spid="246790"/>
                                        </p:tgtEl>
                                        <p:attrNameLst>
                                          <p:attrName>style.visibility</p:attrName>
                                        </p:attrNameLst>
                                      </p:cBhvr>
                                      <p:to>
                                        <p:strVal val="visible"/>
                                      </p:to>
                                    </p:set>
                                    <p:animEffect transition="in" filter="box(in)">
                                      <p:cBhvr>
                                        <p:cTn id="14" dur="500"/>
                                        <p:tgtEl>
                                          <p:spTgt spid="24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p:bldP spid="246788" grpId="1"/>
      <p:bldP spid="24679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2286000"/>
            <a:ext cx="8382000" cy="3416300"/>
          </a:xfrm>
          <a:prstGeom prst="rect">
            <a:avLst/>
          </a:prstGeom>
          <a:noFill/>
          <a:ln w="63500" cmpd="thinThick">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8288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solidFill>
                  <a:srgbClr val="FF0000"/>
                </a:solidFill>
                <a:latin typeface="Times New Roman" pitchFamily="18" charset="0"/>
              </a:rPr>
              <a:t>Lời tuyên bố đầu hàng của tổng thống Dương văn Minh</a:t>
            </a:r>
          </a:p>
          <a:p>
            <a:pPr algn="just" eaLnBrk="1" hangingPunct="1">
              <a:spcBef>
                <a:spcPct val="50000"/>
              </a:spcBef>
            </a:pPr>
            <a:r>
              <a:rPr lang="en-US">
                <a:latin typeface="Times New Roman" pitchFamily="18" charset="0"/>
              </a:rPr>
              <a:t>Tôi, Đại tướng Dương Văn Minh – Chính quyền Sài Gòn – kêu gọi quân lực Việt Nam Cộng Hòa hạ vũ khí đầu hàng không điều kiện quân giải phóng.</a:t>
            </a:r>
          </a:p>
          <a:p>
            <a:pPr algn="just" eaLnBrk="1" hangingPunct="1">
              <a:spcBef>
                <a:spcPct val="50000"/>
              </a:spcBef>
            </a:pPr>
            <a:r>
              <a:rPr lang="en-US">
                <a:latin typeface="Times New Roman" pitchFamily="18" charset="0"/>
              </a:rPr>
              <a:t>Tôi tuyên bố chính quyền Sài Gòn từ trung ương đến địa phương phải giải tán hoàn toàn giao chính quyền từ trung ương đến địa phương lại cho chính phủ Cách mạng lâm thời Cộng hòa miền Nam Việt Nam.</a:t>
            </a:r>
          </a:p>
        </p:txBody>
      </p:sp>
      <p:sp>
        <p:nvSpPr>
          <p:cNvPr id="66563" name="Text Box 4"/>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66564" name="Text Box 6"/>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AutoShape 7"/>
          <p:cNvSpPr>
            <a:spLocks noGrp="1" noChangeArrowheads="1"/>
          </p:cNvSpPr>
          <p:nvPr>
            <p:ph type="body" sz="half" idx="1"/>
          </p:nvPr>
        </p:nvSpPr>
        <p:spPr>
          <a:xfrm>
            <a:off x="152400" y="1752600"/>
            <a:ext cx="2438400" cy="1447800"/>
          </a:xfrm>
          <a:prstGeom prst="cloudCallout">
            <a:avLst>
              <a:gd name="adj1" fmla="val 45181"/>
              <a:gd name="adj2" fmla="val 64144"/>
            </a:avLst>
          </a:prstGeom>
          <a:solidFill>
            <a:schemeClr val="accent1"/>
          </a:solidFill>
          <a:ln w="38100">
            <a:solidFill>
              <a:srgbClr val="00FFFF"/>
            </a:solidFill>
            <a:round/>
            <a:headEnd/>
            <a:tailEnd/>
          </a:ln>
          <a:effectLst>
            <a:outerShdw dist="107763" dir="2700000" algn="ctr" rotWithShape="0">
              <a:schemeClr val="bg2">
                <a:alpha val="50000"/>
              </a:schemeClr>
            </a:outerShdw>
          </a:effectLst>
        </p:spPr>
        <p:txBody>
          <a:bodyPr/>
          <a:lstStyle/>
          <a:p>
            <a:pPr algn="ctr" eaLnBrk="1" hangingPunct="1">
              <a:buFontTx/>
              <a:buNone/>
            </a:pPr>
            <a:r>
              <a:rPr lang="en-US" sz="2800" b="1"/>
              <a:t>GHI NHỚ</a:t>
            </a:r>
          </a:p>
        </p:txBody>
      </p:sp>
      <p:sp>
        <p:nvSpPr>
          <p:cNvPr id="249864" name="AutoShape 8"/>
          <p:cNvSpPr>
            <a:spLocks noGrp="1" noChangeArrowheads="1"/>
          </p:cNvSpPr>
          <p:nvPr>
            <p:ph type="body" sz="half" idx="2"/>
          </p:nvPr>
        </p:nvSpPr>
        <p:spPr>
          <a:xfrm>
            <a:off x="2667000" y="1219200"/>
            <a:ext cx="6172200" cy="4525963"/>
          </a:xfrm>
          <a:prstGeom prst="horizontalScroll">
            <a:avLst>
              <a:gd name="adj" fmla="val 12500"/>
            </a:avLst>
          </a:prstGeom>
          <a:solidFill>
            <a:schemeClr val="accent1"/>
          </a:solidFill>
          <a:ln w="38100">
            <a:solidFill>
              <a:srgbClr val="D60093"/>
            </a:solidFill>
            <a:round/>
            <a:headEnd/>
            <a:tailEnd/>
          </a:ln>
          <a:effectLst>
            <a:prstShdw prst="shdw11">
              <a:schemeClr val="bg2">
                <a:alpha val="50000"/>
              </a:schemeClr>
            </a:prstShdw>
          </a:effectLst>
        </p:spPr>
        <p:txBody>
          <a:bodyPr/>
          <a:lstStyle/>
          <a:p>
            <a:pPr eaLnBrk="1" hangingPunct="1"/>
            <a:endParaRPr lang="en-US" sz="2800" b="1"/>
          </a:p>
          <a:p>
            <a:pPr eaLnBrk="1" hangingPunct="1">
              <a:buFontTx/>
              <a:buNone/>
            </a:pPr>
            <a:r>
              <a:rPr lang="en-US" sz="2800" b="1"/>
              <a:t>Ngày 30-4-1975, quân ta giải phóng Sài Gòn, kết thúc Chiến dịch</a:t>
            </a:r>
            <a:r>
              <a:rPr lang="en-US" sz="2800"/>
              <a:t> </a:t>
            </a:r>
            <a:r>
              <a:rPr lang="en-US" sz="2800" b="1"/>
              <a:t>Hồ Chí Minh</a:t>
            </a:r>
            <a:r>
              <a:rPr lang="en-US" sz="2800"/>
              <a:t> </a:t>
            </a:r>
            <a:r>
              <a:rPr lang="en-US" sz="2800" b="1"/>
              <a:t>lịch sử. Đất nước được thống</a:t>
            </a:r>
            <a:r>
              <a:rPr lang="en-US" sz="2800"/>
              <a:t> </a:t>
            </a:r>
            <a:r>
              <a:rPr lang="en-US" sz="2800" b="1"/>
              <a:t>nhất và</a:t>
            </a:r>
            <a:r>
              <a:rPr lang="en-US" sz="2800"/>
              <a:t> </a:t>
            </a:r>
            <a:r>
              <a:rPr lang="en-US" sz="2800" b="1"/>
              <a:t>độc lập.</a:t>
            </a:r>
          </a:p>
          <a:p>
            <a:pPr>
              <a:spcBef>
                <a:spcPct val="0"/>
              </a:spcBef>
              <a:buFontTx/>
              <a:buNone/>
            </a:pPr>
            <a:endParaRPr lang="en-US" sz="2000" b="1">
              <a:solidFill>
                <a:srgbClr val="FF3300"/>
              </a:solidFill>
              <a:latin typeface="Times New Roman" pitchFamily="18" charset="0"/>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circle(in)">
                                      <p:cBhvr>
                                        <p:cTn id="7" dur="2000"/>
                                        <p:tgtEl>
                                          <p:spTgt spid="2498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49864"/>
                                        </p:tgtEl>
                                        <p:attrNameLst>
                                          <p:attrName>style.visibility</p:attrName>
                                        </p:attrNameLst>
                                      </p:cBhvr>
                                      <p:to>
                                        <p:strVal val="visible"/>
                                      </p:to>
                                    </p:set>
                                    <p:animEffect transition="in" filter="circle(in)">
                                      <p:cBhvr>
                                        <p:cTn id="11" dur="20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nimBg="1"/>
      <p:bldP spid="24986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Kết quả hình ảnh cho dinh độc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8"/>
          <p:cNvSpPr>
            <a:spLocks noChangeArrowheads="1"/>
          </p:cNvSpPr>
          <p:nvPr/>
        </p:nvSpPr>
        <p:spPr bwMode="auto">
          <a:xfrm>
            <a:off x="2362200" y="6315075"/>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99"/>
                </a:solidFill>
                <a:latin typeface="Times New Roman" pitchFamily="18" charset="0"/>
              </a:rPr>
              <a:t>DINH THỐNG NHẤT</a:t>
            </a:r>
          </a:p>
        </p:txBody>
      </p:sp>
    </p:spTree>
  </p:cSld>
  <p:clrMapOvr>
    <a:masterClrMapping/>
  </p:clrMapOvr>
  <p:transition advTm="24000">
    <p:cut/>
    <p:sndAc>
      <p:end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Kết quả hình ảnh cho máy bay tại dinh độc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8"/>
          <p:cNvSpPr>
            <a:spLocks noChangeArrowheads="1"/>
          </p:cNvSpPr>
          <p:nvPr/>
        </p:nvSpPr>
        <p:spPr bwMode="auto">
          <a:xfrm>
            <a:off x="2362200" y="6335713"/>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99"/>
                </a:solidFill>
                <a:latin typeface="Times New Roman" pitchFamily="18" charset="0"/>
              </a:rPr>
              <a:t>MÁY BAY F-5E</a:t>
            </a:r>
          </a:p>
        </p:txBody>
      </p:sp>
    </p:spTree>
  </p:cSld>
  <p:clrMapOvr>
    <a:masterClrMapping/>
  </p:clrMapOvr>
  <p:transition advTm="24000">
    <p:cut/>
    <p:sndAc>
      <p:end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Kết quả hình ảnh cho xe tăng 843 tiến vào dinh độc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5" y="3581400"/>
            <a:ext cx="5114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Kết quả hình ảnh cho xe tăng 843 tiến vào dinh độc lậ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http://www.baohaiduong.vn/Upload/DSC_0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l="16382" t="24243" r="16382" b="24243"/>
          <a:stretch>
            <a:fillRect/>
          </a:stretch>
        </p:blipFill>
        <p:spPr bwMode="auto">
          <a:xfrm>
            <a:off x="914400" y="3048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609600" y="6491288"/>
            <a:ext cx="792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ltLang="en-US" sz="1800">
              <a:solidFill>
                <a:srgbClr val="000000"/>
              </a:solidFill>
            </a:endParaRPr>
          </a:p>
        </p:txBody>
      </p:sp>
      <p:sp>
        <p:nvSpPr>
          <p:cNvPr id="14342" name="Text Box 6"/>
          <p:cNvSpPr txBox="1">
            <a:spLocks noChangeArrowheads="1"/>
          </p:cNvSpPr>
          <p:nvPr/>
        </p:nvSpPr>
        <p:spPr bwMode="auto">
          <a:xfrm>
            <a:off x="-152400" y="5557838"/>
            <a:ext cx="4495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b="1">
                <a:solidFill>
                  <a:srgbClr val="000000"/>
                </a:solidFill>
                <a:latin typeface="Times New Roman" pitchFamily="18" charset="0"/>
                <a:cs typeface="Times New Roman" pitchFamily="18" charset="0"/>
              </a:rPr>
              <a:t>   Dinh Độc Lập</a:t>
            </a:r>
            <a:r>
              <a:rPr lang="en-US" altLang="en-US">
                <a:solidFill>
                  <a:srgbClr val="FFFF00"/>
                </a:solidFill>
                <a:latin typeface="Times New Roman" pitchFamily="18" charset="0"/>
                <a:cs typeface="Times New Roman" pitchFamily="18" charset="0"/>
              </a:rPr>
              <a:t>:</a:t>
            </a:r>
          </a:p>
        </p:txBody>
      </p:sp>
      <p:sp>
        <p:nvSpPr>
          <p:cNvPr id="14349" name="Text Box 13"/>
          <p:cNvSpPr txBox="1">
            <a:spLocks noChangeArrowheads="1"/>
          </p:cNvSpPr>
          <p:nvPr/>
        </p:nvSpPr>
        <p:spPr bwMode="auto">
          <a:xfrm>
            <a:off x="2133600" y="5562600"/>
            <a:ext cx="655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solidFill>
                  <a:srgbClr val="000000"/>
                </a:solidFill>
                <a:latin typeface="Times New Roman" pitchFamily="18" charset="0"/>
              </a:rPr>
              <a:t>Là trụ sở làm việc của tổng thống chính quyền Sài Gòn trước ngày 30-4-1975 nay gọi là Dinh Thống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Effect transition="in" filter="circle(in)">
                                      <p:cBhvr>
                                        <p:cTn id="12" dur="2000"/>
                                        <p:tgtEl>
                                          <p:spTgt spid="143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49"/>
                                        </p:tgtEl>
                                        <p:attrNameLst>
                                          <p:attrName>style.visibility</p:attrName>
                                        </p:attrNameLst>
                                      </p:cBhvr>
                                      <p:to>
                                        <p:strVal val="visible"/>
                                      </p:to>
                                    </p:set>
                                    <p:animEffect transition="in" filter="box(in)">
                                      <p:cBhvr>
                                        <p:cTn id="17"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ình ảnh có liên quan"/>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2800">
              <a:solidFill>
                <a:srgbClr val="000000"/>
              </a:solidFill>
            </a:endParaRPr>
          </a:p>
        </p:txBody>
      </p:sp>
      <p:sp>
        <p:nvSpPr>
          <p:cNvPr id="72707" name="AutoShape 4" descr="Hình ảnh có liên quan"/>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2800">
              <a:solidFill>
                <a:srgbClr val="000000"/>
              </a:solidFill>
            </a:endParaRPr>
          </a:p>
        </p:txBody>
      </p:sp>
      <p:pic>
        <p:nvPicPr>
          <p:cNvPr id="727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8"/>
          <p:cNvSpPr>
            <a:spLocks noChangeArrowheads="1"/>
          </p:cNvSpPr>
          <p:nvPr/>
        </p:nvSpPr>
        <p:spPr bwMode="auto">
          <a:xfrm>
            <a:off x="2112963" y="636270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99"/>
                </a:solidFill>
                <a:latin typeface="Times New Roman" pitchFamily="18" charset="0"/>
              </a:rPr>
              <a:t>ĐẠI TÁ BÙI QUANG THẬN</a:t>
            </a:r>
          </a:p>
        </p:txBody>
      </p:sp>
    </p:spTree>
  </p:cSld>
  <p:clrMapOvr>
    <a:masterClrMapping/>
  </p:clrMapOvr>
  <p:transition advTm="24000">
    <p:cut/>
    <p:sndAc>
      <p:end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279775" y="3162300"/>
            <a:ext cx="3402013" cy="366713"/>
            <a:chOff x="2066" y="1533"/>
            <a:chExt cx="2143" cy="231"/>
          </a:xfrm>
        </p:grpSpPr>
        <p:sp>
          <p:nvSpPr>
            <p:cNvPr id="73870" name="Rectangle 3"/>
            <p:cNvSpPr>
              <a:spLocks noChangeArrowheads="1"/>
            </p:cNvSpPr>
            <p:nvPr/>
          </p:nvSpPr>
          <p:spPr bwMode="auto">
            <a:xfrm>
              <a:off x="3993" y="153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1" name="Rectangle 4"/>
            <p:cNvSpPr>
              <a:spLocks noChangeArrowheads="1"/>
            </p:cNvSpPr>
            <p:nvPr/>
          </p:nvSpPr>
          <p:spPr bwMode="auto">
            <a:xfrm>
              <a:off x="2066"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2" name="Rectangle 5"/>
            <p:cNvSpPr>
              <a:spLocks noChangeArrowheads="1"/>
            </p:cNvSpPr>
            <p:nvPr/>
          </p:nvSpPr>
          <p:spPr bwMode="auto">
            <a:xfrm>
              <a:off x="2281"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3" name="Rectangle 6"/>
            <p:cNvSpPr>
              <a:spLocks noChangeArrowheads="1"/>
            </p:cNvSpPr>
            <p:nvPr/>
          </p:nvSpPr>
          <p:spPr bwMode="auto">
            <a:xfrm>
              <a:off x="2497" y="153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4" name="Rectangle 7"/>
            <p:cNvSpPr>
              <a:spLocks noChangeArrowheads="1"/>
            </p:cNvSpPr>
            <p:nvPr/>
          </p:nvSpPr>
          <p:spPr bwMode="auto">
            <a:xfrm>
              <a:off x="2713"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5" name="Rectangle 8"/>
            <p:cNvSpPr>
              <a:spLocks noChangeArrowheads="1"/>
            </p:cNvSpPr>
            <p:nvPr/>
          </p:nvSpPr>
          <p:spPr bwMode="auto">
            <a:xfrm>
              <a:off x="2928"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6" name="Rectangle 9"/>
            <p:cNvSpPr>
              <a:spLocks noChangeArrowheads="1"/>
            </p:cNvSpPr>
            <p:nvPr/>
          </p:nvSpPr>
          <p:spPr bwMode="auto">
            <a:xfrm>
              <a:off x="3144"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7" name="Rectangle 10"/>
            <p:cNvSpPr>
              <a:spLocks noChangeArrowheads="1"/>
            </p:cNvSpPr>
            <p:nvPr/>
          </p:nvSpPr>
          <p:spPr bwMode="auto">
            <a:xfrm>
              <a:off x="3360"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8" name="Rectangle 11"/>
            <p:cNvSpPr>
              <a:spLocks noChangeArrowheads="1"/>
            </p:cNvSpPr>
            <p:nvPr/>
          </p:nvSpPr>
          <p:spPr bwMode="auto">
            <a:xfrm>
              <a:off x="357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9" name="Rectangle 12"/>
            <p:cNvSpPr>
              <a:spLocks noChangeArrowheads="1"/>
            </p:cNvSpPr>
            <p:nvPr/>
          </p:nvSpPr>
          <p:spPr bwMode="auto">
            <a:xfrm>
              <a:off x="378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grpSp>
        <p:nvGrpSpPr>
          <p:cNvPr id="73731" name="Group 13"/>
          <p:cNvGrpSpPr>
            <a:grpSpLocks/>
          </p:cNvGrpSpPr>
          <p:nvPr/>
        </p:nvGrpSpPr>
        <p:grpSpPr bwMode="auto">
          <a:xfrm>
            <a:off x="3281363" y="3519488"/>
            <a:ext cx="4090987" cy="361950"/>
            <a:chOff x="2067" y="1758"/>
            <a:chExt cx="2577" cy="228"/>
          </a:xfrm>
        </p:grpSpPr>
        <p:sp>
          <p:nvSpPr>
            <p:cNvPr id="73858" name="Rectangle 14"/>
            <p:cNvSpPr>
              <a:spLocks noChangeArrowheads="1"/>
            </p:cNvSpPr>
            <p:nvPr/>
          </p:nvSpPr>
          <p:spPr bwMode="auto">
            <a:xfrm>
              <a:off x="2067"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9" name="Rectangle 15"/>
            <p:cNvSpPr>
              <a:spLocks noChangeArrowheads="1"/>
            </p:cNvSpPr>
            <p:nvPr/>
          </p:nvSpPr>
          <p:spPr bwMode="auto">
            <a:xfrm>
              <a:off x="2282"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0" name="Rectangle 16"/>
            <p:cNvSpPr>
              <a:spLocks noChangeArrowheads="1"/>
            </p:cNvSpPr>
            <p:nvPr/>
          </p:nvSpPr>
          <p:spPr bwMode="auto">
            <a:xfrm>
              <a:off x="2498" y="175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1" name="Rectangle 17"/>
            <p:cNvSpPr>
              <a:spLocks noChangeArrowheads="1"/>
            </p:cNvSpPr>
            <p:nvPr/>
          </p:nvSpPr>
          <p:spPr bwMode="auto">
            <a:xfrm>
              <a:off x="2714"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2" name="Rectangle 18"/>
            <p:cNvSpPr>
              <a:spLocks noChangeArrowheads="1"/>
            </p:cNvSpPr>
            <p:nvPr/>
          </p:nvSpPr>
          <p:spPr bwMode="auto">
            <a:xfrm>
              <a:off x="292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3" name="Rectangle 19"/>
            <p:cNvSpPr>
              <a:spLocks noChangeArrowheads="1"/>
            </p:cNvSpPr>
            <p:nvPr/>
          </p:nvSpPr>
          <p:spPr bwMode="auto">
            <a:xfrm>
              <a:off x="314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4" name="Rectangle 20"/>
            <p:cNvSpPr>
              <a:spLocks noChangeArrowheads="1"/>
            </p:cNvSpPr>
            <p:nvPr/>
          </p:nvSpPr>
          <p:spPr bwMode="auto">
            <a:xfrm>
              <a:off x="3361"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5" name="Rectangle 21"/>
            <p:cNvSpPr>
              <a:spLocks noChangeArrowheads="1"/>
            </p:cNvSpPr>
            <p:nvPr/>
          </p:nvSpPr>
          <p:spPr bwMode="auto">
            <a:xfrm>
              <a:off x="357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6" name="Rectangle 22"/>
            <p:cNvSpPr>
              <a:spLocks noChangeArrowheads="1"/>
            </p:cNvSpPr>
            <p:nvPr/>
          </p:nvSpPr>
          <p:spPr bwMode="auto">
            <a:xfrm>
              <a:off x="378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7" name="Rectangle 23"/>
            <p:cNvSpPr>
              <a:spLocks noChangeArrowheads="1"/>
            </p:cNvSpPr>
            <p:nvPr/>
          </p:nvSpPr>
          <p:spPr bwMode="auto">
            <a:xfrm>
              <a:off x="399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8" name="Rectangle 24"/>
            <p:cNvSpPr>
              <a:spLocks noChangeArrowheads="1"/>
            </p:cNvSpPr>
            <p:nvPr/>
          </p:nvSpPr>
          <p:spPr bwMode="auto">
            <a:xfrm>
              <a:off x="421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9" name="Rectangle 25"/>
            <p:cNvSpPr>
              <a:spLocks noChangeArrowheads="1"/>
            </p:cNvSpPr>
            <p:nvPr/>
          </p:nvSpPr>
          <p:spPr bwMode="auto">
            <a:xfrm>
              <a:off x="4428"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grpSp>
        <p:nvGrpSpPr>
          <p:cNvPr id="73732" name="Group 26"/>
          <p:cNvGrpSpPr>
            <a:grpSpLocks/>
          </p:cNvGrpSpPr>
          <p:nvPr/>
        </p:nvGrpSpPr>
        <p:grpSpPr bwMode="auto">
          <a:xfrm>
            <a:off x="3276600" y="3886200"/>
            <a:ext cx="2054225" cy="361950"/>
            <a:chOff x="2064" y="1989"/>
            <a:chExt cx="1294" cy="228"/>
          </a:xfrm>
        </p:grpSpPr>
        <p:sp>
          <p:nvSpPr>
            <p:cNvPr id="73852" name="Rectangle 27"/>
            <p:cNvSpPr>
              <a:spLocks noChangeArrowheads="1"/>
            </p:cNvSpPr>
            <p:nvPr/>
          </p:nvSpPr>
          <p:spPr bwMode="auto">
            <a:xfrm>
              <a:off x="2064"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3" name="Rectangle 28"/>
            <p:cNvSpPr>
              <a:spLocks noChangeArrowheads="1"/>
            </p:cNvSpPr>
            <p:nvPr/>
          </p:nvSpPr>
          <p:spPr bwMode="auto">
            <a:xfrm>
              <a:off x="2279"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4" name="Rectangle 29"/>
            <p:cNvSpPr>
              <a:spLocks noChangeArrowheads="1"/>
            </p:cNvSpPr>
            <p:nvPr/>
          </p:nvSpPr>
          <p:spPr bwMode="auto">
            <a:xfrm>
              <a:off x="2495" y="1989"/>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5" name="Rectangle 30"/>
            <p:cNvSpPr>
              <a:spLocks noChangeArrowheads="1"/>
            </p:cNvSpPr>
            <p:nvPr/>
          </p:nvSpPr>
          <p:spPr bwMode="auto">
            <a:xfrm>
              <a:off x="2711"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6" name="Rectangle 31"/>
            <p:cNvSpPr>
              <a:spLocks noChangeArrowheads="1"/>
            </p:cNvSpPr>
            <p:nvPr/>
          </p:nvSpPr>
          <p:spPr bwMode="auto">
            <a:xfrm>
              <a:off x="2926"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7" name="Rectangle 32"/>
            <p:cNvSpPr>
              <a:spLocks noChangeArrowheads="1"/>
            </p:cNvSpPr>
            <p:nvPr/>
          </p:nvSpPr>
          <p:spPr bwMode="auto">
            <a:xfrm>
              <a:off x="3142"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grpSp>
        <p:nvGrpSpPr>
          <p:cNvPr id="73733" name="Group 33"/>
          <p:cNvGrpSpPr>
            <a:grpSpLocks/>
          </p:cNvGrpSpPr>
          <p:nvPr/>
        </p:nvGrpSpPr>
        <p:grpSpPr bwMode="auto">
          <a:xfrm>
            <a:off x="2582863" y="4233863"/>
            <a:ext cx="2405062" cy="361950"/>
            <a:chOff x="1627" y="2208"/>
            <a:chExt cx="1515" cy="228"/>
          </a:xfrm>
        </p:grpSpPr>
        <p:sp>
          <p:nvSpPr>
            <p:cNvPr id="73845" name="Rectangle 34"/>
            <p:cNvSpPr>
              <a:spLocks noChangeArrowheads="1"/>
            </p:cNvSpPr>
            <p:nvPr/>
          </p:nvSpPr>
          <p:spPr bwMode="auto">
            <a:xfrm>
              <a:off x="2064"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6" name="Rectangle 35"/>
            <p:cNvSpPr>
              <a:spLocks noChangeArrowheads="1"/>
            </p:cNvSpPr>
            <p:nvPr/>
          </p:nvSpPr>
          <p:spPr bwMode="auto">
            <a:xfrm>
              <a:off x="2279"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7" name="Rectangle 36"/>
            <p:cNvSpPr>
              <a:spLocks noChangeArrowheads="1"/>
            </p:cNvSpPr>
            <p:nvPr/>
          </p:nvSpPr>
          <p:spPr bwMode="auto">
            <a:xfrm>
              <a:off x="2495" y="220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8" name="Rectangle 37"/>
            <p:cNvSpPr>
              <a:spLocks noChangeArrowheads="1"/>
            </p:cNvSpPr>
            <p:nvPr/>
          </p:nvSpPr>
          <p:spPr bwMode="auto">
            <a:xfrm>
              <a:off x="2711"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9" name="Rectangle 38"/>
            <p:cNvSpPr>
              <a:spLocks noChangeArrowheads="1"/>
            </p:cNvSpPr>
            <p:nvPr/>
          </p:nvSpPr>
          <p:spPr bwMode="auto">
            <a:xfrm>
              <a:off x="2926"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0" name="Rectangle 39"/>
            <p:cNvSpPr>
              <a:spLocks noChangeArrowheads="1"/>
            </p:cNvSpPr>
            <p:nvPr/>
          </p:nvSpPr>
          <p:spPr bwMode="auto">
            <a:xfrm>
              <a:off x="1627"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1" name="Rectangle 40"/>
            <p:cNvSpPr>
              <a:spLocks noChangeArrowheads="1"/>
            </p:cNvSpPr>
            <p:nvPr/>
          </p:nvSpPr>
          <p:spPr bwMode="auto">
            <a:xfrm>
              <a:off x="1842"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sp>
        <p:nvSpPr>
          <p:cNvPr id="73734" name="Rectangle 41"/>
          <p:cNvSpPr>
            <a:spLocks noChangeArrowheads="1"/>
          </p:cNvSpPr>
          <p:nvPr/>
        </p:nvSpPr>
        <p:spPr bwMode="auto">
          <a:xfrm>
            <a:off x="3270250" y="4586288"/>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5" name="Rectangle 42"/>
          <p:cNvSpPr>
            <a:spLocks noChangeArrowheads="1"/>
          </p:cNvSpPr>
          <p:nvPr/>
        </p:nvSpPr>
        <p:spPr bwMode="auto">
          <a:xfrm>
            <a:off x="3611563" y="4586288"/>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6" name="Rectangle 43"/>
          <p:cNvSpPr>
            <a:spLocks noChangeArrowheads="1"/>
          </p:cNvSpPr>
          <p:nvPr/>
        </p:nvSpPr>
        <p:spPr bwMode="auto">
          <a:xfrm>
            <a:off x="3954463" y="4586288"/>
            <a:ext cx="342900" cy="36195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7" name="Rectangle 44"/>
          <p:cNvSpPr>
            <a:spLocks noChangeArrowheads="1"/>
          </p:cNvSpPr>
          <p:nvPr/>
        </p:nvSpPr>
        <p:spPr bwMode="auto">
          <a:xfrm>
            <a:off x="4297363" y="4586288"/>
            <a:ext cx="3413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8" name="Rectangle 45"/>
          <p:cNvSpPr>
            <a:spLocks noChangeArrowheads="1"/>
          </p:cNvSpPr>
          <p:nvPr/>
        </p:nvSpPr>
        <p:spPr bwMode="auto">
          <a:xfrm>
            <a:off x="4638675" y="4586288"/>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9" name="Rectangle 46"/>
          <p:cNvSpPr>
            <a:spLocks noChangeArrowheads="1"/>
          </p:cNvSpPr>
          <p:nvPr/>
        </p:nvSpPr>
        <p:spPr bwMode="auto">
          <a:xfrm>
            <a:off x="2590800" y="4586288"/>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0" name="Rectangle 47"/>
          <p:cNvSpPr>
            <a:spLocks noChangeArrowheads="1"/>
          </p:cNvSpPr>
          <p:nvPr/>
        </p:nvSpPr>
        <p:spPr bwMode="auto">
          <a:xfrm>
            <a:off x="2932113" y="4586288"/>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1" name="Rectangle 48"/>
          <p:cNvSpPr>
            <a:spLocks noChangeArrowheads="1"/>
          </p:cNvSpPr>
          <p:nvPr/>
        </p:nvSpPr>
        <p:spPr bwMode="auto">
          <a:xfrm>
            <a:off x="2252663" y="4581525"/>
            <a:ext cx="3413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2" name="Rectangle 49"/>
          <p:cNvSpPr>
            <a:spLocks noChangeArrowheads="1"/>
          </p:cNvSpPr>
          <p:nvPr/>
        </p:nvSpPr>
        <p:spPr bwMode="auto">
          <a:xfrm>
            <a:off x="5997575" y="4581525"/>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3" name="Rectangle 50"/>
          <p:cNvSpPr>
            <a:spLocks noChangeArrowheads="1"/>
          </p:cNvSpPr>
          <p:nvPr/>
        </p:nvSpPr>
        <p:spPr bwMode="auto">
          <a:xfrm>
            <a:off x="5318125" y="4581525"/>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4" name="Rectangle 51"/>
          <p:cNvSpPr>
            <a:spLocks noChangeArrowheads="1"/>
          </p:cNvSpPr>
          <p:nvPr/>
        </p:nvSpPr>
        <p:spPr bwMode="auto">
          <a:xfrm>
            <a:off x="5659438" y="4581525"/>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5" name="Rectangle 52"/>
          <p:cNvSpPr>
            <a:spLocks noChangeArrowheads="1"/>
          </p:cNvSpPr>
          <p:nvPr/>
        </p:nvSpPr>
        <p:spPr bwMode="auto">
          <a:xfrm>
            <a:off x="4979988" y="4576763"/>
            <a:ext cx="3413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nvGrpSpPr>
          <p:cNvPr id="73746" name="Group 53"/>
          <p:cNvGrpSpPr>
            <a:grpSpLocks/>
          </p:cNvGrpSpPr>
          <p:nvPr/>
        </p:nvGrpSpPr>
        <p:grpSpPr bwMode="auto">
          <a:xfrm>
            <a:off x="3948113" y="4919663"/>
            <a:ext cx="2727325" cy="374650"/>
            <a:chOff x="3088" y="2880"/>
            <a:chExt cx="1718" cy="236"/>
          </a:xfrm>
        </p:grpSpPr>
        <p:sp>
          <p:nvSpPr>
            <p:cNvPr id="73837" name="Rectangle 54"/>
            <p:cNvSpPr>
              <a:spLocks noChangeArrowheads="1"/>
            </p:cNvSpPr>
            <p:nvPr/>
          </p:nvSpPr>
          <p:spPr bwMode="auto">
            <a:xfrm>
              <a:off x="3088" y="288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38" name="Rectangle 55"/>
            <p:cNvSpPr>
              <a:spLocks noChangeArrowheads="1"/>
            </p:cNvSpPr>
            <p:nvPr/>
          </p:nvSpPr>
          <p:spPr bwMode="auto">
            <a:xfrm>
              <a:off x="3304" y="288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39" name="Rectangle 56"/>
            <p:cNvSpPr>
              <a:spLocks noChangeArrowheads="1"/>
            </p:cNvSpPr>
            <p:nvPr/>
          </p:nvSpPr>
          <p:spPr bwMode="auto">
            <a:xfrm>
              <a:off x="3519" y="288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0" name="Rectangle 57"/>
            <p:cNvSpPr>
              <a:spLocks noChangeArrowheads="1"/>
            </p:cNvSpPr>
            <p:nvPr/>
          </p:nvSpPr>
          <p:spPr bwMode="auto">
            <a:xfrm>
              <a:off x="4375" y="288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1" name="Rectangle 58"/>
            <p:cNvSpPr>
              <a:spLocks noChangeArrowheads="1"/>
            </p:cNvSpPr>
            <p:nvPr/>
          </p:nvSpPr>
          <p:spPr bwMode="auto">
            <a:xfrm>
              <a:off x="4590" y="288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2" name="Rectangle 59"/>
            <p:cNvSpPr>
              <a:spLocks noChangeArrowheads="1"/>
            </p:cNvSpPr>
            <p:nvPr/>
          </p:nvSpPr>
          <p:spPr bwMode="auto">
            <a:xfrm>
              <a:off x="3947" y="288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3" name="Rectangle 60"/>
            <p:cNvSpPr>
              <a:spLocks noChangeArrowheads="1"/>
            </p:cNvSpPr>
            <p:nvPr/>
          </p:nvSpPr>
          <p:spPr bwMode="auto">
            <a:xfrm>
              <a:off x="4162" y="288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4" name="Rectangle 61"/>
            <p:cNvSpPr>
              <a:spLocks noChangeArrowheads="1"/>
            </p:cNvSpPr>
            <p:nvPr/>
          </p:nvSpPr>
          <p:spPr bwMode="auto">
            <a:xfrm>
              <a:off x="3734" y="2880"/>
              <a:ext cx="215" cy="236"/>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sp>
        <p:nvSpPr>
          <p:cNvPr id="20542" name="Text Box 62"/>
          <p:cNvSpPr txBox="1">
            <a:spLocks noChangeArrowheads="1"/>
          </p:cNvSpPr>
          <p:nvPr/>
        </p:nvSpPr>
        <p:spPr bwMode="auto">
          <a:xfrm>
            <a:off x="561975" y="1765300"/>
            <a:ext cx="762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1. </a:t>
            </a:r>
            <a:r>
              <a:rPr lang="en-US" dirty="0" err="1">
                <a:solidFill>
                  <a:schemeClr val="accent1">
                    <a:lumMod val="10000"/>
                  </a:schemeClr>
                </a:solidFill>
              </a:rPr>
              <a:t>Xe</a:t>
            </a:r>
            <a:r>
              <a:rPr lang="en-US" dirty="0">
                <a:solidFill>
                  <a:schemeClr val="accent1">
                    <a:lumMod val="10000"/>
                  </a:schemeClr>
                </a:solidFill>
              </a:rPr>
              <a:t> </a:t>
            </a:r>
            <a:r>
              <a:rPr lang="en-US" dirty="0" err="1">
                <a:solidFill>
                  <a:schemeClr val="accent1">
                    <a:lumMod val="10000"/>
                  </a:schemeClr>
                </a:solidFill>
              </a:rPr>
              <a:t>tăng</a:t>
            </a:r>
            <a:r>
              <a:rPr lang="en-US" dirty="0">
                <a:solidFill>
                  <a:schemeClr val="accent1">
                    <a:lumMod val="10000"/>
                  </a:schemeClr>
                </a:solidFill>
              </a:rPr>
              <a:t> 390 do </a:t>
            </a:r>
            <a:r>
              <a:rPr lang="en-US" dirty="0" err="1">
                <a:solidFill>
                  <a:schemeClr val="accent1">
                    <a:lumMod val="10000"/>
                  </a:schemeClr>
                </a:solidFill>
              </a:rPr>
              <a:t>ai</a:t>
            </a:r>
            <a:r>
              <a:rPr lang="en-US" dirty="0">
                <a:solidFill>
                  <a:schemeClr val="accent1">
                    <a:lumMod val="10000"/>
                  </a:schemeClr>
                </a:solidFill>
              </a:rPr>
              <a:t> </a:t>
            </a:r>
            <a:r>
              <a:rPr lang="en-US" dirty="0" err="1">
                <a:solidFill>
                  <a:schemeClr val="accent1">
                    <a:lumMod val="10000"/>
                  </a:schemeClr>
                </a:solidFill>
              </a:rPr>
              <a:t>chỉ</a:t>
            </a:r>
            <a:r>
              <a:rPr lang="en-US" dirty="0">
                <a:solidFill>
                  <a:schemeClr val="accent1">
                    <a:lumMod val="10000"/>
                  </a:schemeClr>
                </a:solidFill>
              </a:rPr>
              <a:t> </a:t>
            </a:r>
            <a:r>
              <a:rPr lang="en-US" dirty="0" err="1">
                <a:solidFill>
                  <a:schemeClr val="accent1">
                    <a:lumMod val="10000"/>
                  </a:schemeClr>
                </a:solidFill>
              </a:rPr>
              <a:t>huy</a:t>
            </a:r>
            <a:r>
              <a:rPr lang="en-US" dirty="0">
                <a:solidFill>
                  <a:schemeClr val="accent1">
                    <a:lumMod val="10000"/>
                  </a:schemeClr>
                </a:solidFill>
              </a:rPr>
              <a:t> </a:t>
            </a:r>
            <a:r>
              <a:rPr lang="en-US" dirty="0" err="1">
                <a:solidFill>
                  <a:schemeClr val="accent1">
                    <a:lumMod val="10000"/>
                  </a:schemeClr>
                </a:solidFill>
              </a:rPr>
              <a:t>đâm</a:t>
            </a:r>
            <a:r>
              <a:rPr lang="en-US" dirty="0">
                <a:solidFill>
                  <a:schemeClr val="accent1">
                    <a:lumMod val="10000"/>
                  </a:schemeClr>
                </a:solidFill>
              </a:rPr>
              <a:t> </a:t>
            </a:r>
            <a:r>
              <a:rPr lang="en-US" dirty="0" err="1">
                <a:solidFill>
                  <a:schemeClr val="accent1">
                    <a:lumMod val="10000"/>
                  </a:schemeClr>
                </a:solidFill>
              </a:rPr>
              <a:t>thẳng</a:t>
            </a:r>
            <a:r>
              <a:rPr lang="en-US" dirty="0">
                <a:solidFill>
                  <a:schemeClr val="accent1">
                    <a:lumMod val="10000"/>
                  </a:schemeClr>
                </a:solidFill>
              </a:rPr>
              <a:t> </a:t>
            </a:r>
            <a:r>
              <a:rPr lang="en-US" dirty="0" err="1">
                <a:solidFill>
                  <a:schemeClr val="accent1">
                    <a:lumMod val="10000"/>
                  </a:schemeClr>
                </a:solidFill>
              </a:rPr>
              <a:t>vào</a:t>
            </a:r>
            <a:r>
              <a:rPr lang="en-US" dirty="0">
                <a:solidFill>
                  <a:schemeClr val="accent1">
                    <a:lumMod val="10000"/>
                  </a:schemeClr>
                </a:solidFill>
              </a:rPr>
              <a:t> </a:t>
            </a:r>
            <a:r>
              <a:rPr lang="en-US" dirty="0" err="1">
                <a:solidFill>
                  <a:schemeClr val="accent1">
                    <a:lumMod val="10000"/>
                  </a:schemeClr>
                </a:solidFill>
              </a:rPr>
              <a:t>cổng</a:t>
            </a:r>
            <a:r>
              <a:rPr lang="en-US" dirty="0">
                <a:solidFill>
                  <a:schemeClr val="accent1">
                    <a:lumMod val="10000"/>
                  </a:schemeClr>
                </a:solidFill>
              </a:rPr>
              <a:t> </a:t>
            </a:r>
            <a:r>
              <a:rPr lang="en-US" dirty="0" err="1">
                <a:solidFill>
                  <a:schemeClr val="accent1">
                    <a:lumMod val="10000"/>
                  </a:schemeClr>
                </a:solidFill>
              </a:rPr>
              <a:t>chính</a:t>
            </a:r>
            <a:r>
              <a:rPr lang="en-US" dirty="0">
                <a:solidFill>
                  <a:schemeClr val="accent1">
                    <a:lumMod val="10000"/>
                  </a:schemeClr>
                </a:solidFill>
              </a:rPr>
              <a:t> </a:t>
            </a:r>
            <a:r>
              <a:rPr lang="en-US" dirty="0" err="1">
                <a:solidFill>
                  <a:schemeClr val="accent1">
                    <a:lumMod val="10000"/>
                  </a:schemeClr>
                </a:solidFill>
              </a:rPr>
              <a:t>Dinh</a:t>
            </a:r>
            <a:r>
              <a:rPr lang="en-US" dirty="0">
                <a:solidFill>
                  <a:schemeClr val="accent1">
                    <a:lumMod val="10000"/>
                  </a:schemeClr>
                </a:solidFill>
              </a:rPr>
              <a:t> </a:t>
            </a:r>
            <a:r>
              <a:rPr lang="en-US" dirty="0" err="1">
                <a:solidFill>
                  <a:schemeClr val="accent1">
                    <a:lumMod val="10000"/>
                  </a:schemeClr>
                </a:solidFill>
              </a:rPr>
              <a:t>Độc</a:t>
            </a:r>
            <a:r>
              <a:rPr lang="en-US" dirty="0">
                <a:solidFill>
                  <a:schemeClr val="accent1">
                    <a:lumMod val="10000"/>
                  </a:schemeClr>
                </a:solidFill>
              </a:rPr>
              <a:t> </a:t>
            </a:r>
            <a:r>
              <a:rPr lang="en-US" dirty="0" err="1">
                <a:solidFill>
                  <a:schemeClr val="accent1">
                    <a:lumMod val="10000"/>
                  </a:schemeClr>
                </a:solidFill>
              </a:rPr>
              <a:t>Lập</a:t>
            </a:r>
            <a:r>
              <a:rPr lang="en-US" dirty="0">
                <a:solidFill>
                  <a:schemeClr val="accent1">
                    <a:lumMod val="10000"/>
                  </a:schemeClr>
                </a:solidFill>
              </a:rPr>
              <a:t> ? (10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3" name="Text Box 63"/>
          <p:cNvSpPr txBox="1">
            <a:spLocks noChangeArrowheads="1"/>
          </p:cNvSpPr>
          <p:nvPr/>
        </p:nvSpPr>
        <p:spPr bwMode="auto">
          <a:xfrm>
            <a:off x="608013" y="1766888"/>
            <a:ext cx="762000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4. </a:t>
            </a:r>
            <a:r>
              <a:rPr lang="en-US" dirty="0" err="1">
                <a:solidFill>
                  <a:schemeClr val="accent1">
                    <a:lumMod val="10000"/>
                  </a:schemeClr>
                </a:solidFill>
              </a:rPr>
              <a:t>Cửa</a:t>
            </a:r>
            <a:r>
              <a:rPr lang="en-US" dirty="0">
                <a:solidFill>
                  <a:schemeClr val="accent1">
                    <a:lumMod val="10000"/>
                  </a:schemeClr>
                </a:solidFill>
              </a:rPr>
              <a:t> </a:t>
            </a:r>
            <a:r>
              <a:rPr lang="en-US" dirty="0" err="1">
                <a:solidFill>
                  <a:schemeClr val="accent1">
                    <a:lumMod val="10000"/>
                  </a:schemeClr>
                </a:solidFill>
              </a:rPr>
              <a:t>ngõ</a:t>
            </a:r>
            <a:r>
              <a:rPr lang="en-US" dirty="0">
                <a:solidFill>
                  <a:schemeClr val="accent1">
                    <a:lumMod val="10000"/>
                  </a:schemeClr>
                </a:solidFill>
              </a:rPr>
              <a:t> </a:t>
            </a:r>
            <a:r>
              <a:rPr lang="en-US" dirty="0" err="1">
                <a:solidFill>
                  <a:schemeClr val="accent1">
                    <a:lumMod val="10000"/>
                  </a:schemeClr>
                </a:solidFill>
              </a:rPr>
              <a:t>Sài</a:t>
            </a:r>
            <a:r>
              <a:rPr lang="en-US" dirty="0">
                <a:solidFill>
                  <a:schemeClr val="accent1">
                    <a:lumMod val="10000"/>
                  </a:schemeClr>
                </a:solidFill>
              </a:rPr>
              <a:t> </a:t>
            </a:r>
            <a:r>
              <a:rPr lang="en-US" dirty="0" err="1">
                <a:solidFill>
                  <a:schemeClr val="accent1">
                    <a:lumMod val="10000"/>
                  </a:schemeClr>
                </a:solidFill>
              </a:rPr>
              <a:t>Gòn</a:t>
            </a:r>
            <a:r>
              <a:rPr lang="en-US" dirty="0">
                <a:solidFill>
                  <a:schemeClr val="accent1">
                    <a:lumMod val="10000"/>
                  </a:schemeClr>
                </a:solidFill>
              </a:rPr>
              <a:t> ở </a:t>
            </a:r>
            <a:r>
              <a:rPr lang="en-US" dirty="0" err="1">
                <a:solidFill>
                  <a:schemeClr val="accent1">
                    <a:lumMod val="10000"/>
                  </a:schemeClr>
                </a:solidFill>
              </a:rPr>
              <a:t>phía</a:t>
            </a:r>
            <a:r>
              <a:rPr lang="en-US" dirty="0">
                <a:solidFill>
                  <a:schemeClr val="accent1">
                    <a:lumMod val="10000"/>
                  </a:schemeClr>
                </a:solidFill>
              </a:rPr>
              <a:t> </a:t>
            </a:r>
            <a:r>
              <a:rPr lang="en-US" dirty="0" err="1">
                <a:solidFill>
                  <a:schemeClr val="accent1">
                    <a:lumMod val="10000"/>
                  </a:schemeClr>
                </a:solidFill>
              </a:rPr>
              <a:t>Đông</a:t>
            </a:r>
            <a:r>
              <a:rPr lang="en-US" dirty="0">
                <a:solidFill>
                  <a:schemeClr val="accent1">
                    <a:lumMod val="10000"/>
                  </a:schemeClr>
                </a:solidFill>
              </a:rPr>
              <a:t> </a:t>
            </a:r>
            <a:r>
              <a:rPr lang="en-US" dirty="0" err="1">
                <a:solidFill>
                  <a:schemeClr val="accent1">
                    <a:lumMod val="10000"/>
                  </a:schemeClr>
                </a:solidFill>
              </a:rPr>
              <a:t>có</a:t>
            </a:r>
            <a:r>
              <a:rPr lang="en-US" dirty="0">
                <a:solidFill>
                  <a:schemeClr val="accent1">
                    <a:lumMod val="10000"/>
                  </a:schemeClr>
                </a:solidFill>
              </a:rPr>
              <a:t> </a:t>
            </a:r>
            <a:r>
              <a:rPr lang="en-US" dirty="0" err="1">
                <a:solidFill>
                  <a:schemeClr val="accent1">
                    <a:lumMod val="10000"/>
                  </a:schemeClr>
                </a:solidFill>
              </a:rPr>
              <a:t>tên</a:t>
            </a:r>
            <a:r>
              <a:rPr lang="en-US" dirty="0">
                <a:solidFill>
                  <a:schemeClr val="accent1">
                    <a:lumMod val="10000"/>
                  </a:schemeClr>
                </a:solidFill>
              </a:rPr>
              <a:t>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gì</a:t>
            </a:r>
            <a:r>
              <a:rPr lang="en-US" dirty="0">
                <a:solidFill>
                  <a:schemeClr val="accent1">
                    <a:lumMod val="10000"/>
                  </a:schemeClr>
                </a:solidFill>
              </a:rPr>
              <a:t> ? </a:t>
            </a:r>
          </a:p>
          <a:p>
            <a:pPr algn="just" eaLnBrk="1" hangingPunct="1">
              <a:spcBef>
                <a:spcPct val="50000"/>
              </a:spcBef>
              <a:defRPr/>
            </a:pPr>
            <a:r>
              <a:rPr lang="en-US" dirty="0">
                <a:solidFill>
                  <a:schemeClr val="accent1">
                    <a:lumMod val="10000"/>
                  </a:schemeClr>
                </a:solidFill>
              </a:rPr>
              <a:t>(7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4" name="Text Box 64"/>
          <p:cNvSpPr txBox="1">
            <a:spLocks noChangeArrowheads="1"/>
          </p:cNvSpPr>
          <p:nvPr/>
        </p:nvSpPr>
        <p:spPr bwMode="auto">
          <a:xfrm>
            <a:off x="652463" y="1858963"/>
            <a:ext cx="7620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5. Ai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người</a:t>
            </a:r>
            <a:r>
              <a:rPr lang="en-US" dirty="0">
                <a:solidFill>
                  <a:schemeClr val="accent1">
                    <a:lumMod val="10000"/>
                  </a:schemeClr>
                </a:solidFill>
              </a:rPr>
              <a:t> </a:t>
            </a:r>
            <a:r>
              <a:rPr lang="en-US" dirty="0" err="1">
                <a:solidFill>
                  <a:schemeClr val="accent1">
                    <a:lumMod val="10000"/>
                  </a:schemeClr>
                </a:solidFill>
              </a:rPr>
              <a:t>cắm</a:t>
            </a:r>
            <a:r>
              <a:rPr lang="en-US" dirty="0">
                <a:solidFill>
                  <a:schemeClr val="accent1">
                    <a:lumMod val="10000"/>
                  </a:schemeClr>
                </a:solidFill>
              </a:rPr>
              <a:t> </a:t>
            </a:r>
            <a:r>
              <a:rPr lang="en-US" dirty="0" err="1">
                <a:solidFill>
                  <a:schemeClr val="accent1">
                    <a:lumMod val="10000"/>
                  </a:schemeClr>
                </a:solidFill>
              </a:rPr>
              <a:t>lá</a:t>
            </a:r>
            <a:r>
              <a:rPr lang="en-US" dirty="0">
                <a:solidFill>
                  <a:schemeClr val="accent1">
                    <a:lumMod val="10000"/>
                  </a:schemeClr>
                </a:solidFill>
              </a:rPr>
              <a:t> </a:t>
            </a:r>
            <a:r>
              <a:rPr lang="en-US" dirty="0" err="1">
                <a:solidFill>
                  <a:schemeClr val="accent1">
                    <a:lumMod val="10000"/>
                  </a:schemeClr>
                </a:solidFill>
              </a:rPr>
              <a:t>cờ</a:t>
            </a:r>
            <a:r>
              <a:rPr lang="en-US" dirty="0">
                <a:solidFill>
                  <a:schemeClr val="accent1">
                    <a:lumMod val="10000"/>
                  </a:schemeClr>
                </a:solidFill>
              </a:rPr>
              <a:t> </a:t>
            </a:r>
            <a:r>
              <a:rPr lang="en-US" dirty="0" err="1">
                <a:solidFill>
                  <a:schemeClr val="accent1">
                    <a:lumMod val="10000"/>
                  </a:schemeClr>
                </a:solidFill>
              </a:rPr>
              <a:t>cách</a:t>
            </a:r>
            <a:r>
              <a:rPr lang="en-US" dirty="0">
                <a:solidFill>
                  <a:schemeClr val="accent1">
                    <a:lumMod val="10000"/>
                  </a:schemeClr>
                </a:solidFill>
              </a:rPr>
              <a:t> </a:t>
            </a:r>
            <a:r>
              <a:rPr lang="en-US" dirty="0" err="1">
                <a:solidFill>
                  <a:schemeClr val="accent1">
                    <a:lumMod val="10000"/>
                  </a:schemeClr>
                </a:solidFill>
              </a:rPr>
              <a:t>mạng</a:t>
            </a:r>
            <a:r>
              <a:rPr lang="en-US" dirty="0">
                <a:solidFill>
                  <a:schemeClr val="accent1">
                    <a:lumMod val="10000"/>
                  </a:schemeClr>
                </a:solidFill>
              </a:rPr>
              <a:t> </a:t>
            </a:r>
            <a:r>
              <a:rPr lang="en-US" dirty="0" err="1">
                <a:solidFill>
                  <a:schemeClr val="accent1">
                    <a:lumMod val="10000"/>
                  </a:schemeClr>
                </a:solidFill>
              </a:rPr>
              <a:t>lên</a:t>
            </a:r>
            <a:r>
              <a:rPr lang="en-US" dirty="0">
                <a:solidFill>
                  <a:schemeClr val="accent1">
                    <a:lumMod val="10000"/>
                  </a:schemeClr>
                </a:solidFill>
              </a:rPr>
              <a:t> </a:t>
            </a:r>
            <a:r>
              <a:rPr lang="en-US" dirty="0" err="1">
                <a:solidFill>
                  <a:schemeClr val="accent1">
                    <a:lumMod val="10000"/>
                  </a:schemeClr>
                </a:solidFill>
              </a:rPr>
              <a:t>nóc</a:t>
            </a:r>
            <a:r>
              <a:rPr lang="en-US" dirty="0">
                <a:solidFill>
                  <a:schemeClr val="accent1">
                    <a:lumMod val="10000"/>
                  </a:schemeClr>
                </a:solidFill>
              </a:rPr>
              <a:t> </a:t>
            </a:r>
            <a:r>
              <a:rPr lang="en-US" dirty="0" err="1">
                <a:solidFill>
                  <a:schemeClr val="accent1">
                    <a:lumMod val="10000"/>
                  </a:schemeClr>
                </a:solidFill>
              </a:rPr>
              <a:t>Dinh</a:t>
            </a:r>
            <a:r>
              <a:rPr lang="en-US" dirty="0">
                <a:solidFill>
                  <a:schemeClr val="accent1">
                    <a:lumMod val="10000"/>
                  </a:schemeClr>
                </a:solidFill>
              </a:rPr>
              <a:t> </a:t>
            </a:r>
            <a:r>
              <a:rPr lang="en-US" dirty="0" err="1">
                <a:solidFill>
                  <a:schemeClr val="accent1">
                    <a:lumMod val="10000"/>
                  </a:schemeClr>
                </a:solidFill>
              </a:rPr>
              <a:t>Độc</a:t>
            </a:r>
            <a:r>
              <a:rPr lang="en-US" dirty="0">
                <a:solidFill>
                  <a:schemeClr val="accent1">
                    <a:lumMod val="10000"/>
                  </a:schemeClr>
                </a:solidFill>
              </a:rPr>
              <a:t> </a:t>
            </a:r>
            <a:r>
              <a:rPr lang="en-US" dirty="0" err="1">
                <a:solidFill>
                  <a:schemeClr val="accent1">
                    <a:lumMod val="10000"/>
                  </a:schemeClr>
                </a:solidFill>
              </a:rPr>
              <a:t>Lập</a:t>
            </a:r>
            <a:r>
              <a:rPr lang="en-US" dirty="0">
                <a:solidFill>
                  <a:schemeClr val="accent1">
                    <a:lumMod val="10000"/>
                  </a:schemeClr>
                </a:solidFill>
              </a:rPr>
              <a:t> ? (12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5" name="Text Box 65"/>
          <p:cNvSpPr txBox="1">
            <a:spLocks noChangeArrowheads="1"/>
          </p:cNvSpPr>
          <p:nvPr/>
        </p:nvSpPr>
        <p:spPr bwMode="auto">
          <a:xfrm>
            <a:off x="633413" y="1738313"/>
            <a:ext cx="8153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6. </a:t>
            </a:r>
            <a:r>
              <a:rPr lang="en-US" dirty="0" err="1">
                <a:solidFill>
                  <a:schemeClr val="accent1">
                    <a:lumMod val="10000"/>
                  </a:schemeClr>
                </a:solidFill>
              </a:rPr>
              <a:t>Lữ</a:t>
            </a:r>
            <a:r>
              <a:rPr lang="en-US" dirty="0">
                <a:solidFill>
                  <a:schemeClr val="accent1">
                    <a:lumMod val="10000"/>
                  </a:schemeClr>
                </a:solidFill>
              </a:rPr>
              <a:t> </a:t>
            </a:r>
            <a:r>
              <a:rPr lang="en-US" dirty="0" err="1">
                <a:solidFill>
                  <a:schemeClr val="accent1">
                    <a:lumMod val="10000"/>
                  </a:schemeClr>
                </a:solidFill>
              </a:rPr>
              <a:t>đoàn</a:t>
            </a:r>
            <a:r>
              <a:rPr lang="en-US" dirty="0">
                <a:solidFill>
                  <a:schemeClr val="accent1">
                    <a:lumMod val="10000"/>
                  </a:schemeClr>
                </a:solidFill>
              </a:rPr>
              <a:t> </a:t>
            </a:r>
            <a:r>
              <a:rPr lang="en-US" dirty="0" err="1">
                <a:solidFill>
                  <a:schemeClr val="accent1">
                    <a:lumMod val="10000"/>
                  </a:schemeClr>
                </a:solidFill>
              </a:rPr>
              <a:t>xe</a:t>
            </a:r>
            <a:r>
              <a:rPr lang="en-US" dirty="0">
                <a:solidFill>
                  <a:schemeClr val="accent1">
                    <a:lumMod val="10000"/>
                  </a:schemeClr>
                </a:solidFill>
              </a:rPr>
              <a:t> </a:t>
            </a:r>
            <a:r>
              <a:rPr lang="en-US" dirty="0" err="1">
                <a:solidFill>
                  <a:schemeClr val="accent1">
                    <a:lumMod val="10000"/>
                  </a:schemeClr>
                </a:solidFill>
              </a:rPr>
              <a:t>tăng</a:t>
            </a:r>
            <a:r>
              <a:rPr lang="en-US" dirty="0">
                <a:solidFill>
                  <a:schemeClr val="accent1">
                    <a:lumMod val="10000"/>
                  </a:schemeClr>
                </a:solidFill>
              </a:rPr>
              <a:t> </a:t>
            </a:r>
            <a:r>
              <a:rPr lang="en-US" dirty="0" err="1">
                <a:solidFill>
                  <a:schemeClr val="accent1">
                    <a:lumMod val="10000"/>
                  </a:schemeClr>
                </a:solidFill>
              </a:rPr>
              <a:t>phụ</a:t>
            </a:r>
            <a:r>
              <a:rPr lang="en-US" dirty="0">
                <a:solidFill>
                  <a:schemeClr val="accent1">
                    <a:lumMod val="10000"/>
                  </a:schemeClr>
                </a:solidFill>
              </a:rPr>
              <a:t> </a:t>
            </a:r>
            <a:r>
              <a:rPr lang="en-US" dirty="0" err="1">
                <a:solidFill>
                  <a:schemeClr val="accent1">
                    <a:lumMod val="10000"/>
                  </a:schemeClr>
                </a:solidFill>
              </a:rPr>
              <a:t>trách</a:t>
            </a:r>
            <a:r>
              <a:rPr lang="en-US" dirty="0">
                <a:solidFill>
                  <a:schemeClr val="accent1">
                    <a:lumMod val="10000"/>
                  </a:schemeClr>
                </a:solidFill>
              </a:rPr>
              <a:t> </a:t>
            </a:r>
            <a:r>
              <a:rPr lang="en-US" dirty="0" err="1">
                <a:solidFill>
                  <a:schemeClr val="accent1">
                    <a:lumMod val="10000"/>
                  </a:schemeClr>
                </a:solidFill>
              </a:rPr>
              <a:t>tấn</a:t>
            </a:r>
            <a:r>
              <a:rPr lang="en-US" dirty="0">
                <a:solidFill>
                  <a:schemeClr val="accent1">
                    <a:lumMod val="10000"/>
                  </a:schemeClr>
                </a:solidFill>
              </a:rPr>
              <a:t> </a:t>
            </a:r>
            <a:r>
              <a:rPr lang="en-US" dirty="0" err="1">
                <a:solidFill>
                  <a:schemeClr val="accent1">
                    <a:lumMod val="10000"/>
                  </a:schemeClr>
                </a:solidFill>
              </a:rPr>
              <a:t>công</a:t>
            </a:r>
            <a:r>
              <a:rPr lang="en-US" dirty="0">
                <a:solidFill>
                  <a:schemeClr val="accent1">
                    <a:lumMod val="10000"/>
                  </a:schemeClr>
                </a:solidFill>
              </a:rPr>
              <a:t> </a:t>
            </a:r>
            <a:r>
              <a:rPr lang="en-US" dirty="0" err="1">
                <a:solidFill>
                  <a:schemeClr val="accent1">
                    <a:lumMod val="10000"/>
                  </a:schemeClr>
                </a:solidFill>
              </a:rPr>
              <a:t>vào</a:t>
            </a:r>
            <a:r>
              <a:rPr lang="en-US" dirty="0">
                <a:solidFill>
                  <a:schemeClr val="accent1">
                    <a:lumMod val="10000"/>
                  </a:schemeClr>
                </a:solidFill>
              </a:rPr>
              <a:t> </a:t>
            </a:r>
            <a:r>
              <a:rPr lang="en-US" dirty="0" err="1">
                <a:solidFill>
                  <a:schemeClr val="accent1">
                    <a:lumMod val="10000"/>
                  </a:schemeClr>
                </a:solidFill>
              </a:rPr>
              <a:t>Sài</a:t>
            </a:r>
            <a:r>
              <a:rPr lang="en-US" dirty="0">
                <a:solidFill>
                  <a:schemeClr val="accent1">
                    <a:lumMod val="10000"/>
                  </a:schemeClr>
                </a:solidFill>
              </a:rPr>
              <a:t> </a:t>
            </a:r>
            <a:r>
              <a:rPr lang="en-US" dirty="0" err="1">
                <a:solidFill>
                  <a:schemeClr val="accent1">
                    <a:lumMod val="10000"/>
                  </a:schemeClr>
                </a:solidFill>
              </a:rPr>
              <a:t>Gòn</a:t>
            </a:r>
            <a:r>
              <a:rPr lang="en-US" dirty="0">
                <a:solidFill>
                  <a:schemeClr val="accent1">
                    <a:lumMod val="10000"/>
                  </a:schemeClr>
                </a:solidFill>
              </a:rPr>
              <a:t> </a:t>
            </a:r>
            <a:r>
              <a:rPr lang="en-US" dirty="0" err="1">
                <a:solidFill>
                  <a:schemeClr val="accent1">
                    <a:lumMod val="10000"/>
                  </a:schemeClr>
                </a:solidFill>
              </a:rPr>
              <a:t>từ</a:t>
            </a:r>
            <a:r>
              <a:rPr lang="en-US" dirty="0">
                <a:solidFill>
                  <a:schemeClr val="accent1">
                    <a:lumMod val="10000"/>
                  </a:schemeClr>
                </a:solidFill>
              </a:rPr>
              <a:t> </a:t>
            </a:r>
            <a:r>
              <a:rPr lang="en-US" dirty="0" err="1">
                <a:solidFill>
                  <a:schemeClr val="accent1">
                    <a:lumMod val="10000"/>
                  </a:schemeClr>
                </a:solidFill>
              </a:rPr>
              <a:t>đâu</a:t>
            </a:r>
            <a:r>
              <a:rPr lang="en-US" dirty="0">
                <a:solidFill>
                  <a:schemeClr val="accent1">
                    <a:lumMod val="10000"/>
                  </a:schemeClr>
                </a:solidFill>
              </a:rPr>
              <a:t> ? (8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6" name="Text Box 66"/>
          <p:cNvSpPr txBox="1">
            <a:spLocks noChangeArrowheads="1"/>
          </p:cNvSpPr>
          <p:nvPr/>
        </p:nvSpPr>
        <p:spPr bwMode="auto">
          <a:xfrm>
            <a:off x="668338" y="1858963"/>
            <a:ext cx="7620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2. </a:t>
            </a:r>
            <a:r>
              <a:rPr lang="en-US" dirty="0" err="1">
                <a:solidFill>
                  <a:schemeClr val="accent1">
                    <a:lumMod val="10000"/>
                  </a:schemeClr>
                </a:solidFill>
              </a:rPr>
              <a:t>Tổng</a:t>
            </a:r>
            <a:r>
              <a:rPr lang="en-US" dirty="0">
                <a:solidFill>
                  <a:schemeClr val="accent1">
                    <a:lumMod val="10000"/>
                  </a:schemeClr>
                </a:solidFill>
              </a:rPr>
              <a:t> </a:t>
            </a:r>
            <a:r>
              <a:rPr lang="en-US" dirty="0" err="1">
                <a:solidFill>
                  <a:schemeClr val="accent1">
                    <a:lumMod val="10000"/>
                  </a:schemeClr>
                </a:solidFill>
              </a:rPr>
              <a:t>thống</a:t>
            </a:r>
            <a:r>
              <a:rPr lang="en-US" dirty="0">
                <a:solidFill>
                  <a:schemeClr val="accent1">
                    <a:lumMod val="10000"/>
                  </a:schemeClr>
                </a:solidFill>
              </a:rPr>
              <a:t> </a:t>
            </a:r>
            <a:r>
              <a:rPr lang="en-US" dirty="0" err="1">
                <a:solidFill>
                  <a:schemeClr val="accent1">
                    <a:lumMod val="10000"/>
                  </a:schemeClr>
                </a:solidFill>
              </a:rPr>
              <a:t>cuối</a:t>
            </a:r>
            <a:r>
              <a:rPr lang="en-US" dirty="0">
                <a:solidFill>
                  <a:schemeClr val="accent1">
                    <a:lumMod val="10000"/>
                  </a:schemeClr>
                </a:solidFill>
              </a:rPr>
              <a:t> </a:t>
            </a:r>
            <a:r>
              <a:rPr lang="en-US" dirty="0" err="1">
                <a:solidFill>
                  <a:schemeClr val="accent1">
                    <a:lumMod val="10000"/>
                  </a:schemeClr>
                </a:solidFill>
              </a:rPr>
              <a:t>cùng</a:t>
            </a:r>
            <a:r>
              <a:rPr lang="en-US" dirty="0">
                <a:solidFill>
                  <a:schemeClr val="accent1">
                    <a:lumMod val="10000"/>
                  </a:schemeClr>
                </a:solidFill>
              </a:rPr>
              <a:t> </a:t>
            </a:r>
            <a:r>
              <a:rPr lang="en-US" dirty="0" err="1">
                <a:solidFill>
                  <a:schemeClr val="accent1">
                    <a:lumMod val="10000"/>
                  </a:schemeClr>
                </a:solidFill>
              </a:rPr>
              <a:t>của</a:t>
            </a:r>
            <a:r>
              <a:rPr lang="en-US" dirty="0">
                <a:solidFill>
                  <a:schemeClr val="accent1">
                    <a:lumMod val="10000"/>
                  </a:schemeClr>
                </a:solidFill>
              </a:rPr>
              <a:t> </a:t>
            </a:r>
            <a:r>
              <a:rPr lang="en-US" dirty="0" err="1">
                <a:solidFill>
                  <a:schemeClr val="accent1">
                    <a:lumMod val="10000"/>
                  </a:schemeClr>
                </a:solidFill>
              </a:rPr>
              <a:t>chính</a:t>
            </a:r>
            <a:r>
              <a:rPr lang="en-US" dirty="0">
                <a:solidFill>
                  <a:schemeClr val="accent1">
                    <a:lumMod val="10000"/>
                  </a:schemeClr>
                </a:solidFill>
              </a:rPr>
              <a:t> </a:t>
            </a:r>
            <a:r>
              <a:rPr lang="en-US" dirty="0" err="1">
                <a:solidFill>
                  <a:schemeClr val="accent1">
                    <a:lumMod val="10000"/>
                  </a:schemeClr>
                </a:solidFill>
              </a:rPr>
              <a:t>quyền</a:t>
            </a:r>
            <a:r>
              <a:rPr lang="en-US" dirty="0">
                <a:solidFill>
                  <a:schemeClr val="accent1">
                    <a:lumMod val="10000"/>
                  </a:schemeClr>
                </a:solidFill>
              </a:rPr>
              <a:t> </a:t>
            </a:r>
            <a:r>
              <a:rPr lang="en-US" dirty="0" err="1">
                <a:solidFill>
                  <a:schemeClr val="accent1">
                    <a:lumMod val="10000"/>
                  </a:schemeClr>
                </a:solidFill>
              </a:rPr>
              <a:t>sài</a:t>
            </a:r>
            <a:r>
              <a:rPr lang="en-US" dirty="0">
                <a:solidFill>
                  <a:schemeClr val="accent1">
                    <a:lumMod val="10000"/>
                  </a:schemeClr>
                </a:solidFill>
              </a:rPr>
              <a:t> </a:t>
            </a:r>
            <a:r>
              <a:rPr lang="en-US" dirty="0" err="1">
                <a:solidFill>
                  <a:schemeClr val="accent1">
                    <a:lumMod val="10000"/>
                  </a:schemeClr>
                </a:solidFill>
              </a:rPr>
              <a:t>Gòn</a:t>
            </a:r>
            <a:r>
              <a:rPr lang="en-US" dirty="0">
                <a:solidFill>
                  <a:schemeClr val="accent1">
                    <a:lumMod val="10000"/>
                  </a:schemeClr>
                </a:solidFill>
              </a:rPr>
              <a:t>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ai</a:t>
            </a:r>
            <a:r>
              <a:rPr lang="en-US" dirty="0">
                <a:solidFill>
                  <a:schemeClr val="accent1">
                    <a:lumMod val="10000"/>
                  </a:schemeClr>
                </a:solidFill>
              </a:rPr>
              <a:t> ? (12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7" name="Text Box 67"/>
          <p:cNvSpPr txBox="1">
            <a:spLocks noChangeArrowheads="1"/>
          </p:cNvSpPr>
          <p:nvPr/>
        </p:nvSpPr>
        <p:spPr bwMode="auto">
          <a:xfrm>
            <a:off x="606425" y="1858963"/>
            <a:ext cx="762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3. </a:t>
            </a:r>
            <a:r>
              <a:rPr lang="en-US" dirty="0" err="1">
                <a:solidFill>
                  <a:schemeClr val="accent1">
                    <a:lumMod val="10000"/>
                  </a:schemeClr>
                </a:solidFill>
              </a:rPr>
              <a:t>Giải</a:t>
            </a:r>
            <a:r>
              <a:rPr lang="en-US" dirty="0">
                <a:solidFill>
                  <a:schemeClr val="accent1">
                    <a:lumMod val="10000"/>
                  </a:schemeClr>
                </a:solidFill>
              </a:rPr>
              <a:t> </a:t>
            </a:r>
            <a:r>
              <a:rPr lang="en-US" dirty="0" err="1">
                <a:solidFill>
                  <a:schemeClr val="accent1">
                    <a:lumMod val="10000"/>
                  </a:schemeClr>
                </a:solidFill>
              </a:rPr>
              <a:t>phóng</a:t>
            </a:r>
            <a:r>
              <a:rPr lang="en-US" dirty="0">
                <a:solidFill>
                  <a:schemeClr val="accent1">
                    <a:lumMod val="10000"/>
                  </a:schemeClr>
                </a:solidFill>
              </a:rPr>
              <a:t> </a:t>
            </a:r>
            <a:r>
              <a:rPr lang="en-US" dirty="0" err="1">
                <a:solidFill>
                  <a:schemeClr val="accent1">
                    <a:lumMod val="10000"/>
                  </a:schemeClr>
                </a:solidFill>
              </a:rPr>
              <a:t>miền</a:t>
            </a:r>
            <a:r>
              <a:rPr lang="en-US" dirty="0">
                <a:solidFill>
                  <a:schemeClr val="accent1">
                    <a:lumMod val="10000"/>
                  </a:schemeClr>
                </a:solidFill>
              </a:rPr>
              <a:t> Nam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dân</a:t>
            </a:r>
            <a:r>
              <a:rPr lang="en-US" dirty="0">
                <a:solidFill>
                  <a:schemeClr val="accent1">
                    <a:lumMod val="10000"/>
                  </a:schemeClr>
                </a:solidFill>
              </a:rPr>
              <a:t> </a:t>
            </a:r>
            <a:r>
              <a:rPr lang="en-US" dirty="0" err="1">
                <a:solidFill>
                  <a:schemeClr val="accent1">
                    <a:lumMod val="10000"/>
                  </a:schemeClr>
                </a:solidFill>
              </a:rPr>
              <a:t>tộc</a:t>
            </a:r>
            <a:r>
              <a:rPr lang="en-US" dirty="0">
                <a:solidFill>
                  <a:schemeClr val="accent1">
                    <a:lumMod val="10000"/>
                  </a:schemeClr>
                </a:solidFill>
              </a:rPr>
              <a:t> ta </a:t>
            </a:r>
            <a:r>
              <a:rPr lang="en-US" dirty="0" err="1">
                <a:solidFill>
                  <a:schemeClr val="accent1">
                    <a:lumMod val="10000"/>
                  </a:schemeClr>
                </a:solidFill>
              </a:rPr>
              <a:t>đã</a:t>
            </a:r>
            <a:r>
              <a:rPr lang="en-US" dirty="0">
                <a:solidFill>
                  <a:schemeClr val="accent1">
                    <a:lumMod val="10000"/>
                  </a:schemeClr>
                </a:solidFill>
              </a:rPr>
              <a:t> </a:t>
            </a:r>
            <a:r>
              <a:rPr lang="en-US" dirty="0" err="1">
                <a:solidFill>
                  <a:schemeClr val="accent1">
                    <a:lumMod val="10000"/>
                  </a:schemeClr>
                </a:solidFill>
              </a:rPr>
              <a:t>hoàn</a:t>
            </a:r>
            <a:r>
              <a:rPr lang="en-US" dirty="0">
                <a:solidFill>
                  <a:schemeClr val="accent1">
                    <a:lumMod val="10000"/>
                  </a:schemeClr>
                </a:solidFill>
              </a:rPr>
              <a:t> </a:t>
            </a:r>
            <a:r>
              <a:rPr lang="en-US" dirty="0" err="1">
                <a:solidFill>
                  <a:schemeClr val="accent1">
                    <a:lumMod val="10000"/>
                  </a:schemeClr>
                </a:solidFill>
              </a:rPr>
              <a:t>thành</a:t>
            </a:r>
            <a:r>
              <a:rPr lang="en-US" dirty="0">
                <a:solidFill>
                  <a:schemeClr val="accent1">
                    <a:lumMod val="10000"/>
                  </a:schemeClr>
                </a:solidFill>
              </a:rPr>
              <a:t> </a:t>
            </a:r>
            <a:r>
              <a:rPr lang="en-US" dirty="0" err="1">
                <a:solidFill>
                  <a:schemeClr val="accent1">
                    <a:lumMod val="10000"/>
                  </a:schemeClr>
                </a:solidFill>
              </a:rPr>
              <a:t>được</a:t>
            </a:r>
            <a:r>
              <a:rPr lang="en-US" dirty="0">
                <a:solidFill>
                  <a:schemeClr val="accent1">
                    <a:lumMod val="10000"/>
                  </a:schemeClr>
                </a:solidFill>
              </a:rPr>
              <a:t> </a:t>
            </a:r>
            <a:r>
              <a:rPr lang="en-US" dirty="0" err="1">
                <a:solidFill>
                  <a:schemeClr val="accent1">
                    <a:lumMod val="10000"/>
                  </a:schemeClr>
                </a:solidFill>
              </a:rPr>
              <a:t>mong</a:t>
            </a:r>
            <a:r>
              <a:rPr lang="en-US" dirty="0">
                <a:solidFill>
                  <a:schemeClr val="accent1">
                    <a:lumMod val="10000"/>
                  </a:schemeClr>
                </a:solidFill>
              </a:rPr>
              <a:t> </a:t>
            </a:r>
            <a:r>
              <a:rPr lang="en-US" dirty="0" err="1">
                <a:solidFill>
                  <a:schemeClr val="accent1">
                    <a:lumMod val="10000"/>
                  </a:schemeClr>
                </a:solidFill>
              </a:rPr>
              <a:t>muốn</a:t>
            </a:r>
            <a:r>
              <a:rPr lang="en-US" dirty="0">
                <a:solidFill>
                  <a:schemeClr val="accent1">
                    <a:lumMod val="10000"/>
                  </a:schemeClr>
                </a:solidFill>
              </a:rPr>
              <a:t> </a:t>
            </a:r>
            <a:r>
              <a:rPr lang="en-US" dirty="0" err="1">
                <a:solidFill>
                  <a:schemeClr val="accent1">
                    <a:lumMod val="10000"/>
                  </a:schemeClr>
                </a:solidFill>
              </a:rPr>
              <a:t>trong</a:t>
            </a:r>
            <a:r>
              <a:rPr lang="en-US" dirty="0">
                <a:solidFill>
                  <a:schemeClr val="accent1">
                    <a:lumMod val="10000"/>
                  </a:schemeClr>
                </a:solidFill>
              </a:rPr>
              <a:t> </a:t>
            </a:r>
            <a:r>
              <a:rPr lang="en-US" dirty="0" err="1">
                <a:solidFill>
                  <a:schemeClr val="accent1">
                    <a:lumMod val="10000"/>
                  </a:schemeClr>
                </a:solidFill>
              </a:rPr>
              <a:t>bản</a:t>
            </a:r>
            <a:r>
              <a:rPr lang="en-US" dirty="0">
                <a:solidFill>
                  <a:schemeClr val="accent1">
                    <a:lumMod val="10000"/>
                  </a:schemeClr>
                </a:solidFill>
              </a:rPr>
              <a:t> </a:t>
            </a:r>
            <a:r>
              <a:rPr lang="en-US" dirty="0" err="1">
                <a:solidFill>
                  <a:schemeClr val="accent1">
                    <a:lumMod val="10000"/>
                  </a:schemeClr>
                </a:solidFill>
              </a:rPr>
              <a:t>gì</a:t>
            </a:r>
            <a:r>
              <a:rPr lang="en-US" dirty="0">
                <a:solidFill>
                  <a:schemeClr val="accent1">
                    <a:lumMod val="10000"/>
                  </a:schemeClr>
                </a:solidFill>
              </a:rPr>
              <a:t> do </a:t>
            </a:r>
            <a:r>
              <a:rPr lang="en-US" dirty="0" err="1">
                <a:solidFill>
                  <a:schemeClr val="accent1">
                    <a:lumMod val="10000"/>
                  </a:schemeClr>
                </a:solidFill>
              </a:rPr>
              <a:t>Bác</a:t>
            </a:r>
            <a:r>
              <a:rPr lang="en-US" dirty="0">
                <a:solidFill>
                  <a:schemeClr val="accent1">
                    <a:lumMod val="10000"/>
                  </a:schemeClr>
                </a:solidFill>
              </a:rPr>
              <a:t> </a:t>
            </a:r>
            <a:r>
              <a:rPr lang="en-US" dirty="0" err="1">
                <a:solidFill>
                  <a:schemeClr val="accent1">
                    <a:lumMod val="10000"/>
                  </a:schemeClr>
                </a:solidFill>
              </a:rPr>
              <a:t>Hồ</a:t>
            </a:r>
            <a:r>
              <a:rPr lang="en-US" dirty="0">
                <a:solidFill>
                  <a:schemeClr val="accent1">
                    <a:lumMod val="10000"/>
                  </a:schemeClr>
                </a:solidFill>
              </a:rPr>
              <a:t> </a:t>
            </a:r>
            <a:r>
              <a:rPr lang="en-US" dirty="0" err="1">
                <a:solidFill>
                  <a:schemeClr val="accent1">
                    <a:lumMod val="10000"/>
                  </a:schemeClr>
                </a:solidFill>
              </a:rPr>
              <a:t>để</a:t>
            </a:r>
            <a:r>
              <a:rPr lang="en-US" dirty="0">
                <a:solidFill>
                  <a:schemeClr val="accent1">
                    <a:lumMod val="10000"/>
                  </a:schemeClr>
                </a:solidFill>
              </a:rPr>
              <a:t> </a:t>
            </a:r>
            <a:r>
              <a:rPr lang="en-US" dirty="0" err="1">
                <a:solidFill>
                  <a:schemeClr val="accent1">
                    <a:lumMod val="10000"/>
                  </a:schemeClr>
                </a:solidFill>
              </a:rPr>
              <a:t>lại</a:t>
            </a:r>
            <a:r>
              <a:rPr lang="en-US" dirty="0">
                <a:solidFill>
                  <a:schemeClr val="accent1">
                    <a:lumMod val="10000"/>
                  </a:schemeClr>
                </a:solidFill>
              </a:rPr>
              <a:t>? (6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pic>
        <p:nvPicPr>
          <p:cNvPr id="20548" name="Picture 68" descr="FLOWERS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6108700"/>
            <a:ext cx="8588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9" name="Picture 69" descr="FLOWERS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425" y="6105525"/>
            <a:ext cx="860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0" name="Picture 70" descr="FLOWERS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297069" y="118269"/>
            <a:ext cx="860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1" name="Picture 71" descr="FLOWERS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575" y="117476"/>
            <a:ext cx="8588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2" name="Line 72"/>
          <p:cNvSpPr>
            <a:spLocks noChangeShapeType="1"/>
          </p:cNvSpPr>
          <p:nvPr/>
        </p:nvSpPr>
        <p:spPr bwMode="auto">
          <a:xfrm>
            <a:off x="1473200" y="6553200"/>
            <a:ext cx="6380163"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3" name="Line 73"/>
          <p:cNvSpPr>
            <a:spLocks noChangeShapeType="1"/>
          </p:cNvSpPr>
          <p:nvPr/>
        </p:nvSpPr>
        <p:spPr bwMode="auto">
          <a:xfrm>
            <a:off x="228600" y="1447800"/>
            <a:ext cx="0" cy="41148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4" name="Line 74"/>
          <p:cNvSpPr>
            <a:spLocks noChangeShapeType="1"/>
          </p:cNvSpPr>
          <p:nvPr/>
        </p:nvSpPr>
        <p:spPr bwMode="auto">
          <a:xfrm>
            <a:off x="8915400" y="1447800"/>
            <a:ext cx="0" cy="41148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5" name="Line 75"/>
          <p:cNvSpPr>
            <a:spLocks noChangeShapeType="1"/>
          </p:cNvSpPr>
          <p:nvPr/>
        </p:nvSpPr>
        <p:spPr bwMode="auto">
          <a:xfrm>
            <a:off x="1473200" y="263525"/>
            <a:ext cx="6380163"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6" name="AutoShape 76"/>
          <p:cNvSpPr>
            <a:spLocks noChangeArrowheads="1"/>
          </p:cNvSpPr>
          <p:nvPr/>
        </p:nvSpPr>
        <p:spPr bwMode="auto">
          <a:xfrm>
            <a:off x="3224213" y="5381625"/>
            <a:ext cx="1828800" cy="533400"/>
          </a:xfrm>
          <a:prstGeom prst="upArrowCallout">
            <a:avLst>
              <a:gd name="adj1" fmla="val 85714"/>
              <a:gd name="adj2" fmla="val 85714"/>
              <a:gd name="adj3" fmla="val 16667"/>
              <a:gd name="adj4" fmla="val 66667"/>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37160" anchor="ctr">
            <a:flatTx/>
          </a:bodyPr>
          <a:lstStyle/>
          <a:p>
            <a:pPr algn="ctr">
              <a:defRPr/>
            </a:pPr>
            <a:r>
              <a:rPr lang="en-US" sz="1800" dirty="0">
                <a:solidFill>
                  <a:srgbClr val="003366"/>
                </a:solidFill>
                <a:effectLst>
                  <a:outerShdw blurRad="38100" dist="38100" dir="2700000" algn="tl">
                    <a:srgbClr val="000000"/>
                  </a:outerShdw>
                </a:effectLst>
              </a:rPr>
              <a:t>TỪ KHÓA</a:t>
            </a:r>
          </a:p>
        </p:txBody>
      </p:sp>
      <p:sp>
        <p:nvSpPr>
          <p:cNvPr id="20557" name="WordArt 77"/>
          <p:cNvSpPr>
            <a:spLocks noChangeArrowheads="1" noChangeShapeType="1" noTextEdit="1"/>
          </p:cNvSpPr>
          <p:nvPr/>
        </p:nvSpPr>
        <p:spPr bwMode="auto">
          <a:xfrm>
            <a:off x="990600" y="376238"/>
            <a:ext cx="7162800" cy="1347787"/>
          </a:xfrm>
          <a:prstGeom prst="rect">
            <a:avLst/>
          </a:prstGeom>
        </p:spPr>
        <p:txBody>
          <a:bodyPr wrap="none" fromWordArt="1">
            <a:prstTxWarp prst="textCanUp">
              <a:avLst>
                <a:gd name="adj" fmla="val 66667"/>
              </a:avLst>
            </a:prstTxWarp>
          </a:bodyPr>
          <a:lstStyle/>
          <a:p>
            <a:pPr algn="ctr"/>
            <a:r>
              <a:rPr lang="en-US" sz="3600" b="1" kern="10">
                <a:ln w="22225">
                  <a:solidFill>
                    <a:srgbClr val="800080"/>
                  </a:solidFill>
                  <a:round/>
                  <a:headEnd/>
                  <a:tailEnd/>
                </a:ln>
                <a:solidFill>
                  <a:srgbClr val="0C1C1D"/>
                </a:solidFill>
                <a:latin typeface="Tahoma"/>
                <a:ea typeface="Tahoma"/>
                <a:cs typeface="Tahoma"/>
              </a:rPr>
              <a:t>Tôi tài giỏi!</a:t>
            </a:r>
          </a:p>
        </p:txBody>
      </p:sp>
      <p:grpSp>
        <p:nvGrpSpPr>
          <p:cNvPr id="20558" name="Group 78"/>
          <p:cNvGrpSpPr>
            <a:grpSpLocks/>
          </p:cNvGrpSpPr>
          <p:nvPr/>
        </p:nvGrpSpPr>
        <p:grpSpPr bwMode="auto">
          <a:xfrm>
            <a:off x="3275013" y="3162300"/>
            <a:ext cx="3402012" cy="366713"/>
            <a:chOff x="2066" y="1533"/>
            <a:chExt cx="2143" cy="231"/>
          </a:xfrm>
        </p:grpSpPr>
        <p:sp>
          <p:nvSpPr>
            <p:cNvPr id="73827" name="Rectangle 79"/>
            <p:cNvSpPr>
              <a:spLocks noChangeArrowheads="1"/>
            </p:cNvSpPr>
            <p:nvPr/>
          </p:nvSpPr>
          <p:spPr bwMode="auto">
            <a:xfrm>
              <a:off x="3993" y="153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28" name="Rectangle 80"/>
            <p:cNvSpPr>
              <a:spLocks noChangeArrowheads="1"/>
            </p:cNvSpPr>
            <p:nvPr/>
          </p:nvSpPr>
          <p:spPr bwMode="auto">
            <a:xfrm>
              <a:off x="2066"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V</a:t>
              </a:r>
            </a:p>
          </p:txBody>
        </p:sp>
        <p:sp>
          <p:nvSpPr>
            <p:cNvPr id="73829" name="Rectangle 81"/>
            <p:cNvSpPr>
              <a:spLocks noChangeArrowheads="1"/>
            </p:cNvSpPr>
            <p:nvPr/>
          </p:nvSpPr>
          <p:spPr bwMode="auto">
            <a:xfrm>
              <a:off x="2281"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Ũ</a:t>
              </a:r>
            </a:p>
          </p:txBody>
        </p:sp>
        <p:sp>
          <p:nvSpPr>
            <p:cNvPr id="73830" name="Rectangle 82"/>
            <p:cNvSpPr>
              <a:spLocks noChangeArrowheads="1"/>
            </p:cNvSpPr>
            <p:nvPr/>
          </p:nvSpPr>
          <p:spPr bwMode="auto">
            <a:xfrm>
              <a:off x="2497" y="153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Đ</a:t>
              </a:r>
            </a:p>
          </p:txBody>
        </p:sp>
        <p:sp>
          <p:nvSpPr>
            <p:cNvPr id="73831" name="Rectangle 83"/>
            <p:cNvSpPr>
              <a:spLocks noChangeArrowheads="1"/>
            </p:cNvSpPr>
            <p:nvPr/>
          </p:nvSpPr>
          <p:spPr bwMode="auto">
            <a:xfrm>
              <a:off x="2713"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Ă</a:t>
              </a:r>
            </a:p>
          </p:txBody>
        </p:sp>
        <p:sp>
          <p:nvSpPr>
            <p:cNvPr id="73832" name="Rectangle 84"/>
            <p:cNvSpPr>
              <a:spLocks noChangeArrowheads="1"/>
            </p:cNvSpPr>
            <p:nvPr/>
          </p:nvSpPr>
          <p:spPr bwMode="auto">
            <a:xfrm>
              <a:off x="2928"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33" name="Rectangle 85"/>
            <p:cNvSpPr>
              <a:spLocks noChangeArrowheads="1"/>
            </p:cNvSpPr>
            <p:nvPr/>
          </p:nvSpPr>
          <p:spPr bwMode="auto">
            <a:xfrm>
              <a:off x="3144"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834" name="Rectangle 86"/>
            <p:cNvSpPr>
              <a:spLocks noChangeArrowheads="1"/>
            </p:cNvSpPr>
            <p:nvPr/>
          </p:nvSpPr>
          <p:spPr bwMode="auto">
            <a:xfrm>
              <a:off x="3360"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T</a:t>
              </a:r>
            </a:p>
          </p:txBody>
        </p:sp>
        <p:sp>
          <p:nvSpPr>
            <p:cNvPr id="73835" name="Rectangle 87"/>
            <p:cNvSpPr>
              <a:spLocks noChangeArrowheads="1"/>
            </p:cNvSpPr>
            <p:nvPr/>
          </p:nvSpPr>
          <p:spPr bwMode="auto">
            <a:xfrm>
              <a:off x="357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O</a:t>
              </a:r>
            </a:p>
          </p:txBody>
        </p:sp>
        <p:sp>
          <p:nvSpPr>
            <p:cNvPr id="73836" name="Rectangle 88"/>
            <p:cNvSpPr>
              <a:spLocks noChangeArrowheads="1"/>
            </p:cNvSpPr>
            <p:nvPr/>
          </p:nvSpPr>
          <p:spPr bwMode="auto">
            <a:xfrm>
              <a:off x="378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À</a:t>
              </a:r>
            </a:p>
          </p:txBody>
        </p:sp>
      </p:grpSp>
      <p:grpSp>
        <p:nvGrpSpPr>
          <p:cNvPr id="20569" name="Group 89"/>
          <p:cNvGrpSpPr>
            <a:grpSpLocks/>
          </p:cNvGrpSpPr>
          <p:nvPr/>
        </p:nvGrpSpPr>
        <p:grpSpPr bwMode="auto">
          <a:xfrm>
            <a:off x="3276600" y="3519488"/>
            <a:ext cx="4090988" cy="361950"/>
            <a:chOff x="2067" y="1758"/>
            <a:chExt cx="2577" cy="228"/>
          </a:xfrm>
        </p:grpSpPr>
        <p:sp>
          <p:nvSpPr>
            <p:cNvPr id="73815" name="Rectangle 90"/>
            <p:cNvSpPr>
              <a:spLocks noChangeArrowheads="1"/>
            </p:cNvSpPr>
            <p:nvPr/>
          </p:nvSpPr>
          <p:spPr bwMode="auto">
            <a:xfrm>
              <a:off x="2067"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
              </a:r>
            </a:p>
          </p:txBody>
        </p:sp>
        <p:sp>
          <p:nvSpPr>
            <p:cNvPr id="73816" name="Rectangle 91"/>
            <p:cNvSpPr>
              <a:spLocks noChangeArrowheads="1"/>
            </p:cNvSpPr>
            <p:nvPr/>
          </p:nvSpPr>
          <p:spPr bwMode="auto">
            <a:xfrm>
              <a:off x="2282"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Ư</a:t>
              </a:r>
            </a:p>
          </p:txBody>
        </p:sp>
        <p:sp>
          <p:nvSpPr>
            <p:cNvPr id="73817" name="Rectangle 92"/>
            <p:cNvSpPr>
              <a:spLocks noChangeArrowheads="1"/>
            </p:cNvSpPr>
            <p:nvPr/>
          </p:nvSpPr>
          <p:spPr bwMode="auto">
            <a:xfrm>
              <a:off x="2498" y="175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Ơ</a:t>
              </a:r>
            </a:p>
          </p:txBody>
        </p:sp>
        <p:sp>
          <p:nvSpPr>
            <p:cNvPr id="73818" name="Rectangle 93"/>
            <p:cNvSpPr>
              <a:spLocks noChangeArrowheads="1"/>
            </p:cNvSpPr>
            <p:nvPr/>
          </p:nvSpPr>
          <p:spPr bwMode="auto">
            <a:xfrm>
              <a:off x="2714"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19" name="Rectangle 94"/>
            <p:cNvSpPr>
              <a:spLocks noChangeArrowheads="1"/>
            </p:cNvSpPr>
            <p:nvPr/>
          </p:nvSpPr>
          <p:spPr bwMode="auto">
            <a:xfrm>
              <a:off x="292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820" name="Rectangle 95"/>
            <p:cNvSpPr>
              <a:spLocks noChangeArrowheads="1"/>
            </p:cNvSpPr>
            <p:nvPr/>
          </p:nvSpPr>
          <p:spPr bwMode="auto">
            <a:xfrm>
              <a:off x="314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V</a:t>
              </a:r>
            </a:p>
          </p:txBody>
        </p:sp>
        <p:sp>
          <p:nvSpPr>
            <p:cNvPr id="73821" name="Rectangle 96"/>
            <p:cNvSpPr>
              <a:spLocks noChangeArrowheads="1"/>
            </p:cNvSpPr>
            <p:nvPr/>
          </p:nvSpPr>
          <p:spPr bwMode="auto">
            <a:xfrm>
              <a:off x="3361"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Ă</a:t>
              </a:r>
            </a:p>
          </p:txBody>
        </p:sp>
        <p:sp>
          <p:nvSpPr>
            <p:cNvPr id="73822" name="Rectangle 97"/>
            <p:cNvSpPr>
              <a:spLocks noChangeArrowheads="1"/>
            </p:cNvSpPr>
            <p:nvPr/>
          </p:nvSpPr>
          <p:spPr bwMode="auto">
            <a:xfrm>
              <a:off x="357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23" name="Rectangle 98"/>
            <p:cNvSpPr>
              <a:spLocks noChangeArrowheads="1"/>
            </p:cNvSpPr>
            <p:nvPr/>
          </p:nvSpPr>
          <p:spPr bwMode="auto">
            <a:xfrm>
              <a:off x="378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M</a:t>
              </a:r>
            </a:p>
          </p:txBody>
        </p:sp>
        <p:sp>
          <p:nvSpPr>
            <p:cNvPr id="73824" name="Rectangle 99"/>
            <p:cNvSpPr>
              <a:spLocks noChangeArrowheads="1"/>
            </p:cNvSpPr>
            <p:nvPr/>
          </p:nvSpPr>
          <p:spPr bwMode="auto">
            <a:xfrm>
              <a:off x="399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I</a:t>
              </a:r>
            </a:p>
          </p:txBody>
        </p:sp>
        <p:sp>
          <p:nvSpPr>
            <p:cNvPr id="73825" name="Rectangle 100"/>
            <p:cNvSpPr>
              <a:spLocks noChangeArrowheads="1"/>
            </p:cNvSpPr>
            <p:nvPr/>
          </p:nvSpPr>
          <p:spPr bwMode="auto">
            <a:xfrm>
              <a:off x="421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26" name="Rectangle 101"/>
            <p:cNvSpPr>
              <a:spLocks noChangeArrowheads="1"/>
            </p:cNvSpPr>
            <p:nvPr/>
          </p:nvSpPr>
          <p:spPr bwMode="auto">
            <a:xfrm>
              <a:off x="4428"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grpSp>
      <p:grpSp>
        <p:nvGrpSpPr>
          <p:cNvPr id="20582" name="Group 102"/>
          <p:cNvGrpSpPr>
            <a:grpSpLocks/>
          </p:cNvGrpSpPr>
          <p:nvPr/>
        </p:nvGrpSpPr>
        <p:grpSpPr bwMode="auto">
          <a:xfrm>
            <a:off x="3271838" y="3886200"/>
            <a:ext cx="2054225" cy="361950"/>
            <a:chOff x="2064" y="1989"/>
            <a:chExt cx="1294" cy="228"/>
          </a:xfrm>
        </p:grpSpPr>
        <p:sp>
          <p:nvSpPr>
            <p:cNvPr id="73809" name="Rectangle 103"/>
            <p:cNvSpPr>
              <a:spLocks noChangeArrowheads="1"/>
            </p:cNvSpPr>
            <p:nvPr/>
          </p:nvSpPr>
          <p:spPr bwMode="auto">
            <a:xfrm>
              <a:off x="2064"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
              </a:r>
            </a:p>
          </p:txBody>
        </p:sp>
        <p:sp>
          <p:nvSpPr>
            <p:cNvPr id="73810" name="Rectangle 104"/>
            <p:cNvSpPr>
              <a:spLocks noChangeArrowheads="1"/>
            </p:cNvSpPr>
            <p:nvPr/>
          </p:nvSpPr>
          <p:spPr bwMode="auto">
            <a:xfrm>
              <a:off x="2279"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I</a:t>
              </a:r>
            </a:p>
          </p:txBody>
        </p:sp>
        <p:sp>
          <p:nvSpPr>
            <p:cNvPr id="73811" name="Rectangle 105"/>
            <p:cNvSpPr>
              <a:spLocks noChangeArrowheads="1"/>
            </p:cNvSpPr>
            <p:nvPr/>
          </p:nvSpPr>
          <p:spPr bwMode="auto">
            <a:xfrm>
              <a:off x="2495" y="1989"/>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a:t>
              </a:r>
            </a:p>
          </p:txBody>
        </p:sp>
        <p:sp>
          <p:nvSpPr>
            <p:cNvPr id="73812" name="Rectangle 106"/>
            <p:cNvSpPr>
              <a:spLocks noChangeArrowheads="1"/>
            </p:cNvSpPr>
            <p:nvPr/>
          </p:nvSpPr>
          <p:spPr bwMode="auto">
            <a:xfrm>
              <a:off x="2711"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sp>
          <p:nvSpPr>
            <p:cNvPr id="73813" name="Rectangle 107"/>
            <p:cNvSpPr>
              <a:spLocks noChangeArrowheads="1"/>
            </p:cNvSpPr>
            <p:nvPr/>
          </p:nvSpPr>
          <p:spPr bwMode="auto">
            <a:xfrm>
              <a:off x="2926"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Ú</a:t>
              </a:r>
            </a:p>
          </p:txBody>
        </p:sp>
        <p:sp>
          <p:nvSpPr>
            <p:cNvPr id="73814" name="Rectangle 108"/>
            <p:cNvSpPr>
              <a:spLocks noChangeArrowheads="1"/>
            </p:cNvSpPr>
            <p:nvPr/>
          </p:nvSpPr>
          <p:spPr bwMode="auto">
            <a:xfrm>
              <a:off x="3142"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a:t>
              </a:r>
            </a:p>
          </p:txBody>
        </p:sp>
      </p:grpSp>
      <p:grpSp>
        <p:nvGrpSpPr>
          <p:cNvPr id="20589" name="Group 109"/>
          <p:cNvGrpSpPr>
            <a:grpSpLocks/>
          </p:cNvGrpSpPr>
          <p:nvPr/>
        </p:nvGrpSpPr>
        <p:grpSpPr bwMode="auto">
          <a:xfrm>
            <a:off x="2578100" y="4233863"/>
            <a:ext cx="2405063" cy="361950"/>
            <a:chOff x="1627" y="2208"/>
            <a:chExt cx="1515" cy="228"/>
          </a:xfrm>
        </p:grpSpPr>
        <p:sp>
          <p:nvSpPr>
            <p:cNvPr id="73802" name="Rectangle 110"/>
            <p:cNvSpPr>
              <a:spLocks noChangeArrowheads="1"/>
            </p:cNvSpPr>
            <p:nvPr/>
          </p:nvSpPr>
          <p:spPr bwMode="auto">
            <a:xfrm>
              <a:off x="2064"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Â</a:t>
              </a:r>
            </a:p>
          </p:txBody>
        </p:sp>
        <p:sp>
          <p:nvSpPr>
            <p:cNvPr id="73803" name="Rectangle 111"/>
            <p:cNvSpPr>
              <a:spLocks noChangeArrowheads="1"/>
            </p:cNvSpPr>
            <p:nvPr/>
          </p:nvSpPr>
          <p:spPr bwMode="auto">
            <a:xfrm>
              <a:off x="2279"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04" name="Rectangle 112"/>
            <p:cNvSpPr>
              <a:spLocks noChangeArrowheads="1"/>
            </p:cNvSpPr>
            <p:nvPr/>
          </p:nvSpPr>
          <p:spPr bwMode="auto">
            <a:xfrm>
              <a:off x="2495" y="220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L</a:t>
              </a:r>
            </a:p>
          </p:txBody>
        </p:sp>
        <p:sp>
          <p:nvSpPr>
            <p:cNvPr id="73805" name="Rectangle 113"/>
            <p:cNvSpPr>
              <a:spLocks noChangeArrowheads="1"/>
            </p:cNvSpPr>
            <p:nvPr/>
          </p:nvSpPr>
          <p:spPr bwMode="auto">
            <a:xfrm>
              <a:off x="2711"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Ộ</a:t>
              </a:r>
            </a:p>
          </p:txBody>
        </p:sp>
        <p:sp>
          <p:nvSpPr>
            <p:cNvPr id="73806" name="Rectangle 114"/>
            <p:cNvSpPr>
              <a:spLocks noChangeArrowheads="1"/>
            </p:cNvSpPr>
            <p:nvPr/>
          </p:nvSpPr>
          <p:spPr bwMode="auto">
            <a:xfrm>
              <a:off x="2926"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a:t>
              </a:r>
            </a:p>
          </p:txBody>
        </p:sp>
        <p:sp>
          <p:nvSpPr>
            <p:cNvPr id="73807" name="Rectangle 115"/>
            <p:cNvSpPr>
              <a:spLocks noChangeArrowheads="1"/>
            </p:cNvSpPr>
            <p:nvPr/>
          </p:nvSpPr>
          <p:spPr bwMode="auto">
            <a:xfrm>
              <a:off x="1627"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X</a:t>
              </a:r>
            </a:p>
          </p:txBody>
        </p:sp>
        <p:sp>
          <p:nvSpPr>
            <p:cNvPr id="73808" name="Rectangle 116"/>
            <p:cNvSpPr>
              <a:spLocks noChangeArrowheads="1"/>
            </p:cNvSpPr>
            <p:nvPr/>
          </p:nvSpPr>
          <p:spPr bwMode="auto">
            <a:xfrm>
              <a:off x="1842"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U</a:t>
              </a:r>
            </a:p>
          </p:txBody>
        </p:sp>
      </p:grpSp>
      <p:grpSp>
        <p:nvGrpSpPr>
          <p:cNvPr id="20597" name="Group 117"/>
          <p:cNvGrpSpPr>
            <a:grpSpLocks/>
          </p:cNvGrpSpPr>
          <p:nvPr/>
        </p:nvGrpSpPr>
        <p:grpSpPr bwMode="auto">
          <a:xfrm>
            <a:off x="2247900" y="4576763"/>
            <a:ext cx="4086225" cy="374650"/>
            <a:chOff x="1416" y="2910"/>
            <a:chExt cx="2574" cy="236"/>
          </a:xfrm>
        </p:grpSpPr>
        <p:sp>
          <p:nvSpPr>
            <p:cNvPr id="73790" name="Rectangle 118"/>
            <p:cNvSpPr>
              <a:spLocks noChangeArrowheads="1"/>
            </p:cNvSpPr>
            <p:nvPr/>
          </p:nvSpPr>
          <p:spPr bwMode="auto">
            <a:xfrm>
              <a:off x="2057" y="291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Q</a:t>
              </a:r>
            </a:p>
          </p:txBody>
        </p:sp>
        <p:sp>
          <p:nvSpPr>
            <p:cNvPr id="73791" name="Rectangle 119"/>
            <p:cNvSpPr>
              <a:spLocks noChangeArrowheads="1"/>
            </p:cNvSpPr>
            <p:nvPr/>
          </p:nvSpPr>
          <p:spPr bwMode="auto">
            <a:xfrm>
              <a:off x="2272" y="291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U</a:t>
              </a:r>
            </a:p>
          </p:txBody>
        </p:sp>
        <p:sp>
          <p:nvSpPr>
            <p:cNvPr id="73792" name="Rectangle 120"/>
            <p:cNvSpPr>
              <a:spLocks noChangeArrowheads="1"/>
            </p:cNvSpPr>
            <p:nvPr/>
          </p:nvSpPr>
          <p:spPr bwMode="auto">
            <a:xfrm>
              <a:off x="2488" y="291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a:t>
              </a:r>
            </a:p>
          </p:txBody>
        </p:sp>
        <p:sp>
          <p:nvSpPr>
            <p:cNvPr id="73793" name="Rectangle 121"/>
            <p:cNvSpPr>
              <a:spLocks noChangeArrowheads="1"/>
            </p:cNvSpPr>
            <p:nvPr/>
          </p:nvSpPr>
          <p:spPr bwMode="auto">
            <a:xfrm>
              <a:off x="2704" y="291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794" name="Rectangle 122"/>
            <p:cNvSpPr>
              <a:spLocks noChangeArrowheads="1"/>
            </p:cNvSpPr>
            <p:nvPr/>
          </p:nvSpPr>
          <p:spPr bwMode="auto">
            <a:xfrm>
              <a:off x="2919" y="291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795" name="Rectangle 123"/>
            <p:cNvSpPr>
              <a:spLocks noChangeArrowheads="1"/>
            </p:cNvSpPr>
            <p:nvPr/>
          </p:nvSpPr>
          <p:spPr bwMode="auto">
            <a:xfrm>
              <a:off x="1629" y="291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Ù</a:t>
              </a:r>
            </a:p>
          </p:txBody>
        </p:sp>
        <p:sp>
          <p:nvSpPr>
            <p:cNvPr id="73796" name="Rectangle 124"/>
            <p:cNvSpPr>
              <a:spLocks noChangeArrowheads="1"/>
            </p:cNvSpPr>
            <p:nvPr/>
          </p:nvSpPr>
          <p:spPr bwMode="auto">
            <a:xfrm>
              <a:off x="1844" y="291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I</a:t>
              </a:r>
            </a:p>
          </p:txBody>
        </p:sp>
        <p:sp>
          <p:nvSpPr>
            <p:cNvPr id="73797" name="Rectangle 125"/>
            <p:cNvSpPr>
              <a:spLocks noChangeArrowheads="1"/>
            </p:cNvSpPr>
            <p:nvPr/>
          </p:nvSpPr>
          <p:spPr bwMode="auto">
            <a:xfrm>
              <a:off x="1416" y="291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B</a:t>
              </a:r>
            </a:p>
          </p:txBody>
        </p:sp>
        <p:sp>
          <p:nvSpPr>
            <p:cNvPr id="73798" name="Rectangle 126"/>
            <p:cNvSpPr>
              <a:spLocks noChangeArrowheads="1"/>
            </p:cNvSpPr>
            <p:nvPr/>
          </p:nvSpPr>
          <p:spPr bwMode="auto">
            <a:xfrm>
              <a:off x="3775" y="291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799" name="Rectangle 127"/>
            <p:cNvSpPr>
              <a:spLocks noChangeArrowheads="1"/>
            </p:cNvSpPr>
            <p:nvPr/>
          </p:nvSpPr>
          <p:spPr bwMode="auto">
            <a:xfrm>
              <a:off x="3347" y="291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sp>
          <p:nvSpPr>
            <p:cNvPr id="73800" name="Rectangle 128"/>
            <p:cNvSpPr>
              <a:spLocks noChangeArrowheads="1"/>
            </p:cNvSpPr>
            <p:nvPr/>
          </p:nvSpPr>
          <p:spPr bwMode="auto">
            <a:xfrm>
              <a:off x="3562" y="291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Ậ</a:t>
              </a:r>
            </a:p>
          </p:txBody>
        </p:sp>
        <p:sp>
          <p:nvSpPr>
            <p:cNvPr id="73801" name="Rectangle 129"/>
            <p:cNvSpPr>
              <a:spLocks noChangeArrowheads="1"/>
            </p:cNvSpPr>
            <p:nvPr/>
          </p:nvSpPr>
          <p:spPr bwMode="auto">
            <a:xfrm>
              <a:off x="3134" y="2910"/>
              <a:ext cx="215" cy="236"/>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T</a:t>
              </a:r>
            </a:p>
          </p:txBody>
        </p:sp>
      </p:grpSp>
      <p:grpSp>
        <p:nvGrpSpPr>
          <p:cNvPr id="20610" name="Group 130"/>
          <p:cNvGrpSpPr>
            <a:grpSpLocks/>
          </p:cNvGrpSpPr>
          <p:nvPr/>
        </p:nvGrpSpPr>
        <p:grpSpPr bwMode="auto">
          <a:xfrm>
            <a:off x="3954463" y="4924425"/>
            <a:ext cx="2727325" cy="374650"/>
            <a:chOff x="3961" y="1254"/>
            <a:chExt cx="1718" cy="236"/>
          </a:xfrm>
        </p:grpSpPr>
        <p:sp>
          <p:nvSpPr>
            <p:cNvPr id="73782" name="Rectangle 131"/>
            <p:cNvSpPr>
              <a:spLocks noChangeArrowheads="1"/>
            </p:cNvSpPr>
            <p:nvPr/>
          </p:nvSpPr>
          <p:spPr bwMode="auto">
            <a:xfrm>
              <a:off x="3961" y="1260"/>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P</a:t>
              </a:r>
            </a:p>
          </p:txBody>
        </p:sp>
        <p:sp>
          <p:nvSpPr>
            <p:cNvPr id="73783" name="Rectangle 132"/>
            <p:cNvSpPr>
              <a:spLocks noChangeArrowheads="1"/>
            </p:cNvSpPr>
            <p:nvPr/>
          </p:nvSpPr>
          <p:spPr bwMode="auto">
            <a:xfrm>
              <a:off x="4177" y="1260"/>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sp>
          <p:nvSpPr>
            <p:cNvPr id="73784" name="Rectangle 133"/>
            <p:cNvSpPr>
              <a:spLocks noChangeArrowheads="1"/>
            </p:cNvSpPr>
            <p:nvPr/>
          </p:nvSpPr>
          <p:spPr bwMode="auto">
            <a:xfrm>
              <a:off x="4392" y="1260"/>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Í</a:t>
              </a:r>
            </a:p>
          </p:txBody>
        </p:sp>
        <p:sp>
          <p:nvSpPr>
            <p:cNvPr id="73785" name="Rectangle 134"/>
            <p:cNvSpPr>
              <a:spLocks noChangeArrowheads="1"/>
            </p:cNvSpPr>
            <p:nvPr/>
          </p:nvSpPr>
          <p:spPr bwMode="auto">
            <a:xfrm>
              <a:off x="5248" y="1257"/>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786" name="Rectangle 135"/>
            <p:cNvSpPr>
              <a:spLocks noChangeArrowheads="1"/>
            </p:cNvSpPr>
            <p:nvPr/>
          </p:nvSpPr>
          <p:spPr bwMode="auto">
            <a:xfrm>
              <a:off x="5463" y="1257"/>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787" name="Rectangle 136"/>
            <p:cNvSpPr>
              <a:spLocks noChangeArrowheads="1"/>
            </p:cNvSpPr>
            <p:nvPr/>
          </p:nvSpPr>
          <p:spPr bwMode="auto">
            <a:xfrm>
              <a:off x="4820" y="1257"/>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Đ</a:t>
              </a:r>
            </a:p>
          </p:txBody>
        </p:sp>
        <p:sp>
          <p:nvSpPr>
            <p:cNvPr id="73788" name="Rectangle 137"/>
            <p:cNvSpPr>
              <a:spLocks noChangeArrowheads="1"/>
            </p:cNvSpPr>
            <p:nvPr/>
          </p:nvSpPr>
          <p:spPr bwMode="auto">
            <a:xfrm>
              <a:off x="5035" y="1257"/>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Ô</a:t>
              </a:r>
            </a:p>
          </p:txBody>
        </p:sp>
        <p:sp>
          <p:nvSpPr>
            <p:cNvPr id="73789" name="Rectangle 138"/>
            <p:cNvSpPr>
              <a:spLocks noChangeArrowheads="1"/>
            </p:cNvSpPr>
            <p:nvPr/>
          </p:nvSpPr>
          <p:spPr bwMode="auto">
            <a:xfrm>
              <a:off x="4607" y="1254"/>
              <a:ext cx="215" cy="236"/>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a:t>
              </a:r>
            </a:p>
          </p:txBody>
        </p:sp>
      </p:grpSp>
      <p:sp>
        <p:nvSpPr>
          <p:cNvPr id="20619" name="Rectangle 139"/>
          <p:cNvSpPr>
            <a:spLocks noChangeArrowheads="1"/>
          </p:cNvSpPr>
          <p:nvPr/>
        </p:nvSpPr>
        <p:spPr bwMode="auto">
          <a:xfrm>
            <a:off x="1766888" y="3101975"/>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1</a:t>
            </a:r>
          </a:p>
        </p:txBody>
      </p:sp>
      <p:sp>
        <p:nvSpPr>
          <p:cNvPr id="20620" name="Rectangle 140"/>
          <p:cNvSpPr>
            <a:spLocks noChangeArrowheads="1"/>
          </p:cNvSpPr>
          <p:nvPr/>
        </p:nvSpPr>
        <p:spPr bwMode="auto">
          <a:xfrm>
            <a:off x="1766888" y="3463925"/>
            <a:ext cx="315912" cy="360363"/>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2</a:t>
            </a:r>
          </a:p>
        </p:txBody>
      </p:sp>
      <p:sp>
        <p:nvSpPr>
          <p:cNvPr id="20621" name="Rectangle 141"/>
          <p:cNvSpPr>
            <a:spLocks noChangeArrowheads="1"/>
          </p:cNvSpPr>
          <p:nvPr/>
        </p:nvSpPr>
        <p:spPr bwMode="auto">
          <a:xfrm>
            <a:off x="1766888" y="3824288"/>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3</a:t>
            </a:r>
          </a:p>
        </p:txBody>
      </p:sp>
      <p:sp>
        <p:nvSpPr>
          <p:cNvPr id="20622" name="Rectangle 142"/>
          <p:cNvSpPr>
            <a:spLocks noChangeArrowheads="1"/>
          </p:cNvSpPr>
          <p:nvPr/>
        </p:nvSpPr>
        <p:spPr bwMode="auto">
          <a:xfrm>
            <a:off x="1766888" y="4186238"/>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4</a:t>
            </a:r>
          </a:p>
        </p:txBody>
      </p:sp>
      <p:sp>
        <p:nvSpPr>
          <p:cNvPr id="20623" name="Rectangle 143"/>
          <p:cNvSpPr>
            <a:spLocks noChangeArrowheads="1"/>
          </p:cNvSpPr>
          <p:nvPr/>
        </p:nvSpPr>
        <p:spPr bwMode="auto">
          <a:xfrm>
            <a:off x="1766888" y="4548188"/>
            <a:ext cx="315912" cy="360362"/>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5</a:t>
            </a:r>
          </a:p>
        </p:txBody>
      </p:sp>
      <p:sp>
        <p:nvSpPr>
          <p:cNvPr id="20624" name="Rectangle 144"/>
          <p:cNvSpPr>
            <a:spLocks noChangeArrowheads="1"/>
          </p:cNvSpPr>
          <p:nvPr/>
        </p:nvSpPr>
        <p:spPr bwMode="auto">
          <a:xfrm>
            <a:off x="1766888" y="4908550"/>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6</a:t>
            </a:r>
          </a:p>
        </p:txBody>
      </p:sp>
      <p:grpSp>
        <p:nvGrpSpPr>
          <p:cNvPr id="20625" name="Group 145"/>
          <p:cNvGrpSpPr>
            <a:grpSpLocks/>
          </p:cNvGrpSpPr>
          <p:nvPr/>
        </p:nvGrpSpPr>
        <p:grpSpPr bwMode="auto">
          <a:xfrm>
            <a:off x="3962400" y="3157538"/>
            <a:ext cx="357188" cy="2152650"/>
            <a:chOff x="5328" y="1824"/>
            <a:chExt cx="225" cy="1356"/>
          </a:xfrm>
        </p:grpSpPr>
        <p:sp>
          <p:nvSpPr>
            <p:cNvPr id="73776" name="Rectangle 146"/>
            <p:cNvSpPr>
              <a:spLocks noChangeArrowheads="1"/>
            </p:cNvSpPr>
            <p:nvPr/>
          </p:nvSpPr>
          <p:spPr bwMode="auto">
            <a:xfrm>
              <a:off x="5328" y="1824"/>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Đ</a:t>
              </a:r>
            </a:p>
          </p:txBody>
        </p:sp>
        <p:sp>
          <p:nvSpPr>
            <p:cNvPr id="73777" name="Rectangle 147"/>
            <p:cNvSpPr>
              <a:spLocks noChangeArrowheads="1"/>
            </p:cNvSpPr>
            <p:nvPr/>
          </p:nvSpPr>
          <p:spPr bwMode="auto">
            <a:xfrm>
              <a:off x="5328" y="2050"/>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Ộ</a:t>
              </a:r>
            </a:p>
          </p:txBody>
        </p:sp>
        <p:sp>
          <p:nvSpPr>
            <p:cNvPr id="73778" name="Rectangle 148"/>
            <p:cNvSpPr>
              <a:spLocks noChangeArrowheads="1"/>
            </p:cNvSpPr>
            <p:nvPr/>
          </p:nvSpPr>
          <p:spPr bwMode="auto">
            <a:xfrm>
              <a:off x="5328" y="2276"/>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C</a:t>
              </a:r>
            </a:p>
          </p:txBody>
        </p:sp>
        <p:sp>
          <p:nvSpPr>
            <p:cNvPr id="73779" name="Rectangle 149"/>
            <p:cNvSpPr>
              <a:spLocks noChangeArrowheads="1"/>
            </p:cNvSpPr>
            <p:nvPr/>
          </p:nvSpPr>
          <p:spPr bwMode="auto">
            <a:xfrm>
              <a:off x="5328" y="2502"/>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L</a:t>
              </a:r>
            </a:p>
          </p:txBody>
        </p:sp>
        <p:sp>
          <p:nvSpPr>
            <p:cNvPr id="73780" name="Rectangle 150"/>
            <p:cNvSpPr>
              <a:spLocks noChangeArrowheads="1"/>
            </p:cNvSpPr>
            <p:nvPr/>
          </p:nvSpPr>
          <p:spPr bwMode="auto">
            <a:xfrm>
              <a:off x="5328" y="2728"/>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Ậ</a:t>
              </a:r>
            </a:p>
          </p:txBody>
        </p:sp>
        <p:sp>
          <p:nvSpPr>
            <p:cNvPr id="73781" name="Rectangle 151"/>
            <p:cNvSpPr>
              <a:spLocks noChangeArrowheads="1"/>
            </p:cNvSpPr>
            <p:nvPr/>
          </p:nvSpPr>
          <p:spPr bwMode="auto">
            <a:xfrm>
              <a:off x="5328" y="2954"/>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pPr algn="ctr"/>
              <a:r>
                <a:rPr lang="en-US" sz="2000" b="1">
                  <a:solidFill>
                    <a:srgbClr val="FFCC00"/>
                  </a:solidFill>
                </a:rPr>
                <a:t>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indefinite" fill="hold" nodeType="withEffect">
                                  <p:stCondLst>
                                    <p:cond delay="0"/>
                                  </p:stCondLst>
                                  <p:childTnLst>
                                    <p:set>
                                      <p:cBhvr>
                                        <p:cTn id="6" dur="1" fill="hold">
                                          <p:stCondLst>
                                            <p:cond delay="0"/>
                                          </p:stCondLst>
                                        </p:cTn>
                                        <p:tgtEl>
                                          <p:spTgt spid="20550"/>
                                        </p:tgtEl>
                                        <p:attrNameLst>
                                          <p:attrName>style.visibility</p:attrName>
                                        </p:attrNameLst>
                                      </p:cBhvr>
                                      <p:to>
                                        <p:strVal val="visible"/>
                                      </p:to>
                                    </p:set>
                                    <p:animEffect transition="in" filter="dissolve">
                                      <p:cBhvr>
                                        <p:cTn id="7" dur="1000"/>
                                        <p:tgtEl>
                                          <p:spTgt spid="20550"/>
                                        </p:tgtEl>
                                      </p:cBhvr>
                                    </p:animEffect>
                                  </p:childTnLst>
                                </p:cTn>
                              </p:par>
                              <p:par>
                                <p:cTn id="8" presetID="9" presetClass="entr" presetSubtype="0" repeatCount="indefinite" fill="hold" nodeType="withEffect">
                                  <p:stCondLst>
                                    <p:cond delay="0"/>
                                  </p:stCondLst>
                                  <p:childTnLst>
                                    <p:set>
                                      <p:cBhvr>
                                        <p:cTn id="9" dur="1" fill="hold">
                                          <p:stCondLst>
                                            <p:cond delay="0"/>
                                          </p:stCondLst>
                                        </p:cTn>
                                        <p:tgtEl>
                                          <p:spTgt spid="20551"/>
                                        </p:tgtEl>
                                        <p:attrNameLst>
                                          <p:attrName>style.visibility</p:attrName>
                                        </p:attrNameLst>
                                      </p:cBhvr>
                                      <p:to>
                                        <p:strVal val="visible"/>
                                      </p:to>
                                    </p:set>
                                    <p:animEffect transition="in" filter="dissolve">
                                      <p:cBhvr>
                                        <p:cTn id="10" dur="1000"/>
                                        <p:tgtEl>
                                          <p:spTgt spid="20551"/>
                                        </p:tgtEl>
                                      </p:cBhvr>
                                    </p:animEffect>
                                  </p:childTnLst>
                                </p:cTn>
                              </p:par>
                              <p:par>
                                <p:cTn id="11" presetID="9" presetClass="entr" presetSubtype="0" repeatCount="indefinite" fill="hold" nodeType="withEffect">
                                  <p:stCondLst>
                                    <p:cond delay="0"/>
                                  </p:stCondLst>
                                  <p:childTnLst>
                                    <p:set>
                                      <p:cBhvr>
                                        <p:cTn id="12" dur="1" fill="hold">
                                          <p:stCondLst>
                                            <p:cond delay="0"/>
                                          </p:stCondLst>
                                        </p:cTn>
                                        <p:tgtEl>
                                          <p:spTgt spid="20548"/>
                                        </p:tgtEl>
                                        <p:attrNameLst>
                                          <p:attrName>style.visibility</p:attrName>
                                        </p:attrNameLst>
                                      </p:cBhvr>
                                      <p:to>
                                        <p:strVal val="visible"/>
                                      </p:to>
                                    </p:set>
                                    <p:animEffect transition="in" filter="dissolve">
                                      <p:cBhvr>
                                        <p:cTn id="13" dur="1000"/>
                                        <p:tgtEl>
                                          <p:spTgt spid="20548"/>
                                        </p:tgtEl>
                                      </p:cBhvr>
                                    </p:animEffect>
                                  </p:childTnLst>
                                </p:cTn>
                              </p:par>
                              <p:par>
                                <p:cTn id="14" presetID="9" presetClass="entr" presetSubtype="0" repeatCount="indefinite" fill="hold" nodeType="withEffect">
                                  <p:stCondLst>
                                    <p:cond delay="0"/>
                                  </p:stCondLst>
                                  <p:childTnLst>
                                    <p:set>
                                      <p:cBhvr>
                                        <p:cTn id="15" dur="1" fill="hold">
                                          <p:stCondLst>
                                            <p:cond delay="0"/>
                                          </p:stCondLst>
                                        </p:cTn>
                                        <p:tgtEl>
                                          <p:spTgt spid="20549"/>
                                        </p:tgtEl>
                                        <p:attrNameLst>
                                          <p:attrName>style.visibility</p:attrName>
                                        </p:attrNameLst>
                                      </p:cBhvr>
                                      <p:to>
                                        <p:strVal val="visible"/>
                                      </p:to>
                                    </p:set>
                                    <p:animEffect transition="in" filter="dissolve">
                                      <p:cBhvr>
                                        <p:cTn id="16" dur="1000"/>
                                        <p:tgtEl>
                                          <p:spTgt spid="20549"/>
                                        </p:tgtEl>
                                      </p:cBhvr>
                                    </p:animEffect>
                                  </p:childTnLst>
                                </p:cTn>
                              </p:par>
                              <p:par>
                                <p:cTn id="17" presetID="14" presetClass="entr" presetSubtype="10" repeatCount="indefinite" fill="hold" grpId="0" nodeType="withEffect">
                                  <p:stCondLst>
                                    <p:cond delay="0"/>
                                  </p:stCondLst>
                                  <p:childTnLst>
                                    <p:set>
                                      <p:cBhvr>
                                        <p:cTn id="18" dur="1" fill="hold">
                                          <p:stCondLst>
                                            <p:cond delay="0"/>
                                          </p:stCondLst>
                                        </p:cTn>
                                        <p:tgtEl>
                                          <p:spTgt spid="20554"/>
                                        </p:tgtEl>
                                        <p:attrNameLst>
                                          <p:attrName>style.visibility</p:attrName>
                                        </p:attrNameLst>
                                      </p:cBhvr>
                                      <p:to>
                                        <p:strVal val="visible"/>
                                      </p:to>
                                    </p:set>
                                    <p:animEffect transition="in" filter="randombar(horizontal)">
                                      <p:cBhvr>
                                        <p:cTn id="19" dur="1000"/>
                                        <p:tgtEl>
                                          <p:spTgt spid="20554"/>
                                        </p:tgtEl>
                                      </p:cBhvr>
                                    </p:animEffect>
                                  </p:childTnLst>
                                </p:cTn>
                              </p:par>
                              <p:par>
                                <p:cTn id="20" presetID="9" presetClass="entr" presetSubtype="0" repeatCount="indefinite" fill="hold" grpId="0" nodeType="withEffect">
                                  <p:stCondLst>
                                    <p:cond delay="0"/>
                                  </p:stCondLst>
                                  <p:childTnLst>
                                    <p:set>
                                      <p:cBhvr>
                                        <p:cTn id="21" dur="1" fill="hold">
                                          <p:stCondLst>
                                            <p:cond delay="0"/>
                                          </p:stCondLst>
                                        </p:cTn>
                                        <p:tgtEl>
                                          <p:spTgt spid="20555"/>
                                        </p:tgtEl>
                                        <p:attrNameLst>
                                          <p:attrName>style.visibility</p:attrName>
                                        </p:attrNameLst>
                                      </p:cBhvr>
                                      <p:to>
                                        <p:strVal val="visible"/>
                                      </p:to>
                                    </p:set>
                                    <p:animEffect transition="in" filter="dissolve">
                                      <p:cBhvr>
                                        <p:cTn id="22" dur="1000"/>
                                        <p:tgtEl>
                                          <p:spTgt spid="20555"/>
                                        </p:tgtEl>
                                      </p:cBhvr>
                                    </p:animEffect>
                                  </p:childTnLst>
                                </p:cTn>
                              </p:par>
                              <p:par>
                                <p:cTn id="23" presetID="14" presetClass="entr" presetSubtype="10" repeatCount="indefinite" fill="hold" grpId="0" nodeType="withEffect">
                                  <p:stCondLst>
                                    <p:cond delay="0"/>
                                  </p:stCondLst>
                                  <p:childTnLst>
                                    <p:set>
                                      <p:cBhvr>
                                        <p:cTn id="24" dur="1" fill="hold">
                                          <p:stCondLst>
                                            <p:cond delay="0"/>
                                          </p:stCondLst>
                                        </p:cTn>
                                        <p:tgtEl>
                                          <p:spTgt spid="20553"/>
                                        </p:tgtEl>
                                        <p:attrNameLst>
                                          <p:attrName>style.visibility</p:attrName>
                                        </p:attrNameLst>
                                      </p:cBhvr>
                                      <p:to>
                                        <p:strVal val="visible"/>
                                      </p:to>
                                    </p:set>
                                    <p:animEffect transition="in" filter="randombar(horizontal)">
                                      <p:cBhvr>
                                        <p:cTn id="25" dur="1000"/>
                                        <p:tgtEl>
                                          <p:spTgt spid="20553"/>
                                        </p:tgtEl>
                                      </p:cBhvr>
                                    </p:animEffect>
                                  </p:childTnLst>
                                </p:cTn>
                              </p:par>
                              <p:par>
                                <p:cTn id="26" presetID="9" presetClass="entr" presetSubtype="0" repeatCount="indefinite" fill="hold" grpId="0" nodeType="withEffect">
                                  <p:stCondLst>
                                    <p:cond delay="0"/>
                                  </p:stCondLst>
                                  <p:childTnLst>
                                    <p:set>
                                      <p:cBhvr>
                                        <p:cTn id="27" dur="1" fill="hold">
                                          <p:stCondLst>
                                            <p:cond delay="0"/>
                                          </p:stCondLst>
                                        </p:cTn>
                                        <p:tgtEl>
                                          <p:spTgt spid="20552"/>
                                        </p:tgtEl>
                                        <p:attrNameLst>
                                          <p:attrName>style.visibility</p:attrName>
                                        </p:attrNameLst>
                                      </p:cBhvr>
                                      <p:to>
                                        <p:strVal val="visible"/>
                                      </p:to>
                                    </p:set>
                                    <p:animEffect transition="in" filter="dissolve">
                                      <p:cBhvr>
                                        <p:cTn id="28" dur="1000"/>
                                        <p:tgtEl>
                                          <p:spTgt spid="20552"/>
                                        </p:tgtEl>
                                      </p:cBhvr>
                                    </p:animEffect>
                                  </p:childTnLst>
                                </p:cTn>
                              </p:par>
                              <p:par>
                                <p:cTn id="29" presetID="53" presetClass="entr" presetSubtype="0" repeatCount="3000" fill="hold" grpId="0" nodeType="withEffect">
                                  <p:stCondLst>
                                    <p:cond delay="0"/>
                                  </p:stCondLst>
                                  <p:childTnLst>
                                    <p:set>
                                      <p:cBhvr>
                                        <p:cTn id="30" dur="1" fill="hold">
                                          <p:stCondLst>
                                            <p:cond delay="0"/>
                                          </p:stCondLst>
                                        </p:cTn>
                                        <p:tgtEl>
                                          <p:spTgt spid="20557"/>
                                        </p:tgtEl>
                                        <p:attrNameLst>
                                          <p:attrName>style.visibility</p:attrName>
                                        </p:attrNameLst>
                                      </p:cBhvr>
                                      <p:to>
                                        <p:strVal val="visible"/>
                                      </p:to>
                                    </p:set>
                                    <p:anim calcmode="lin" valueType="num">
                                      <p:cBhvr>
                                        <p:cTn id="31" dur="1000" fill="hold"/>
                                        <p:tgtEl>
                                          <p:spTgt spid="20557"/>
                                        </p:tgtEl>
                                        <p:attrNameLst>
                                          <p:attrName>ppt_w</p:attrName>
                                        </p:attrNameLst>
                                      </p:cBhvr>
                                      <p:tavLst>
                                        <p:tav tm="0">
                                          <p:val>
                                            <p:fltVal val="0"/>
                                          </p:val>
                                        </p:tav>
                                        <p:tav tm="100000">
                                          <p:val>
                                            <p:strVal val="#ppt_w"/>
                                          </p:val>
                                        </p:tav>
                                      </p:tavLst>
                                    </p:anim>
                                    <p:anim calcmode="lin" valueType="num">
                                      <p:cBhvr>
                                        <p:cTn id="32" dur="1000" fill="hold"/>
                                        <p:tgtEl>
                                          <p:spTgt spid="20557"/>
                                        </p:tgtEl>
                                        <p:attrNameLst>
                                          <p:attrName>ppt_h</p:attrName>
                                        </p:attrNameLst>
                                      </p:cBhvr>
                                      <p:tavLst>
                                        <p:tav tm="0">
                                          <p:val>
                                            <p:fltVal val="0"/>
                                          </p:val>
                                        </p:tav>
                                        <p:tav tm="100000">
                                          <p:val>
                                            <p:strVal val="#ppt_h"/>
                                          </p:val>
                                        </p:tav>
                                      </p:tavLst>
                                    </p:anim>
                                    <p:animEffect transition="in" filter="fade">
                                      <p:cBhvr>
                                        <p:cTn id="33" dur="1000"/>
                                        <p:tgtEl>
                                          <p:spTgt spid="20557"/>
                                        </p:tgtEl>
                                      </p:cBhvr>
                                    </p:animEffect>
                                  </p:childTnLst>
                                </p:cTn>
                              </p:par>
                              <p:par>
                                <p:cTn id="34" presetID="3" presetClass="emph" presetSubtype="10" repeatCount="indefinite" fill="hold" grpId="1" nodeType="withEffect">
                                  <p:stCondLst>
                                    <p:cond delay="0"/>
                                  </p:stCondLst>
                                  <p:childTnLst>
                                    <p:animClr clrSpc="hsl" dir="ccw">
                                      <p:cBhvr>
                                        <p:cTn id="35" dur="1000" fill="hold"/>
                                        <p:tgtEl>
                                          <p:spTgt spid="20557"/>
                                        </p:tgtEl>
                                        <p:attrNameLst>
                                          <p:attrName>style.color</p:attrName>
                                        </p:attrNameLst>
                                      </p:cBhvr>
                                      <p:to>
                                        <a:srgbClr val="00CC00"/>
                                      </p:to>
                                    </p:animClr>
                                  </p:childTnLst>
                                  <p:subTnLst>
                                    <p:set>
                                      <p:cBhvr override="childStyle">
                                        <p:cTn dur="1" fill="hold" display="0" masterRel="sameClick" afterEffect="1">
                                          <p:stCondLst>
                                            <p:cond evt="end" delay="0">
                                              <p:tn val="34"/>
                                            </p:cond>
                                          </p:stCondLst>
                                        </p:cTn>
                                        <p:tgtEl>
                                          <p:spTgt spid="20557"/>
                                        </p:tgtEl>
                                        <p:attrNameLst>
                                          <p:attrName>style.visibility</p:attrName>
                                        </p:attrNameLst>
                                      </p:cBhvr>
                                      <p:to>
                                        <p:strVal val="hidden"/>
                                      </p:to>
                                    </p:set>
                                  </p:subTnLst>
                                </p:cTn>
                              </p:par>
                              <p:par>
                                <p:cTn id="36" presetID="7" presetClass="emph" presetSubtype="10" repeatCount="indefinite" fill="hold" nodeType="withEffect">
                                  <p:stCondLst>
                                    <p:cond delay="0"/>
                                  </p:stCondLst>
                                  <p:childTnLst>
                                    <p:animClr clrSpc="hsl" dir="ccw">
                                      <p:cBhvr>
                                        <p:cTn id="37" dur="1000" fill="hold"/>
                                        <p:tgtEl>
                                          <p:spTgt spid="20557"/>
                                        </p:tgtEl>
                                        <p:attrNameLst>
                                          <p:attrName>stroke.color</p:attrName>
                                        </p:attrNameLst>
                                      </p:cBhvr>
                                      <p:to>
                                        <a:schemeClr val="accent2"/>
                                      </p:to>
                                    </p:animClr>
                                    <p:set>
                                      <p:cBhvr>
                                        <p:cTn id="38" dur="1000" fill="hold"/>
                                        <p:tgtEl>
                                          <p:spTgt spid="2055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55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6" repeatCount="3000" fill="hold" nodeType="clickEffect">
                                  <p:stCondLst>
                                    <p:cond delay="0"/>
                                  </p:stCondLst>
                                  <p:childTnLst>
                                    <p:animClr clrSpc="hsl" dir="cw">
                                      <p:cBhvr>
                                        <p:cTn id="43" dur="500" fill="hold"/>
                                        <p:tgtEl>
                                          <p:spTgt spid="20556"/>
                                        </p:tgtEl>
                                        <p:attrNameLst>
                                          <p:attrName>fillcolor</p:attrName>
                                        </p:attrNameLst>
                                      </p:cBhvr>
                                      <p:to>
                                        <a:srgbClr val="00CC00"/>
                                      </p:to>
                                    </p:animClr>
                                    <p:set>
                                      <p:cBhvr>
                                        <p:cTn id="44" dur="500" fill="hold"/>
                                        <p:tgtEl>
                                          <p:spTgt spid="20556"/>
                                        </p:tgtEl>
                                        <p:attrNameLst>
                                          <p:attrName>fill.type</p:attrName>
                                        </p:attrNameLst>
                                      </p:cBhvr>
                                      <p:to>
                                        <p:strVal val="solid"/>
                                      </p:to>
                                    </p:set>
                                    <p:set>
                                      <p:cBhvr>
                                        <p:cTn id="45" dur="500" fill="hold"/>
                                        <p:tgtEl>
                                          <p:spTgt spid="20556"/>
                                        </p:tgtEl>
                                        <p:attrNameLst>
                                          <p:attrName>fill.on</p:attrName>
                                        </p:attrNameLst>
                                      </p:cBhvr>
                                      <p:to>
                                        <p:strVal val="true"/>
                                      </p:to>
                                    </p:set>
                                  </p:childTnLst>
                                </p:cTn>
                              </p:par>
                              <p:par>
                                <p:cTn id="46" presetID="9" presetClass="entr" presetSubtype="0" repeatCount="4000" fill="hold" nodeType="withEffect">
                                  <p:stCondLst>
                                    <p:cond delay="0"/>
                                  </p:stCondLst>
                                  <p:childTnLst>
                                    <p:set>
                                      <p:cBhvr>
                                        <p:cTn id="47" dur="1" fill="hold">
                                          <p:stCondLst>
                                            <p:cond delay="0"/>
                                          </p:stCondLst>
                                        </p:cTn>
                                        <p:tgtEl>
                                          <p:spTgt spid="20625"/>
                                        </p:tgtEl>
                                        <p:attrNameLst>
                                          <p:attrName>style.visibility</p:attrName>
                                        </p:attrNameLst>
                                      </p:cBhvr>
                                      <p:to>
                                        <p:strVal val="visible"/>
                                      </p:to>
                                    </p:set>
                                    <p:animEffect transition="in" filter="dissolve">
                                      <p:cBhvr>
                                        <p:cTn id="48" dur="500"/>
                                        <p:tgtEl>
                                          <p:spTgt spid="20625"/>
                                        </p:tgtEl>
                                      </p:cBhvr>
                                    </p:animEffect>
                                  </p:childTnLst>
                                </p:cTn>
                              </p:par>
                            </p:childTnLst>
                          </p:cTn>
                        </p:par>
                      </p:childTnLst>
                    </p:cTn>
                  </p:par>
                </p:childTnLst>
              </p:cTn>
              <p:nextCondLst>
                <p:cond evt="onClick" delay="0">
                  <p:tgtEl>
                    <p:spTgt spid="20556"/>
                  </p:tgtEl>
                </p:cond>
              </p:nextCondLst>
            </p:seq>
            <p:seq concurrent="1" nextAc="seek">
              <p:cTn id="49" restart="whenNotActive" fill="hold" evtFilter="cancelBubble" nodeType="interactiveSeq">
                <p:stCondLst>
                  <p:cond evt="onClick" delay="0">
                    <p:tgtEl>
                      <p:spTgt spid="2061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repeatCount="2000" fill="hold" nodeType="clickEffect">
                                  <p:stCondLst>
                                    <p:cond delay="0"/>
                                  </p:stCondLst>
                                  <p:childTnLst>
                                    <p:animClr clrSpc="rgb" dir="cw">
                                      <p:cBhvr>
                                        <p:cTn id="53" dur="500" fill="hold"/>
                                        <p:tgtEl>
                                          <p:spTgt spid="20619"/>
                                        </p:tgtEl>
                                        <p:attrNameLst>
                                          <p:attrName>fillcolor</p:attrName>
                                        </p:attrNameLst>
                                      </p:cBhvr>
                                      <p:to>
                                        <a:srgbClr val="FF6600"/>
                                      </p:to>
                                    </p:animClr>
                                    <p:set>
                                      <p:cBhvr>
                                        <p:cTn id="54" dur="500" fill="hold"/>
                                        <p:tgtEl>
                                          <p:spTgt spid="20619"/>
                                        </p:tgtEl>
                                        <p:attrNameLst>
                                          <p:attrName>fill.type</p:attrName>
                                        </p:attrNameLst>
                                      </p:cBhvr>
                                      <p:to>
                                        <p:strVal val="solid"/>
                                      </p:to>
                                    </p:set>
                                    <p:set>
                                      <p:cBhvr>
                                        <p:cTn id="55" dur="500" fill="hold"/>
                                        <p:tgtEl>
                                          <p:spTgt spid="20619"/>
                                        </p:tgtEl>
                                        <p:attrNameLst>
                                          <p:attrName>fill.on</p:attrName>
                                        </p:attrNameLst>
                                      </p:cBhvr>
                                      <p:to>
                                        <p:strVal val="true"/>
                                      </p:to>
                                    </p:set>
                                  </p:childTnLst>
                                </p:cTn>
                              </p:par>
                              <p:par>
                                <p:cTn id="56" presetID="22" presetClass="entr" presetSubtype="8" fill="hold" grpId="0" nodeType="withEffect">
                                  <p:stCondLst>
                                    <p:cond delay="0"/>
                                  </p:stCondLst>
                                  <p:childTnLst>
                                    <p:set>
                                      <p:cBhvr>
                                        <p:cTn id="57" dur="1" fill="hold">
                                          <p:stCondLst>
                                            <p:cond delay="0"/>
                                          </p:stCondLst>
                                        </p:cTn>
                                        <p:tgtEl>
                                          <p:spTgt spid="20542"/>
                                        </p:tgtEl>
                                        <p:attrNameLst>
                                          <p:attrName>style.visibility</p:attrName>
                                        </p:attrNameLst>
                                      </p:cBhvr>
                                      <p:to>
                                        <p:strVal val="visible"/>
                                      </p:to>
                                    </p:set>
                                    <p:animEffect transition="in" filter="wipe(left)">
                                      <p:cBhvr>
                                        <p:cTn id="58" dur="1000"/>
                                        <p:tgtEl>
                                          <p:spTgt spid="205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repeatCount="3000" fill="hold" nodeType="clickEffect">
                                  <p:stCondLst>
                                    <p:cond delay="0"/>
                                  </p:stCondLst>
                                  <p:childTnLst>
                                    <p:set>
                                      <p:cBhvr>
                                        <p:cTn id="62" dur="1" fill="hold">
                                          <p:stCondLst>
                                            <p:cond delay="0"/>
                                          </p:stCondLst>
                                        </p:cTn>
                                        <p:tgtEl>
                                          <p:spTgt spid="20558"/>
                                        </p:tgtEl>
                                        <p:attrNameLst>
                                          <p:attrName>style.visibility</p:attrName>
                                        </p:attrNameLst>
                                      </p:cBhvr>
                                      <p:to>
                                        <p:strVal val="visible"/>
                                      </p:to>
                                    </p:set>
                                    <p:animEffect transition="in" filter="checkerboard(across)">
                                      <p:cBhvr>
                                        <p:cTn id="63" dur="500"/>
                                        <p:tgtEl>
                                          <p:spTgt spid="20558"/>
                                        </p:tgtEl>
                                      </p:cBhvr>
                                    </p:animEffect>
                                  </p:childTnLst>
                                </p:cTn>
                              </p:par>
                              <p:par>
                                <p:cTn id="64" presetID="18" presetClass="exit" presetSubtype="9" fill="hold" nodeType="withEffect">
                                  <p:stCondLst>
                                    <p:cond delay="0"/>
                                  </p:stCondLst>
                                  <p:childTnLst>
                                    <p:animEffect transition="out" filter="strips(upLeft)">
                                      <p:cBhvr>
                                        <p:cTn id="65" dur="500"/>
                                        <p:tgtEl>
                                          <p:spTgt spid="20619">
                                            <p:txEl>
                                              <p:pRg st="0" end="0"/>
                                            </p:txEl>
                                          </p:spTgt>
                                        </p:tgtEl>
                                      </p:cBhvr>
                                    </p:animEffect>
                                    <p:set>
                                      <p:cBhvr>
                                        <p:cTn id="66" dur="1" fill="hold">
                                          <p:stCondLst>
                                            <p:cond delay="499"/>
                                          </p:stCondLst>
                                        </p:cTn>
                                        <p:tgtEl>
                                          <p:spTgt spid="20619">
                                            <p:txEl>
                                              <p:pRg st="0" end="0"/>
                                            </p:txEl>
                                          </p:spTgt>
                                        </p:tgtEl>
                                        <p:attrNameLst>
                                          <p:attrName>style.visibility</p:attrName>
                                        </p:attrNameLst>
                                      </p:cBhvr>
                                      <p:to>
                                        <p:strVal val="hidden"/>
                                      </p:to>
                                    </p:set>
                                  </p:childTnLst>
                                </p:cTn>
                              </p:par>
                              <p:par>
                                <p:cTn id="67" presetID="2" presetClass="exit" presetSubtype="2" fill="hold" grpId="1" nodeType="withEffect">
                                  <p:stCondLst>
                                    <p:cond delay="0"/>
                                  </p:stCondLst>
                                  <p:childTnLst>
                                    <p:anim calcmode="lin" valueType="num">
                                      <p:cBhvr additive="base">
                                        <p:cTn id="68" dur="500"/>
                                        <p:tgtEl>
                                          <p:spTgt spid="20542"/>
                                        </p:tgtEl>
                                        <p:attrNameLst>
                                          <p:attrName>ppt_x</p:attrName>
                                        </p:attrNameLst>
                                      </p:cBhvr>
                                      <p:tavLst>
                                        <p:tav tm="0">
                                          <p:val>
                                            <p:strVal val="ppt_x"/>
                                          </p:val>
                                        </p:tav>
                                        <p:tav tm="100000">
                                          <p:val>
                                            <p:strVal val="1+ppt_w/2"/>
                                          </p:val>
                                        </p:tav>
                                      </p:tavLst>
                                    </p:anim>
                                    <p:anim calcmode="lin" valueType="num">
                                      <p:cBhvr additive="base">
                                        <p:cTn id="69" dur="500"/>
                                        <p:tgtEl>
                                          <p:spTgt spid="20542"/>
                                        </p:tgtEl>
                                        <p:attrNameLst>
                                          <p:attrName>ppt_y</p:attrName>
                                        </p:attrNameLst>
                                      </p:cBhvr>
                                      <p:tavLst>
                                        <p:tav tm="0">
                                          <p:val>
                                            <p:strVal val="ppt_y"/>
                                          </p:val>
                                        </p:tav>
                                        <p:tav tm="100000">
                                          <p:val>
                                            <p:strVal val="ppt_y"/>
                                          </p:val>
                                        </p:tav>
                                      </p:tavLst>
                                    </p:anim>
                                    <p:set>
                                      <p:cBhvr>
                                        <p:cTn id="70" dur="1" fill="hold">
                                          <p:stCondLst>
                                            <p:cond delay="499"/>
                                          </p:stCondLst>
                                        </p:cTn>
                                        <p:tgtEl>
                                          <p:spTgt spid="20542"/>
                                        </p:tgtEl>
                                        <p:attrNameLst>
                                          <p:attrName>style.visibility</p:attrName>
                                        </p:attrNameLst>
                                      </p:cBhvr>
                                      <p:to>
                                        <p:strVal val="hidden"/>
                                      </p:to>
                                    </p:set>
                                  </p:childTnLst>
                                </p:cTn>
                              </p:par>
                            </p:childTnLst>
                          </p:cTn>
                        </p:par>
                      </p:childTnLst>
                    </p:cTn>
                  </p:par>
                </p:childTnLst>
              </p:cTn>
              <p:nextCondLst>
                <p:cond evt="onClick" delay="0">
                  <p:tgtEl>
                    <p:spTgt spid="20619"/>
                  </p:tgtEl>
                </p:cond>
              </p:nextCondLst>
            </p:seq>
            <p:seq concurrent="1" nextAc="seek">
              <p:cTn id="71" restart="whenNotActive" fill="hold" evtFilter="cancelBubble" nodeType="interactiveSeq">
                <p:stCondLst>
                  <p:cond evt="onClick" delay="0">
                    <p:tgtEl>
                      <p:spTgt spid="2062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emph" presetSubtype="2" repeatCount="2000" fill="hold" nodeType="clickEffect">
                                  <p:stCondLst>
                                    <p:cond delay="0"/>
                                  </p:stCondLst>
                                  <p:childTnLst>
                                    <p:animClr clrSpc="rgb" dir="cw">
                                      <p:cBhvr>
                                        <p:cTn id="75" dur="500" fill="hold"/>
                                        <p:tgtEl>
                                          <p:spTgt spid="20622"/>
                                        </p:tgtEl>
                                        <p:attrNameLst>
                                          <p:attrName>fillcolor</p:attrName>
                                        </p:attrNameLst>
                                      </p:cBhvr>
                                      <p:to>
                                        <a:srgbClr val="FF6600"/>
                                      </p:to>
                                    </p:animClr>
                                    <p:set>
                                      <p:cBhvr>
                                        <p:cTn id="76" dur="500" fill="hold"/>
                                        <p:tgtEl>
                                          <p:spTgt spid="20622"/>
                                        </p:tgtEl>
                                        <p:attrNameLst>
                                          <p:attrName>fill.type</p:attrName>
                                        </p:attrNameLst>
                                      </p:cBhvr>
                                      <p:to>
                                        <p:strVal val="solid"/>
                                      </p:to>
                                    </p:set>
                                    <p:set>
                                      <p:cBhvr>
                                        <p:cTn id="77" dur="500" fill="hold"/>
                                        <p:tgtEl>
                                          <p:spTgt spid="20622"/>
                                        </p:tgtEl>
                                        <p:attrNameLst>
                                          <p:attrName>fill.on</p:attrName>
                                        </p:attrNameLst>
                                      </p:cBhvr>
                                      <p:to>
                                        <p:strVal val="true"/>
                                      </p:to>
                                    </p:set>
                                  </p:childTnLst>
                                </p:cTn>
                              </p:par>
                              <p:par>
                                <p:cTn id="78" presetID="22" presetClass="entr" presetSubtype="8" fill="hold" grpId="0" nodeType="withEffect">
                                  <p:stCondLst>
                                    <p:cond delay="0"/>
                                  </p:stCondLst>
                                  <p:childTnLst>
                                    <p:set>
                                      <p:cBhvr>
                                        <p:cTn id="79" dur="1" fill="hold">
                                          <p:stCondLst>
                                            <p:cond delay="0"/>
                                          </p:stCondLst>
                                        </p:cTn>
                                        <p:tgtEl>
                                          <p:spTgt spid="20543"/>
                                        </p:tgtEl>
                                        <p:attrNameLst>
                                          <p:attrName>style.visibility</p:attrName>
                                        </p:attrNameLst>
                                      </p:cBhvr>
                                      <p:to>
                                        <p:strVal val="visible"/>
                                      </p:to>
                                    </p:set>
                                    <p:animEffect transition="in" filter="wipe(left)">
                                      <p:cBhvr>
                                        <p:cTn id="80" dur="1000"/>
                                        <p:tgtEl>
                                          <p:spTgt spid="2054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repeatCount="4000" fill="hold" nodeType="clickEffect">
                                  <p:stCondLst>
                                    <p:cond delay="0"/>
                                  </p:stCondLst>
                                  <p:childTnLst>
                                    <p:set>
                                      <p:cBhvr>
                                        <p:cTn id="84" dur="1" fill="hold">
                                          <p:stCondLst>
                                            <p:cond delay="0"/>
                                          </p:stCondLst>
                                        </p:cTn>
                                        <p:tgtEl>
                                          <p:spTgt spid="20589"/>
                                        </p:tgtEl>
                                        <p:attrNameLst>
                                          <p:attrName>style.visibility</p:attrName>
                                        </p:attrNameLst>
                                      </p:cBhvr>
                                      <p:to>
                                        <p:strVal val="visible"/>
                                      </p:to>
                                    </p:set>
                                    <p:animEffect transition="in" filter="checkerboard(across)">
                                      <p:cBhvr>
                                        <p:cTn id="85" dur="500"/>
                                        <p:tgtEl>
                                          <p:spTgt spid="20589"/>
                                        </p:tgtEl>
                                      </p:cBhvr>
                                    </p:animEffect>
                                  </p:childTnLst>
                                </p:cTn>
                              </p:par>
                              <p:par>
                                <p:cTn id="86" presetID="18" presetClass="exit" presetSubtype="12" fill="hold" nodeType="withEffect">
                                  <p:stCondLst>
                                    <p:cond delay="0"/>
                                  </p:stCondLst>
                                  <p:childTnLst>
                                    <p:animEffect transition="out" filter="strips(downLeft)">
                                      <p:cBhvr>
                                        <p:cTn id="87" dur="500"/>
                                        <p:tgtEl>
                                          <p:spTgt spid="20622">
                                            <p:txEl>
                                              <p:pRg st="0" end="0"/>
                                            </p:txEl>
                                          </p:spTgt>
                                        </p:tgtEl>
                                      </p:cBhvr>
                                    </p:animEffect>
                                    <p:set>
                                      <p:cBhvr>
                                        <p:cTn id="88" dur="1" fill="hold">
                                          <p:stCondLst>
                                            <p:cond delay="499"/>
                                          </p:stCondLst>
                                        </p:cTn>
                                        <p:tgtEl>
                                          <p:spTgt spid="20622">
                                            <p:txEl>
                                              <p:pRg st="0" end="0"/>
                                            </p:txEl>
                                          </p:spTgt>
                                        </p:tgtEl>
                                        <p:attrNameLst>
                                          <p:attrName>style.visibility</p:attrName>
                                        </p:attrNameLst>
                                      </p:cBhvr>
                                      <p:to>
                                        <p:strVal val="hidden"/>
                                      </p:to>
                                    </p:set>
                                  </p:childTnLst>
                                </p:cTn>
                              </p:par>
                              <p:par>
                                <p:cTn id="89" presetID="2" presetClass="exit" presetSubtype="2" fill="hold" grpId="1" nodeType="withEffect">
                                  <p:stCondLst>
                                    <p:cond delay="0"/>
                                  </p:stCondLst>
                                  <p:childTnLst>
                                    <p:anim calcmode="lin" valueType="num">
                                      <p:cBhvr additive="base">
                                        <p:cTn id="90" dur="500"/>
                                        <p:tgtEl>
                                          <p:spTgt spid="20543"/>
                                        </p:tgtEl>
                                        <p:attrNameLst>
                                          <p:attrName>ppt_x</p:attrName>
                                        </p:attrNameLst>
                                      </p:cBhvr>
                                      <p:tavLst>
                                        <p:tav tm="0">
                                          <p:val>
                                            <p:strVal val="ppt_x"/>
                                          </p:val>
                                        </p:tav>
                                        <p:tav tm="100000">
                                          <p:val>
                                            <p:strVal val="1+ppt_w/2"/>
                                          </p:val>
                                        </p:tav>
                                      </p:tavLst>
                                    </p:anim>
                                    <p:anim calcmode="lin" valueType="num">
                                      <p:cBhvr additive="base">
                                        <p:cTn id="91" dur="500"/>
                                        <p:tgtEl>
                                          <p:spTgt spid="20543"/>
                                        </p:tgtEl>
                                        <p:attrNameLst>
                                          <p:attrName>ppt_y</p:attrName>
                                        </p:attrNameLst>
                                      </p:cBhvr>
                                      <p:tavLst>
                                        <p:tav tm="0">
                                          <p:val>
                                            <p:strVal val="ppt_y"/>
                                          </p:val>
                                        </p:tav>
                                        <p:tav tm="100000">
                                          <p:val>
                                            <p:strVal val="ppt_y"/>
                                          </p:val>
                                        </p:tav>
                                      </p:tavLst>
                                    </p:anim>
                                    <p:set>
                                      <p:cBhvr>
                                        <p:cTn id="92" dur="1" fill="hold">
                                          <p:stCondLst>
                                            <p:cond delay="499"/>
                                          </p:stCondLst>
                                        </p:cTn>
                                        <p:tgtEl>
                                          <p:spTgt spid="20543"/>
                                        </p:tgtEl>
                                        <p:attrNameLst>
                                          <p:attrName>style.visibility</p:attrName>
                                        </p:attrNameLst>
                                      </p:cBhvr>
                                      <p:to>
                                        <p:strVal val="hidden"/>
                                      </p:to>
                                    </p:set>
                                  </p:childTnLst>
                                </p:cTn>
                              </p:par>
                            </p:childTnLst>
                          </p:cTn>
                        </p:par>
                      </p:childTnLst>
                    </p:cTn>
                  </p:par>
                </p:childTnLst>
              </p:cTn>
              <p:nextCondLst>
                <p:cond evt="onClick" delay="0">
                  <p:tgtEl>
                    <p:spTgt spid="20622"/>
                  </p:tgtEl>
                </p:cond>
              </p:nextCondLst>
            </p:seq>
            <p:seq concurrent="1" nextAc="seek">
              <p:cTn id="93" restart="whenNotActive" fill="hold" evtFilter="cancelBubble" nodeType="interactiveSeq">
                <p:stCondLst>
                  <p:cond evt="onClick" delay="0">
                    <p:tgtEl>
                      <p:spTgt spid="2062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emph" presetSubtype="2" repeatCount="2000" fill="hold" nodeType="clickEffect">
                                  <p:stCondLst>
                                    <p:cond delay="0"/>
                                  </p:stCondLst>
                                  <p:childTnLst>
                                    <p:animClr clrSpc="rgb" dir="cw">
                                      <p:cBhvr>
                                        <p:cTn id="97" dur="500" fill="hold"/>
                                        <p:tgtEl>
                                          <p:spTgt spid="20623"/>
                                        </p:tgtEl>
                                        <p:attrNameLst>
                                          <p:attrName>fillcolor</p:attrName>
                                        </p:attrNameLst>
                                      </p:cBhvr>
                                      <p:to>
                                        <a:srgbClr val="FF6600"/>
                                      </p:to>
                                    </p:animClr>
                                    <p:set>
                                      <p:cBhvr>
                                        <p:cTn id="98" dur="500" fill="hold"/>
                                        <p:tgtEl>
                                          <p:spTgt spid="20623"/>
                                        </p:tgtEl>
                                        <p:attrNameLst>
                                          <p:attrName>fill.type</p:attrName>
                                        </p:attrNameLst>
                                      </p:cBhvr>
                                      <p:to>
                                        <p:strVal val="solid"/>
                                      </p:to>
                                    </p:set>
                                    <p:set>
                                      <p:cBhvr>
                                        <p:cTn id="99" dur="500" fill="hold"/>
                                        <p:tgtEl>
                                          <p:spTgt spid="20623"/>
                                        </p:tgtEl>
                                        <p:attrNameLst>
                                          <p:attrName>fill.on</p:attrName>
                                        </p:attrNameLst>
                                      </p:cBhvr>
                                      <p:to>
                                        <p:strVal val="true"/>
                                      </p:to>
                                    </p:set>
                                  </p:childTnLst>
                                </p:cTn>
                              </p:par>
                              <p:par>
                                <p:cTn id="100" presetID="22" presetClass="entr" presetSubtype="8" fill="hold" grpId="0" nodeType="withEffect">
                                  <p:stCondLst>
                                    <p:cond delay="0"/>
                                  </p:stCondLst>
                                  <p:childTnLst>
                                    <p:set>
                                      <p:cBhvr>
                                        <p:cTn id="101" dur="1" fill="hold">
                                          <p:stCondLst>
                                            <p:cond delay="0"/>
                                          </p:stCondLst>
                                        </p:cTn>
                                        <p:tgtEl>
                                          <p:spTgt spid="20544"/>
                                        </p:tgtEl>
                                        <p:attrNameLst>
                                          <p:attrName>style.visibility</p:attrName>
                                        </p:attrNameLst>
                                      </p:cBhvr>
                                      <p:to>
                                        <p:strVal val="visible"/>
                                      </p:to>
                                    </p:set>
                                    <p:animEffect transition="in" filter="wipe(left)">
                                      <p:cBhvr>
                                        <p:cTn id="102" dur="1000"/>
                                        <p:tgtEl>
                                          <p:spTgt spid="2054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repeatCount="4000" fill="hold" nodeType="clickEffect">
                                  <p:stCondLst>
                                    <p:cond delay="0"/>
                                  </p:stCondLst>
                                  <p:childTnLst>
                                    <p:set>
                                      <p:cBhvr>
                                        <p:cTn id="106" dur="1" fill="hold">
                                          <p:stCondLst>
                                            <p:cond delay="0"/>
                                          </p:stCondLst>
                                        </p:cTn>
                                        <p:tgtEl>
                                          <p:spTgt spid="20597"/>
                                        </p:tgtEl>
                                        <p:attrNameLst>
                                          <p:attrName>style.visibility</p:attrName>
                                        </p:attrNameLst>
                                      </p:cBhvr>
                                      <p:to>
                                        <p:strVal val="visible"/>
                                      </p:to>
                                    </p:set>
                                    <p:animEffect transition="in" filter="checkerboard(across)">
                                      <p:cBhvr>
                                        <p:cTn id="107" dur="500"/>
                                        <p:tgtEl>
                                          <p:spTgt spid="20597"/>
                                        </p:tgtEl>
                                      </p:cBhvr>
                                    </p:animEffect>
                                  </p:childTnLst>
                                </p:cTn>
                              </p:par>
                              <p:par>
                                <p:cTn id="108" presetID="18" presetClass="exit" presetSubtype="12" fill="hold" nodeType="withEffect">
                                  <p:stCondLst>
                                    <p:cond delay="0"/>
                                  </p:stCondLst>
                                  <p:childTnLst>
                                    <p:animEffect transition="out" filter="strips(downLeft)">
                                      <p:cBhvr>
                                        <p:cTn id="109" dur="500"/>
                                        <p:tgtEl>
                                          <p:spTgt spid="20623">
                                            <p:txEl>
                                              <p:pRg st="0" end="0"/>
                                            </p:txEl>
                                          </p:spTgt>
                                        </p:tgtEl>
                                      </p:cBhvr>
                                    </p:animEffect>
                                    <p:set>
                                      <p:cBhvr>
                                        <p:cTn id="110" dur="1" fill="hold">
                                          <p:stCondLst>
                                            <p:cond delay="499"/>
                                          </p:stCondLst>
                                        </p:cTn>
                                        <p:tgtEl>
                                          <p:spTgt spid="20623">
                                            <p:txEl>
                                              <p:pRg st="0" end="0"/>
                                            </p:txEl>
                                          </p:spTgt>
                                        </p:tgtEl>
                                        <p:attrNameLst>
                                          <p:attrName>style.visibility</p:attrName>
                                        </p:attrNameLst>
                                      </p:cBhvr>
                                      <p:to>
                                        <p:strVal val="hidden"/>
                                      </p:to>
                                    </p:set>
                                  </p:childTnLst>
                                </p:cTn>
                              </p:par>
                              <p:par>
                                <p:cTn id="111" presetID="2" presetClass="exit" presetSubtype="2" fill="hold" grpId="1" nodeType="withEffect">
                                  <p:stCondLst>
                                    <p:cond delay="0"/>
                                  </p:stCondLst>
                                  <p:childTnLst>
                                    <p:anim calcmode="lin" valueType="num">
                                      <p:cBhvr additive="base">
                                        <p:cTn id="112" dur="500"/>
                                        <p:tgtEl>
                                          <p:spTgt spid="20544"/>
                                        </p:tgtEl>
                                        <p:attrNameLst>
                                          <p:attrName>ppt_x</p:attrName>
                                        </p:attrNameLst>
                                      </p:cBhvr>
                                      <p:tavLst>
                                        <p:tav tm="0">
                                          <p:val>
                                            <p:strVal val="ppt_x"/>
                                          </p:val>
                                        </p:tav>
                                        <p:tav tm="100000">
                                          <p:val>
                                            <p:strVal val="1+ppt_w/2"/>
                                          </p:val>
                                        </p:tav>
                                      </p:tavLst>
                                    </p:anim>
                                    <p:anim calcmode="lin" valueType="num">
                                      <p:cBhvr additive="base">
                                        <p:cTn id="113" dur="500"/>
                                        <p:tgtEl>
                                          <p:spTgt spid="20544"/>
                                        </p:tgtEl>
                                        <p:attrNameLst>
                                          <p:attrName>ppt_y</p:attrName>
                                        </p:attrNameLst>
                                      </p:cBhvr>
                                      <p:tavLst>
                                        <p:tav tm="0">
                                          <p:val>
                                            <p:strVal val="ppt_y"/>
                                          </p:val>
                                        </p:tav>
                                        <p:tav tm="100000">
                                          <p:val>
                                            <p:strVal val="ppt_y"/>
                                          </p:val>
                                        </p:tav>
                                      </p:tavLst>
                                    </p:anim>
                                    <p:set>
                                      <p:cBhvr>
                                        <p:cTn id="114" dur="1" fill="hold">
                                          <p:stCondLst>
                                            <p:cond delay="499"/>
                                          </p:stCondLst>
                                        </p:cTn>
                                        <p:tgtEl>
                                          <p:spTgt spid="20544"/>
                                        </p:tgtEl>
                                        <p:attrNameLst>
                                          <p:attrName>style.visibility</p:attrName>
                                        </p:attrNameLst>
                                      </p:cBhvr>
                                      <p:to>
                                        <p:strVal val="hidden"/>
                                      </p:to>
                                    </p:set>
                                  </p:childTnLst>
                                </p:cTn>
                              </p:par>
                            </p:childTnLst>
                          </p:cTn>
                        </p:par>
                      </p:childTnLst>
                    </p:cTn>
                  </p:par>
                </p:childTnLst>
              </p:cTn>
              <p:nextCondLst>
                <p:cond evt="onClick" delay="0">
                  <p:tgtEl>
                    <p:spTgt spid="20623"/>
                  </p:tgtEl>
                </p:cond>
              </p:nextCondLst>
            </p:seq>
            <p:seq concurrent="1" nextAc="seek">
              <p:cTn id="115" restart="whenNotActive" fill="hold" evtFilter="cancelBubble" nodeType="interactiveSeq">
                <p:stCondLst>
                  <p:cond evt="onClick" delay="0">
                    <p:tgtEl>
                      <p:spTgt spid="2062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mph" presetSubtype="2" repeatCount="2000" fill="hold" nodeType="clickEffect">
                                  <p:stCondLst>
                                    <p:cond delay="0"/>
                                  </p:stCondLst>
                                  <p:childTnLst>
                                    <p:animClr clrSpc="rgb" dir="cw">
                                      <p:cBhvr>
                                        <p:cTn id="119" dur="500" fill="hold"/>
                                        <p:tgtEl>
                                          <p:spTgt spid="20624"/>
                                        </p:tgtEl>
                                        <p:attrNameLst>
                                          <p:attrName>fillcolor</p:attrName>
                                        </p:attrNameLst>
                                      </p:cBhvr>
                                      <p:to>
                                        <a:srgbClr val="FF6600"/>
                                      </p:to>
                                    </p:animClr>
                                    <p:set>
                                      <p:cBhvr>
                                        <p:cTn id="120" dur="500" fill="hold"/>
                                        <p:tgtEl>
                                          <p:spTgt spid="20624"/>
                                        </p:tgtEl>
                                        <p:attrNameLst>
                                          <p:attrName>fill.type</p:attrName>
                                        </p:attrNameLst>
                                      </p:cBhvr>
                                      <p:to>
                                        <p:strVal val="solid"/>
                                      </p:to>
                                    </p:set>
                                    <p:set>
                                      <p:cBhvr>
                                        <p:cTn id="121" dur="500" fill="hold"/>
                                        <p:tgtEl>
                                          <p:spTgt spid="20624"/>
                                        </p:tgtEl>
                                        <p:attrNameLst>
                                          <p:attrName>fill.on</p:attrName>
                                        </p:attrNameLst>
                                      </p:cBhvr>
                                      <p:to>
                                        <p:strVal val="true"/>
                                      </p:to>
                                    </p:set>
                                  </p:childTnLst>
                                </p:cTn>
                              </p:par>
                              <p:par>
                                <p:cTn id="122" presetID="2" presetClass="entr" presetSubtype="2" fill="hold" grpId="1" nodeType="withEffect">
                                  <p:stCondLst>
                                    <p:cond delay="0"/>
                                  </p:stCondLst>
                                  <p:childTnLst>
                                    <p:set>
                                      <p:cBhvr>
                                        <p:cTn id="123" dur="1" fill="hold">
                                          <p:stCondLst>
                                            <p:cond delay="0"/>
                                          </p:stCondLst>
                                        </p:cTn>
                                        <p:tgtEl>
                                          <p:spTgt spid="20545"/>
                                        </p:tgtEl>
                                        <p:attrNameLst>
                                          <p:attrName>style.visibility</p:attrName>
                                        </p:attrNameLst>
                                      </p:cBhvr>
                                      <p:to>
                                        <p:strVal val="visible"/>
                                      </p:to>
                                    </p:set>
                                    <p:anim calcmode="lin" valueType="num">
                                      <p:cBhvr additive="base">
                                        <p:cTn id="124" dur="500" fill="hold"/>
                                        <p:tgtEl>
                                          <p:spTgt spid="20545"/>
                                        </p:tgtEl>
                                        <p:attrNameLst>
                                          <p:attrName>ppt_x</p:attrName>
                                        </p:attrNameLst>
                                      </p:cBhvr>
                                      <p:tavLst>
                                        <p:tav tm="0">
                                          <p:val>
                                            <p:strVal val="1+#ppt_w/2"/>
                                          </p:val>
                                        </p:tav>
                                        <p:tav tm="100000">
                                          <p:val>
                                            <p:strVal val="#ppt_x"/>
                                          </p:val>
                                        </p:tav>
                                      </p:tavLst>
                                    </p:anim>
                                    <p:anim calcmode="lin" valueType="num">
                                      <p:cBhvr additive="base">
                                        <p:cTn id="125" dur="500" fill="hold"/>
                                        <p:tgtEl>
                                          <p:spTgt spid="20545"/>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repeatCount="3000" fill="hold" nodeType="clickEffect">
                                  <p:stCondLst>
                                    <p:cond delay="0"/>
                                  </p:stCondLst>
                                  <p:childTnLst>
                                    <p:set>
                                      <p:cBhvr>
                                        <p:cTn id="129" dur="1" fill="hold">
                                          <p:stCondLst>
                                            <p:cond delay="0"/>
                                          </p:stCondLst>
                                        </p:cTn>
                                        <p:tgtEl>
                                          <p:spTgt spid="20610"/>
                                        </p:tgtEl>
                                        <p:attrNameLst>
                                          <p:attrName>style.visibility</p:attrName>
                                        </p:attrNameLst>
                                      </p:cBhvr>
                                      <p:to>
                                        <p:strVal val="visible"/>
                                      </p:to>
                                    </p:set>
                                    <p:animEffect transition="in" filter="dissolve">
                                      <p:cBhvr>
                                        <p:cTn id="130" dur="500"/>
                                        <p:tgtEl>
                                          <p:spTgt spid="20610"/>
                                        </p:tgtEl>
                                      </p:cBhvr>
                                    </p:animEffect>
                                  </p:childTnLst>
                                </p:cTn>
                              </p:par>
                              <p:par>
                                <p:cTn id="131" presetID="18" presetClass="exit" presetSubtype="12" fill="hold" nodeType="withEffect">
                                  <p:stCondLst>
                                    <p:cond delay="0"/>
                                  </p:stCondLst>
                                  <p:childTnLst>
                                    <p:animEffect transition="out" filter="strips(downLeft)">
                                      <p:cBhvr>
                                        <p:cTn id="132" dur="500"/>
                                        <p:tgtEl>
                                          <p:spTgt spid="20624">
                                            <p:txEl>
                                              <p:pRg st="0" end="0"/>
                                            </p:txEl>
                                          </p:spTgt>
                                        </p:tgtEl>
                                      </p:cBhvr>
                                    </p:animEffect>
                                    <p:set>
                                      <p:cBhvr>
                                        <p:cTn id="133" dur="1" fill="hold">
                                          <p:stCondLst>
                                            <p:cond delay="499"/>
                                          </p:stCondLst>
                                        </p:cTn>
                                        <p:tgtEl>
                                          <p:spTgt spid="20624">
                                            <p:txEl>
                                              <p:pRg st="0" end="0"/>
                                            </p:txEl>
                                          </p:spTgt>
                                        </p:tgtEl>
                                        <p:attrNameLst>
                                          <p:attrName>style.visibility</p:attrName>
                                        </p:attrNameLst>
                                      </p:cBhvr>
                                      <p:to>
                                        <p:strVal val="hidden"/>
                                      </p:to>
                                    </p:set>
                                  </p:childTnLst>
                                </p:cTn>
                              </p:par>
                              <p:par>
                                <p:cTn id="134" presetID="2" presetClass="exit" presetSubtype="2" fill="hold" grpId="0" nodeType="withEffect">
                                  <p:stCondLst>
                                    <p:cond delay="0"/>
                                  </p:stCondLst>
                                  <p:childTnLst>
                                    <p:anim calcmode="lin" valueType="num">
                                      <p:cBhvr additive="base">
                                        <p:cTn id="135" dur="500"/>
                                        <p:tgtEl>
                                          <p:spTgt spid="20545"/>
                                        </p:tgtEl>
                                        <p:attrNameLst>
                                          <p:attrName>ppt_x</p:attrName>
                                        </p:attrNameLst>
                                      </p:cBhvr>
                                      <p:tavLst>
                                        <p:tav tm="0">
                                          <p:val>
                                            <p:strVal val="ppt_x"/>
                                          </p:val>
                                        </p:tav>
                                        <p:tav tm="100000">
                                          <p:val>
                                            <p:strVal val="1+ppt_w/2"/>
                                          </p:val>
                                        </p:tav>
                                      </p:tavLst>
                                    </p:anim>
                                    <p:anim calcmode="lin" valueType="num">
                                      <p:cBhvr additive="base">
                                        <p:cTn id="136" dur="500"/>
                                        <p:tgtEl>
                                          <p:spTgt spid="20545"/>
                                        </p:tgtEl>
                                        <p:attrNameLst>
                                          <p:attrName>ppt_y</p:attrName>
                                        </p:attrNameLst>
                                      </p:cBhvr>
                                      <p:tavLst>
                                        <p:tav tm="0">
                                          <p:val>
                                            <p:strVal val="ppt_y"/>
                                          </p:val>
                                        </p:tav>
                                        <p:tav tm="100000">
                                          <p:val>
                                            <p:strVal val="ppt_y"/>
                                          </p:val>
                                        </p:tav>
                                      </p:tavLst>
                                    </p:anim>
                                    <p:set>
                                      <p:cBhvr>
                                        <p:cTn id="137" dur="1" fill="hold">
                                          <p:stCondLst>
                                            <p:cond delay="499"/>
                                          </p:stCondLst>
                                        </p:cTn>
                                        <p:tgtEl>
                                          <p:spTgt spid="20545"/>
                                        </p:tgtEl>
                                        <p:attrNameLst>
                                          <p:attrName>style.visibility</p:attrName>
                                        </p:attrNameLst>
                                      </p:cBhvr>
                                      <p:to>
                                        <p:strVal val="hidden"/>
                                      </p:to>
                                    </p:set>
                                  </p:childTnLst>
                                </p:cTn>
                              </p:par>
                            </p:childTnLst>
                          </p:cTn>
                        </p:par>
                      </p:childTnLst>
                    </p:cTn>
                  </p:par>
                </p:childTnLst>
              </p:cTn>
              <p:nextCondLst>
                <p:cond evt="onClick" delay="0">
                  <p:tgtEl>
                    <p:spTgt spid="20624"/>
                  </p:tgtEl>
                </p:cond>
              </p:nextCondLst>
            </p:seq>
            <p:seq concurrent="1" nextAc="seek">
              <p:cTn id="138" restart="whenNotActive" fill="hold" evtFilter="cancelBubble" nodeType="interactiveSeq">
                <p:stCondLst>
                  <p:cond evt="onClick" delay="0">
                    <p:tgtEl>
                      <p:spTgt spid="20620"/>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mph" presetSubtype="2" repeatCount="2000" fill="hold" nodeType="withEffect">
                                  <p:stCondLst>
                                    <p:cond delay="0"/>
                                  </p:stCondLst>
                                  <p:childTnLst>
                                    <p:animClr clrSpc="rgb" dir="cw">
                                      <p:cBhvr>
                                        <p:cTn id="142" dur="500" fill="hold"/>
                                        <p:tgtEl>
                                          <p:spTgt spid="20620"/>
                                        </p:tgtEl>
                                        <p:attrNameLst>
                                          <p:attrName>fillcolor</p:attrName>
                                        </p:attrNameLst>
                                      </p:cBhvr>
                                      <p:to>
                                        <a:srgbClr val="FF6600"/>
                                      </p:to>
                                    </p:animClr>
                                    <p:set>
                                      <p:cBhvr>
                                        <p:cTn id="143" dur="500" fill="hold"/>
                                        <p:tgtEl>
                                          <p:spTgt spid="20620"/>
                                        </p:tgtEl>
                                        <p:attrNameLst>
                                          <p:attrName>fill.type</p:attrName>
                                        </p:attrNameLst>
                                      </p:cBhvr>
                                      <p:to>
                                        <p:strVal val="solid"/>
                                      </p:to>
                                    </p:set>
                                    <p:set>
                                      <p:cBhvr>
                                        <p:cTn id="144" dur="500" fill="hold"/>
                                        <p:tgtEl>
                                          <p:spTgt spid="20620"/>
                                        </p:tgtEl>
                                        <p:attrNameLst>
                                          <p:attrName>fill.on</p:attrName>
                                        </p:attrNameLst>
                                      </p:cBhvr>
                                      <p:to>
                                        <p:strVal val="true"/>
                                      </p:to>
                                    </p:set>
                                  </p:childTnLst>
                                </p:cTn>
                              </p:par>
                              <p:par>
                                <p:cTn id="145" presetID="22" presetClass="entr" presetSubtype="8" fill="hold" grpId="0" nodeType="withEffect">
                                  <p:stCondLst>
                                    <p:cond delay="0"/>
                                  </p:stCondLst>
                                  <p:childTnLst>
                                    <p:set>
                                      <p:cBhvr>
                                        <p:cTn id="146" dur="1" fill="hold">
                                          <p:stCondLst>
                                            <p:cond delay="0"/>
                                          </p:stCondLst>
                                        </p:cTn>
                                        <p:tgtEl>
                                          <p:spTgt spid="20546"/>
                                        </p:tgtEl>
                                        <p:attrNameLst>
                                          <p:attrName>style.visibility</p:attrName>
                                        </p:attrNameLst>
                                      </p:cBhvr>
                                      <p:to>
                                        <p:strVal val="visible"/>
                                      </p:to>
                                    </p:set>
                                    <p:animEffect transition="in" filter="wipe(left)">
                                      <p:cBhvr>
                                        <p:cTn id="147" dur="1000"/>
                                        <p:tgtEl>
                                          <p:spTgt spid="2054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xit" presetSubtype="12" fill="hold" nodeType="clickEffect">
                                  <p:stCondLst>
                                    <p:cond delay="0"/>
                                  </p:stCondLst>
                                  <p:childTnLst>
                                    <p:animEffect transition="out" filter="strips(downLeft)">
                                      <p:cBhvr>
                                        <p:cTn id="151" dur="500"/>
                                        <p:tgtEl>
                                          <p:spTgt spid="20620">
                                            <p:txEl>
                                              <p:pRg st="0" end="0"/>
                                            </p:txEl>
                                          </p:spTgt>
                                        </p:tgtEl>
                                      </p:cBhvr>
                                    </p:animEffect>
                                    <p:set>
                                      <p:cBhvr>
                                        <p:cTn id="152" dur="1" fill="hold">
                                          <p:stCondLst>
                                            <p:cond delay="499"/>
                                          </p:stCondLst>
                                        </p:cTn>
                                        <p:tgtEl>
                                          <p:spTgt spid="20620">
                                            <p:txEl>
                                              <p:pRg st="0" end="0"/>
                                            </p:txEl>
                                          </p:spTgt>
                                        </p:tgtEl>
                                        <p:attrNameLst>
                                          <p:attrName>style.visibility</p:attrName>
                                        </p:attrNameLst>
                                      </p:cBhvr>
                                      <p:to>
                                        <p:strVal val="hidden"/>
                                      </p:to>
                                    </p:set>
                                  </p:childTnLst>
                                </p:cTn>
                              </p:par>
                              <p:par>
                                <p:cTn id="153" presetID="5" presetClass="entr" presetSubtype="10" repeatCount="3000" fill="hold" nodeType="withEffect">
                                  <p:stCondLst>
                                    <p:cond delay="0"/>
                                  </p:stCondLst>
                                  <p:childTnLst>
                                    <p:set>
                                      <p:cBhvr>
                                        <p:cTn id="154" dur="1" fill="hold">
                                          <p:stCondLst>
                                            <p:cond delay="0"/>
                                          </p:stCondLst>
                                        </p:cTn>
                                        <p:tgtEl>
                                          <p:spTgt spid="20569"/>
                                        </p:tgtEl>
                                        <p:attrNameLst>
                                          <p:attrName>style.visibility</p:attrName>
                                        </p:attrNameLst>
                                      </p:cBhvr>
                                      <p:to>
                                        <p:strVal val="visible"/>
                                      </p:to>
                                    </p:set>
                                    <p:animEffect transition="in" filter="checkerboard(across)">
                                      <p:cBhvr>
                                        <p:cTn id="155" dur="500"/>
                                        <p:tgtEl>
                                          <p:spTgt spid="20569"/>
                                        </p:tgtEl>
                                      </p:cBhvr>
                                    </p:animEffect>
                                  </p:childTnLst>
                                </p:cTn>
                              </p:par>
                              <p:par>
                                <p:cTn id="156" presetID="2" presetClass="exit" presetSubtype="8" fill="hold" grpId="1" nodeType="withEffect">
                                  <p:stCondLst>
                                    <p:cond delay="0"/>
                                  </p:stCondLst>
                                  <p:childTnLst>
                                    <p:anim calcmode="lin" valueType="num">
                                      <p:cBhvr additive="base">
                                        <p:cTn id="157" dur="500"/>
                                        <p:tgtEl>
                                          <p:spTgt spid="20546"/>
                                        </p:tgtEl>
                                        <p:attrNameLst>
                                          <p:attrName>ppt_x</p:attrName>
                                        </p:attrNameLst>
                                      </p:cBhvr>
                                      <p:tavLst>
                                        <p:tav tm="0">
                                          <p:val>
                                            <p:strVal val="ppt_x"/>
                                          </p:val>
                                        </p:tav>
                                        <p:tav tm="100000">
                                          <p:val>
                                            <p:strVal val="0-ppt_w/2"/>
                                          </p:val>
                                        </p:tav>
                                      </p:tavLst>
                                    </p:anim>
                                    <p:anim calcmode="lin" valueType="num">
                                      <p:cBhvr additive="base">
                                        <p:cTn id="158" dur="500"/>
                                        <p:tgtEl>
                                          <p:spTgt spid="20546"/>
                                        </p:tgtEl>
                                        <p:attrNameLst>
                                          <p:attrName>ppt_y</p:attrName>
                                        </p:attrNameLst>
                                      </p:cBhvr>
                                      <p:tavLst>
                                        <p:tav tm="0">
                                          <p:val>
                                            <p:strVal val="ppt_y"/>
                                          </p:val>
                                        </p:tav>
                                        <p:tav tm="100000">
                                          <p:val>
                                            <p:strVal val="ppt_y"/>
                                          </p:val>
                                        </p:tav>
                                      </p:tavLst>
                                    </p:anim>
                                    <p:set>
                                      <p:cBhvr>
                                        <p:cTn id="159" dur="1" fill="hold">
                                          <p:stCondLst>
                                            <p:cond delay="499"/>
                                          </p:stCondLst>
                                        </p:cTn>
                                        <p:tgtEl>
                                          <p:spTgt spid="20546"/>
                                        </p:tgtEl>
                                        <p:attrNameLst>
                                          <p:attrName>style.visibility</p:attrName>
                                        </p:attrNameLst>
                                      </p:cBhvr>
                                      <p:to>
                                        <p:strVal val="hidden"/>
                                      </p:to>
                                    </p:set>
                                  </p:childTnLst>
                                </p:cTn>
                              </p:par>
                            </p:childTnLst>
                          </p:cTn>
                        </p:par>
                      </p:childTnLst>
                    </p:cTn>
                  </p:par>
                </p:childTnLst>
              </p:cTn>
              <p:nextCondLst>
                <p:cond evt="onClick" delay="0">
                  <p:tgtEl>
                    <p:spTgt spid="20620"/>
                  </p:tgtEl>
                </p:cond>
              </p:nextCondLst>
            </p:seq>
            <p:seq concurrent="1" nextAc="seek">
              <p:cTn id="160" restart="whenNotActive" fill="hold" evtFilter="cancelBubble" nodeType="interactiveSeq">
                <p:stCondLst>
                  <p:cond evt="onClick" delay="0">
                    <p:tgtEl>
                      <p:spTgt spid="20621"/>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 presetClass="emph" presetSubtype="2" repeatCount="2000" fill="hold" nodeType="withEffect">
                                  <p:stCondLst>
                                    <p:cond delay="0"/>
                                  </p:stCondLst>
                                  <p:childTnLst>
                                    <p:animClr clrSpc="rgb" dir="cw">
                                      <p:cBhvr>
                                        <p:cTn id="164" dur="500" fill="hold"/>
                                        <p:tgtEl>
                                          <p:spTgt spid="20621"/>
                                        </p:tgtEl>
                                        <p:attrNameLst>
                                          <p:attrName>fillcolor</p:attrName>
                                        </p:attrNameLst>
                                      </p:cBhvr>
                                      <p:to>
                                        <a:srgbClr val="FF6600"/>
                                      </p:to>
                                    </p:animClr>
                                    <p:set>
                                      <p:cBhvr>
                                        <p:cTn id="165" dur="500" fill="hold"/>
                                        <p:tgtEl>
                                          <p:spTgt spid="20621"/>
                                        </p:tgtEl>
                                        <p:attrNameLst>
                                          <p:attrName>fill.type</p:attrName>
                                        </p:attrNameLst>
                                      </p:cBhvr>
                                      <p:to>
                                        <p:strVal val="solid"/>
                                      </p:to>
                                    </p:set>
                                    <p:set>
                                      <p:cBhvr>
                                        <p:cTn id="166" dur="500" fill="hold"/>
                                        <p:tgtEl>
                                          <p:spTgt spid="20621"/>
                                        </p:tgtEl>
                                        <p:attrNameLst>
                                          <p:attrName>fill.on</p:attrName>
                                        </p:attrNameLst>
                                      </p:cBhvr>
                                      <p:to>
                                        <p:strVal val="true"/>
                                      </p:to>
                                    </p:set>
                                  </p:childTnLst>
                                </p:cTn>
                              </p:par>
                              <p:par>
                                <p:cTn id="167" presetID="22" presetClass="entr" presetSubtype="8" fill="hold" grpId="0" nodeType="withEffect">
                                  <p:stCondLst>
                                    <p:cond delay="0"/>
                                  </p:stCondLst>
                                  <p:childTnLst>
                                    <p:set>
                                      <p:cBhvr>
                                        <p:cTn id="168" dur="1" fill="hold">
                                          <p:stCondLst>
                                            <p:cond delay="0"/>
                                          </p:stCondLst>
                                        </p:cTn>
                                        <p:tgtEl>
                                          <p:spTgt spid="20547"/>
                                        </p:tgtEl>
                                        <p:attrNameLst>
                                          <p:attrName>style.visibility</p:attrName>
                                        </p:attrNameLst>
                                      </p:cBhvr>
                                      <p:to>
                                        <p:strVal val="visible"/>
                                      </p:to>
                                    </p:set>
                                    <p:animEffect transition="in" filter="wipe(left)">
                                      <p:cBhvr>
                                        <p:cTn id="169" dur="1000"/>
                                        <p:tgtEl>
                                          <p:spTgt spid="20547"/>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8" presetClass="exit" presetSubtype="12" fill="hold" nodeType="clickEffect">
                                  <p:stCondLst>
                                    <p:cond delay="0"/>
                                  </p:stCondLst>
                                  <p:childTnLst>
                                    <p:animEffect transition="out" filter="strips(downLeft)">
                                      <p:cBhvr>
                                        <p:cTn id="173" dur="500"/>
                                        <p:tgtEl>
                                          <p:spTgt spid="20621">
                                            <p:txEl>
                                              <p:pRg st="0" end="0"/>
                                            </p:txEl>
                                          </p:spTgt>
                                        </p:tgtEl>
                                      </p:cBhvr>
                                    </p:animEffect>
                                    <p:set>
                                      <p:cBhvr>
                                        <p:cTn id="174" dur="1" fill="hold">
                                          <p:stCondLst>
                                            <p:cond delay="499"/>
                                          </p:stCondLst>
                                        </p:cTn>
                                        <p:tgtEl>
                                          <p:spTgt spid="20621">
                                            <p:txEl>
                                              <p:pRg st="0" end="0"/>
                                            </p:txEl>
                                          </p:spTgt>
                                        </p:tgtEl>
                                        <p:attrNameLst>
                                          <p:attrName>style.visibility</p:attrName>
                                        </p:attrNameLst>
                                      </p:cBhvr>
                                      <p:to>
                                        <p:strVal val="hidden"/>
                                      </p:to>
                                    </p:set>
                                  </p:childTnLst>
                                </p:cTn>
                              </p:par>
                              <p:par>
                                <p:cTn id="175" presetID="5" presetClass="entr" presetSubtype="10" repeatCount="3000" fill="hold" nodeType="withEffect">
                                  <p:stCondLst>
                                    <p:cond delay="0"/>
                                  </p:stCondLst>
                                  <p:childTnLst>
                                    <p:set>
                                      <p:cBhvr>
                                        <p:cTn id="176" dur="1" fill="hold">
                                          <p:stCondLst>
                                            <p:cond delay="0"/>
                                          </p:stCondLst>
                                        </p:cTn>
                                        <p:tgtEl>
                                          <p:spTgt spid="20582"/>
                                        </p:tgtEl>
                                        <p:attrNameLst>
                                          <p:attrName>style.visibility</p:attrName>
                                        </p:attrNameLst>
                                      </p:cBhvr>
                                      <p:to>
                                        <p:strVal val="visible"/>
                                      </p:to>
                                    </p:set>
                                    <p:animEffect transition="in" filter="checkerboard(across)">
                                      <p:cBhvr>
                                        <p:cTn id="177" dur="500"/>
                                        <p:tgtEl>
                                          <p:spTgt spid="20582"/>
                                        </p:tgtEl>
                                      </p:cBhvr>
                                    </p:animEffect>
                                  </p:childTnLst>
                                </p:cTn>
                              </p:par>
                              <p:par>
                                <p:cTn id="178" presetID="2" presetClass="exit" presetSubtype="2" fill="hold" grpId="1" nodeType="withEffect">
                                  <p:stCondLst>
                                    <p:cond delay="0"/>
                                  </p:stCondLst>
                                  <p:childTnLst>
                                    <p:anim calcmode="lin" valueType="num">
                                      <p:cBhvr additive="base">
                                        <p:cTn id="179" dur="500"/>
                                        <p:tgtEl>
                                          <p:spTgt spid="20547"/>
                                        </p:tgtEl>
                                        <p:attrNameLst>
                                          <p:attrName>ppt_x</p:attrName>
                                        </p:attrNameLst>
                                      </p:cBhvr>
                                      <p:tavLst>
                                        <p:tav tm="0">
                                          <p:val>
                                            <p:strVal val="ppt_x"/>
                                          </p:val>
                                        </p:tav>
                                        <p:tav tm="100000">
                                          <p:val>
                                            <p:strVal val="1+ppt_w/2"/>
                                          </p:val>
                                        </p:tav>
                                      </p:tavLst>
                                    </p:anim>
                                    <p:anim calcmode="lin" valueType="num">
                                      <p:cBhvr additive="base">
                                        <p:cTn id="180" dur="500"/>
                                        <p:tgtEl>
                                          <p:spTgt spid="20547"/>
                                        </p:tgtEl>
                                        <p:attrNameLst>
                                          <p:attrName>ppt_y</p:attrName>
                                        </p:attrNameLst>
                                      </p:cBhvr>
                                      <p:tavLst>
                                        <p:tav tm="0">
                                          <p:val>
                                            <p:strVal val="ppt_y"/>
                                          </p:val>
                                        </p:tav>
                                        <p:tav tm="100000">
                                          <p:val>
                                            <p:strVal val="ppt_y"/>
                                          </p:val>
                                        </p:tav>
                                      </p:tavLst>
                                    </p:anim>
                                    <p:set>
                                      <p:cBhvr>
                                        <p:cTn id="181" dur="1" fill="hold">
                                          <p:stCondLst>
                                            <p:cond delay="499"/>
                                          </p:stCondLst>
                                        </p:cTn>
                                        <p:tgtEl>
                                          <p:spTgt spid="20547"/>
                                        </p:tgtEl>
                                        <p:attrNameLst>
                                          <p:attrName>style.visibility</p:attrName>
                                        </p:attrNameLst>
                                      </p:cBhvr>
                                      <p:to>
                                        <p:strVal val="hidden"/>
                                      </p:to>
                                    </p:set>
                                  </p:childTnLst>
                                </p:cTn>
                              </p:par>
                            </p:childTnLst>
                          </p:cTn>
                        </p:par>
                      </p:childTnLst>
                    </p:cTn>
                  </p:par>
                </p:childTnLst>
              </p:cTn>
              <p:nextCondLst>
                <p:cond evt="onClick" delay="0">
                  <p:tgtEl>
                    <p:spTgt spid="20621"/>
                  </p:tgtEl>
                </p:cond>
              </p:nextCondLst>
            </p:seq>
          </p:childTnLst>
        </p:cTn>
      </p:par>
    </p:tnLst>
    <p:bldLst>
      <p:bldP spid="20542" grpId="0"/>
      <p:bldP spid="20542" grpId="1"/>
      <p:bldP spid="20543" grpId="0"/>
      <p:bldP spid="20543" grpId="1"/>
      <p:bldP spid="20544" grpId="0"/>
      <p:bldP spid="20544" grpId="1"/>
      <p:bldP spid="20545" grpId="0"/>
      <p:bldP spid="20545" grpId="1"/>
      <p:bldP spid="20546" grpId="0"/>
      <p:bldP spid="20546" grpId="1"/>
      <p:bldP spid="20547" grpId="0"/>
      <p:bldP spid="20547" grpId="1"/>
      <p:bldP spid="20552" grpId="0" animBg="1"/>
      <p:bldP spid="20553" grpId="0" animBg="1"/>
      <p:bldP spid="20554" grpId="0" animBg="1"/>
      <p:bldP spid="20555" grpId="0" animBg="1"/>
      <p:bldP spid="20557" grpId="0" animBg="1"/>
      <p:bldP spid="2055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4755" name="Group 3"/>
          <p:cNvGrpSpPr>
            <a:grpSpLocks/>
          </p:cNvGrpSpPr>
          <p:nvPr/>
        </p:nvGrpSpPr>
        <p:grpSpPr bwMode="auto">
          <a:xfrm>
            <a:off x="228600" y="695325"/>
            <a:ext cx="8763000" cy="733425"/>
            <a:chOff x="912" y="960"/>
            <a:chExt cx="4464" cy="432"/>
          </a:xfrm>
        </p:grpSpPr>
        <p:grpSp>
          <p:nvGrpSpPr>
            <p:cNvPr id="74774" name="Group 4"/>
            <p:cNvGrpSpPr>
              <a:grpSpLocks/>
            </p:cNvGrpSpPr>
            <p:nvPr/>
          </p:nvGrpSpPr>
          <p:grpSpPr bwMode="auto">
            <a:xfrm>
              <a:off x="912" y="960"/>
              <a:ext cx="4464" cy="432"/>
              <a:chOff x="912" y="960"/>
              <a:chExt cx="4464" cy="432"/>
            </a:xfrm>
          </p:grpSpPr>
          <p:grpSp>
            <p:nvGrpSpPr>
              <p:cNvPr id="74776" name="Group 5"/>
              <p:cNvGrpSpPr>
                <a:grpSpLocks/>
              </p:cNvGrpSpPr>
              <p:nvPr/>
            </p:nvGrpSpPr>
            <p:grpSpPr bwMode="auto">
              <a:xfrm>
                <a:off x="912" y="960"/>
                <a:ext cx="4464" cy="432"/>
                <a:chOff x="720" y="240"/>
                <a:chExt cx="4752" cy="505"/>
              </a:xfrm>
            </p:grpSpPr>
            <p:sp>
              <p:nvSpPr>
                <p:cNvPr id="74778" name="AutoShape 23"/>
                <p:cNvSpPr>
                  <a:spLocks noChangeArrowheads="1"/>
                </p:cNvSpPr>
                <p:nvPr/>
              </p:nvSpPr>
              <p:spPr bwMode="gray">
                <a:xfrm>
                  <a:off x="720" y="240"/>
                  <a:ext cx="4752" cy="505"/>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a:endParaRPr lang="vi-VN">
                    <a:solidFill>
                      <a:srgbClr val="0000FF"/>
                    </a:solidFill>
                    <a:latin typeface="Times New Roman" pitchFamily="18" charset="0"/>
                    <a:cs typeface="Arial" charset="0"/>
                  </a:endParaRPr>
                </a:p>
              </p:txBody>
            </p:sp>
            <p:sp>
              <p:nvSpPr>
                <p:cNvPr id="74779" name="Text Box 26"/>
                <p:cNvSpPr txBox="1">
                  <a:spLocks noChangeArrowheads="1"/>
                </p:cNvSpPr>
                <p:nvPr/>
              </p:nvSpPr>
              <p:spPr bwMode="gray">
                <a:xfrm>
                  <a:off x="1027" y="292"/>
                  <a:ext cx="417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vi-VN">
                    <a:solidFill>
                      <a:srgbClr val="0000FF"/>
                    </a:solidFill>
                    <a:latin typeface="Times New Roman" pitchFamily="18" charset="0"/>
                    <a:cs typeface="Arial" charset="0"/>
                  </a:endParaRPr>
                </a:p>
              </p:txBody>
            </p:sp>
          </p:grpSp>
          <p:sp>
            <p:nvSpPr>
              <p:cNvPr id="74777" name="AutoShape 17" descr="Pink tissue paper"/>
              <p:cNvSpPr>
                <a:spLocks noChangeArrowheads="1"/>
              </p:cNvSpPr>
              <p:nvPr/>
            </p:nvSpPr>
            <p:spPr bwMode="auto">
              <a:xfrm>
                <a:off x="912" y="999"/>
                <a:ext cx="4464" cy="352"/>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vi-VN">
                  <a:solidFill>
                    <a:srgbClr val="0000FF"/>
                  </a:solidFill>
                  <a:latin typeface="Times New Roman" pitchFamily="18" charset="0"/>
                  <a:cs typeface="Arial" charset="0"/>
                </a:endParaRPr>
              </a:p>
            </p:txBody>
          </p:sp>
        </p:grpSp>
        <p:sp>
          <p:nvSpPr>
            <p:cNvPr id="74775" name="Text Box 9"/>
            <p:cNvSpPr txBox="1">
              <a:spLocks noChangeArrowheads="1"/>
            </p:cNvSpPr>
            <p:nvPr/>
          </p:nvSpPr>
          <p:spPr bwMode="auto">
            <a:xfrm>
              <a:off x="1056" y="1017"/>
              <a:ext cx="422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500" b="1">
                  <a:solidFill>
                    <a:srgbClr val="002060"/>
                  </a:solidFill>
                  <a:latin typeface="Times New Roman" pitchFamily="18" charset="0"/>
                </a:rPr>
                <a:t>Những nội dung nào được quy định trong Hiệp định Pa-ri?</a:t>
              </a:r>
              <a:endParaRPr lang="en-US" sz="2500" b="1" baseline="30000">
                <a:solidFill>
                  <a:srgbClr val="002060"/>
                </a:solidFill>
                <a:latin typeface="Times New Roman" pitchFamily="18" charset="0"/>
              </a:endParaRPr>
            </a:p>
          </p:txBody>
        </p:sp>
      </p:grpSp>
      <p:sp>
        <p:nvSpPr>
          <p:cNvPr id="23562" name="Rectangle 10"/>
          <p:cNvSpPr>
            <a:spLocks noChangeArrowheads="1"/>
          </p:cNvSpPr>
          <p:nvPr/>
        </p:nvSpPr>
        <p:spPr bwMode="auto">
          <a:xfrm>
            <a:off x="2616200" y="5972175"/>
            <a:ext cx="1371600" cy="3810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solidFill>
                  <a:srgbClr val="0000FF"/>
                </a:solidFill>
              </a:rPr>
              <a:t>Đáp án</a:t>
            </a:r>
          </a:p>
        </p:txBody>
      </p:sp>
      <p:sp>
        <p:nvSpPr>
          <p:cNvPr id="23563" name="Rectangle 11">
            <a:hlinkClick r:id="rId4" action="ppaction://hlinksldjump"/>
          </p:cNvPr>
          <p:cNvSpPr>
            <a:spLocks noChangeArrowheads="1"/>
          </p:cNvSpPr>
          <p:nvPr/>
        </p:nvSpPr>
        <p:spPr bwMode="auto">
          <a:xfrm>
            <a:off x="5848350" y="5972175"/>
            <a:ext cx="1371600" cy="3810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solidFill>
                  <a:srgbClr val="0000FF"/>
                </a:solidFill>
              </a:rPr>
              <a:t>Thoát </a:t>
            </a:r>
          </a:p>
        </p:txBody>
      </p:sp>
      <p:sp>
        <p:nvSpPr>
          <p:cNvPr id="74758" name="Text Box 12"/>
          <p:cNvSpPr txBox="1">
            <a:spLocks noChangeArrowheads="1"/>
          </p:cNvSpPr>
          <p:nvPr/>
        </p:nvSpPr>
        <p:spPr bwMode="auto">
          <a:xfrm>
            <a:off x="685800" y="1519238"/>
            <a:ext cx="81724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a) Mĩ phải tôn trọng độc lập, chủ quyền, thống nhất và toàn vẹn lãnh thổ của Việt Nam</a:t>
            </a:r>
          </a:p>
        </p:txBody>
      </p:sp>
      <p:sp>
        <p:nvSpPr>
          <p:cNvPr id="74759" name="Text Box 13"/>
          <p:cNvSpPr txBox="1">
            <a:spLocks noChangeArrowheads="1"/>
          </p:cNvSpPr>
          <p:nvPr/>
        </p:nvSpPr>
        <p:spPr bwMode="auto">
          <a:xfrm>
            <a:off x="666750" y="2386013"/>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b) Phải rút toàn bộ quân Mĩ và quân đồng minh ra khỏi Việt Nam</a:t>
            </a:r>
          </a:p>
        </p:txBody>
      </p:sp>
      <p:sp>
        <p:nvSpPr>
          <p:cNvPr id="74760" name="Text Box 14"/>
          <p:cNvSpPr txBox="1">
            <a:spLocks noChangeArrowheads="1"/>
          </p:cNvSpPr>
          <p:nvPr/>
        </p:nvSpPr>
        <p:spPr bwMode="auto">
          <a:xfrm>
            <a:off x="681038" y="2928938"/>
            <a:ext cx="81724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c) Mĩ phải đầu tư xây dựng các nhà máy, xí nghiệp cho Việt Nam</a:t>
            </a:r>
          </a:p>
        </p:txBody>
      </p:sp>
      <p:sp>
        <p:nvSpPr>
          <p:cNvPr id="74761" name="Text Box 15"/>
          <p:cNvSpPr txBox="1">
            <a:spLocks noChangeArrowheads="1"/>
          </p:cNvSpPr>
          <p:nvPr/>
        </p:nvSpPr>
        <p:spPr bwMode="auto">
          <a:xfrm>
            <a:off x="676275" y="3867150"/>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d) Mĩ phải chấm dứt dính líu quân sự ở Việt Nam</a:t>
            </a:r>
          </a:p>
        </p:txBody>
      </p:sp>
      <p:sp>
        <p:nvSpPr>
          <p:cNvPr id="74762" name="Text Box 16"/>
          <p:cNvSpPr txBox="1">
            <a:spLocks noChangeArrowheads="1"/>
          </p:cNvSpPr>
          <p:nvPr/>
        </p:nvSpPr>
        <p:spPr bwMode="auto">
          <a:xfrm>
            <a:off x="676275" y="4467225"/>
            <a:ext cx="81724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đ) Mĩ phải có trách nhiệm trong việc hàn gắn vết thương chiến tranh ở Việt Nam</a:t>
            </a:r>
          </a:p>
        </p:txBody>
      </p:sp>
      <p:sp>
        <p:nvSpPr>
          <p:cNvPr id="74763" name="Text Box 17"/>
          <p:cNvSpPr txBox="1">
            <a:spLocks noChangeArrowheads="1"/>
          </p:cNvSpPr>
          <p:nvPr/>
        </p:nvSpPr>
        <p:spPr bwMode="auto">
          <a:xfrm>
            <a:off x="695325" y="5343525"/>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e) Quân đội Mĩ được phép đi lại ở miền Nam Việt Nam</a:t>
            </a:r>
          </a:p>
        </p:txBody>
      </p:sp>
      <p:sp>
        <p:nvSpPr>
          <p:cNvPr id="74764" name="Text Box 18"/>
          <p:cNvSpPr txBox="1">
            <a:spLocks noChangeArrowheads="1"/>
          </p:cNvSpPr>
          <p:nvPr/>
        </p:nvSpPr>
        <p:spPr bwMode="auto">
          <a:xfrm>
            <a:off x="228600" y="1524000"/>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cs typeface="Arial" charset="0"/>
              <a:sym typeface="Wingdings 2" pitchFamily="18" charset="2"/>
            </a:endParaRPr>
          </a:p>
        </p:txBody>
      </p:sp>
      <p:sp>
        <p:nvSpPr>
          <p:cNvPr id="74765" name="Text Box 19"/>
          <p:cNvSpPr txBox="1">
            <a:spLocks noChangeArrowheads="1"/>
          </p:cNvSpPr>
          <p:nvPr/>
        </p:nvSpPr>
        <p:spPr bwMode="auto">
          <a:xfrm>
            <a:off x="228600" y="2362200"/>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6" name="Text Box 20"/>
          <p:cNvSpPr txBox="1">
            <a:spLocks noChangeArrowheads="1"/>
          </p:cNvSpPr>
          <p:nvPr/>
        </p:nvSpPr>
        <p:spPr bwMode="auto">
          <a:xfrm>
            <a:off x="228600" y="2895600"/>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7" name="Text Box 21"/>
          <p:cNvSpPr txBox="1">
            <a:spLocks noChangeArrowheads="1"/>
          </p:cNvSpPr>
          <p:nvPr/>
        </p:nvSpPr>
        <p:spPr bwMode="auto">
          <a:xfrm>
            <a:off x="228600" y="3897313"/>
            <a:ext cx="381000" cy="369887"/>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8" name="Text Box 22"/>
          <p:cNvSpPr txBox="1">
            <a:spLocks noChangeArrowheads="1"/>
          </p:cNvSpPr>
          <p:nvPr/>
        </p:nvSpPr>
        <p:spPr bwMode="auto">
          <a:xfrm>
            <a:off x="228600" y="4549775"/>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9" name="Text Box 23"/>
          <p:cNvSpPr txBox="1">
            <a:spLocks noChangeArrowheads="1"/>
          </p:cNvSpPr>
          <p:nvPr/>
        </p:nvSpPr>
        <p:spPr bwMode="auto">
          <a:xfrm>
            <a:off x="233363" y="5343525"/>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23576" name="Text Box 24"/>
          <p:cNvSpPr txBox="1">
            <a:spLocks noChangeArrowheads="1"/>
          </p:cNvSpPr>
          <p:nvPr/>
        </p:nvSpPr>
        <p:spPr bwMode="auto">
          <a:xfrm>
            <a:off x="233363" y="139065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
        <p:nvSpPr>
          <p:cNvPr id="23577" name="Text Box 25"/>
          <p:cNvSpPr txBox="1">
            <a:spLocks noChangeArrowheads="1"/>
          </p:cNvSpPr>
          <p:nvPr/>
        </p:nvSpPr>
        <p:spPr bwMode="auto">
          <a:xfrm>
            <a:off x="228600" y="22098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
        <p:nvSpPr>
          <p:cNvPr id="23578" name="Text Box 26"/>
          <p:cNvSpPr txBox="1">
            <a:spLocks noChangeArrowheads="1"/>
          </p:cNvSpPr>
          <p:nvPr/>
        </p:nvSpPr>
        <p:spPr bwMode="auto">
          <a:xfrm>
            <a:off x="228600" y="27432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
        <p:nvSpPr>
          <p:cNvPr id="23579" name="Text Box 27"/>
          <p:cNvSpPr txBox="1">
            <a:spLocks noChangeArrowheads="1"/>
          </p:cNvSpPr>
          <p:nvPr/>
        </p:nvSpPr>
        <p:spPr bwMode="auto">
          <a:xfrm>
            <a:off x="239713" y="44196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6" repeatCount="3000" fill="hold" nodeType="withEffect">
                                  <p:stCondLst>
                                    <p:cond delay="0"/>
                                  </p:stCondLst>
                                  <p:childTnLst>
                                    <p:animClr clrSpc="hsl" dir="cw">
                                      <p:cBhvr>
                                        <p:cTn id="6" dur="500" fill="hold"/>
                                        <p:tgtEl>
                                          <p:spTgt spid="23562"/>
                                        </p:tgtEl>
                                        <p:attrNameLst>
                                          <p:attrName>fillcolor</p:attrName>
                                        </p:attrNameLst>
                                      </p:cBhvr>
                                      <p:to>
                                        <a:srgbClr val="009900"/>
                                      </p:to>
                                    </p:animClr>
                                    <p:set>
                                      <p:cBhvr>
                                        <p:cTn id="7" dur="500" fill="hold"/>
                                        <p:tgtEl>
                                          <p:spTgt spid="23562"/>
                                        </p:tgtEl>
                                        <p:attrNameLst>
                                          <p:attrName>fill.type</p:attrName>
                                        </p:attrNameLst>
                                      </p:cBhvr>
                                      <p:to>
                                        <p:strVal val="solid"/>
                                      </p:to>
                                    </p:set>
                                    <p:set>
                                      <p:cBhvr>
                                        <p:cTn id="8" dur="500" fill="hold"/>
                                        <p:tgtEl>
                                          <p:spTgt spid="2356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9" presetClass="entr" presetSubtype="0" repeatCount="3000" fill="hold" grpId="0" nodeType="withEffect">
                                  <p:stCondLst>
                                    <p:cond delay="0"/>
                                  </p:stCondLst>
                                  <p:childTnLst>
                                    <p:set>
                                      <p:cBhvr>
                                        <p:cTn id="10" dur="1" fill="hold">
                                          <p:stCondLst>
                                            <p:cond delay="0"/>
                                          </p:stCondLst>
                                        </p:cTn>
                                        <p:tgtEl>
                                          <p:spTgt spid="23576"/>
                                        </p:tgtEl>
                                        <p:attrNameLst>
                                          <p:attrName>style.visibility</p:attrName>
                                        </p:attrNameLst>
                                      </p:cBhvr>
                                      <p:to>
                                        <p:strVal val="visible"/>
                                      </p:to>
                                    </p:set>
                                    <p:animEffect transition="in" filter="dissolve">
                                      <p:cBhvr>
                                        <p:cTn id="11" dur="500"/>
                                        <p:tgtEl>
                                          <p:spTgt spid="23576"/>
                                        </p:tgtEl>
                                      </p:cBhvr>
                                    </p:animEffect>
                                  </p:childTnLst>
                                </p:cTn>
                              </p:par>
                              <p:par>
                                <p:cTn id="12" presetID="9" presetClass="entr" presetSubtype="0" repeatCount="3000" fill="hold" grpId="0" nodeType="withEffect">
                                  <p:stCondLst>
                                    <p:cond delay="0"/>
                                  </p:stCondLst>
                                  <p:childTnLst>
                                    <p:set>
                                      <p:cBhvr>
                                        <p:cTn id="13" dur="1" fill="hold">
                                          <p:stCondLst>
                                            <p:cond delay="0"/>
                                          </p:stCondLst>
                                        </p:cTn>
                                        <p:tgtEl>
                                          <p:spTgt spid="23577"/>
                                        </p:tgtEl>
                                        <p:attrNameLst>
                                          <p:attrName>style.visibility</p:attrName>
                                        </p:attrNameLst>
                                      </p:cBhvr>
                                      <p:to>
                                        <p:strVal val="visible"/>
                                      </p:to>
                                    </p:set>
                                    <p:animEffect transition="in" filter="dissolve">
                                      <p:cBhvr>
                                        <p:cTn id="14" dur="500"/>
                                        <p:tgtEl>
                                          <p:spTgt spid="23577"/>
                                        </p:tgtEl>
                                      </p:cBhvr>
                                    </p:animEffect>
                                  </p:childTnLst>
                                </p:cTn>
                              </p:par>
                              <p:par>
                                <p:cTn id="15" presetID="9" presetClass="entr" presetSubtype="0" repeatCount="3000" fill="hold" grpId="0" nodeType="withEffect">
                                  <p:stCondLst>
                                    <p:cond delay="0"/>
                                  </p:stCondLst>
                                  <p:childTnLst>
                                    <p:set>
                                      <p:cBhvr>
                                        <p:cTn id="16" dur="1" fill="hold">
                                          <p:stCondLst>
                                            <p:cond delay="0"/>
                                          </p:stCondLst>
                                        </p:cTn>
                                        <p:tgtEl>
                                          <p:spTgt spid="23578"/>
                                        </p:tgtEl>
                                        <p:attrNameLst>
                                          <p:attrName>style.visibility</p:attrName>
                                        </p:attrNameLst>
                                      </p:cBhvr>
                                      <p:to>
                                        <p:strVal val="visible"/>
                                      </p:to>
                                    </p:set>
                                    <p:animEffect transition="in" filter="dissolve">
                                      <p:cBhvr>
                                        <p:cTn id="17" dur="500"/>
                                        <p:tgtEl>
                                          <p:spTgt spid="23578"/>
                                        </p:tgtEl>
                                      </p:cBhvr>
                                    </p:animEffect>
                                  </p:childTnLst>
                                </p:cTn>
                              </p:par>
                              <p:par>
                                <p:cTn id="18" presetID="9" presetClass="entr" presetSubtype="0" repeatCount="3000" fill="hold" grpId="0" nodeType="withEffect">
                                  <p:stCondLst>
                                    <p:cond delay="0"/>
                                  </p:stCondLst>
                                  <p:childTnLst>
                                    <p:set>
                                      <p:cBhvr>
                                        <p:cTn id="19" dur="1" fill="hold">
                                          <p:stCondLst>
                                            <p:cond delay="0"/>
                                          </p:stCondLst>
                                        </p:cTn>
                                        <p:tgtEl>
                                          <p:spTgt spid="23579"/>
                                        </p:tgtEl>
                                        <p:attrNameLst>
                                          <p:attrName>style.visibility</p:attrName>
                                        </p:attrNameLst>
                                      </p:cBhvr>
                                      <p:to>
                                        <p:strVal val="visible"/>
                                      </p:to>
                                    </p:set>
                                    <p:animEffect transition="in" filter="dissolve">
                                      <p:cBhvr>
                                        <p:cTn id="20" dur="500"/>
                                        <p:tgtEl>
                                          <p:spTgt spid="23579"/>
                                        </p:tgtEl>
                                      </p:cBhvr>
                                    </p:animEffect>
                                  </p:childTnLst>
                                </p:cTn>
                              </p:par>
                            </p:childTnLst>
                          </p:cTn>
                        </p:par>
                      </p:childTnLst>
                    </p:cTn>
                  </p:par>
                </p:childTnLst>
              </p:cTn>
              <p:nextCondLst>
                <p:cond evt="onClick" delay="0">
                  <p:tgtEl>
                    <p:spTgt spid="23562"/>
                  </p:tgtEl>
                </p:cond>
              </p:nextCondLst>
            </p:seq>
            <p:seq concurrent="1" nextAc="seek">
              <p:cTn id="21" restart="whenNotActive" fill="hold" evtFilter="cancelBubble" nodeType="interactiveSeq">
                <p:stCondLst>
                  <p:cond evt="onClick" delay="0">
                    <p:tgtEl>
                      <p:spTgt spid="23563"/>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repeatCount="2000" fill="hold" nodeType="clickEffect">
                                  <p:stCondLst>
                                    <p:cond delay="0"/>
                                  </p:stCondLst>
                                  <p:childTnLst>
                                    <p:animClr clrSpc="rgb" dir="cw">
                                      <p:cBhvr>
                                        <p:cTn id="25" dur="500" fill="hold"/>
                                        <p:tgtEl>
                                          <p:spTgt spid="23563"/>
                                        </p:tgtEl>
                                        <p:attrNameLst>
                                          <p:attrName>fillcolor</p:attrName>
                                        </p:attrNameLst>
                                      </p:cBhvr>
                                      <p:to>
                                        <a:srgbClr val="009900"/>
                                      </p:to>
                                    </p:animClr>
                                    <p:set>
                                      <p:cBhvr>
                                        <p:cTn id="26" dur="500" fill="hold"/>
                                        <p:tgtEl>
                                          <p:spTgt spid="23563"/>
                                        </p:tgtEl>
                                        <p:attrNameLst>
                                          <p:attrName>fill.type</p:attrName>
                                        </p:attrNameLst>
                                      </p:cBhvr>
                                      <p:to>
                                        <p:strVal val="solid"/>
                                      </p:to>
                                    </p:set>
                                    <p:set>
                                      <p:cBhvr>
                                        <p:cTn id="27" dur="500" fill="hold"/>
                                        <p:tgtEl>
                                          <p:spTgt spid="23563"/>
                                        </p:tgtEl>
                                        <p:attrNameLst>
                                          <p:attrName>fill.on</p:attrName>
                                        </p:attrNameLst>
                                      </p:cBhvr>
                                      <p:to>
                                        <p:strVal val="true"/>
                                      </p:to>
                                    </p:set>
                                  </p:childTnLst>
                                </p:cTn>
                              </p:par>
                            </p:childTnLst>
                          </p:cTn>
                        </p:par>
                      </p:childTnLst>
                    </p:cTn>
                  </p:par>
                </p:childTnLst>
              </p:cTn>
              <p:nextCondLst>
                <p:cond evt="onClick" delay="0">
                  <p:tgtEl>
                    <p:spTgt spid="23563"/>
                  </p:tgtEl>
                </p:cond>
              </p:nextCondLst>
            </p:seq>
          </p:childTnLst>
        </p:cTn>
      </p:par>
    </p:tnLst>
    <p:bldLst>
      <p:bldP spid="23576" grpId="0"/>
      <p:bldP spid="23577" grpId="0"/>
      <p:bldP spid="23578" grpId="0"/>
      <p:bldP spid="235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900238" y="2752725"/>
            <a:ext cx="52022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A. 25 - 1 - 1973</a:t>
            </a:r>
          </a:p>
        </p:txBody>
      </p:sp>
      <p:sp>
        <p:nvSpPr>
          <p:cNvPr id="6200" name="AutoShape 56"/>
          <p:cNvSpPr>
            <a:spLocks noChangeArrowheads="1"/>
          </p:cNvSpPr>
          <p:nvPr/>
        </p:nvSpPr>
        <p:spPr bwMode="gray">
          <a:xfrm>
            <a:off x="1893888" y="4581525"/>
            <a:ext cx="5202237" cy="457200"/>
          </a:xfrm>
          <a:prstGeom prst="roundRect">
            <a:avLst>
              <a:gd name="adj" fmla="val 50000"/>
            </a:avLst>
          </a:prstGeom>
          <a:gradFill rotWithShape="1">
            <a:gsLst>
              <a:gs pos="0">
                <a:schemeClr val="accent1"/>
              </a:gs>
              <a:gs pos="100000">
                <a:srgbClr val="CCCC00"/>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D. </a:t>
            </a:r>
            <a:r>
              <a:rPr lang="en-US">
                <a:latin typeface="Times New Roman" pitchFamily="18" charset="0"/>
              </a:rPr>
              <a:t>27 - 1 - 1973 </a:t>
            </a:r>
          </a:p>
        </p:txBody>
      </p:sp>
      <p:sp>
        <p:nvSpPr>
          <p:cNvPr id="2" name="AutoShape 56"/>
          <p:cNvSpPr>
            <a:spLocks noChangeArrowheads="1"/>
          </p:cNvSpPr>
          <p:nvPr/>
        </p:nvSpPr>
        <p:spPr bwMode="gray">
          <a:xfrm>
            <a:off x="1919288" y="3971925"/>
            <a:ext cx="52022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C. 27 - 1 - 1973</a:t>
            </a:r>
          </a:p>
        </p:txBody>
      </p:sp>
      <p:sp>
        <p:nvSpPr>
          <p:cNvPr id="6187" name="AutoShape 43"/>
          <p:cNvSpPr>
            <a:spLocks noChangeArrowheads="1"/>
          </p:cNvSpPr>
          <p:nvPr/>
        </p:nvSpPr>
        <p:spPr bwMode="gray">
          <a:xfrm>
            <a:off x="1931988" y="3362325"/>
            <a:ext cx="52022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B. 26 - 1 - 1973</a:t>
            </a:r>
          </a:p>
        </p:txBody>
      </p:sp>
      <p:grpSp>
        <p:nvGrpSpPr>
          <p:cNvPr id="75782" name="Group 6"/>
          <p:cNvGrpSpPr>
            <a:grpSpLocks/>
          </p:cNvGrpSpPr>
          <p:nvPr/>
        </p:nvGrpSpPr>
        <p:grpSpPr bwMode="auto">
          <a:xfrm>
            <a:off x="457200" y="1781175"/>
            <a:ext cx="8305800" cy="685800"/>
            <a:chOff x="912" y="960"/>
            <a:chExt cx="4464" cy="432"/>
          </a:xfrm>
        </p:grpSpPr>
        <p:grpSp>
          <p:nvGrpSpPr>
            <p:cNvPr id="75787" name="Group 7"/>
            <p:cNvGrpSpPr>
              <a:grpSpLocks/>
            </p:cNvGrpSpPr>
            <p:nvPr/>
          </p:nvGrpSpPr>
          <p:grpSpPr bwMode="auto">
            <a:xfrm>
              <a:off x="912" y="960"/>
              <a:ext cx="4464" cy="432"/>
              <a:chOff x="912" y="960"/>
              <a:chExt cx="4464" cy="432"/>
            </a:xfrm>
          </p:grpSpPr>
          <p:grpSp>
            <p:nvGrpSpPr>
              <p:cNvPr id="75789" name="Group 8"/>
              <p:cNvGrpSpPr>
                <a:grpSpLocks/>
              </p:cNvGrpSpPr>
              <p:nvPr/>
            </p:nvGrpSpPr>
            <p:grpSpPr bwMode="auto">
              <a:xfrm>
                <a:off x="912" y="960"/>
                <a:ext cx="4464" cy="432"/>
                <a:chOff x="720" y="240"/>
                <a:chExt cx="4752" cy="505"/>
              </a:xfrm>
            </p:grpSpPr>
            <p:sp>
              <p:nvSpPr>
                <p:cNvPr id="75791" name="AutoShape 23"/>
                <p:cNvSpPr>
                  <a:spLocks noChangeArrowheads="1"/>
                </p:cNvSpPr>
                <p:nvPr/>
              </p:nvSpPr>
              <p:spPr bwMode="gray">
                <a:xfrm>
                  <a:off x="720" y="240"/>
                  <a:ext cx="4752" cy="505"/>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a:endParaRPr lang="vi-VN" sz="1800" b="1">
                    <a:solidFill>
                      <a:srgbClr val="0000FF"/>
                    </a:solidFill>
                    <a:cs typeface="Arial" charset="0"/>
                  </a:endParaRPr>
                </a:p>
              </p:txBody>
            </p:sp>
            <p:sp>
              <p:nvSpPr>
                <p:cNvPr id="75792" name="Text Box 26"/>
                <p:cNvSpPr txBox="1">
                  <a:spLocks noChangeArrowheads="1"/>
                </p:cNvSpPr>
                <p:nvPr/>
              </p:nvSpPr>
              <p:spPr bwMode="gray">
                <a:xfrm>
                  <a:off x="1027" y="293"/>
                  <a:ext cx="4178"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vi-VN" sz="2800" b="1">
                    <a:solidFill>
                      <a:srgbClr val="0000FF"/>
                    </a:solidFill>
                    <a:cs typeface="Arial" charset="0"/>
                  </a:endParaRPr>
                </a:p>
              </p:txBody>
            </p:sp>
          </p:grpSp>
          <p:sp>
            <p:nvSpPr>
              <p:cNvPr id="75790" name="AutoShape 17" descr="Pink tissue paper"/>
              <p:cNvSpPr>
                <a:spLocks noChangeArrowheads="1"/>
              </p:cNvSpPr>
              <p:nvPr/>
            </p:nvSpPr>
            <p:spPr bwMode="auto">
              <a:xfrm>
                <a:off x="912" y="999"/>
                <a:ext cx="4464" cy="352"/>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vi-VN" sz="1800" b="1">
                  <a:solidFill>
                    <a:srgbClr val="0000FF"/>
                  </a:solidFill>
                  <a:cs typeface="Arial" charset="0"/>
                </a:endParaRPr>
              </a:p>
            </p:txBody>
          </p:sp>
        </p:grpSp>
        <p:sp>
          <p:nvSpPr>
            <p:cNvPr id="75788" name="Text Box 12"/>
            <p:cNvSpPr txBox="1">
              <a:spLocks noChangeArrowheads="1"/>
            </p:cNvSpPr>
            <p:nvPr/>
          </p:nvSpPr>
          <p:spPr bwMode="auto">
            <a:xfrm>
              <a:off x="1056" y="1017"/>
              <a:ext cx="4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002060"/>
                  </a:solidFill>
                  <a:latin typeface="Times New Roman" pitchFamily="18" charset="0"/>
                </a:rPr>
                <a:t>Lễ kí Hiệp định Pa-ri diễn ra vào thời gian nào?</a:t>
              </a:r>
            </a:p>
          </p:txBody>
        </p:sp>
      </p:grpSp>
      <p:sp>
        <p:nvSpPr>
          <p:cNvPr id="75783" name="Rectangle 1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0" name="AutoShape 14"/>
          <p:cNvSpPr>
            <a:spLocks noChangeArrowheads="1"/>
          </p:cNvSpPr>
          <p:nvPr/>
        </p:nvSpPr>
        <p:spPr bwMode="auto">
          <a:xfrm>
            <a:off x="22860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Đáp án</a:t>
            </a:r>
          </a:p>
        </p:txBody>
      </p:sp>
      <p:sp>
        <p:nvSpPr>
          <p:cNvPr id="24591" name="AutoShape 15"/>
          <p:cNvSpPr>
            <a:spLocks noChangeArrowheads="1"/>
          </p:cNvSpPr>
          <p:nvPr/>
        </p:nvSpPr>
        <p:spPr bwMode="auto">
          <a:xfrm>
            <a:off x="3852863"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Trợ giúp</a:t>
            </a:r>
          </a:p>
        </p:txBody>
      </p:sp>
      <p:sp>
        <p:nvSpPr>
          <p:cNvPr id="75786" name="AutoShape 16">
            <a:hlinkClick r:id="rId4" action="ppaction://hlinksldjump"/>
          </p:cNvPr>
          <p:cNvSpPr>
            <a:spLocks noChangeArrowheads="1"/>
          </p:cNvSpPr>
          <p:nvPr/>
        </p:nvSpPr>
        <p:spPr bwMode="auto">
          <a:xfrm>
            <a:off x="54102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Thoát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6171"/>
                                        </p:tgtEl>
                                        <p:attrNameLst>
                                          <p:attrName>fillcolor</p:attrName>
                                        </p:attrNameLst>
                                      </p:cBhvr>
                                      <p:to>
                                        <a:srgbClr val="FF6600"/>
                                      </p:to>
                                    </p:animClr>
                                    <p:set>
                                      <p:cBhvr>
                                        <p:cTn id="7" dur="1000" fill="hold"/>
                                        <p:tgtEl>
                                          <p:spTgt spid="6171"/>
                                        </p:tgtEl>
                                        <p:attrNameLst>
                                          <p:attrName>fill.type</p:attrName>
                                        </p:attrNameLst>
                                      </p:cBhvr>
                                      <p:to>
                                        <p:strVal val="solid"/>
                                      </p:to>
                                    </p:set>
                                    <p:set>
                                      <p:cBhvr>
                                        <p:cTn id="8" dur="1000" fill="hold"/>
                                        <p:tgtEl>
                                          <p:spTgt spid="6171"/>
                                        </p:tgtEl>
                                        <p:attrNameLst>
                                          <p:attrName>fill.on</p:attrName>
                                        </p:attrNameLst>
                                      </p:cBhvr>
                                      <p:to>
                                        <p:strVal val="true"/>
                                      </p:to>
                                    </p:set>
                                  </p:childTnLst>
                                </p:cTn>
                              </p:par>
                            </p:childTnLst>
                          </p:cTn>
                        </p:par>
                      </p:childTnLst>
                    </p:cTn>
                  </p:par>
                </p:childTnLst>
              </p:cTn>
              <p:nextCondLst>
                <p:cond evt="onClick" delay="0">
                  <p:tgtEl>
                    <p:spTgt spid="6171"/>
                  </p:tgtEl>
                </p:cond>
              </p:nextCondLst>
            </p:seq>
            <p:seq concurrent="1" nextAc="seek">
              <p:cTn id="9" restart="whenNotActive" fill="hold" evtFilter="cancelBubble" nodeType="interactiveSeq">
                <p:stCondLst>
                  <p:cond evt="onClick" delay="0">
                    <p:tgtEl>
                      <p:spTgt spid="618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withEffect">
                                  <p:stCondLst>
                                    <p:cond delay="0"/>
                                  </p:stCondLst>
                                  <p:childTnLst>
                                    <p:animClr clrSpc="rgb" dir="cw">
                                      <p:cBhvr>
                                        <p:cTn id="13" dur="1000" fill="hold"/>
                                        <p:tgtEl>
                                          <p:spTgt spid="6187"/>
                                        </p:tgtEl>
                                        <p:attrNameLst>
                                          <p:attrName>fillcolor</p:attrName>
                                        </p:attrNameLst>
                                      </p:cBhvr>
                                      <p:to>
                                        <a:srgbClr val="FF6600"/>
                                      </p:to>
                                    </p:animClr>
                                    <p:set>
                                      <p:cBhvr>
                                        <p:cTn id="14" dur="1000" fill="hold"/>
                                        <p:tgtEl>
                                          <p:spTgt spid="6187"/>
                                        </p:tgtEl>
                                        <p:attrNameLst>
                                          <p:attrName>fill.type</p:attrName>
                                        </p:attrNameLst>
                                      </p:cBhvr>
                                      <p:to>
                                        <p:strVal val="solid"/>
                                      </p:to>
                                    </p:set>
                                    <p:set>
                                      <p:cBhvr>
                                        <p:cTn id="15" dur="1000" fill="hold"/>
                                        <p:tgtEl>
                                          <p:spTgt spid="6187"/>
                                        </p:tgtEl>
                                        <p:attrNameLst>
                                          <p:attrName>fill.on</p:attrName>
                                        </p:attrNameLst>
                                      </p:cBhvr>
                                      <p:to>
                                        <p:strVal val="true"/>
                                      </p:to>
                                    </p:set>
                                  </p:childTnLst>
                                </p:cTn>
                              </p:par>
                            </p:childTnLst>
                          </p:cTn>
                        </p:par>
                      </p:childTnLst>
                    </p:cTn>
                  </p:par>
                </p:childTnLst>
              </p:cTn>
              <p:nextCondLst>
                <p:cond evt="onClick" delay="0">
                  <p:tgtEl>
                    <p:spTgt spid="6187"/>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withEffect">
                                  <p:stCondLst>
                                    <p:cond delay="0"/>
                                  </p:stCondLst>
                                  <p:childTnLst>
                                    <p:animClr clrSpc="rgb" dir="cw">
                                      <p:cBhvr>
                                        <p:cTn id="20" dur="1000" fill="hold"/>
                                        <p:tgtEl>
                                          <p:spTgt spid="2"/>
                                        </p:tgtEl>
                                        <p:attrNameLst>
                                          <p:attrName>fillcolor</p:attrName>
                                        </p:attrNameLst>
                                      </p:cBhvr>
                                      <p:to>
                                        <a:srgbClr val="FF6600"/>
                                      </p:to>
                                    </p:animClr>
                                    <p:set>
                                      <p:cBhvr>
                                        <p:cTn id="21" dur="1000" fill="hold"/>
                                        <p:tgtEl>
                                          <p:spTgt spid="2"/>
                                        </p:tgtEl>
                                        <p:attrNameLst>
                                          <p:attrName>fill.type</p:attrName>
                                        </p:attrNameLst>
                                      </p:cBhvr>
                                      <p:to>
                                        <p:strVal val="solid"/>
                                      </p:to>
                                    </p:set>
                                    <p:set>
                                      <p:cBhvr>
                                        <p:cTn id="22" dur="1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620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withEffect">
                                  <p:stCondLst>
                                    <p:cond delay="0"/>
                                  </p:stCondLst>
                                  <p:childTnLst>
                                    <p:animClr clrSpc="rgb" dir="cw">
                                      <p:cBhvr>
                                        <p:cTn id="27" dur="1000" fill="hold"/>
                                        <p:tgtEl>
                                          <p:spTgt spid="6200"/>
                                        </p:tgtEl>
                                        <p:attrNameLst>
                                          <p:attrName>fillcolor</p:attrName>
                                        </p:attrNameLst>
                                      </p:cBhvr>
                                      <p:to>
                                        <a:srgbClr val="FF6600"/>
                                      </p:to>
                                    </p:animClr>
                                    <p:set>
                                      <p:cBhvr>
                                        <p:cTn id="28" dur="1000" fill="hold"/>
                                        <p:tgtEl>
                                          <p:spTgt spid="6200"/>
                                        </p:tgtEl>
                                        <p:attrNameLst>
                                          <p:attrName>fill.type</p:attrName>
                                        </p:attrNameLst>
                                      </p:cBhvr>
                                      <p:to>
                                        <p:strVal val="solid"/>
                                      </p:to>
                                    </p:set>
                                    <p:set>
                                      <p:cBhvr>
                                        <p:cTn id="29" dur="1000" fill="hold"/>
                                        <p:tgtEl>
                                          <p:spTgt spid="6200"/>
                                        </p:tgtEl>
                                        <p:attrNameLst>
                                          <p:attrName>fill.on</p:attrName>
                                        </p:attrNameLst>
                                      </p:cBhvr>
                                      <p:to>
                                        <p:strVal val="true"/>
                                      </p:to>
                                    </p:set>
                                  </p:childTnLst>
                                </p:cTn>
                              </p:par>
                            </p:childTnLst>
                          </p:cTn>
                        </p:par>
                      </p:childTnLst>
                    </p:cTn>
                  </p:par>
                </p:childTnLst>
              </p:cTn>
              <p:nextCondLst>
                <p:cond evt="onClick" delay="0">
                  <p:tgtEl>
                    <p:spTgt spid="6200"/>
                  </p:tgtEl>
                </p:cond>
              </p:nextCondLst>
            </p:seq>
            <p:seq concurrent="1" nextAc="seek">
              <p:cTn id="30" restart="whenNotActive" fill="hold" evtFilter="cancelBubble" nodeType="interactiveSeq">
                <p:stCondLst>
                  <p:cond evt="onClick" delay="0">
                    <p:tgtEl>
                      <p:spTgt spid="2459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10" repeatCount="4000" fill="hold" nodeType="withEffect">
                                  <p:stCondLst>
                                    <p:cond delay="0"/>
                                  </p:stCondLst>
                                  <p:childTnLst>
                                    <p:animClr clrSpc="hsl" dir="ccw">
                                      <p:cBhvr>
                                        <p:cTn id="34" dur="500" fill="hold"/>
                                        <p:tgtEl>
                                          <p:spTgt spid="24590"/>
                                        </p:tgtEl>
                                        <p:attrNameLst>
                                          <p:attrName>fillcolor</p:attrName>
                                        </p:attrNameLst>
                                      </p:cBhvr>
                                      <p:to>
                                        <a:srgbClr val="00CC00"/>
                                      </p:to>
                                    </p:animClr>
                                    <p:set>
                                      <p:cBhvr>
                                        <p:cTn id="35" dur="500" fill="hold"/>
                                        <p:tgtEl>
                                          <p:spTgt spid="24590"/>
                                        </p:tgtEl>
                                        <p:attrNameLst>
                                          <p:attrName>fill.type</p:attrName>
                                        </p:attrNameLst>
                                      </p:cBhvr>
                                      <p:to>
                                        <p:strVal val="solid"/>
                                      </p:to>
                                    </p:set>
                                    <p:set>
                                      <p:cBhvr>
                                        <p:cTn id="36" dur="500" fill="hold"/>
                                        <p:tgtEl>
                                          <p:spTgt spid="2459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7" presetID="1" presetClass="emph" presetSubtype="2" repeatCount="4000" fill="hold" nodeType="withEffect">
                                  <p:stCondLst>
                                    <p:cond delay="0"/>
                                  </p:stCondLst>
                                  <p:childTnLst>
                                    <p:animClr clrSpc="rgb" dir="cw">
                                      <p:cBhvr>
                                        <p:cTn id="38" dur="500" fill="hold"/>
                                        <p:tgtEl>
                                          <p:spTgt spid="2"/>
                                        </p:tgtEl>
                                        <p:attrNameLst>
                                          <p:attrName>fillcolor</p:attrName>
                                        </p:attrNameLst>
                                      </p:cBhvr>
                                      <p:to>
                                        <a:srgbClr val="008000"/>
                                      </p:to>
                                    </p:animClr>
                                    <p:set>
                                      <p:cBhvr>
                                        <p:cTn id="39" dur="500" fill="hold"/>
                                        <p:tgtEl>
                                          <p:spTgt spid="2"/>
                                        </p:tgtEl>
                                        <p:attrNameLst>
                                          <p:attrName>fill.type</p:attrName>
                                        </p:attrNameLst>
                                      </p:cBhvr>
                                      <p:to>
                                        <p:strVal val="solid"/>
                                      </p:to>
                                    </p:set>
                                    <p:set>
                                      <p:cBhvr>
                                        <p:cTn id="40" dur="500" fill="hold"/>
                                        <p:tgtEl>
                                          <p:spTgt spid="2"/>
                                        </p:tgtEl>
                                        <p:attrNameLst>
                                          <p:attrName>fill.on</p:attrName>
                                        </p:attrNameLst>
                                      </p:cBhvr>
                                      <p:to>
                                        <p:strVal val="true"/>
                                      </p:to>
                                    </p:set>
                                  </p:childTnLst>
                                </p:cTn>
                              </p:par>
                            </p:childTnLst>
                          </p:cTn>
                        </p:par>
                      </p:childTnLst>
                    </p:cTn>
                  </p:par>
                </p:childTnLst>
              </p:cTn>
              <p:nextCondLst>
                <p:cond evt="onClick" delay="0">
                  <p:tgtEl>
                    <p:spTgt spid="24590"/>
                  </p:tgtEl>
                </p:cond>
              </p:nextCondLst>
            </p:seq>
            <p:seq concurrent="1" nextAc="seek">
              <p:cTn id="41" restart="whenNotActive" fill="hold" evtFilter="cancelBubble" nodeType="interactiveSeq">
                <p:stCondLst>
                  <p:cond evt="onClick" delay="0">
                    <p:tgtEl>
                      <p:spTgt spid="2459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xit" presetSubtype="5" fill="hold" grpId="0" nodeType="withEffect">
                                  <p:stCondLst>
                                    <p:cond delay="0"/>
                                  </p:stCondLst>
                                  <p:childTnLst>
                                    <p:animEffect transition="out" filter="checkerboard(down)">
                                      <p:cBhvr>
                                        <p:cTn id="45" dur="500"/>
                                        <p:tgtEl>
                                          <p:spTgt spid="6171"/>
                                        </p:tgtEl>
                                      </p:cBhvr>
                                    </p:animEffect>
                                    <p:set>
                                      <p:cBhvr>
                                        <p:cTn id="46" dur="1" fill="hold">
                                          <p:stCondLst>
                                            <p:cond delay="499"/>
                                          </p:stCondLst>
                                        </p:cTn>
                                        <p:tgtEl>
                                          <p:spTgt spid="6171"/>
                                        </p:tgtEl>
                                        <p:attrNameLst>
                                          <p:attrName>style.visibility</p:attrName>
                                        </p:attrNameLst>
                                      </p:cBhvr>
                                      <p:to>
                                        <p:strVal val="hidden"/>
                                      </p:to>
                                    </p:set>
                                  </p:childTnLst>
                                </p:cTn>
                              </p:par>
                              <p:par>
                                <p:cTn id="47" presetID="5" presetClass="exit" presetSubtype="5" fill="hold" grpId="0" nodeType="withEffect">
                                  <p:stCondLst>
                                    <p:cond delay="0"/>
                                  </p:stCondLst>
                                  <p:childTnLst>
                                    <p:animEffect transition="out" filter="checkerboard(down)">
                                      <p:cBhvr>
                                        <p:cTn id="48" dur="500"/>
                                        <p:tgtEl>
                                          <p:spTgt spid="6200"/>
                                        </p:tgtEl>
                                      </p:cBhvr>
                                    </p:animEffect>
                                    <p:set>
                                      <p:cBhvr>
                                        <p:cTn id="49" dur="1" fill="hold">
                                          <p:stCondLst>
                                            <p:cond delay="499"/>
                                          </p:stCondLst>
                                        </p:cTn>
                                        <p:tgtEl>
                                          <p:spTgt spid="6200"/>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childTnLst>
        </p:cTn>
      </p:par>
    </p:tnLst>
    <p:bldLst>
      <p:bldP spid="6171" grpId="0" animBg="1"/>
      <p:bldP spid="62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95263" y="1752600"/>
            <a:ext cx="86566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A. Vì Mĩ không muốn kéo dài chiến tranh ở Việt Nam.</a:t>
            </a:r>
          </a:p>
        </p:txBody>
      </p:sp>
      <p:sp>
        <p:nvSpPr>
          <p:cNvPr id="6200" name="AutoShape 56"/>
          <p:cNvSpPr>
            <a:spLocks noChangeArrowheads="1"/>
          </p:cNvSpPr>
          <p:nvPr/>
        </p:nvSpPr>
        <p:spPr bwMode="gray">
          <a:xfrm>
            <a:off x="195263" y="4495800"/>
            <a:ext cx="8656637" cy="457200"/>
          </a:xfrm>
          <a:prstGeom prst="roundRect">
            <a:avLst>
              <a:gd name="adj" fmla="val 50000"/>
            </a:avLst>
          </a:prstGeom>
          <a:gradFill rotWithShape="1">
            <a:gsLst>
              <a:gs pos="0">
                <a:schemeClr val="accent1"/>
              </a:gs>
              <a:gs pos="100000">
                <a:srgbClr val="CCCC00"/>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D. </a:t>
            </a:r>
            <a:r>
              <a:rPr lang="en-US">
                <a:latin typeface="Times New Roman" pitchFamily="18" charset="0"/>
              </a:rPr>
              <a:t>Vì Mĩ  muốn rút quân về nước.</a:t>
            </a:r>
          </a:p>
        </p:txBody>
      </p:sp>
      <p:sp>
        <p:nvSpPr>
          <p:cNvPr id="2" name="AutoShape 56"/>
          <p:cNvSpPr>
            <a:spLocks noChangeArrowheads="1"/>
          </p:cNvSpPr>
          <p:nvPr/>
        </p:nvSpPr>
        <p:spPr bwMode="gray">
          <a:xfrm>
            <a:off x="195263" y="3657600"/>
            <a:ext cx="86566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C. </a:t>
            </a:r>
            <a:r>
              <a:rPr lang="en-US">
                <a:latin typeface="Times New Roman" pitchFamily="18" charset="0"/>
              </a:rPr>
              <a:t>Vì Mĩ  muốn thể hiện thiện chí với nhân dân Việt Nam.</a:t>
            </a:r>
          </a:p>
        </p:txBody>
      </p:sp>
      <p:sp>
        <p:nvSpPr>
          <p:cNvPr id="6187" name="AutoShape 43"/>
          <p:cNvSpPr>
            <a:spLocks noChangeArrowheads="1"/>
          </p:cNvSpPr>
          <p:nvPr/>
        </p:nvSpPr>
        <p:spPr bwMode="gray">
          <a:xfrm>
            <a:off x="195263" y="2433638"/>
            <a:ext cx="8656637" cy="9906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B. Vì Mĩ thất bại nặng nề về quân sự ở hai miền Nam – Bắc </a:t>
            </a:r>
          </a:p>
          <a:p>
            <a:pPr eaLnBrk="0" hangingPunct="0"/>
            <a:r>
              <a:rPr lang="en-US">
                <a:latin typeface="Times New Roman" pitchFamily="18" charset="0"/>
                <a:cs typeface="Times New Roman" pitchFamily="18" charset="0"/>
              </a:rPr>
              <a:t>trong năm 1972.</a:t>
            </a:r>
          </a:p>
        </p:txBody>
      </p:sp>
      <p:grpSp>
        <p:nvGrpSpPr>
          <p:cNvPr id="76806" name="Group 6"/>
          <p:cNvGrpSpPr>
            <a:grpSpLocks/>
          </p:cNvGrpSpPr>
          <p:nvPr/>
        </p:nvGrpSpPr>
        <p:grpSpPr bwMode="auto">
          <a:xfrm>
            <a:off x="76200" y="477838"/>
            <a:ext cx="8991600" cy="1074737"/>
            <a:chOff x="912" y="960"/>
            <a:chExt cx="4464" cy="432"/>
          </a:xfrm>
        </p:grpSpPr>
        <p:grpSp>
          <p:nvGrpSpPr>
            <p:cNvPr id="76811" name="Group 7"/>
            <p:cNvGrpSpPr>
              <a:grpSpLocks/>
            </p:cNvGrpSpPr>
            <p:nvPr/>
          </p:nvGrpSpPr>
          <p:grpSpPr bwMode="auto">
            <a:xfrm>
              <a:off x="912" y="960"/>
              <a:ext cx="4464" cy="432"/>
              <a:chOff x="912" y="960"/>
              <a:chExt cx="4464" cy="432"/>
            </a:xfrm>
          </p:grpSpPr>
          <p:grpSp>
            <p:nvGrpSpPr>
              <p:cNvPr id="76813" name="Group 8"/>
              <p:cNvGrpSpPr>
                <a:grpSpLocks/>
              </p:cNvGrpSpPr>
              <p:nvPr/>
            </p:nvGrpSpPr>
            <p:grpSpPr bwMode="auto">
              <a:xfrm>
                <a:off x="912" y="960"/>
                <a:ext cx="4464" cy="432"/>
                <a:chOff x="720" y="240"/>
                <a:chExt cx="4752" cy="505"/>
              </a:xfrm>
            </p:grpSpPr>
            <p:sp>
              <p:nvSpPr>
                <p:cNvPr id="76815" name="AutoShape 23"/>
                <p:cNvSpPr>
                  <a:spLocks noChangeArrowheads="1"/>
                </p:cNvSpPr>
                <p:nvPr/>
              </p:nvSpPr>
              <p:spPr bwMode="gray">
                <a:xfrm>
                  <a:off x="720" y="240"/>
                  <a:ext cx="4752" cy="505"/>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a:endParaRPr lang="vi-VN" sz="1800" b="1">
                    <a:solidFill>
                      <a:srgbClr val="0000FF"/>
                    </a:solidFill>
                    <a:cs typeface="Arial" charset="0"/>
                  </a:endParaRPr>
                </a:p>
              </p:txBody>
            </p:sp>
            <p:sp>
              <p:nvSpPr>
                <p:cNvPr id="76816" name="Text Box 26"/>
                <p:cNvSpPr txBox="1">
                  <a:spLocks noChangeArrowheads="1"/>
                </p:cNvSpPr>
                <p:nvPr/>
              </p:nvSpPr>
              <p:spPr bwMode="gray">
                <a:xfrm>
                  <a:off x="1027" y="293"/>
                  <a:ext cx="417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vi-VN" sz="2800" b="1">
                    <a:solidFill>
                      <a:srgbClr val="0000FF"/>
                    </a:solidFill>
                    <a:cs typeface="Arial" charset="0"/>
                  </a:endParaRPr>
                </a:p>
              </p:txBody>
            </p:sp>
          </p:grpSp>
          <p:sp>
            <p:nvSpPr>
              <p:cNvPr id="76814" name="AutoShape 17" descr="Pink tissue paper"/>
              <p:cNvSpPr>
                <a:spLocks noChangeArrowheads="1"/>
              </p:cNvSpPr>
              <p:nvPr/>
            </p:nvSpPr>
            <p:spPr bwMode="auto">
              <a:xfrm>
                <a:off x="912" y="999"/>
                <a:ext cx="4464" cy="352"/>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vi-VN" sz="1800" b="1">
                  <a:solidFill>
                    <a:srgbClr val="0000FF"/>
                  </a:solidFill>
                  <a:cs typeface="Arial" charset="0"/>
                </a:endParaRPr>
              </a:p>
            </p:txBody>
          </p:sp>
        </p:grpSp>
        <p:sp>
          <p:nvSpPr>
            <p:cNvPr id="76812" name="Text Box 12"/>
            <p:cNvSpPr txBox="1">
              <a:spLocks noChangeArrowheads="1"/>
            </p:cNvSpPr>
            <p:nvPr/>
          </p:nvSpPr>
          <p:spPr bwMode="auto">
            <a:xfrm>
              <a:off x="1056" y="1017"/>
              <a:ext cx="422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latin typeface="Times New Roman" pitchFamily="18" charset="0"/>
                </a:rPr>
                <a:t>Vì sao Mĩ phải kí Hiệp định Pa-ri, chấm dứt chiến tranh, lập lại hòa bình ở Việt Nam?</a:t>
              </a:r>
            </a:p>
          </p:txBody>
        </p:sp>
      </p:grpSp>
      <p:sp>
        <p:nvSpPr>
          <p:cNvPr id="76807" name="Rectangle 1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14" name="AutoShape 14"/>
          <p:cNvSpPr>
            <a:spLocks noChangeArrowheads="1"/>
          </p:cNvSpPr>
          <p:nvPr/>
        </p:nvSpPr>
        <p:spPr bwMode="auto">
          <a:xfrm>
            <a:off x="22860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Đáp án</a:t>
            </a:r>
          </a:p>
        </p:txBody>
      </p:sp>
      <p:sp>
        <p:nvSpPr>
          <p:cNvPr id="25615" name="AutoShape 15"/>
          <p:cNvSpPr>
            <a:spLocks noChangeArrowheads="1"/>
          </p:cNvSpPr>
          <p:nvPr/>
        </p:nvSpPr>
        <p:spPr bwMode="auto">
          <a:xfrm>
            <a:off x="3852863"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Trợ giúp</a:t>
            </a:r>
          </a:p>
        </p:txBody>
      </p:sp>
      <p:sp>
        <p:nvSpPr>
          <p:cNvPr id="76810" name="AutoShape 16">
            <a:hlinkClick r:id="rId4" action="ppaction://hlinksldjump"/>
          </p:cNvPr>
          <p:cNvSpPr>
            <a:spLocks noChangeArrowheads="1"/>
          </p:cNvSpPr>
          <p:nvPr/>
        </p:nvSpPr>
        <p:spPr bwMode="auto">
          <a:xfrm>
            <a:off x="54102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Thoát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6171"/>
                                        </p:tgtEl>
                                        <p:attrNameLst>
                                          <p:attrName>fillcolor</p:attrName>
                                        </p:attrNameLst>
                                      </p:cBhvr>
                                      <p:to>
                                        <a:srgbClr val="FF6600"/>
                                      </p:to>
                                    </p:animClr>
                                    <p:set>
                                      <p:cBhvr>
                                        <p:cTn id="7" dur="1000" fill="hold"/>
                                        <p:tgtEl>
                                          <p:spTgt spid="6171"/>
                                        </p:tgtEl>
                                        <p:attrNameLst>
                                          <p:attrName>fill.type</p:attrName>
                                        </p:attrNameLst>
                                      </p:cBhvr>
                                      <p:to>
                                        <p:strVal val="solid"/>
                                      </p:to>
                                    </p:set>
                                    <p:set>
                                      <p:cBhvr>
                                        <p:cTn id="8" dur="1000" fill="hold"/>
                                        <p:tgtEl>
                                          <p:spTgt spid="6171"/>
                                        </p:tgtEl>
                                        <p:attrNameLst>
                                          <p:attrName>fill.on</p:attrName>
                                        </p:attrNameLst>
                                      </p:cBhvr>
                                      <p:to>
                                        <p:strVal val="true"/>
                                      </p:to>
                                    </p:set>
                                  </p:childTnLst>
                                </p:cTn>
                              </p:par>
                            </p:childTnLst>
                          </p:cTn>
                        </p:par>
                      </p:childTnLst>
                    </p:cTn>
                  </p:par>
                </p:childTnLst>
              </p:cTn>
              <p:nextCondLst>
                <p:cond evt="onClick" delay="0">
                  <p:tgtEl>
                    <p:spTgt spid="6171"/>
                  </p:tgtEl>
                </p:cond>
              </p:nextCondLst>
            </p:seq>
            <p:seq concurrent="1" nextAc="seek">
              <p:cTn id="9" restart="whenNotActive" fill="hold" evtFilter="cancelBubble" nodeType="interactiveSeq">
                <p:stCondLst>
                  <p:cond evt="onClick" delay="0">
                    <p:tgtEl>
                      <p:spTgt spid="618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withEffect">
                                  <p:stCondLst>
                                    <p:cond delay="0"/>
                                  </p:stCondLst>
                                  <p:childTnLst>
                                    <p:animClr clrSpc="rgb" dir="cw">
                                      <p:cBhvr>
                                        <p:cTn id="13" dur="1000" fill="hold"/>
                                        <p:tgtEl>
                                          <p:spTgt spid="6187"/>
                                        </p:tgtEl>
                                        <p:attrNameLst>
                                          <p:attrName>fillcolor</p:attrName>
                                        </p:attrNameLst>
                                      </p:cBhvr>
                                      <p:to>
                                        <a:srgbClr val="FF6600"/>
                                      </p:to>
                                    </p:animClr>
                                    <p:set>
                                      <p:cBhvr>
                                        <p:cTn id="14" dur="1000" fill="hold"/>
                                        <p:tgtEl>
                                          <p:spTgt spid="6187"/>
                                        </p:tgtEl>
                                        <p:attrNameLst>
                                          <p:attrName>fill.type</p:attrName>
                                        </p:attrNameLst>
                                      </p:cBhvr>
                                      <p:to>
                                        <p:strVal val="solid"/>
                                      </p:to>
                                    </p:set>
                                    <p:set>
                                      <p:cBhvr>
                                        <p:cTn id="15" dur="1000" fill="hold"/>
                                        <p:tgtEl>
                                          <p:spTgt spid="6187"/>
                                        </p:tgtEl>
                                        <p:attrNameLst>
                                          <p:attrName>fill.on</p:attrName>
                                        </p:attrNameLst>
                                      </p:cBhvr>
                                      <p:to>
                                        <p:strVal val="true"/>
                                      </p:to>
                                    </p:set>
                                  </p:childTnLst>
                                </p:cTn>
                              </p:par>
                            </p:childTnLst>
                          </p:cTn>
                        </p:par>
                      </p:childTnLst>
                    </p:cTn>
                  </p:par>
                </p:childTnLst>
              </p:cTn>
              <p:nextCondLst>
                <p:cond evt="onClick" delay="0">
                  <p:tgtEl>
                    <p:spTgt spid="6187"/>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withEffect">
                                  <p:stCondLst>
                                    <p:cond delay="0"/>
                                  </p:stCondLst>
                                  <p:childTnLst>
                                    <p:animClr clrSpc="rgb" dir="cw">
                                      <p:cBhvr>
                                        <p:cTn id="20" dur="1000" fill="hold"/>
                                        <p:tgtEl>
                                          <p:spTgt spid="2"/>
                                        </p:tgtEl>
                                        <p:attrNameLst>
                                          <p:attrName>fillcolor</p:attrName>
                                        </p:attrNameLst>
                                      </p:cBhvr>
                                      <p:to>
                                        <a:srgbClr val="FF6600"/>
                                      </p:to>
                                    </p:animClr>
                                    <p:set>
                                      <p:cBhvr>
                                        <p:cTn id="21" dur="1000" fill="hold"/>
                                        <p:tgtEl>
                                          <p:spTgt spid="2"/>
                                        </p:tgtEl>
                                        <p:attrNameLst>
                                          <p:attrName>fill.type</p:attrName>
                                        </p:attrNameLst>
                                      </p:cBhvr>
                                      <p:to>
                                        <p:strVal val="solid"/>
                                      </p:to>
                                    </p:set>
                                    <p:set>
                                      <p:cBhvr>
                                        <p:cTn id="22" dur="1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620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withEffect">
                                  <p:stCondLst>
                                    <p:cond delay="0"/>
                                  </p:stCondLst>
                                  <p:childTnLst>
                                    <p:animClr clrSpc="rgb" dir="cw">
                                      <p:cBhvr>
                                        <p:cTn id="27" dur="1000" fill="hold"/>
                                        <p:tgtEl>
                                          <p:spTgt spid="6200"/>
                                        </p:tgtEl>
                                        <p:attrNameLst>
                                          <p:attrName>fillcolor</p:attrName>
                                        </p:attrNameLst>
                                      </p:cBhvr>
                                      <p:to>
                                        <a:srgbClr val="FF6600"/>
                                      </p:to>
                                    </p:animClr>
                                    <p:set>
                                      <p:cBhvr>
                                        <p:cTn id="28" dur="1000" fill="hold"/>
                                        <p:tgtEl>
                                          <p:spTgt spid="6200"/>
                                        </p:tgtEl>
                                        <p:attrNameLst>
                                          <p:attrName>fill.type</p:attrName>
                                        </p:attrNameLst>
                                      </p:cBhvr>
                                      <p:to>
                                        <p:strVal val="solid"/>
                                      </p:to>
                                    </p:set>
                                    <p:set>
                                      <p:cBhvr>
                                        <p:cTn id="29" dur="1000" fill="hold"/>
                                        <p:tgtEl>
                                          <p:spTgt spid="6200"/>
                                        </p:tgtEl>
                                        <p:attrNameLst>
                                          <p:attrName>fill.on</p:attrName>
                                        </p:attrNameLst>
                                      </p:cBhvr>
                                      <p:to>
                                        <p:strVal val="true"/>
                                      </p:to>
                                    </p:set>
                                  </p:childTnLst>
                                </p:cTn>
                              </p:par>
                            </p:childTnLst>
                          </p:cTn>
                        </p:par>
                      </p:childTnLst>
                    </p:cTn>
                  </p:par>
                </p:childTnLst>
              </p:cTn>
              <p:nextCondLst>
                <p:cond evt="onClick" delay="0">
                  <p:tgtEl>
                    <p:spTgt spid="6200"/>
                  </p:tgtEl>
                </p:cond>
              </p:nextCondLst>
            </p:seq>
            <p:seq concurrent="1" nextAc="seek">
              <p:cTn id="30" restart="whenNotActive" fill="hold" evtFilter="cancelBubble" nodeType="interactiveSeq">
                <p:stCondLst>
                  <p:cond evt="onClick" delay="0">
                    <p:tgtEl>
                      <p:spTgt spid="25614"/>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10" repeatCount="4000" fill="hold" nodeType="withEffect">
                                  <p:stCondLst>
                                    <p:cond delay="0"/>
                                  </p:stCondLst>
                                  <p:childTnLst>
                                    <p:animClr clrSpc="hsl" dir="ccw">
                                      <p:cBhvr>
                                        <p:cTn id="34" dur="500" fill="hold"/>
                                        <p:tgtEl>
                                          <p:spTgt spid="25614"/>
                                        </p:tgtEl>
                                        <p:attrNameLst>
                                          <p:attrName>fillcolor</p:attrName>
                                        </p:attrNameLst>
                                      </p:cBhvr>
                                      <p:to>
                                        <a:srgbClr val="00CC00"/>
                                      </p:to>
                                    </p:animClr>
                                    <p:set>
                                      <p:cBhvr>
                                        <p:cTn id="35" dur="500" fill="hold"/>
                                        <p:tgtEl>
                                          <p:spTgt spid="25614"/>
                                        </p:tgtEl>
                                        <p:attrNameLst>
                                          <p:attrName>fill.type</p:attrName>
                                        </p:attrNameLst>
                                      </p:cBhvr>
                                      <p:to>
                                        <p:strVal val="solid"/>
                                      </p:to>
                                    </p:set>
                                    <p:set>
                                      <p:cBhvr>
                                        <p:cTn id="36" dur="500" fill="hold"/>
                                        <p:tgtEl>
                                          <p:spTgt spid="256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7" presetID="1" presetClass="emph" presetSubtype="2" repeatCount="4000" fill="hold" nodeType="withEffect">
                                  <p:stCondLst>
                                    <p:cond delay="0"/>
                                  </p:stCondLst>
                                  <p:childTnLst>
                                    <p:animClr clrSpc="rgb" dir="cw">
                                      <p:cBhvr>
                                        <p:cTn id="38" dur="500" fill="hold"/>
                                        <p:tgtEl>
                                          <p:spTgt spid="6187"/>
                                        </p:tgtEl>
                                        <p:attrNameLst>
                                          <p:attrName>fillcolor</p:attrName>
                                        </p:attrNameLst>
                                      </p:cBhvr>
                                      <p:to>
                                        <a:srgbClr val="009900"/>
                                      </p:to>
                                    </p:animClr>
                                    <p:set>
                                      <p:cBhvr>
                                        <p:cTn id="39" dur="500" fill="hold"/>
                                        <p:tgtEl>
                                          <p:spTgt spid="6187"/>
                                        </p:tgtEl>
                                        <p:attrNameLst>
                                          <p:attrName>fill.type</p:attrName>
                                        </p:attrNameLst>
                                      </p:cBhvr>
                                      <p:to>
                                        <p:strVal val="solid"/>
                                      </p:to>
                                    </p:set>
                                    <p:set>
                                      <p:cBhvr>
                                        <p:cTn id="40" dur="500" fill="hold"/>
                                        <p:tgtEl>
                                          <p:spTgt spid="6187"/>
                                        </p:tgtEl>
                                        <p:attrNameLst>
                                          <p:attrName>fill.on</p:attrName>
                                        </p:attrNameLst>
                                      </p:cBhvr>
                                      <p:to>
                                        <p:strVal val="true"/>
                                      </p:to>
                                    </p:set>
                                  </p:childTnLst>
                                </p:cTn>
                              </p:par>
                            </p:childTnLst>
                          </p:cTn>
                        </p:par>
                      </p:childTnLst>
                    </p:cTn>
                  </p:par>
                </p:childTnLst>
              </p:cTn>
              <p:nextCondLst>
                <p:cond evt="onClick" delay="0">
                  <p:tgtEl>
                    <p:spTgt spid="25614"/>
                  </p:tgtEl>
                </p:cond>
              </p:nextCondLst>
            </p:seq>
            <p:seq concurrent="1" nextAc="seek">
              <p:cTn id="41" restart="whenNotActive" fill="hold" evtFilter="cancelBubble" nodeType="interactiveSeq">
                <p:stCondLst>
                  <p:cond evt="onClick" delay="0">
                    <p:tgtEl>
                      <p:spTgt spid="2561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3" presetClass="exit" presetSubtype="0" fill="hold" grpId="0" nodeType="clickEffect">
                                  <p:stCondLst>
                                    <p:cond delay="0"/>
                                  </p:stCondLst>
                                  <p:childTnLst>
                                    <p:anim calcmode="lin" valueType="num">
                                      <p:cBhvr>
                                        <p:cTn id="45" dur="500"/>
                                        <p:tgtEl>
                                          <p:spTgt spid="6171"/>
                                        </p:tgtEl>
                                        <p:attrNameLst>
                                          <p:attrName>ppt_w</p:attrName>
                                        </p:attrNameLst>
                                      </p:cBhvr>
                                      <p:tavLst>
                                        <p:tav tm="0">
                                          <p:val>
                                            <p:strVal val="ppt_w"/>
                                          </p:val>
                                        </p:tav>
                                        <p:tav tm="100000">
                                          <p:val>
                                            <p:fltVal val="0"/>
                                          </p:val>
                                        </p:tav>
                                      </p:tavLst>
                                    </p:anim>
                                    <p:anim calcmode="lin" valueType="num">
                                      <p:cBhvr>
                                        <p:cTn id="46" dur="500"/>
                                        <p:tgtEl>
                                          <p:spTgt spid="6171"/>
                                        </p:tgtEl>
                                        <p:attrNameLst>
                                          <p:attrName>ppt_h</p:attrName>
                                        </p:attrNameLst>
                                      </p:cBhvr>
                                      <p:tavLst>
                                        <p:tav tm="0">
                                          <p:val>
                                            <p:strVal val="ppt_h"/>
                                          </p:val>
                                        </p:tav>
                                        <p:tav tm="100000">
                                          <p:val>
                                            <p:fltVal val="0"/>
                                          </p:val>
                                        </p:tav>
                                      </p:tavLst>
                                    </p:anim>
                                    <p:animEffect transition="out" filter="fade">
                                      <p:cBhvr>
                                        <p:cTn id="47" dur="500"/>
                                        <p:tgtEl>
                                          <p:spTgt spid="6171"/>
                                        </p:tgtEl>
                                      </p:cBhvr>
                                    </p:animEffect>
                                    <p:set>
                                      <p:cBhvr>
                                        <p:cTn id="48" dur="1" fill="hold">
                                          <p:stCondLst>
                                            <p:cond delay="499"/>
                                          </p:stCondLst>
                                        </p:cTn>
                                        <p:tgtEl>
                                          <p:spTgt spid="6171"/>
                                        </p:tgtEl>
                                        <p:attrNameLst>
                                          <p:attrName>style.visibility</p:attrName>
                                        </p:attrNameLst>
                                      </p:cBhvr>
                                      <p:to>
                                        <p:strVal val="hidden"/>
                                      </p:to>
                                    </p:set>
                                  </p:childTnLst>
                                </p:cTn>
                              </p:par>
                              <p:par>
                                <p:cTn id="49" presetID="53" presetClass="exit" presetSubtype="0" fill="hold" grpId="0" nodeType="withEffect">
                                  <p:stCondLst>
                                    <p:cond delay="0"/>
                                  </p:stCondLst>
                                  <p:childTnLst>
                                    <p:anim calcmode="lin" valueType="num">
                                      <p:cBhvr>
                                        <p:cTn id="50" dur="500"/>
                                        <p:tgtEl>
                                          <p:spTgt spid="6200"/>
                                        </p:tgtEl>
                                        <p:attrNameLst>
                                          <p:attrName>ppt_w</p:attrName>
                                        </p:attrNameLst>
                                      </p:cBhvr>
                                      <p:tavLst>
                                        <p:tav tm="0">
                                          <p:val>
                                            <p:strVal val="ppt_w"/>
                                          </p:val>
                                        </p:tav>
                                        <p:tav tm="100000">
                                          <p:val>
                                            <p:fltVal val="0"/>
                                          </p:val>
                                        </p:tav>
                                      </p:tavLst>
                                    </p:anim>
                                    <p:anim calcmode="lin" valueType="num">
                                      <p:cBhvr>
                                        <p:cTn id="51" dur="500"/>
                                        <p:tgtEl>
                                          <p:spTgt spid="6200"/>
                                        </p:tgtEl>
                                        <p:attrNameLst>
                                          <p:attrName>ppt_h</p:attrName>
                                        </p:attrNameLst>
                                      </p:cBhvr>
                                      <p:tavLst>
                                        <p:tav tm="0">
                                          <p:val>
                                            <p:strVal val="ppt_h"/>
                                          </p:val>
                                        </p:tav>
                                        <p:tav tm="100000">
                                          <p:val>
                                            <p:fltVal val="0"/>
                                          </p:val>
                                        </p:tav>
                                      </p:tavLst>
                                    </p:anim>
                                    <p:animEffect transition="out" filter="fade">
                                      <p:cBhvr>
                                        <p:cTn id="52" dur="500"/>
                                        <p:tgtEl>
                                          <p:spTgt spid="6200"/>
                                        </p:tgtEl>
                                      </p:cBhvr>
                                    </p:animEffect>
                                    <p:set>
                                      <p:cBhvr>
                                        <p:cTn id="53" dur="1" fill="hold">
                                          <p:stCondLst>
                                            <p:cond delay="499"/>
                                          </p:stCondLst>
                                        </p:cTn>
                                        <p:tgtEl>
                                          <p:spTgt spid="6200"/>
                                        </p:tgtEl>
                                        <p:attrNameLst>
                                          <p:attrName>style.visibility</p:attrName>
                                        </p:attrNameLst>
                                      </p:cBhvr>
                                      <p:to>
                                        <p:strVal val="hidden"/>
                                      </p:to>
                                    </p:set>
                                  </p:childTnLst>
                                </p:cTn>
                              </p:par>
                            </p:childTnLst>
                          </p:cTn>
                        </p:par>
                      </p:childTnLst>
                    </p:cTn>
                  </p:par>
                </p:childTnLst>
              </p:cTn>
              <p:nextCondLst>
                <p:cond evt="onClick" delay="0">
                  <p:tgtEl>
                    <p:spTgt spid="25615"/>
                  </p:tgtEl>
                </p:cond>
              </p:nextCondLst>
            </p:seq>
          </p:childTnLst>
        </p:cTn>
      </p:par>
    </p:tnLst>
    <p:bldLst>
      <p:bldP spid="6171" grpId="0" animBg="1"/>
      <p:bldP spid="620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e Tăng tiến vào Dinh Độc Lập Giải phóng miền Nam Thống nhất Đất nước 30 4.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a:hlinkClick r:id="rId4" action="ppaction://hlinksldjump"/>
          </p:cNvPr>
          <p:cNvSpPr/>
          <p:nvPr/>
        </p:nvSpPr>
        <p:spPr>
          <a:xfrm>
            <a:off x="7848600" y="6172200"/>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6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0" name="Picture 4" descr="138"/>
          <p:cNvPicPr>
            <a:picLocks noGrp="1" noChangeAspect="1" noChangeArrowheads="1" noCrop="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304800"/>
            <a:ext cx="1055688"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1918" name="Rectangle 14"/>
          <p:cNvSpPr>
            <a:spLocks noGrp="1" noChangeArrowheads="1"/>
          </p:cNvSpPr>
          <p:nvPr>
            <p:ph type="body" sz="half" idx="3"/>
          </p:nvPr>
        </p:nvSpPr>
        <p:spPr>
          <a:xfrm>
            <a:off x="990600" y="1295400"/>
            <a:ext cx="7772400" cy="762000"/>
          </a:xfrm>
        </p:spPr>
        <p:txBody>
          <a:bodyPr/>
          <a:lstStyle/>
          <a:p>
            <a:pPr eaLnBrk="1" hangingPunct="1">
              <a:buFontTx/>
              <a:buNone/>
            </a:pPr>
            <a:r>
              <a:rPr lang="en-US" sz="2800">
                <a:latin typeface="Times New Roman" pitchFamily="18" charset="0"/>
                <a:cs typeface="Times New Roman" pitchFamily="18" charset="0"/>
              </a:rPr>
              <a:t>Nêu kết quả của chiến thắng ngày 30/4/1975? </a:t>
            </a:r>
          </a:p>
        </p:txBody>
      </p:sp>
      <p:sp>
        <p:nvSpPr>
          <p:cNvPr id="251921" name="Rectangle 17"/>
          <p:cNvSpPr>
            <a:spLocks noChangeArrowheads="1"/>
          </p:cNvSpPr>
          <p:nvPr/>
        </p:nvSpPr>
        <p:spPr bwMode="auto">
          <a:xfrm>
            <a:off x="838200" y="1752600"/>
            <a:ext cx="7696200" cy="160020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28600"/>
          <a:lstStyle/>
          <a:p>
            <a:pPr marL="342900" indent="-342900">
              <a:lnSpc>
                <a:spcPct val="90000"/>
              </a:lnSpc>
              <a:spcBef>
                <a:spcPct val="20000"/>
              </a:spcBef>
            </a:pPr>
            <a:r>
              <a:rPr lang="en-US" sz="3200">
                <a:solidFill>
                  <a:srgbClr val="00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Ngày 30 tháng 4 năm 1975, quân ta giải phóng Sài Gòn, kết thúc Chiến dịch Hồ Chí Minh lịch sử.</a:t>
            </a:r>
          </a:p>
        </p:txBody>
      </p:sp>
      <p:sp>
        <p:nvSpPr>
          <p:cNvPr id="251924" name="Rectangle 20"/>
          <p:cNvSpPr>
            <a:spLocks noChangeArrowheads="1"/>
          </p:cNvSpPr>
          <p:nvPr/>
        </p:nvSpPr>
        <p:spPr bwMode="auto">
          <a:xfrm>
            <a:off x="762000" y="3810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a:solidFill>
                  <a:srgbClr val="000000"/>
                </a:solidFill>
                <a:latin typeface="Times New Roman" pitchFamily="18" charset="0"/>
                <a:cs typeface="Times New Roman" pitchFamily="18" charset="0"/>
              </a:rPr>
              <a:t>Ngày 30/4/1975 là ngày lễ kỉ niệm gì của đất nước? </a:t>
            </a:r>
          </a:p>
        </p:txBody>
      </p:sp>
      <p:sp>
        <p:nvSpPr>
          <p:cNvPr id="251928" name="Rectangle 24"/>
          <p:cNvSpPr>
            <a:spLocks noChangeArrowheads="1"/>
          </p:cNvSpPr>
          <p:nvPr/>
        </p:nvSpPr>
        <p:spPr bwMode="auto">
          <a:xfrm>
            <a:off x="762000" y="4648200"/>
            <a:ext cx="7696200" cy="160020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28600"/>
          <a:lstStyle/>
          <a:p>
            <a:pPr marL="342900" indent="-342900">
              <a:spcBef>
                <a:spcPct val="20000"/>
              </a:spcBef>
            </a:pPr>
            <a:r>
              <a:rPr lang="en-US" sz="3200">
                <a:solidFill>
                  <a:srgbClr val="00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Ngày 30 tháng 4 năm 1975 là ngày đất nước đất thống nhất và độc lập</a:t>
            </a:r>
          </a:p>
        </p:txBody>
      </p:sp>
      <p:sp>
        <p:nvSpPr>
          <p:cNvPr id="78855" name="AutoShape 25"/>
          <p:cNvSpPr>
            <a:spLocks noChangeArrowheads="1"/>
          </p:cNvSpPr>
          <p:nvPr/>
        </p:nvSpPr>
        <p:spPr bwMode="auto">
          <a:xfrm>
            <a:off x="1219200" y="457200"/>
            <a:ext cx="3657600" cy="685800"/>
          </a:xfrm>
          <a:prstGeom prst="flowChartTerminator">
            <a:avLst/>
          </a:prstGeom>
          <a:solidFill>
            <a:srgbClr val="000099"/>
          </a:solidFill>
          <a:ln w="571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Times New Roman" pitchFamily="18" charset="0"/>
              </a:rPr>
              <a:t>CỦNG CỐ, DẶN DÒ</a:t>
            </a:r>
          </a:p>
        </p:txBody>
      </p:sp>
    </p:spTree>
  </p:cSld>
  <p:clrMapOvr>
    <a:masterClrMapping/>
  </p:clrMapOvr>
  <p:transition advTm="2400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51918">
                                            <p:txEl>
                                              <p:pRg st="0" end="0"/>
                                            </p:txEl>
                                          </p:spTgt>
                                        </p:tgtEl>
                                        <p:attrNameLst>
                                          <p:attrName>style.visibility</p:attrName>
                                        </p:attrNameLst>
                                      </p:cBhvr>
                                      <p:to>
                                        <p:strVal val="visible"/>
                                      </p:to>
                                    </p:set>
                                    <p:animEffect transition="in" filter="fade">
                                      <p:cBhvr>
                                        <p:cTn id="7" dur="500">
                                          <p:stCondLst>
                                            <p:cond delay="0"/>
                                          </p:stCondLst>
                                        </p:cTn>
                                        <p:tgtEl>
                                          <p:spTgt spid="251918">
                                            <p:txEl>
                                              <p:pRg st="0" end="0"/>
                                            </p:txEl>
                                          </p:spTgt>
                                        </p:tgtEl>
                                      </p:cBhvr>
                                    </p:animEffect>
                                    <p:anim calcmode="lin" valueType="num">
                                      <p:cBhvr>
                                        <p:cTn id="8" dur="500" fill="hold">
                                          <p:stCondLst>
                                            <p:cond delay="0"/>
                                          </p:stCondLst>
                                        </p:cTn>
                                        <p:tgtEl>
                                          <p:spTgt spid="251918">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519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51921"/>
                                        </p:tgtEl>
                                        <p:attrNameLst>
                                          <p:attrName>style.visibility</p:attrName>
                                        </p:attrNameLst>
                                      </p:cBhvr>
                                      <p:to>
                                        <p:strVal val="visible"/>
                                      </p:to>
                                    </p:set>
                                    <p:anim calcmode="lin" valueType="num">
                                      <p:cBhvr>
                                        <p:cTn id="14" dur="2000" fill="hold"/>
                                        <p:tgtEl>
                                          <p:spTgt spid="251921"/>
                                        </p:tgtEl>
                                        <p:attrNameLst>
                                          <p:attrName>ppt_w</p:attrName>
                                        </p:attrNameLst>
                                      </p:cBhvr>
                                      <p:tavLst>
                                        <p:tav tm="0">
                                          <p:val>
                                            <p:fltVal val="0"/>
                                          </p:val>
                                        </p:tav>
                                        <p:tav tm="100000">
                                          <p:val>
                                            <p:strVal val="#ppt_w"/>
                                          </p:val>
                                        </p:tav>
                                      </p:tavLst>
                                    </p:anim>
                                    <p:anim calcmode="lin" valueType="num">
                                      <p:cBhvr>
                                        <p:cTn id="15" dur="2000" fill="hold"/>
                                        <p:tgtEl>
                                          <p:spTgt spid="251921"/>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51924">
                                            <p:txEl>
                                              <p:pRg st="0" end="0"/>
                                            </p:txEl>
                                          </p:spTgt>
                                        </p:tgtEl>
                                        <p:attrNameLst>
                                          <p:attrName>style.visibility</p:attrName>
                                        </p:attrNameLst>
                                      </p:cBhvr>
                                      <p:to>
                                        <p:strVal val="visible"/>
                                      </p:to>
                                    </p:set>
                                    <p:animEffect transition="in" filter="fade">
                                      <p:cBhvr>
                                        <p:cTn id="20" dur="500">
                                          <p:stCondLst>
                                            <p:cond delay="0"/>
                                          </p:stCondLst>
                                        </p:cTn>
                                        <p:tgtEl>
                                          <p:spTgt spid="251924">
                                            <p:txEl>
                                              <p:pRg st="0" end="0"/>
                                            </p:txEl>
                                          </p:spTgt>
                                        </p:tgtEl>
                                      </p:cBhvr>
                                    </p:animEffect>
                                    <p:anim calcmode="lin" valueType="num">
                                      <p:cBhvr>
                                        <p:cTn id="21" dur="500" fill="hold">
                                          <p:stCondLst>
                                            <p:cond delay="0"/>
                                          </p:stCondLst>
                                        </p:cTn>
                                        <p:tgtEl>
                                          <p:spTgt spid="251924">
                                            <p:txEl>
                                              <p:pRg st="0" end="0"/>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2519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51928"/>
                                        </p:tgtEl>
                                        <p:attrNameLst>
                                          <p:attrName>style.visibility</p:attrName>
                                        </p:attrNameLst>
                                      </p:cBhvr>
                                      <p:to>
                                        <p:strVal val="visible"/>
                                      </p:to>
                                    </p:set>
                                    <p:anim calcmode="lin" valueType="num">
                                      <p:cBhvr>
                                        <p:cTn id="27" dur="2000" fill="hold"/>
                                        <p:tgtEl>
                                          <p:spTgt spid="251928"/>
                                        </p:tgtEl>
                                        <p:attrNameLst>
                                          <p:attrName>ppt_w</p:attrName>
                                        </p:attrNameLst>
                                      </p:cBhvr>
                                      <p:tavLst>
                                        <p:tav tm="0">
                                          <p:val>
                                            <p:fltVal val="0"/>
                                          </p:val>
                                        </p:tav>
                                        <p:tav tm="100000">
                                          <p:val>
                                            <p:strVal val="#ppt_w"/>
                                          </p:val>
                                        </p:tav>
                                      </p:tavLst>
                                    </p:anim>
                                    <p:anim calcmode="lin" valueType="num">
                                      <p:cBhvr>
                                        <p:cTn id="28" dur="2000" fill="hold"/>
                                        <p:tgtEl>
                                          <p:spTgt spid="2519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8" grpId="0" build="p"/>
      <p:bldP spid="251921" grpId="0" animBg="1"/>
      <p:bldP spid="251924" grpId="0" build="p"/>
      <p:bldP spid="2519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ChangeArrowheads="1"/>
          </p:cNvSpPr>
          <p:nvPr/>
        </p:nvSpPr>
        <p:spPr bwMode="auto">
          <a:xfrm>
            <a:off x="5105400" y="22860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T</a:t>
            </a:r>
          </a:p>
        </p:txBody>
      </p:sp>
      <p:sp>
        <p:nvSpPr>
          <p:cNvPr id="257029" name="Rectangle 5"/>
          <p:cNvSpPr>
            <a:spLocks noChangeArrowheads="1"/>
          </p:cNvSpPr>
          <p:nvPr/>
        </p:nvSpPr>
        <p:spPr bwMode="auto">
          <a:xfrm>
            <a:off x="5105400" y="27432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H</a:t>
            </a:r>
          </a:p>
        </p:txBody>
      </p:sp>
      <p:sp>
        <p:nvSpPr>
          <p:cNvPr id="257030" name="Rectangle 6"/>
          <p:cNvSpPr>
            <a:spLocks noChangeArrowheads="1"/>
          </p:cNvSpPr>
          <p:nvPr/>
        </p:nvSpPr>
        <p:spPr bwMode="auto">
          <a:xfrm>
            <a:off x="5105400" y="36576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N</a:t>
            </a:r>
          </a:p>
        </p:txBody>
      </p:sp>
      <p:sp>
        <p:nvSpPr>
          <p:cNvPr id="257031" name="Rectangle 7"/>
          <p:cNvSpPr>
            <a:spLocks noChangeArrowheads="1"/>
          </p:cNvSpPr>
          <p:nvPr/>
        </p:nvSpPr>
        <p:spPr bwMode="auto">
          <a:xfrm>
            <a:off x="5105400" y="32004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Ầ</a:t>
            </a:r>
          </a:p>
        </p:txBody>
      </p:sp>
      <p:sp>
        <p:nvSpPr>
          <p:cNvPr id="257032" name="Rectangle 8"/>
          <p:cNvSpPr>
            <a:spLocks noChangeArrowheads="1"/>
          </p:cNvSpPr>
          <p:nvPr/>
        </p:nvSpPr>
        <p:spPr bwMode="auto">
          <a:xfrm>
            <a:off x="5105400" y="45720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Ố</a:t>
            </a:r>
          </a:p>
        </p:txBody>
      </p:sp>
      <p:sp>
        <p:nvSpPr>
          <p:cNvPr id="257033" name="Rectangle 9"/>
          <p:cNvSpPr>
            <a:spLocks noChangeArrowheads="1"/>
          </p:cNvSpPr>
          <p:nvPr/>
        </p:nvSpPr>
        <p:spPr bwMode="auto">
          <a:xfrm>
            <a:off x="5105400" y="41148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T</a:t>
            </a:r>
          </a:p>
        </p:txBody>
      </p:sp>
      <p:sp>
        <p:nvSpPr>
          <p:cNvPr id="257034" name="Rectangle 10"/>
          <p:cNvSpPr>
            <a:spLocks noChangeArrowheads="1"/>
          </p:cNvSpPr>
          <p:nvPr/>
        </p:nvSpPr>
        <p:spPr bwMode="auto">
          <a:xfrm>
            <a:off x="5105400" y="50292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C</a:t>
            </a:r>
          </a:p>
        </p:txBody>
      </p:sp>
      <p:sp>
        <p:nvSpPr>
          <p:cNvPr id="257035" name="Rectangle 11"/>
          <p:cNvSpPr>
            <a:spLocks noChangeArrowheads="1"/>
          </p:cNvSpPr>
          <p:nvPr/>
        </p:nvSpPr>
        <p:spPr bwMode="auto">
          <a:xfrm>
            <a:off x="46482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A</a:t>
            </a:r>
          </a:p>
        </p:txBody>
      </p:sp>
      <p:sp>
        <p:nvSpPr>
          <p:cNvPr id="257036" name="Rectangle 12"/>
          <p:cNvSpPr>
            <a:spLocks noChangeArrowheads="1"/>
          </p:cNvSpPr>
          <p:nvPr/>
        </p:nvSpPr>
        <p:spPr bwMode="auto">
          <a:xfrm>
            <a:off x="23622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B</a:t>
            </a:r>
          </a:p>
        </p:txBody>
      </p:sp>
      <p:sp>
        <p:nvSpPr>
          <p:cNvPr id="257037" name="Rectangle 13"/>
          <p:cNvSpPr>
            <a:spLocks noChangeArrowheads="1"/>
          </p:cNvSpPr>
          <p:nvPr/>
        </p:nvSpPr>
        <p:spPr bwMode="auto">
          <a:xfrm>
            <a:off x="28194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38" name="Rectangle 14"/>
          <p:cNvSpPr>
            <a:spLocks noChangeArrowheads="1"/>
          </p:cNvSpPr>
          <p:nvPr/>
        </p:nvSpPr>
        <p:spPr bwMode="auto">
          <a:xfrm>
            <a:off x="32766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Ô</a:t>
            </a:r>
          </a:p>
        </p:txBody>
      </p:sp>
      <p:sp>
        <p:nvSpPr>
          <p:cNvPr id="257039" name="Rectangle 15"/>
          <p:cNvSpPr>
            <a:spLocks noChangeArrowheads="1"/>
          </p:cNvSpPr>
          <p:nvPr/>
        </p:nvSpPr>
        <p:spPr bwMode="auto">
          <a:xfrm>
            <a:off x="37338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40" name="Rectangle 16"/>
          <p:cNvSpPr>
            <a:spLocks noChangeArrowheads="1"/>
          </p:cNvSpPr>
          <p:nvPr/>
        </p:nvSpPr>
        <p:spPr bwMode="auto">
          <a:xfrm>
            <a:off x="41910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M</a:t>
            </a:r>
          </a:p>
        </p:txBody>
      </p:sp>
      <p:sp>
        <p:nvSpPr>
          <p:cNvPr id="257041" name="Rectangle 17"/>
          <p:cNvSpPr>
            <a:spLocks noChangeArrowheads="1"/>
          </p:cNvSpPr>
          <p:nvPr/>
        </p:nvSpPr>
        <p:spPr bwMode="auto">
          <a:xfrm>
            <a:off x="69342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T</a:t>
            </a:r>
          </a:p>
        </p:txBody>
      </p:sp>
      <p:sp>
        <p:nvSpPr>
          <p:cNvPr id="257042" name="Rectangle 18"/>
          <p:cNvSpPr>
            <a:spLocks noChangeArrowheads="1"/>
          </p:cNvSpPr>
          <p:nvPr/>
        </p:nvSpPr>
        <p:spPr bwMode="auto">
          <a:xfrm>
            <a:off x="55626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43" name="Rectangle 19"/>
          <p:cNvSpPr>
            <a:spLocks noChangeArrowheads="1"/>
          </p:cNvSpPr>
          <p:nvPr/>
        </p:nvSpPr>
        <p:spPr bwMode="auto">
          <a:xfrm>
            <a:off x="60198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44" name="Rectangle 20"/>
          <p:cNvSpPr>
            <a:spLocks noChangeArrowheads="1"/>
          </p:cNvSpPr>
          <p:nvPr/>
        </p:nvSpPr>
        <p:spPr bwMode="auto">
          <a:xfrm>
            <a:off x="64770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Ộ</a:t>
            </a:r>
          </a:p>
        </p:txBody>
      </p:sp>
      <p:sp>
        <p:nvSpPr>
          <p:cNvPr id="257045" name="Rectangle 21"/>
          <p:cNvSpPr>
            <a:spLocks noChangeArrowheads="1"/>
          </p:cNvSpPr>
          <p:nvPr/>
        </p:nvSpPr>
        <p:spPr bwMode="auto">
          <a:xfrm>
            <a:off x="6019800" y="2743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Ế</a:t>
            </a:r>
          </a:p>
        </p:txBody>
      </p:sp>
      <p:sp>
        <p:nvSpPr>
          <p:cNvPr id="257046" name="Rectangle 22"/>
          <p:cNvSpPr>
            <a:spLocks noChangeArrowheads="1"/>
          </p:cNvSpPr>
          <p:nvPr/>
        </p:nvSpPr>
        <p:spPr bwMode="auto">
          <a:xfrm>
            <a:off x="5562600" y="2743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47" name="Rectangle 23"/>
          <p:cNvSpPr>
            <a:spLocks noChangeArrowheads="1"/>
          </p:cNvSpPr>
          <p:nvPr/>
        </p:nvSpPr>
        <p:spPr bwMode="auto">
          <a:xfrm>
            <a:off x="55626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P</a:t>
            </a:r>
          </a:p>
        </p:txBody>
      </p:sp>
      <p:sp>
        <p:nvSpPr>
          <p:cNvPr id="257048" name="Rectangle 24"/>
          <p:cNvSpPr>
            <a:spLocks noChangeArrowheads="1"/>
          </p:cNvSpPr>
          <p:nvPr/>
        </p:nvSpPr>
        <p:spPr bwMode="auto">
          <a:xfrm>
            <a:off x="46482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L</a:t>
            </a:r>
          </a:p>
        </p:txBody>
      </p:sp>
      <p:sp>
        <p:nvSpPr>
          <p:cNvPr id="257049" name="Rectangle 25"/>
          <p:cNvSpPr>
            <a:spLocks noChangeArrowheads="1"/>
          </p:cNvSpPr>
          <p:nvPr/>
        </p:nvSpPr>
        <p:spPr bwMode="auto">
          <a:xfrm>
            <a:off x="41910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C</a:t>
            </a:r>
          </a:p>
        </p:txBody>
      </p:sp>
      <p:sp>
        <p:nvSpPr>
          <p:cNvPr id="257050" name="Rectangle 26"/>
          <p:cNvSpPr>
            <a:spLocks noChangeArrowheads="1"/>
          </p:cNvSpPr>
          <p:nvPr/>
        </p:nvSpPr>
        <p:spPr bwMode="auto">
          <a:xfrm>
            <a:off x="37338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Ộ</a:t>
            </a:r>
          </a:p>
        </p:txBody>
      </p:sp>
      <p:sp>
        <p:nvSpPr>
          <p:cNvPr id="257051" name="Rectangle 27"/>
          <p:cNvSpPr>
            <a:spLocks noChangeArrowheads="1"/>
          </p:cNvSpPr>
          <p:nvPr/>
        </p:nvSpPr>
        <p:spPr bwMode="auto">
          <a:xfrm>
            <a:off x="32766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Đ</a:t>
            </a:r>
          </a:p>
        </p:txBody>
      </p:sp>
      <p:sp>
        <p:nvSpPr>
          <p:cNvPr id="257052" name="Rectangle 28"/>
          <p:cNvSpPr>
            <a:spLocks noChangeArrowheads="1"/>
          </p:cNvSpPr>
          <p:nvPr/>
        </p:nvSpPr>
        <p:spPr bwMode="auto">
          <a:xfrm>
            <a:off x="64770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G</a:t>
            </a:r>
          </a:p>
        </p:txBody>
      </p:sp>
      <p:sp>
        <p:nvSpPr>
          <p:cNvPr id="257053" name="Rectangle 29"/>
          <p:cNvSpPr>
            <a:spLocks noChangeArrowheads="1"/>
          </p:cNvSpPr>
          <p:nvPr/>
        </p:nvSpPr>
        <p:spPr bwMode="auto">
          <a:xfrm>
            <a:off x="60198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54" name="Rectangle 30"/>
          <p:cNvSpPr>
            <a:spLocks noChangeArrowheads="1"/>
          </p:cNvSpPr>
          <p:nvPr/>
        </p:nvSpPr>
        <p:spPr bwMode="auto">
          <a:xfrm>
            <a:off x="55626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Ẵ</a:t>
            </a:r>
          </a:p>
        </p:txBody>
      </p:sp>
      <p:sp>
        <p:nvSpPr>
          <p:cNvPr id="257055" name="Rectangle 31"/>
          <p:cNvSpPr>
            <a:spLocks noChangeArrowheads="1"/>
          </p:cNvSpPr>
          <p:nvPr/>
        </p:nvSpPr>
        <p:spPr bwMode="auto">
          <a:xfrm>
            <a:off x="41910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Đ</a:t>
            </a:r>
          </a:p>
        </p:txBody>
      </p:sp>
      <p:sp>
        <p:nvSpPr>
          <p:cNvPr id="257056" name="Rectangle 32"/>
          <p:cNvSpPr>
            <a:spLocks noChangeArrowheads="1"/>
          </p:cNvSpPr>
          <p:nvPr/>
        </p:nvSpPr>
        <p:spPr bwMode="auto">
          <a:xfrm>
            <a:off x="46482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À</a:t>
            </a:r>
          </a:p>
        </p:txBody>
      </p:sp>
      <p:sp>
        <p:nvSpPr>
          <p:cNvPr id="257057" name="Rectangle 33"/>
          <p:cNvSpPr>
            <a:spLocks noChangeArrowheads="1"/>
          </p:cNvSpPr>
          <p:nvPr/>
        </p:nvSpPr>
        <p:spPr bwMode="auto">
          <a:xfrm>
            <a:off x="64770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58" name="Rectangle 34"/>
          <p:cNvSpPr>
            <a:spLocks noChangeArrowheads="1"/>
          </p:cNvSpPr>
          <p:nvPr/>
        </p:nvSpPr>
        <p:spPr bwMode="auto">
          <a:xfrm>
            <a:off x="60198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Ậ</a:t>
            </a:r>
          </a:p>
        </p:txBody>
      </p:sp>
      <p:sp>
        <p:nvSpPr>
          <p:cNvPr id="257059" name="Rectangle 35"/>
          <p:cNvSpPr>
            <a:spLocks noChangeArrowheads="1"/>
          </p:cNvSpPr>
          <p:nvPr/>
        </p:nvSpPr>
        <p:spPr bwMode="auto">
          <a:xfrm>
            <a:off x="55626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60" name="Rectangle 36"/>
          <p:cNvSpPr>
            <a:spLocks noChangeArrowheads="1"/>
          </p:cNvSpPr>
          <p:nvPr/>
        </p:nvSpPr>
        <p:spPr bwMode="auto">
          <a:xfrm>
            <a:off x="32766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61" name="Rectangle 37"/>
          <p:cNvSpPr>
            <a:spLocks noChangeArrowheads="1"/>
          </p:cNvSpPr>
          <p:nvPr/>
        </p:nvSpPr>
        <p:spPr bwMode="auto">
          <a:xfrm>
            <a:off x="37338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A</a:t>
            </a:r>
          </a:p>
        </p:txBody>
      </p:sp>
      <p:sp>
        <p:nvSpPr>
          <p:cNvPr id="257062" name="Rectangle 38"/>
          <p:cNvSpPr>
            <a:spLocks noChangeArrowheads="1"/>
          </p:cNvSpPr>
          <p:nvPr/>
        </p:nvSpPr>
        <p:spPr bwMode="auto">
          <a:xfrm>
            <a:off x="41910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63" name="Rectangle 39"/>
          <p:cNvSpPr>
            <a:spLocks noChangeArrowheads="1"/>
          </p:cNvSpPr>
          <p:nvPr/>
        </p:nvSpPr>
        <p:spPr bwMode="auto">
          <a:xfrm>
            <a:off x="46482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G</a:t>
            </a:r>
          </a:p>
        </p:txBody>
      </p:sp>
      <p:sp>
        <p:nvSpPr>
          <p:cNvPr id="257064" name="Rectangle 40"/>
          <p:cNvSpPr>
            <a:spLocks noChangeArrowheads="1"/>
          </p:cNvSpPr>
          <p:nvPr/>
        </p:nvSpPr>
        <p:spPr bwMode="auto">
          <a:xfrm>
            <a:off x="14478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B</a:t>
            </a:r>
          </a:p>
        </p:txBody>
      </p:sp>
      <p:sp>
        <p:nvSpPr>
          <p:cNvPr id="257065" name="Rectangle 41"/>
          <p:cNvSpPr>
            <a:spLocks noChangeArrowheads="1"/>
          </p:cNvSpPr>
          <p:nvPr/>
        </p:nvSpPr>
        <p:spPr bwMode="auto">
          <a:xfrm>
            <a:off x="19050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Ù</a:t>
            </a:r>
          </a:p>
        </p:txBody>
      </p:sp>
      <p:sp>
        <p:nvSpPr>
          <p:cNvPr id="257066" name="Rectangle 42"/>
          <p:cNvSpPr>
            <a:spLocks noChangeArrowheads="1"/>
          </p:cNvSpPr>
          <p:nvPr/>
        </p:nvSpPr>
        <p:spPr bwMode="auto">
          <a:xfrm>
            <a:off x="23622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I</a:t>
            </a:r>
          </a:p>
        </p:txBody>
      </p:sp>
      <p:sp>
        <p:nvSpPr>
          <p:cNvPr id="257067" name="Rectangle 43"/>
          <p:cNvSpPr>
            <a:spLocks noChangeArrowheads="1"/>
          </p:cNvSpPr>
          <p:nvPr/>
        </p:nvSpPr>
        <p:spPr bwMode="auto">
          <a:xfrm>
            <a:off x="28194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Q</a:t>
            </a:r>
          </a:p>
        </p:txBody>
      </p:sp>
      <p:sp>
        <p:nvSpPr>
          <p:cNvPr id="257068" name="Rectangle 44"/>
          <p:cNvSpPr>
            <a:spLocks noChangeArrowheads="1"/>
          </p:cNvSpPr>
          <p:nvPr/>
        </p:nvSpPr>
        <p:spPr bwMode="auto">
          <a:xfrm>
            <a:off x="55626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C</a:t>
            </a:r>
          </a:p>
        </p:txBody>
      </p:sp>
      <p:sp>
        <p:nvSpPr>
          <p:cNvPr id="257069" name="Rectangle 45"/>
          <p:cNvSpPr>
            <a:spLocks noChangeArrowheads="1"/>
          </p:cNvSpPr>
          <p:nvPr/>
        </p:nvSpPr>
        <p:spPr bwMode="auto">
          <a:xfrm>
            <a:off x="32766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T</a:t>
            </a:r>
          </a:p>
        </p:txBody>
      </p:sp>
      <p:sp>
        <p:nvSpPr>
          <p:cNvPr id="257070" name="Rectangle 46"/>
          <p:cNvSpPr>
            <a:spLocks noChangeArrowheads="1"/>
          </p:cNvSpPr>
          <p:nvPr/>
        </p:nvSpPr>
        <p:spPr bwMode="auto">
          <a:xfrm>
            <a:off x="37338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Ổ</a:t>
            </a:r>
          </a:p>
        </p:txBody>
      </p:sp>
      <p:sp>
        <p:nvSpPr>
          <p:cNvPr id="257071" name="Rectangle 47"/>
          <p:cNvSpPr>
            <a:spLocks noChangeArrowheads="1"/>
          </p:cNvSpPr>
          <p:nvPr/>
        </p:nvSpPr>
        <p:spPr bwMode="auto">
          <a:xfrm>
            <a:off x="41910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Q</a:t>
            </a:r>
          </a:p>
        </p:txBody>
      </p:sp>
      <p:sp>
        <p:nvSpPr>
          <p:cNvPr id="257072" name="Rectangle 48"/>
          <p:cNvSpPr>
            <a:spLocks noChangeArrowheads="1"/>
          </p:cNvSpPr>
          <p:nvPr/>
        </p:nvSpPr>
        <p:spPr bwMode="auto">
          <a:xfrm>
            <a:off x="46482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73" name="Rectangle 49"/>
          <p:cNvSpPr>
            <a:spLocks noChangeArrowheads="1"/>
          </p:cNvSpPr>
          <p:nvPr/>
        </p:nvSpPr>
        <p:spPr bwMode="auto">
          <a:xfrm>
            <a:off x="41910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74" name="Rectangle 50"/>
          <p:cNvSpPr>
            <a:spLocks noChangeArrowheads="1"/>
          </p:cNvSpPr>
          <p:nvPr/>
        </p:nvSpPr>
        <p:spPr bwMode="auto">
          <a:xfrm>
            <a:off x="46482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Ồ</a:t>
            </a:r>
          </a:p>
        </p:txBody>
      </p:sp>
      <p:sp>
        <p:nvSpPr>
          <p:cNvPr id="257075" name="Rectangle 51"/>
          <p:cNvSpPr>
            <a:spLocks noChangeArrowheads="1"/>
          </p:cNvSpPr>
          <p:nvPr/>
        </p:nvSpPr>
        <p:spPr bwMode="auto">
          <a:xfrm>
            <a:off x="60198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Í</a:t>
            </a:r>
          </a:p>
        </p:txBody>
      </p:sp>
      <p:sp>
        <p:nvSpPr>
          <p:cNvPr id="257076" name="Rectangle 52"/>
          <p:cNvSpPr>
            <a:spLocks noChangeArrowheads="1"/>
          </p:cNvSpPr>
          <p:nvPr/>
        </p:nvSpPr>
        <p:spPr bwMode="auto">
          <a:xfrm>
            <a:off x="55626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77" name="Rectangle 53"/>
          <p:cNvSpPr>
            <a:spLocks noChangeArrowheads="1"/>
          </p:cNvSpPr>
          <p:nvPr/>
        </p:nvSpPr>
        <p:spPr bwMode="auto">
          <a:xfrm>
            <a:off x="78486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78" name="Rectangle 54"/>
          <p:cNvSpPr>
            <a:spLocks noChangeArrowheads="1"/>
          </p:cNvSpPr>
          <p:nvPr/>
        </p:nvSpPr>
        <p:spPr bwMode="auto">
          <a:xfrm>
            <a:off x="73914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79" name="Rectangle 55"/>
          <p:cNvSpPr>
            <a:spLocks noChangeArrowheads="1"/>
          </p:cNvSpPr>
          <p:nvPr/>
        </p:nvSpPr>
        <p:spPr bwMode="auto">
          <a:xfrm>
            <a:off x="69342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I</a:t>
            </a:r>
          </a:p>
        </p:txBody>
      </p:sp>
      <p:sp>
        <p:nvSpPr>
          <p:cNvPr id="257080" name="Rectangle 56"/>
          <p:cNvSpPr>
            <a:spLocks noChangeArrowheads="1"/>
          </p:cNvSpPr>
          <p:nvPr/>
        </p:nvSpPr>
        <p:spPr bwMode="auto">
          <a:xfrm>
            <a:off x="64770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M</a:t>
            </a:r>
          </a:p>
        </p:txBody>
      </p:sp>
      <p:pic>
        <p:nvPicPr>
          <p:cNvPr id="79927" name="Picture 59" descr="addemoticons17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867400"/>
            <a:ext cx="18097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57036">
                                            <p:txEl>
                                              <p:pRg st="0" end="0"/>
                                            </p:txEl>
                                          </p:spTgt>
                                        </p:tgtEl>
                                        <p:attrNameLst>
                                          <p:attrName>style.visibility</p:attrName>
                                        </p:attrNameLst>
                                      </p:cBhvr>
                                      <p:to>
                                        <p:strVal val="visible"/>
                                      </p:to>
                                    </p:set>
                                    <p:animEffect transition="in" filter="wheel(4)">
                                      <p:cBhvr>
                                        <p:cTn id="7" dur="2000"/>
                                        <p:tgtEl>
                                          <p:spTgt spid="25703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21" presetClass="entr" presetSubtype="4" fill="hold" nodeType="withEffect">
                                  <p:stCondLst>
                                    <p:cond delay="0"/>
                                  </p:stCondLst>
                                  <p:childTnLst>
                                    <p:set>
                                      <p:cBhvr>
                                        <p:cTn id="9" dur="1" fill="hold">
                                          <p:stCondLst>
                                            <p:cond delay="0"/>
                                          </p:stCondLst>
                                        </p:cTn>
                                        <p:tgtEl>
                                          <p:spTgt spid="257037">
                                            <p:txEl>
                                              <p:pRg st="0" end="0"/>
                                            </p:txEl>
                                          </p:spTgt>
                                        </p:tgtEl>
                                        <p:attrNameLst>
                                          <p:attrName>style.visibility</p:attrName>
                                        </p:attrNameLst>
                                      </p:cBhvr>
                                      <p:to>
                                        <p:strVal val="visible"/>
                                      </p:to>
                                    </p:set>
                                    <p:animEffect transition="in" filter="wheel(4)">
                                      <p:cBhvr>
                                        <p:cTn id="10" dur="2000"/>
                                        <p:tgtEl>
                                          <p:spTgt spid="257037">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57038">
                                            <p:txEl>
                                              <p:pRg st="0" end="0"/>
                                            </p:txEl>
                                          </p:spTgt>
                                        </p:tgtEl>
                                        <p:attrNameLst>
                                          <p:attrName>style.visibility</p:attrName>
                                        </p:attrNameLst>
                                      </p:cBhvr>
                                      <p:to>
                                        <p:strVal val="visible"/>
                                      </p:to>
                                    </p:set>
                                    <p:animEffect transition="in" filter="wheel(4)">
                                      <p:cBhvr>
                                        <p:cTn id="13" dur="2000"/>
                                        <p:tgtEl>
                                          <p:spTgt spid="257038">
                                            <p:txEl>
                                              <p:pRg st="0" end="0"/>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257039">
                                            <p:txEl>
                                              <p:pRg st="0" end="0"/>
                                            </p:txEl>
                                          </p:spTgt>
                                        </p:tgtEl>
                                        <p:attrNameLst>
                                          <p:attrName>style.visibility</p:attrName>
                                        </p:attrNameLst>
                                      </p:cBhvr>
                                      <p:to>
                                        <p:strVal val="visible"/>
                                      </p:to>
                                    </p:set>
                                    <p:animEffect transition="in" filter="wheel(4)">
                                      <p:cBhvr>
                                        <p:cTn id="16" dur="2000"/>
                                        <p:tgtEl>
                                          <p:spTgt spid="257039">
                                            <p:txEl>
                                              <p:pRg st="0" end="0"/>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257040">
                                            <p:txEl>
                                              <p:pRg st="0" end="0"/>
                                            </p:txEl>
                                          </p:spTgt>
                                        </p:tgtEl>
                                        <p:attrNameLst>
                                          <p:attrName>style.visibility</p:attrName>
                                        </p:attrNameLst>
                                      </p:cBhvr>
                                      <p:to>
                                        <p:strVal val="visible"/>
                                      </p:to>
                                    </p:set>
                                    <p:animEffect transition="in" filter="wheel(4)">
                                      <p:cBhvr>
                                        <p:cTn id="19" dur="2000"/>
                                        <p:tgtEl>
                                          <p:spTgt spid="257040">
                                            <p:txEl>
                                              <p:pRg st="0" end="0"/>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257035">
                                            <p:txEl>
                                              <p:pRg st="0" end="0"/>
                                            </p:txEl>
                                          </p:spTgt>
                                        </p:tgtEl>
                                        <p:attrNameLst>
                                          <p:attrName>style.visibility</p:attrName>
                                        </p:attrNameLst>
                                      </p:cBhvr>
                                      <p:to>
                                        <p:strVal val="visible"/>
                                      </p:to>
                                    </p:set>
                                    <p:animEffect transition="in" filter="wheel(4)">
                                      <p:cBhvr>
                                        <p:cTn id="22" dur="2000"/>
                                        <p:tgtEl>
                                          <p:spTgt spid="257035">
                                            <p:txEl>
                                              <p:pRg st="0" end="0"/>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257028">
                                            <p:txEl>
                                              <p:pRg st="0" end="0"/>
                                            </p:txEl>
                                          </p:spTgt>
                                        </p:tgtEl>
                                        <p:attrNameLst>
                                          <p:attrName>style.visibility</p:attrName>
                                        </p:attrNameLst>
                                      </p:cBhvr>
                                      <p:to>
                                        <p:strVal val="visible"/>
                                      </p:to>
                                    </p:set>
                                    <p:animEffect transition="in" filter="wheel(4)">
                                      <p:cBhvr>
                                        <p:cTn id="25" dur="2000"/>
                                        <p:tgtEl>
                                          <p:spTgt spid="257028">
                                            <p:txEl>
                                              <p:pRg st="0" end="0"/>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257042">
                                            <p:txEl>
                                              <p:pRg st="0" end="0"/>
                                            </p:txEl>
                                          </p:spTgt>
                                        </p:tgtEl>
                                        <p:attrNameLst>
                                          <p:attrName>style.visibility</p:attrName>
                                        </p:attrNameLst>
                                      </p:cBhvr>
                                      <p:to>
                                        <p:strVal val="visible"/>
                                      </p:to>
                                    </p:set>
                                    <p:animEffect transition="in" filter="wheel(4)">
                                      <p:cBhvr>
                                        <p:cTn id="28" dur="2000"/>
                                        <p:tgtEl>
                                          <p:spTgt spid="257042">
                                            <p:txEl>
                                              <p:pRg st="0" end="0"/>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257043">
                                            <p:txEl>
                                              <p:pRg st="0" end="0"/>
                                            </p:txEl>
                                          </p:spTgt>
                                        </p:tgtEl>
                                        <p:attrNameLst>
                                          <p:attrName>style.visibility</p:attrName>
                                        </p:attrNameLst>
                                      </p:cBhvr>
                                      <p:to>
                                        <p:strVal val="visible"/>
                                      </p:to>
                                    </p:set>
                                    <p:animEffect transition="in" filter="wheel(4)">
                                      <p:cBhvr>
                                        <p:cTn id="31" dur="2000"/>
                                        <p:tgtEl>
                                          <p:spTgt spid="257043">
                                            <p:txEl>
                                              <p:pRg st="0" end="0"/>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257044">
                                            <p:txEl>
                                              <p:pRg st="0" end="0"/>
                                            </p:txEl>
                                          </p:spTgt>
                                        </p:tgtEl>
                                        <p:attrNameLst>
                                          <p:attrName>style.visibility</p:attrName>
                                        </p:attrNameLst>
                                      </p:cBhvr>
                                      <p:to>
                                        <p:strVal val="visible"/>
                                      </p:to>
                                    </p:set>
                                    <p:animEffect transition="in" filter="wheel(4)">
                                      <p:cBhvr>
                                        <p:cTn id="34" dur="2000"/>
                                        <p:tgtEl>
                                          <p:spTgt spid="257044">
                                            <p:txEl>
                                              <p:pRg st="0" end="0"/>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257041">
                                            <p:txEl>
                                              <p:pRg st="0" end="0"/>
                                            </p:txEl>
                                          </p:spTgt>
                                        </p:tgtEl>
                                        <p:attrNameLst>
                                          <p:attrName>style.visibility</p:attrName>
                                        </p:attrNameLst>
                                      </p:cBhvr>
                                      <p:to>
                                        <p:strVal val="visible"/>
                                      </p:to>
                                    </p:set>
                                    <p:animEffect transition="in" filter="wheel(4)">
                                      <p:cBhvr>
                                        <p:cTn id="37" dur="2000"/>
                                        <p:tgtEl>
                                          <p:spTgt spid="25704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nodeType="clickEffect">
                                  <p:stCondLst>
                                    <p:cond delay="0"/>
                                  </p:stCondLst>
                                  <p:childTnLst>
                                    <p:set>
                                      <p:cBhvr>
                                        <p:cTn id="41" dur="1" fill="hold">
                                          <p:stCondLst>
                                            <p:cond delay="0"/>
                                          </p:stCondLst>
                                        </p:cTn>
                                        <p:tgtEl>
                                          <p:spTgt spid="257029">
                                            <p:txEl>
                                              <p:pRg st="0" end="0"/>
                                            </p:txEl>
                                          </p:spTgt>
                                        </p:tgtEl>
                                        <p:attrNameLst>
                                          <p:attrName>style.visibility</p:attrName>
                                        </p:attrNameLst>
                                      </p:cBhvr>
                                      <p:to>
                                        <p:strVal val="visible"/>
                                      </p:to>
                                    </p:set>
                                    <p:animEffect transition="in" filter="wheel(4)">
                                      <p:cBhvr>
                                        <p:cTn id="42" dur="2000"/>
                                        <p:tgtEl>
                                          <p:spTgt spid="257029">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par>
                                <p:cTn id="43" presetID="21" presetClass="entr" presetSubtype="4" fill="hold" nodeType="withEffect">
                                  <p:stCondLst>
                                    <p:cond delay="0"/>
                                  </p:stCondLst>
                                  <p:childTnLst>
                                    <p:set>
                                      <p:cBhvr>
                                        <p:cTn id="44" dur="1" fill="hold">
                                          <p:stCondLst>
                                            <p:cond delay="0"/>
                                          </p:stCondLst>
                                        </p:cTn>
                                        <p:tgtEl>
                                          <p:spTgt spid="257046">
                                            <p:txEl>
                                              <p:pRg st="0" end="0"/>
                                            </p:txEl>
                                          </p:spTgt>
                                        </p:tgtEl>
                                        <p:attrNameLst>
                                          <p:attrName>style.visibility</p:attrName>
                                        </p:attrNameLst>
                                      </p:cBhvr>
                                      <p:to>
                                        <p:strVal val="visible"/>
                                      </p:to>
                                    </p:set>
                                    <p:animEffect transition="in" filter="wheel(4)">
                                      <p:cBhvr>
                                        <p:cTn id="45" dur="2000"/>
                                        <p:tgtEl>
                                          <p:spTgt spid="257046">
                                            <p:txEl>
                                              <p:pRg st="0" end="0"/>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257045">
                                            <p:txEl>
                                              <p:pRg st="0" end="0"/>
                                            </p:txEl>
                                          </p:spTgt>
                                        </p:tgtEl>
                                        <p:attrNameLst>
                                          <p:attrName>style.visibility</p:attrName>
                                        </p:attrNameLst>
                                      </p:cBhvr>
                                      <p:to>
                                        <p:strVal val="visible"/>
                                      </p:to>
                                    </p:set>
                                    <p:animEffect transition="in" filter="wheel(4)">
                                      <p:cBhvr>
                                        <p:cTn id="48" dur="2000"/>
                                        <p:tgtEl>
                                          <p:spTgt spid="257045">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257051">
                                            <p:txEl>
                                              <p:pRg st="0" end="0"/>
                                            </p:txEl>
                                          </p:spTgt>
                                        </p:tgtEl>
                                        <p:attrNameLst>
                                          <p:attrName>style.visibility</p:attrName>
                                        </p:attrNameLst>
                                      </p:cBhvr>
                                      <p:to>
                                        <p:strVal val="visible"/>
                                      </p:to>
                                    </p:set>
                                    <p:animEffect transition="in" filter="wheel(4)">
                                      <p:cBhvr>
                                        <p:cTn id="53" dur="2000"/>
                                        <p:tgtEl>
                                          <p:spTgt spid="257051">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4" presetID="21" presetClass="entr" presetSubtype="4" fill="hold" nodeType="withEffect">
                                  <p:stCondLst>
                                    <p:cond delay="0"/>
                                  </p:stCondLst>
                                  <p:childTnLst>
                                    <p:set>
                                      <p:cBhvr>
                                        <p:cTn id="55" dur="1" fill="hold">
                                          <p:stCondLst>
                                            <p:cond delay="0"/>
                                          </p:stCondLst>
                                        </p:cTn>
                                        <p:tgtEl>
                                          <p:spTgt spid="257050">
                                            <p:txEl>
                                              <p:pRg st="0" end="0"/>
                                            </p:txEl>
                                          </p:spTgt>
                                        </p:tgtEl>
                                        <p:attrNameLst>
                                          <p:attrName>style.visibility</p:attrName>
                                        </p:attrNameLst>
                                      </p:cBhvr>
                                      <p:to>
                                        <p:strVal val="visible"/>
                                      </p:to>
                                    </p:set>
                                    <p:animEffect transition="in" filter="wheel(4)">
                                      <p:cBhvr>
                                        <p:cTn id="56" dur="2000"/>
                                        <p:tgtEl>
                                          <p:spTgt spid="257050">
                                            <p:txEl>
                                              <p:pRg st="0" end="0"/>
                                            </p:txEl>
                                          </p:spTgt>
                                        </p:tgtEl>
                                      </p:cBhvr>
                                    </p:animEffect>
                                  </p:childTnLst>
                                </p:cTn>
                              </p:par>
                              <p:par>
                                <p:cTn id="57" presetID="21" presetClass="entr" presetSubtype="4" fill="hold" nodeType="withEffect">
                                  <p:stCondLst>
                                    <p:cond delay="0"/>
                                  </p:stCondLst>
                                  <p:childTnLst>
                                    <p:set>
                                      <p:cBhvr>
                                        <p:cTn id="58" dur="1" fill="hold">
                                          <p:stCondLst>
                                            <p:cond delay="0"/>
                                          </p:stCondLst>
                                        </p:cTn>
                                        <p:tgtEl>
                                          <p:spTgt spid="257049">
                                            <p:txEl>
                                              <p:pRg st="0" end="0"/>
                                            </p:txEl>
                                          </p:spTgt>
                                        </p:tgtEl>
                                        <p:attrNameLst>
                                          <p:attrName>style.visibility</p:attrName>
                                        </p:attrNameLst>
                                      </p:cBhvr>
                                      <p:to>
                                        <p:strVal val="visible"/>
                                      </p:to>
                                    </p:set>
                                    <p:animEffect transition="in" filter="wheel(4)">
                                      <p:cBhvr>
                                        <p:cTn id="59" dur="2000"/>
                                        <p:tgtEl>
                                          <p:spTgt spid="257049">
                                            <p:txEl>
                                              <p:pRg st="0" end="0"/>
                                            </p:txEl>
                                          </p:spTgt>
                                        </p:tgtEl>
                                      </p:cBhvr>
                                    </p:animEffect>
                                  </p:childTnLst>
                                </p:cTn>
                              </p:par>
                              <p:par>
                                <p:cTn id="60" presetID="21" presetClass="entr" presetSubtype="4" fill="hold" nodeType="withEffect">
                                  <p:stCondLst>
                                    <p:cond delay="0"/>
                                  </p:stCondLst>
                                  <p:childTnLst>
                                    <p:set>
                                      <p:cBhvr>
                                        <p:cTn id="61" dur="1" fill="hold">
                                          <p:stCondLst>
                                            <p:cond delay="0"/>
                                          </p:stCondLst>
                                        </p:cTn>
                                        <p:tgtEl>
                                          <p:spTgt spid="257048">
                                            <p:txEl>
                                              <p:pRg st="0" end="0"/>
                                            </p:txEl>
                                          </p:spTgt>
                                        </p:tgtEl>
                                        <p:attrNameLst>
                                          <p:attrName>style.visibility</p:attrName>
                                        </p:attrNameLst>
                                      </p:cBhvr>
                                      <p:to>
                                        <p:strVal val="visible"/>
                                      </p:to>
                                    </p:set>
                                    <p:animEffect transition="in" filter="wheel(4)">
                                      <p:cBhvr>
                                        <p:cTn id="62" dur="2000"/>
                                        <p:tgtEl>
                                          <p:spTgt spid="257048">
                                            <p:txEl>
                                              <p:pRg st="0" end="0"/>
                                            </p:txEl>
                                          </p:spTgt>
                                        </p:tgtEl>
                                      </p:cBhvr>
                                    </p:animEffect>
                                  </p:childTnLst>
                                </p:cTn>
                              </p:par>
                              <p:par>
                                <p:cTn id="63" presetID="21" presetClass="entr" presetSubtype="4" fill="hold" nodeType="withEffect">
                                  <p:stCondLst>
                                    <p:cond delay="0"/>
                                  </p:stCondLst>
                                  <p:childTnLst>
                                    <p:set>
                                      <p:cBhvr>
                                        <p:cTn id="64" dur="1" fill="hold">
                                          <p:stCondLst>
                                            <p:cond delay="0"/>
                                          </p:stCondLst>
                                        </p:cTn>
                                        <p:tgtEl>
                                          <p:spTgt spid="257031">
                                            <p:txEl>
                                              <p:pRg st="0" end="0"/>
                                            </p:txEl>
                                          </p:spTgt>
                                        </p:tgtEl>
                                        <p:attrNameLst>
                                          <p:attrName>style.visibility</p:attrName>
                                        </p:attrNameLst>
                                      </p:cBhvr>
                                      <p:to>
                                        <p:strVal val="visible"/>
                                      </p:to>
                                    </p:set>
                                    <p:animEffect transition="in" filter="wheel(4)">
                                      <p:cBhvr>
                                        <p:cTn id="65" dur="2000"/>
                                        <p:tgtEl>
                                          <p:spTgt spid="257031">
                                            <p:txEl>
                                              <p:pRg st="0" end="0"/>
                                            </p:txEl>
                                          </p:spTgt>
                                        </p:tgtEl>
                                      </p:cBhvr>
                                    </p:animEffect>
                                  </p:childTnLst>
                                </p:cTn>
                              </p:par>
                              <p:par>
                                <p:cTn id="66" presetID="21" presetClass="entr" presetSubtype="4" fill="hold" nodeType="withEffect">
                                  <p:stCondLst>
                                    <p:cond delay="0"/>
                                  </p:stCondLst>
                                  <p:childTnLst>
                                    <p:set>
                                      <p:cBhvr>
                                        <p:cTn id="67" dur="1" fill="hold">
                                          <p:stCondLst>
                                            <p:cond delay="0"/>
                                          </p:stCondLst>
                                        </p:cTn>
                                        <p:tgtEl>
                                          <p:spTgt spid="257047">
                                            <p:txEl>
                                              <p:pRg st="0" end="0"/>
                                            </p:txEl>
                                          </p:spTgt>
                                        </p:tgtEl>
                                        <p:attrNameLst>
                                          <p:attrName>style.visibility</p:attrName>
                                        </p:attrNameLst>
                                      </p:cBhvr>
                                      <p:to>
                                        <p:strVal val="visible"/>
                                      </p:to>
                                    </p:set>
                                    <p:animEffect transition="in" filter="wheel(4)">
                                      <p:cBhvr>
                                        <p:cTn id="68" dur="2000"/>
                                        <p:tgtEl>
                                          <p:spTgt spid="257047">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1" presetClass="entr" presetSubtype="4" fill="hold" nodeType="clickEffect">
                                  <p:stCondLst>
                                    <p:cond delay="0"/>
                                  </p:stCondLst>
                                  <p:childTnLst>
                                    <p:set>
                                      <p:cBhvr>
                                        <p:cTn id="72" dur="1" fill="hold">
                                          <p:stCondLst>
                                            <p:cond delay="0"/>
                                          </p:stCondLst>
                                        </p:cTn>
                                        <p:tgtEl>
                                          <p:spTgt spid="257055">
                                            <p:txEl>
                                              <p:pRg st="0" end="0"/>
                                            </p:txEl>
                                          </p:spTgt>
                                        </p:tgtEl>
                                        <p:attrNameLst>
                                          <p:attrName>style.visibility</p:attrName>
                                        </p:attrNameLst>
                                      </p:cBhvr>
                                      <p:to>
                                        <p:strVal val="visible"/>
                                      </p:to>
                                    </p:set>
                                    <p:animEffect transition="in" filter="wheel(4)">
                                      <p:cBhvr>
                                        <p:cTn id="73" dur="2000"/>
                                        <p:tgtEl>
                                          <p:spTgt spid="257055">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applause.wav"/>
                                        </p:tgtEl>
                                      </p:cMediaNode>
                                    </p:audio>
                                  </p:subTnLst>
                                </p:cTn>
                              </p:par>
                              <p:par>
                                <p:cTn id="74" presetID="21" presetClass="entr" presetSubtype="4" fill="hold" nodeType="withEffect">
                                  <p:stCondLst>
                                    <p:cond delay="0"/>
                                  </p:stCondLst>
                                  <p:childTnLst>
                                    <p:set>
                                      <p:cBhvr>
                                        <p:cTn id="75" dur="1" fill="hold">
                                          <p:stCondLst>
                                            <p:cond delay="0"/>
                                          </p:stCondLst>
                                        </p:cTn>
                                        <p:tgtEl>
                                          <p:spTgt spid="257056">
                                            <p:txEl>
                                              <p:pRg st="0" end="0"/>
                                            </p:txEl>
                                          </p:spTgt>
                                        </p:tgtEl>
                                        <p:attrNameLst>
                                          <p:attrName>style.visibility</p:attrName>
                                        </p:attrNameLst>
                                      </p:cBhvr>
                                      <p:to>
                                        <p:strVal val="visible"/>
                                      </p:to>
                                    </p:set>
                                    <p:animEffect transition="in" filter="wheel(4)">
                                      <p:cBhvr>
                                        <p:cTn id="76" dur="2000"/>
                                        <p:tgtEl>
                                          <p:spTgt spid="257056">
                                            <p:txEl>
                                              <p:pRg st="0" end="0"/>
                                            </p:txEl>
                                          </p:spTgt>
                                        </p:tgtEl>
                                      </p:cBhvr>
                                    </p:animEffect>
                                  </p:childTnLst>
                                </p:cTn>
                              </p:par>
                              <p:par>
                                <p:cTn id="77" presetID="21" presetClass="entr" presetSubtype="4" fill="hold" nodeType="withEffect">
                                  <p:stCondLst>
                                    <p:cond delay="0"/>
                                  </p:stCondLst>
                                  <p:childTnLst>
                                    <p:set>
                                      <p:cBhvr>
                                        <p:cTn id="78" dur="1" fill="hold">
                                          <p:stCondLst>
                                            <p:cond delay="0"/>
                                          </p:stCondLst>
                                        </p:cTn>
                                        <p:tgtEl>
                                          <p:spTgt spid="257030">
                                            <p:txEl>
                                              <p:pRg st="0" end="0"/>
                                            </p:txEl>
                                          </p:spTgt>
                                        </p:tgtEl>
                                        <p:attrNameLst>
                                          <p:attrName>style.visibility</p:attrName>
                                        </p:attrNameLst>
                                      </p:cBhvr>
                                      <p:to>
                                        <p:strVal val="visible"/>
                                      </p:to>
                                    </p:set>
                                    <p:animEffect transition="in" filter="wheel(4)">
                                      <p:cBhvr>
                                        <p:cTn id="79" dur="2000"/>
                                        <p:tgtEl>
                                          <p:spTgt spid="257030">
                                            <p:txEl>
                                              <p:pRg st="0" end="0"/>
                                            </p:txEl>
                                          </p:spTgt>
                                        </p:tgtEl>
                                      </p:cBhvr>
                                    </p:animEffect>
                                  </p:childTnLst>
                                </p:cTn>
                              </p:par>
                              <p:par>
                                <p:cTn id="80" presetID="21" presetClass="entr" presetSubtype="4" fill="hold" nodeType="withEffect">
                                  <p:stCondLst>
                                    <p:cond delay="0"/>
                                  </p:stCondLst>
                                  <p:childTnLst>
                                    <p:set>
                                      <p:cBhvr>
                                        <p:cTn id="81" dur="1" fill="hold">
                                          <p:stCondLst>
                                            <p:cond delay="0"/>
                                          </p:stCondLst>
                                        </p:cTn>
                                        <p:tgtEl>
                                          <p:spTgt spid="257054">
                                            <p:txEl>
                                              <p:pRg st="0" end="0"/>
                                            </p:txEl>
                                          </p:spTgt>
                                        </p:tgtEl>
                                        <p:attrNameLst>
                                          <p:attrName>style.visibility</p:attrName>
                                        </p:attrNameLst>
                                      </p:cBhvr>
                                      <p:to>
                                        <p:strVal val="visible"/>
                                      </p:to>
                                    </p:set>
                                    <p:animEffect transition="in" filter="wheel(4)">
                                      <p:cBhvr>
                                        <p:cTn id="82" dur="2000"/>
                                        <p:tgtEl>
                                          <p:spTgt spid="257054">
                                            <p:txEl>
                                              <p:pRg st="0" end="0"/>
                                            </p:txEl>
                                          </p:spTgt>
                                        </p:tgtEl>
                                      </p:cBhvr>
                                    </p:animEffect>
                                  </p:childTnLst>
                                </p:cTn>
                              </p:par>
                              <p:par>
                                <p:cTn id="83" presetID="21" presetClass="entr" presetSubtype="4" fill="hold" nodeType="withEffect">
                                  <p:stCondLst>
                                    <p:cond delay="0"/>
                                  </p:stCondLst>
                                  <p:childTnLst>
                                    <p:set>
                                      <p:cBhvr>
                                        <p:cTn id="84" dur="1" fill="hold">
                                          <p:stCondLst>
                                            <p:cond delay="0"/>
                                          </p:stCondLst>
                                        </p:cTn>
                                        <p:tgtEl>
                                          <p:spTgt spid="257053">
                                            <p:txEl>
                                              <p:pRg st="0" end="0"/>
                                            </p:txEl>
                                          </p:spTgt>
                                        </p:tgtEl>
                                        <p:attrNameLst>
                                          <p:attrName>style.visibility</p:attrName>
                                        </p:attrNameLst>
                                      </p:cBhvr>
                                      <p:to>
                                        <p:strVal val="visible"/>
                                      </p:to>
                                    </p:set>
                                    <p:animEffect transition="in" filter="wheel(4)">
                                      <p:cBhvr>
                                        <p:cTn id="85" dur="2000"/>
                                        <p:tgtEl>
                                          <p:spTgt spid="257053">
                                            <p:txEl>
                                              <p:pRg st="0" end="0"/>
                                            </p:txEl>
                                          </p:spTgt>
                                        </p:tgtEl>
                                      </p:cBhvr>
                                    </p:animEffect>
                                  </p:childTnLst>
                                </p:cTn>
                              </p:par>
                              <p:par>
                                <p:cTn id="86" presetID="21" presetClass="entr" presetSubtype="4" fill="hold" nodeType="withEffect">
                                  <p:stCondLst>
                                    <p:cond delay="0"/>
                                  </p:stCondLst>
                                  <p:childTnLst>
                                    <p:set>
                                      <p:cBhvr>
                                        <p:cTn id="87" dur="1" fill="hold">
                                          <p:stCondLst>
                                            <p:cond delay="0"/>
                                          </p:stCondLst>
                                        </p:cTn>
                                        <p:tgtEl>
                                          <p:spTgt spid="257052">
                                            <p:txEl>
                                              <p:pRg st="0" end="0"/>
                                            </p:txEl>
                                          </p:spTgt>
                                        </p:tgtEl>
                                        <p:attrNameLst>
                                          <p:attrName>style.visibility</p:attrName>
                                        </p:attrNameLst>
                                      </p:cBhvr>
                                      <p:to>
                                        <p:strVal val="visible"/>
                                      </p:to>
                                    </p:set>
                                    <p:animEffect transition="in" filter="wheel(4)">
                                      <p:cBhvr>
                                        <p:cTn id="88" dur="2000"/>
                                        <p:tgtEl>
                                          <p:spTgt spid="257052">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1" presetClass="entr" presetSubtype="4" fill="hold" nodeType="clickEffect">
                                  <p:stCondLst>
                                    <p:cond delay="0"/>
                                  </p:stCondLst>
                                  <p:childTnLst>
                                    <p:set>
                                      <p:cBhvr>
                                        <p:cTn id="92" dur="1" fill="hold">
                                          <p:stCondLst>
                                            <p:cond delay="0"/>
                                          </p:stCondLst>
                                        </p:cTn>
                                        <p:tgtEl>
                                          <p:spTgt spid="257064">
                                            <p:txEl>
                                              <p:pRg st="0" end="0"/>
                                            </p:txEl>
                                          </p:spTgt>
                                        </p:tgtEl>
                                        <p:attrNameLst>
                                          <p:attrName>style.visibility</p:attrName>
                                        </p:attrNameLst>
                                      </p:cBhvr>
                                      <p:to>
                                        <p:strVal val="visible"/>
                                      </p:to>
                                    </p:set>
                                    <p:animEffect transition="in" filter="wheel(4)">
                                      <p:cBhvr>
                                        <p:cTn id="93" dur="2000"/>
                                        <p:tgtEl>
                                          <p:spTgt spid="257064">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par>
                                <p:cTn id="94" presetID="21" presetClass="entr" presetSubtype="4" fill="hold" nodeType="withEffect">
                                  <p:stCondLst>
                                    <p:cond delay="0"/>
                                  </p:stCondLst>
                                  <p:childTnLst>
                                    <p:set>
                                      <p:cBhvr>
                                        <p:cTn id="95" dur="1" fill="hold">
                                          <p:stCondLst>
                                            <p:cond delay="0"/>
                                          </p:stCondLst>
                                        </p:cTn>
                                        <p:tgtEl>
                                          <p:spTgt spid="257065">
                                            <p:txEl>
                                              <p:pRg st="0" end="0"/>
                                            </p:txEl>
                                          </p:spTgt>
                                        </p:tgtEl>
                                        <p:attrNameLst>
                                          <p:attrName>style.visibility</p:attrName>
                                        </p:attrNameLst>
                                      </p:cBhvr>
                                      <p:to>
                                        <p:strVal val="visible"/>
                                      </p:to>
                                    </p:set>
                                    <p:animEffect transition="in" filter="wheel(4)">
                                      <p:cBhvr>
                                        <p:cTn id="96" dur="2000"/>
                                        <p:tgtEl>
                                          <p:spTgt spid="257065">
                                            <p:txEl>
                                              <p:pRg st="0" end="0"/>
                                            </p:txEl>
                                          </p:spTgt>
                                        </p:tgtEl>
                                      </p:cBhvr>
                                    </p:animEffect>
                                  </p:childTnLst>
                                </p:cTn>
                              </p:par>
                              <p:par>
                                <p:cTn id="97" presetID="21" presetClass="entr" presetSubtype="4" fill="hold" nodeType="withEffect">
                                  <p:stCondLst>
                                    <p:cond delay="0"/>
                                  </p:stCondLst>
                                  <p:childTnLst>
                                    <p:set>
                                      <p:cBhvr>
                                        <p:cTn id="98" dur="1" fill="hold">
                                          <p:stCondLst>
                                            <p:cond delay="0"/>
                                          </p:stCondLst>
                                        </p:cTn>
                                        <p:tgtEl>
                                          <p:spTgt spid="257066">
                                            <p:txEl>
                                              <p:pRg st="0" end="0"/>
                                            </p:txEl>
                                          </p:spTgt>
                                        </p:tgtEl>
                                        <p:attrNameLst>
                                          <p:attrName>style.visibility</p:attrName>
                                        </p:attrNameLst>
                                      </p:cBhvr>
                                      <p:to>
                                        <p:strVal val="visible"/>
                                      </p:to>
                                    </p:set>
                                    <p:animEffect transition="in" filter="wheel(4)">
                                      <p:cBhvr>
                                        <p:cTn id="99" dur="2000"/>
                                        <p:tgtEl>
                                          <p:spTgt spid="257066">
                                            <p:txEl>
                                              <p:pRg st="0" end="0"/>
                                            </p:txEl>
                                          </p:spTgt>
                                        </p:tgtEl>
                                      </p:cBhvr>
                                    </p:animEffect>
                                  </p:childTnLst>
                                </p:cTn>
                              </p:par>
                              <p:par>
                                <p:cTn id="100" presetID="21" presetClass="entr" presetSubtype="4" fill="hold" nodeType="withEffect">
                                  <p:stCondLst>
                                    <p:cond delay="0"/>
                                  </p:stCondLst>
                                  <p:childTnLst>
                                    <p:set>
                                      <p:cBhvr>
                                        <p:cTn id="101" dur="1" fill="hold">
                                          <p:stCondLst>
                                            <p:cond delay="0"/>
                                          </p:stCondLst>
                                        </p:cTn>
                                        <p:tgtEl>
                                          <p:spTgt spid="257067">
                                            <p:txEl>
                                              <p:pRg st="0" end="0"/>
                                            </p:txEl>
                                          </p:spTgt>
                                        </p:tgtEl>
                                        <p:attrNameLst>
                                          <p:attrName>style.visibility</p:attrName>
                                        </p:attrNameLst>
                                      </p:cBhvr>
                                      <p:to>
                                        <p:strVal val="visible"/>
                                      </p:to>
                                    </p:set>
                                    <p:animEffect transition="in" filter="wheel(4)">
                                      <p:cBhvr>
                                        <p:cTn id="102" dur="2000"/>
                                        <p:tgtEl>
                                          <p:spTgt spid="257067">
                                            <p:txEl>
                                              <p:pRg st="0" end="0"/>
                                            </p:txEl>
                                          </p:spTgt>
                                        </p:tgtEl>
                                      </p:cBhvr>
                                    </p:animEffect>
                                  </p:childTnLst>
                                </p:cTn>
                              </p:par>
                              <p:par>
                                <p:cTn id="103" presetID="21" presetClass="entr" presetSubtype="4" fill="hold" nodeType="withEffect">
                                  <p:stCondLst>
                                    <p:cond delay="0"/>
                                  </p:stCondLst>
                                  <p:childTnLst>
                                    <p:set>
                                      <p:cBhvr>
                                        <p:cTn id="104" dur="1" fill="hold">
                                          <p:stCondLst>
                                            <p:cond delay="0"/>
                                          </p:stCondLst>
                                        </p:cTn>
                                        <p:tgtEl>
                                          <p:spTgt spid="257060">
                                            <p:txEl>
                                              <p:pRg st="0" end="0"/>
                                            </p:txEl>
                                          </p:spTgt>
                                        </p:tgtEl>
                                        <p:attrNameLst>
                                          <p:attrName>style.visibility</p:attrName>
                                        </p:attrNameLst>
                                      </p:cBhvr>
                                      <p:to>
                                        <p:strVal val="visible"/>
                                      </p:to>
                                    </p:set>
                                    <p:animEffect transition="in" filter="wheel(4)">
                                      <p:cBhvr>
                                        <p:cTn id="105" dur="2000"/>
                                        <p:tgtEl>
                                          <p:spTgt spid="257060">
                                            <p:txEl>
                                              <p:pRg st="0" end="0"/>
                                            </p:txEl>
                                          </p:spTgt>
                                        </p:tgtEl>
                                      </p:cBhvr>
                                    </p:animEffect>
                                  </p:childTnLst>
                                </p:cTn>
                              </p:par>
                              <p:par>
                                <p:cTn id="106" presetID="21" presetClass="entr" presetSubtype="4" fill="hold" nodeType="withEffect">
                                  <p:stCondLst>
                                    <p:cond delay="0"/>
                                  </p:stCondLst>
                                  <p:childTnLst>
                                    <p:set>
                                      <p:cBhvr>
                                        <p:cTn id="107" dur="1" fill="hold">
                                          <p:stCondLst>
                                            <p:cond delay="0"/>
                                          </p:stCondLst>
                                        </p:cTn>
                                        <p:tgtEl>
                                          <p:spTgt spid="257061">
                                            <p:txEl>
                                              <p:pRg st="0" end="0"/>
                                            </p:txEl>
                                          </p:spTgt>
                                        </p:tgtEl>
                                        <p:attrNameLst>
                                          <p:attrName>style.visibility</p:attrName>
                                        </p:attrNameLst>
                                      </p:cBhvr>
                                      <p:to>
                                        <p:strVal val="visible"/>
                                      </p:to>
                                    </p:set>
                                    <p:animEffect transition="in" filter="wheel(4)">
                                      <p:cBhvr>
                                        <p:cTn id="108" dur="2000"/>
                                        <p:tgtEl>
                                          <p:spTgt spid="257061">
                                            <p:txEl>
                                              <p:pRg st="0" end="0"/>
                                            </p:txEl>
                                          </p:spTgt>
                                        </p:tgtEl>
                                      </p:cBhvr>
                                    </p:animEffect>
                                  </p:childTnLst>
                                </p:cTn>
                              </p:par>
                              <p:par>
                                <p:cTn id="109" presetID="21" presetClass="entr" presetSubtype="4" fill="hold" nodeType="withEffect">
                                  <p:stCondLst>
                                    <p:cond delay="0"/>
                                  </p:stCondLst>
                                  <p:childTnLst>
                                    <p:set>
                                      <p:cBhvr>
                                        <p:cTn id="110" dur="1" fill="hold">
                                          <p:stCondLst>
                                            <p:cond delay="0"/>
                                          </p:stCondLst>
                                        </p:cTn>
                                        <p:tgtEl>
                                          <p:spTgt spid="257062">
                                            <p:txEl>
                                              <p:pRg st="0" end="0"/>
                                            </p:txEl>
                                          </p:spTgt>
                                        </p:tgtEl>
                                        <p:attrNameLst>
                                          <p:attrName>style.visibility</p:attrName>
                                        </p:attrNameLst>
                                      </p:cBhvr>
                                      <p:to>
                                        <p:strVal val="visible"/>
                                      </p:to>
                                    </p:set>
                                    <p:animEffect transition="in" filter="wheel(4)">
                                      <p:cBhvr>
                                        <p:cTn id="111" dur="2000"/>
                                        <p:tgtEl>
                                          <p:spTgt spid="257062">
                                            <p:txEl>
                                              <p:pRg st="0" end="0"/>
                                            </p:txEl>
                                          </p:spTgt>
                                        </p:tgtEl>
                                      </p:cBhvr>
                                    </p:animEffect>
                                  </p:childTnLst>
                                </p:cTn>
                              </p:par>
                              <p:par>
                                <p:cTn id="112" presetID="21" presetClass="entr" presetSubtype="4" fill="hold" nodeType="withEffect">
                                  <p:stCondLst>
                                    <p:cond delay="0"/>
                                  </p:stCondLst>
                                  <p:childTnLst>
                                    <p:set>
                                      <p:cBhvr>
                                        <p:cTn id="113" dur="1" fill="hold">
                                          <p:stCondLst>
                                            <p:cond delay="0"/>
                                          </p:stCondLst>
                                        </p:cTn>
                                        <p:tgtEl>
                                          <p:spTgt spid="257063">
                                            <p:txEl>
                                              <p:pRg st="0" end="0"/>
                                            </p:txEl>
                                          </p:spTgt>
                                        </p:tgtEl>
                                        <p:attrNameLst>
                                          <p:attrName>style.visibility</p:attrName>
                                        </p:attrNameLst>
                                      </p:cBhvr>
                                      <p:to>
                                        <p:strVal val="visible"/>
                                      </p:to>
                                    </p:set>
                                    <p:animEffect transition="in" filter="wheel(4)">
                                      <p:cBhvr>
                                        <p:cTn id="114" dur="2000"/>
                                        <p:tgtEl>
                                          <p:spTgt spid="257063">
                                            <p:txEl>
                                              <p:pRg st="0" end="0"/>
                                            </p:txEl>
                                          </p:spTgt>
                                        </p:tgtEl>
                                      </p:cBhvr>
                                    </p:animEffect>
                                  </p:childTnLst>
                                </p:cTn>
                              </p:par>
                              <p:par>
                                <p:cTn id="115" presetID="21" presetClass="entr" presetSubtype="4" fill="hold" nodeType="withEffect">
                                  <p:stCondLst>
                                    <p:cond delay="0"/>
                                  </p:stCondLst>
                                  <p:childTnLst>
                                    <p:set>
                                      <p:cBhvr>
                                        <p:cTn id="116" dur="1" fill="hold">
                                          <p:stCondLst>
                                            <p:cond delay="0"/>
                                          </p:stCondLst>
                                        </p:cTn>
                                        <p:tgtEl>
                                          <p:spTgt spid="257033">
                                            <p:txEl>
                                              <p:pRg st="0" end="0"/>
                                            </p:txEl>
                                          </p:spTgt>
                                        </p:tgtEl>
                                        <p:attrNameLst>
                                          <p:attrName>style.visibility</p:attrName>
                                        </p:attrNameLst>
                                      </p:cBhvr>
                                      <p:to>
                                        <p:strVal val="visible"/>
                                      </p:to>
                                    </p:set>
                                    <p:animEffect transition="in" filter="wheel(4)">
                                      <p:cBhvr>
                                        <p:cTn id="117" dur="2000"/>
                                        <p:tgtEl>
                                          <p:spTgt spid="257033">
                                            <p:txEl>
                                              <p:pRg st="0" end="0"/>
                                            </p:txEl>
                                          </p:spTgt>
                                        </p:tgtEl>
                                      </p:cBhvr>
                                    </p:animEffect>
                                  </p:childTnLst>
                                </p:cTn>
                              </p:par>
                              <p:par>
                                <p:cTn id="118" presetID="21" presetClass="entr" presetSubtype="4" fill="hold" nodeType="withEffect">
                                  <p:stCondLst>
                                    <p:cond delay="0"/>
                                  </p:stCondLst>
                                  <p:childTnLst>
                                    <p:set>
                                      <p:cBhvr>
                                        <p:cTn id="119" dur="1" fill="hold">
                                          <p:stCondLst>
                                            <p:cond delay="0"/>
                                          </p:stCondLst>
                                        </p:cTn>
                                        <p:tgtEl>
                                          <p:spTgt spid="257059">
                                            <p:txEl>
                                              <p:pRg st="0" end="0"/>
                                            </p:txEl>
                                          </p:spTgt>
                                        </p:tgtEl>
                                        <p:attrNameLst>
                                          <p:attrName>style.visibility</p:attrName>
                                        </p:attrNameLst>
                                      </p:cBhvr>
                                      <p:to>
                                        <p:strVal val="visible"/>
                                      </p:to>
                                    </p:set>
                                    <p:animEffect transition="in" filter="wheel(4)">
                                      <p:cBhvr>
                                        <p:cTn id="120" dur="2000"/>
                                        <p:tgtEl>
                                          <p:spTgt spid="257059">
                                            <p:txEl>
                                              <p:pRg st="0" end="0"/>
                                            </p:txEl>
                                          </p:spTgt>
                                        </p:tgtEl>
                                      </p:cBhvr>
                                    </p:animEffect>
                                  </p:childTnLst>
                                </p:cTn>
                              </p:par>
                              <p:par>
                                <p:cTn id="121" presetID="21" presetClass="entr" presetSubtype="4" fill="hold" nodeType="withEffect">
                                  <p:stCondLst>
                                    <p:cond delay="0"/>
                                  </p:stCondLst>
                                  <p:childTnLst>
                                    <p:set>
                                      <p:cBhvr>
                                        <p:cTn id="122" dur="1" fill="hold">
                                          <p:stCondLst>
                                            <p:cond delay="0"/>
                                          </p:stCondLst>
                                        </p:cTn>
                                        <p:tgtEl>
                                          <p:spTgt spid="257058">
                                            <p:txEl>
                                              <p:pRg st="0" end="0"/>
                                            </p:txEl>
                                          </p:spTgt>
                                        </p:tgtEl>
                                        <p:attrNameLst>
                                          <p:attrName>style.visibility</p:attrName>
                                        </p:attrNameLst>
                                      </p:cBhvr>
                                      <p:to>
                                        <p:strVal val="visible"/>
                                      </p:to>
                                    </p:set>
                                    <p:animEffect transition="in" filter="wheel(4)">
                                      <p:cBhvr>
                                        <p:cTn id="123" dur="2000"/>
                                        <p:tgtEl>
                                          <p:spTgt spid="257058">
                                            <p:txEl>
                                              <p:pRg st="0" end="0"/>
                                            </p:txEl>
                                          </p:spTgt>
                                        </p:tgtEl>
                                      </p:cBhvr>
                                    </p:animEffect>
                                  </p:childTnLst>
                                </p:cTn>
                              </p:par>
                              <p:par>
                                <p:cTn id="124" presetID="21" presetClass="entr" presetSubtype="4" fill="hold" nodeType="withEffect">
                                  <p:stCondLst>
                                    <p:cond delay="0"/>
                                  </p:stCondLst>
                                  <p:childTnLst>
                                    <p:set>
                                      <p:cBhvr>
                                        <p:cTn id="125" dur="1" fill="hold">
                                          <p:stCondLst>
                                            <p:cond delay="0"/>
                                          </p:stCondLst>
                                        </p:cTn>
                                        <p:tgtEl>
                                          <p:spTgt spid="257057">
                                            <p:txEl>
                                              <p:pRg st="0" end="0"/>
                                            </p:txEl>
                                          </p:spTgt>
                                        </p:tgtEl>
                                        <p:attrNameLst>
                                          <p:attrName>style.visibility</p:attrName>
                                        </p:attrNameLst>
                                      </p:cBhvr>
                                      <p:to>
                                        <p:strVal val="visible"/>
                                      </p:to>
                                    </p:set>
                                    <p:animEffect transition="in" filter="wheel(4)">
                                      <p:cBhvr>
                                        <p:cTn id="126" dur="2000"/>
                                        <p:tgtEl>
                                          <p:spTgt spid="257057">
                                            <p:txEl>
                                              <p:pRg st="0" end="0"/>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1" presetClass="entr" presetSubtype="4" fill="hold" nodeType="clickEffect">
                                  <p:stCondLst>
                                    <p:cond delay="0"/>
                                  </p:stCondLst>
                                  <p:childTnLst>
                                    <p:set>
                                      <p:cBhvr>
                                        <p:cTn id="130" dur="1" fill="hold">
                                          <p:stCondLst>
                                            <p:cond delay="0"/>
                                          </p:stCondLst>
                                        </p:cTn>
                                        <p:tgtEl>
                                          <p:spTgt spid="257069">
                                            <p:txEl>
                                              <p:pRg st="0" end="0"/>
                                            </p:txEl>
                                          </p:spTgt>
                                        </p:tgtEl>
                                        <p:attrNameLst>
                                          <p:attrName>style.visibility</p:attrName>
                                        </p:attrNameLst>
                                      </p:cBhvr>
                                      <p:to>
                                        <p:strVal val="visible"/>
                                      </p:to>
                                    </p:set>
                                    <p:animEffect transition="in" filter="wheel(4)">
                                      <p:cBhvr>
                                        <p:cTn id="131" dur="2000"/>
                                        <p:tgtEl>
                                          <p:spTgt spid="257069">
                                            <p:txEl>
                                              <p:pRg st="0" end="0"/>
                                            </p:txEl>
                                          </p:spTgt>
                                        </p:tgtEl>
                                      </p:cBhvr>
                                    </p:animEffect>
                                  </p:childTnLst>
                                  <p:subTnLst>
                                    <p:audio>
                                      <p:cMediaNode>
                                        <p:cTn display="0" masterRel="sameClick">
                                          <p:stCondLst>
                                            <p:cond evt="begin" delay="0">
                                              <p:tn val="129"/>
                                            </p:cond>
                                          </p:stCondLst>
                                          <p:endCondLst>
                                            <p:cond evt="onStopAudio" delay="0">
                                              <p:tgtEl>
                                                <p:sldTgt/>
                                              </p:tgtEl>
                                            </p:cond>
                                          </p:endCondLst>
                                        </p:cTn>
                                        <p:tgtEl>
                                          <p:sndTgt r:embed="rId3" name="applause.wav"/>
                                        </p:tgtEl>
                                      </p:cMediaNode>
                                    </p:audio>
                                  </p:subTnLst>
                                </p:cTn>
                              </p:par>
                              <p:par>
                                <p:cTn id="132" presetID="21" presetClass="entr" presetSubtype="4" fill="hold" nodeType="withEffect">
                                  <p:stCondLst>
                                    <p:cond delay="0"/>
                                  </p:stCondLst>
                                  <p:childTnLst>
                                    <p:set>
                                      <p:cBhvr>
                                        <p:cTn id="133" dur="1" fill="hold">
                                          <p:stCondLst>
                                            <p:cond delay="0"/>
                                          </p:stCondLst>
                                        </p:cTn>
                                        <p:tgtEl>
                                          <p:spTgt spid="257070">
                                            <p:txEl>
                                              <p:pRg st="0" end="0"/>
                                            </p:txEl>
                                          </p:spTgt>
                                        </p:tgtEl>
                                        <p:attrNameLst>
                                          <p:attrName>style.visibility</p:attrName>
                                        </p:attrNameLst>
                                      </p:cBhvr>
                                      <p:to>
                                        <p:strVal val="visible"/>
                                      </p:to>
                                    </p:set>
                                    <p:animEffect transition="in" filter="wheel(4)">
                                      <p:cBhvr>
                                        <p:cTn id="134" dur="2000"/>
                                        <p:tgtEl>
                                          <p:spTgt spid="257070">
                                            <p:txEl>
                                              <p:pRg st="0" end="0"/>
                                            </p:txEl>
                                          </p:spTgt>
                                        </p:tgtEl>
                                      </p:cBhvr>
                                    </p:animEffect>
                                  </p:childTnLst>
                                </p:cTn>
                              </p:par>
                              <p:par>
                                <p:cTn id="135" presetID="21" presetClass="entr" presetSubtype="4" fill="hold" nodeType="withEffect">
                                  <p:stCondLst>
                                    <p:cond delay="0"/>
                                  </p:stCondLst>
                                  <p:childTnLst>
                                    <p:set>
                                      <p:cBhvr>
                                        <p:cTn id="136" dur="1" fill="hold">
                                          <p:stCondLst>
                                            <p:cond delay="0"/>
                                          </p:stCondLst>
                                        </p:cTn>
                                        <p:tgtEl>
                                          <p:spTgt spid="257071">
                                            <p:txEl>
                                              <p:pRg st="0" end="0"/>
                                            </p:txEl>
                                          </p:spTgt>
                                        </p:tgtEl>
                                        <p:attrNameLst>
                                          <p:attrName>style.visibility</p:attrName>
                                        </p:attrNameLst>
                                      </p:cBhvr>
                                      <p:to>
                                        <p:strVal val="visible"/>
                                      </p:to>
                                    </p:set>
                                    <p:animEffect transition="in" filter="wheel(4)">
                                      <p:cBhvr>
                                        <p:cTn id="137" dur="2000"/>
                                        <p:tgtEl>
                                          <p:spTgt spid="257071">
                                            <p:txEl>
                                              <p:pRg st="0" end="0"/>
                                            </p:txEl>
                                          </p:spTgt>
                                        </p:tgtEl>
                                      </p:cBhvr>
                                    </p:animEffect>
                                  </p:childTnLst>
                                </p:cTn>
                              </p:par>
                              <p:par>
                                <p:cTn id="138" presetID="21" presetClass="entr" presetSubtype="4" fill="hold" nodeType="withEffect">
                                  <p:stCondLst>
                                    <p:cond delay="0"/>
                                  </p:stCondLst>
                                  <p:childTnLst>
                                    <p:set>
                                      <p:cBhvr>
                                        <p:cTn id="139" dur="1" fill="hold">
                                          <p:stCondLst>
                                            <p:cond delay="0"/>
                                          </p:stCondLst>
                                        </p:cTn>
                                        <p:tgtEl>
                                          <p:spTgt spid="257072">
                                            <p:txEl>
                                              <p:pRg st="0" end="0"/>
                                            </p:txEl>
                                          </p:spTgt>
                                        </p:tgtEl>
                                        <p:attrNameLst>
                                          <p:attrName>style.visibility</p:attrName>
                                        </p:attrNameLst>
                                      </p:cBhvr>
                                      <p:to>
                                        <p:strVal val="visible"/>
                                      </p:to>
                                    </p:set>
                                    <p:animEffect transition="in" filter="wheel(4)">
                                      <p:cBhvr>
                                        <p:cTn id="140" dur="2000"/>
                                        <p:tgtEl>
                                          <p:spTgt spid="257072">
                                            <p:txEl>
                                              <p:pRg st="0" end="0"/>
                                            </p:txEl>
                                          </p:spTgt>
                                        </p:tgtEl>
                                      </p:cBhvr>
                                    </p:animEffect>
                                  </p:childTnLst>
                                </p:cTn>
                              </p:par>
                              <p:par>
                                <p:cTn id="141" presetID="21" presetClass="entr" presetSubtype="4" fill="hold" nodeType="withEffect">
                                  <p:stCondLst>
                                    <p:cond delay="0"/>
                                  </p:stCondLst>
                                  <p:childTnLst>
                                    <p:set>
                                      <p:cBhvr>
                                        <p:cTn id="142" dur="1" fill="hold">
                                          <p:stCondLst>
                                            <p:cond delay="0"/>
                                          </p:stCondLst>
                                        </p:cTn>
                                        <p:tgtEl>
                                          <p:spTgt spid="257032">
                                            <p:txEl>
                                              <p:pRg st="0" end="0"/>
                                            </p:txEl>
                                          </p:spTgt>
                                        </p:tgtEl>
                                        <p:attrNameLst>
                                          <p:attrName>style.visibility</p:attrName>
                                        </p:attrNameLst>
                                      </p:cBhvr>
                                      <p:to>
                                        <p:strVal val="visible"/>
                                      </p:to>
                                    </p:set>
                                    <p:animEffect transition="in" filter="wheel(4)">
                                      <p:cBhvr>
                                        <p:cTn id="143" dur="2000"/>
                                        <p:tgtEl>
                                          <p:spTgt spid="257032">
                                            <p:txEl>
                                              <p:pRg st="0" end="0"/>
                                            </p:txEl>
                                          </p:spTgt>
                                        </p:tgtEl>
                                      </p:cBhvr>
                                    </p:animEffect>
                                  </p:childTnLst>
                                </p:cTn>
                              </p:par>
                              <p:par>
                                <p:cTn id="144" presetID="21" presetClass="entr" presetSubtype="4" fill="hold" nodeType="withEffect">
                                  <p:stCondLst>
                                    <p:cond delay="0"/>
                                  </p:stCondLst>
                                  <p:childTnLst>
                                    <p:set>
                                      <p:cBhvr>
                                        <p:cTn id="145" dur="1" fill="hold">
                                          <p:stCondLst>
                                            <p:cond delay="0"/>
                                          </p:stCondLst>
                                        </p:cTn>
                                        <p:tgtEl>
                                          <p:spTgt spid="257068">
                                            <p:txEl>
                                              <p:pRg st="0" end="0"/>
                                            </p:txEl>
                                          </p:spTgt>
                                        </p:tgtEl>
                                        <p:attrNameLst>
                                          <p:attrName>style.visibility</p:attrName>
                                        </p:attrNameLst>
                                      </p:cBhvr>
                                      <p:to>
                                        <p:strVal val="visible"/>
                                      </p:to>
                                    </p:set>
                                    <p:animEffect transition="in" filter="wheel(4)">
                                      <p:cBhvr>
                                        <p:cTn id="146" dur="2000"/>
                                        <p:tgtEl>
                                          <p:spTgt spid="257068">
                                            <p:txEl>
                                              <p:pRg st="0" end="0"/>
                                            </p:txEl>
                                          </p:spTgt>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1" presetClass="entr" presetSubtype="4" fill="hold" nodeType="clickEffect">
                                  <p:stCondLst>
                                    <p:cond delay="0"/>
                                  </p:stCondLst>
                                  <p:childTnLst>
                                    <p:set>
                                      <p:cBhvr>
                                        <p:cTn id="150" dur="1" fill="hold">
                                          <p:stCondLst>
                                            <p:cond delay="0"/>
                                          </p:stCondLst>
                                        </p:cTn>
                                        <p:tgtEl>
                                          <p:spTgt spid="257073">
                                            <p:txEl>
                                              <p:pRg st="0" end="0"/>
                                            </p:txEl>
                                          </p:spTgt>
                                        </p:tgtEl>
                                        <p:attrNameLst>
                                          <p:attrName>style.visibility</p:attrName>
                                        </p:attrNameLst>
                                      </p:cBhvr>
                                      <p:to>
                                        <p:strVal val="visible"/>
                                      </p:to>
                                    </p:set>
                                    <p:animEffect transition="in" filter="wheel(4)">
                                      <p:cBhvr>
                                        <p:cTn id="151" dur="2000"/>
                                        <p:tgtEl>
                                          <p:spTgt spid="257073">
                                            <p:txEl>
                                              <p:pRg st="0" end="0"/>
                                            </p:txEl>
                                          </p:spTgt>
                                        </p:tgtEl>
                                      </p:cBhvr>
                                    </p:animEffect>
                                  </p:childTnLst>
                                  <p:subTnLst>
                                    <p:audio>
                                      <p:cMediaNode>
                                        <p:cTn display="0" masterRel="sameClick">
                                          <p:stCondLst>
                                            <p:cond evt="begin" delay="0">
                                              <p:tn val="149"/>
                                            </p:cond>
                                          </p:stCondLst>
                                          <p:endCondLst>
                                            <p:cond evt="onStopAudio" delay="0">
                                              <p:tgtEl>
                                                <p:sldTgt/>
                                              </p:tgtEl>
                                            </p:cond>
                                          </p:endCondLst>
                                        </p:cTn>
                                        <p:tgtEl>
                                          <p:sndTgt r:embed="rId3" name="applause.wav"/>
                                        </p:tgtEl>
                                      </p:cMediaNode>
                                    </p:audio>
                                  </p:subTnLst>
                                </p:cTn>
                              </p:par>
                              <p:par>
                                <p:cTn id="152" presetID="21" presetClass="entr" presetSubtype="4" fill="hold" nodeType="withEffect">
                                  <p:stCondLst>
                                    <p:cond delay="0"/>
                                  </p:stCondLst>
                                  <p:childTnLst>
                                    <p:set>
                                      <p:cBhvr>
                                        <p:cTn id="153" dur="1" fill="hold">
                                          <p:stCondLst>
                                            <p:cond delay="0"/>
                                          </p:stCondLst>
                                        </p:cTn>
                                        <p:tgtEl>
                                          <p:spTgt spid="257074">
                                            <p:txEl>
                                              <p:pRg st="0" end="0"/>
                                            </p:txEl>
                                          </p:spTgt>
                                        </p:tgtEl>
                                        <p:attrNameLst>
                                          <p:attrName>style.visibility</p:attrName>
                                        </p:attrNameLst>
                                      </p:cBhvr>
                                      <p:to>
                                        <p:strVal val="visible"/>
                                      </p:to>
                                    </p:set>
                                    <p:animEffect transition="in" filter="wheel(4)">
                                      <p:cBhvr>
                                        <p:cTn id="154" dur="2000"/>
                                        <p:tgtEl>
                                          <p:spTgt spid="257074">
                                            <p:txEl>
                                              <p:pRg st="0" end="0"/>
                                            </p:txEl>
                                          </p:spTgt>
                                        </p:tgtEl>
                                      </p:cBhvr>
                                    </p:animEffect>
                                  </p:childTnLst>
                                </p:cTn>
                              </p:par>
                              <p:par>
                                <p:cTn id="155" presetID="21" presetClass="entr" presetSubtype="4" fill="hold" nodeType="withEffect">
                                  <p:stCondLst>
                                    <p:cond delay="0"/>
                                  </p:stCondLst>
                                  <p:childTnLst>
                                    <p:set>
                                      <p:cBhvr>
                                        <p:cTn id="156" dur="1" fill="hold">
                                          <p:stCondLst>
                                            <p:cond delay="0"/>
                                          </p:stCondLst>
                                        </p:cTn>
                                        <p:tgtEl>
                                          <p:spTgt spid="257034">
                                            <p:txEl>
                                              <p:pRg st="0" end="0"/>
                                            </p:txEl>
                                          </p:spTgt>
                                        </p:tgtEl>
                                        <p:attrNameLst>
                                          <p:attrName>style.visibility</p:attrName>
                                        </p:attrNameLst>
                                      </p:cBhvr>
                                      <p:to>
                                        <p:strVal val="visible"/>
                                      </p:to>
                                    </p:set>
                                    <p:animEffect transition="in" filter="wheel(4)">
                                      <p:cBhvr>
                                        <p:cTn id="157" dur="2000"/>
                                        <p:tgtEl>
                                          <p:spTgt spid="257034">
                                            <p:txEl>
                                              <p:pRg st="0" end="0"/>
                                            </p:txEl>
                                          </p:spTgt>
                                        </p:tgtEl>
                                      </p:cBhvr>
                                    </p:animEffect>
                                  </p:childTnLst>
                                </p:cTn>
                              </p:par>
                              <p:par>
                                <p:cTn id="158" presetID="21" presetClass="entr" presetSubtype="4" fill="hold" nodeType="withEffect">
                                  <p:stCondLst>
                                    <p:cond delay="0"/>
                                  </p:stCondLst>
                                  <p:childTnLst>
                                    <p:set>
                                      <p:cBhvr>
                                        <p:cTn id="159" dur="1" fill="hold">
                                          <p:stCondLst>
                                            <p:cond delay="0"/>
                                          </p:stCondLst>
                                        </p:cTn>
                                        <p:tgtEl>
                                          <p:spTgt spid="257076">
                                            <p:txEl>
                                              <p:pRg st="0" end="0"/>
                                            </p:txEl>
                                          </p:spTgt>
                                        </p:tgtEl>
                                        <p:attrNameLst>
                                          <p:attrName>style.visibility</p:attrName>
                                        </p:attrNameLst>
                                      </p:cBhvr>
                                      <p:to>
                                        <p:strVal val="visible"/>
                                      </p:to>
                                    </p:set>
                                    <p:animEffect transition="in" filter="wheel(4)">
                                      <p:cBhvr>
                                        <p:cTn id="160" dur="2000"/>
                                        <p:tgtEl>
                                          <p:spTgt spid="257076">
                                            <p:txEl>
                                              <p:pRg st="0" end="0"/>
                                            </p:txEl>
                                          </p:spTgt>
                                        </p:tgtEl>
                                      </p:cBhvr>
                                    </p:animEffect>
                                  </p:childTnLst>
                                </p:cTn>
                              </p:par>
                              <p:par>
                                <p:cTn id="161" presetID="21" presetClass="entr" presetSubtype="4" fill="hold" nodeType="withEffect">
                                  <p:stCondLst>
                                    <p:cond delay="0"/>
                                  </p:stCondLst>
                                  <p:childTnLst>
                                    <p:set>
                                      <p:cBhvr>
                                        <p:cTn id="162" dur="1" fill="hold">
                                          <p:stCondLst>
                                            <p:cond delay="0"/>
                                          </p:stCondLst>
                                        </p:cTn>
                                        <p:tgtEl>
                                          <p:spTgt spid="257075">
                                            <p:txEl>
                                              <p:pRg st="0" end="0"/>
                                            </p:txEl>
                                          </p:spTgt>
                                        </p:tgtEl>
                                        <p:attrNameLst>
                                          <p:attrName>style.visibility</p:attrName>
                                        </p:attrNameLst>
                                      </p:cBhvr>
                                      <p:to>
                                        <p:strVal val="visible"/>
                                      </p:to>
                                    </p:set>
                                    <p:animEffect transition="in" filter="wheel(4)">
                                      <p:cBhvr>
                                        <p:cTn id="163" dur="2000"/>
                                        <p:tgtEl>
                                          <p:spTgt spid="257075">
                                            <p:txEl>
                                              <p:pRg st="0" end="0"/>
                                            </p:txEl>
                                          </p:spTgt>
                                        </p:tgtEl>
                                      </p:cBhvr>
                                    </p:animEffect>
                                  </p:childTnLst>
                                </p:cTn>
                              </p:par>
                              <p:par>
                                <p:cTn id="164" presetID="21" presetClass="entr" presetSubtype="4" fill="hold" nodeType="withEffect">
                                  <p:stCondLst>
                                    <p:cond delay="0"/>
                                  </p:stCondLst>
                                  <p:childTnLst>
                                    <p:set>
                                      <p:cBhvr>
                                        <p:cTn id="165" dur="1" fill="hold">
                                          <p:stCondLst>
                                            <p:cond delay="0"/>
                                          </p:stCondLst>
                                        </p:cTn>
                                        <p:tgtEl>
                                          <p:spTgt spid="257080">
                                            <p:txEl>
                                              <p:pRg st="0" end="0"/>
                                            </p:txEl>
                                          </p:spTgt>
                                        </p:tgtEl>
                                        <p:attrNameLst>
                                          <p:attrName>style.visibility</p:attrName>
                                        </p:attrNameLst>
                                      </p:cBhvr>
                                      <p:to>
                                        <p:strVal val="visible"/>
                                      </p:to>
                                    </p:set>
                                    <p:animEffect transition="in" filter="wheel(4)">
                                      <p:cBhvr>
                                        <p:cTn id="166" dur="2000"/>
                                        <p:tgtEl>
                                          <p:spTgt spid="257080">
                                            <p:txEl>
                                              <p:pRg st="0" end="0"/>
                                            </p:txEl>
                                          </p:spTgt>
                                        </p:tgtEl>
                                      </p:cBhvr>
                                    </p:animEffect>
                                  </p:childTnLst>
                                </p:cTn>
                              </p:par>
                              <p:par>
                                <p:cTn id="167" presetID="21" presetClass="entr" presetSubtype="4" fill="hold" nodeType="withEffect">
                                  <p:stCondLst>
                                    <p:cond delay="0"/>
                                  </p:stCondLst>
                                  <p:childTnLst>
                                    <p:set>
                                      <p:cBhvr>
                                        <p:cTn id="168" dur="1" fill="hold">
                                          <p:stCondLst>
                                            <p:cond delay="0"/>
                                          </p:stCondLst>
                                        </p:cTn>
                                        <p:tgtEl>
                                          <p:spTgt spid="257079">
                                            <p:txEl>
                                              <p:pRg st="0" end="0"/>
                                            </p:txEl>
                                          </p:spTgt>
                                        </p:tgtEl>
                                        <p:attrNameLst>
                                          <p:attrName>style.visibility</p:attrName>
                                        </p:attrNameLst>
                                      </p:cBhvr>
                                      <p:to>
                                        <p:strVal val="visible"/>
                                      </p:to>
                                    </p:set>
                                    <p:animEffect transition="in" filter="wheel(4)">
                                      <p:cBhvr>
                                        <p:cTn id="169" dur="2000"/>
                                        <p:tgtEl>
                                          <p:spTgt spid="257079">
                                            <p:txEl>
                                              <p:pRg st="0" end="0"/>
                                            </p:txEl>
                                          </p:spTgt>
                                        </p:tgtEl>
                                      </p:cBhvr>
                                    </p:animEffect>
                                  </p:childTnLst>
                                </p:cTn>
                              </p:par>
                              <p:par>
                                <p:cTn id="170" presetID="21" presetClass="entr" presetSubtype="4" fill="hold" nodeType="withEffect">
                                  <p:stCondLst>
                                    <p:cond delay="0"/>
                                  </p:stCondLst>
                                  <p:childTnLst>
                                    <p:set>
                                      <p:cBhvr>
                                        <p:cTn id="171" dur="1" fill="hold">
                                          <p:stCondLst>
                                            <p:cond delay="0"/>
                                          </p:stCondLst>
                                        </p:cTn>
                                        <p:tgtEl>
                                          <p:spTgt spid="257078">
                                            <p:txEl>
                                              <p:pRg st="0" end="0"/>
                                            </p:txEl>
                                          </p:spTgt>
                                        </p:tgtEl>
                                        <p:attrNameLst>
                                          <p:attrName>style.visibility</p:attrName>
                                        </p:attrNameLst>
                                      </p:cBhvr>
                                      <p:to>
                                        <p:strVal val="visible"/>
                                      </p:to>
                                    </p:set>
                                    <p:animEffect transition="in" filter="wheel(4)">
                                      <p:cBhvr>
                                        <p:cTn id="172" dur="2000"/>
                                        <p:tgtEl>
                                          <p:spTgt spid="257078">
                                            <p:txEl>
                                              <p:pRg st="0" end="0"/>
                                            </p:txEl>
                                          </p:spTgt>
                                        </p:tgtEl>
                                      </p:cBhvr>
                                    </p:animEffect>
                                  </p:childTnLst>
                                </p:cTn>
                              </p:par>
                              <p:par>
                                <p:cTn id="173" presetID="21" presetClass="entr" presetSubtype="4" fill="hold" nodeType="withEffect">
                                  <p:stCondLst>
                                    <p:cond delay="0"/>
                                  </p:stCondLst>
                                  <p:childTnLst>
                                    <p:set>
                                      <p:cBhvr>
                                        <p:cTn id="174" dur="1" fill="hold">
                                          <p:stCondLst>
                                            <p:cond delay="0"/>
                                          </p:stCondLst>
                                        </p:cTn>
                                        <p:tgtEl>
                                          <p:spTgt spid="257077">
                                            <p:txEl>
                                              <p:pRg st="0" end="0"/>
                                            </p:txEl>
                                          </p:spTgt>
                                        </p:tgtEl>
                                        <p:attrNameLst>
                                          <p:attrName>style.visibility</p:attrName>
                                        </p:attrNameLst>
                                      </p:cBhvr>
                                      <p:to>
                                        <p:strVal val="visible"/>
                                      </p:to>
                                    </p:set>
                                    <p:animEffect transition="in" filter="wheel(4)">
                                      <p:cBhvr>
                                        <p:cTn id="175" dur="2000"/>
                                        <p:tgtEl>
                                          <p:spTgt spid="257077">
                                            <p:txEl>
                                              <p:pRg st="0" end="0"/>
                                            </p:txEl>
                                          </p:spTgt>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8" presetClass="entr" presetSubtype="12" fill="hold" nodeType="clickEffect">
                                  <p:stCondLst>
                                    <p:cond delay="0"/>
                                  </p:stCondLst>
                                  <p:childTnLst>
                                    <p:set>
                                      <p:cBhvr>
                                        <p:cTn id="179" dur="1" fill="hold">
                                          <p:stCondLst>
                                            <p:cond delay="0"/>
                                          </p:stCondLst>
                                        </p:cTn>
                                        <p:tgtEl>
                                          <p:spTgt spid="257028">
                                            <p:txEl>
                                              <p:pRg st="0" end="0"/>
                                            </p:txEl>
                                          </p:spTgt>
                                        </p:tgtEl>
                                        <p:attrNameLst>
                                          <p:attrName>style.visibility</p:attrName>
                                        </p:attrNameLst>
                                      </p:cBhvr>
                                      <p:to>
                                        <p:strVal val="visible"/>
                                      </p:to>
                                    </p:set>
                                    <p:animEffect transition="in" filter="strips(downLeft)">
                                      <p:cBhvr>
                                        <p:cTn id="180" dur="500"/>
                                        <p:tgtEl>
                                          <p:spTgt spid="257028">
                                            <p:txEl>
                                              <p:pRg st="0" end="0"/>
                                            </p:txEl>
                                          </p:spTgt>
                                        </p:tgtEl>
                                      </p:cBhvr>
                                    </p:animEffect>
                                  </p:childTnLst>
                                  <p:subTnLst>
                                    <p:audio>
                                      <p:cMediaNode>
                                        <p:cTn display="0" masterRel="sameClick">
                                          <p:stCondLst>
                                            <p:cond evt="begin" delay="0">
                                              <p:tn val="178"/>
                                            </p:cond>
                                          </p:stCondLst>
                                          <p:endCondLst>
                                            <p:cond evt="onStopAudio" delay="0">
                                              <p:tgtEl>
                                                <p:sldTgt/>
                                              </p:tgtEl>
                                            </p:cond>
                                          </p:endCondLst>
                                        </p:cTn>
                                        <p:tgtEl>
                                          <p:sndTgt r:embed="rId3" name="applause.wav"/>
                                        </p:tgtEl>
                                      </p:cMediaNode>
                                    </p:audio>
                                  </p:subTnLst>
                                </p:cTn>
                              </p:par>
                              <p:par>
                                <p:cTn id="181" presetID="18" presetClass="entr" presetSubtype="12" fill="hold" nodeType="withEffect">
                                  <p:stCondLst>
                                    <p:cond delay="0"/>
                                  </p:stCondLst>
                                  <p:childTnLst>
                                    <p:set>
                                      <p:cBhvr>
                                        <p:cTn id="182" dur="1" fill="hold">
                                          <p:stCondLst>
                                            <p:cond delay="0"/>
                                          </p:stCondLst>
                                        </p:cTn>
                                        <p:tgtEl>
                                          <p:spTgt spid="257029">
                                            <p:txEl>
                                              <p:pRg st="0" end="0"/>
                                            </p:txEl>
                                          </p:spTgt>
                                        </p:tgtEl>
                                        <p:attrNameLst>
                                          <p:attrName>style.visibility</p:attrName>
                                        </p:attrNameLst>
                                      </p:cBhvr>
                                      <p:to>
                                        <p:strVal val="visible"/>
                                      </p:to>
                                    </p:set>
                                    <p:animEffect transition="in" filter="strips(downLeft)">
                                      <p:cBhvr>
                                        <p:cTn id="183" dur="500"/>
                                        <p:tgtEl>
                                          <p:spTgt spid="257029">
                                            <p:txEl>
                                              <p:pRg st="0" end="0"/>
                                            </p:txEl>
                                          </p:spTgt>
                                        </p:tgtEl>
                                      </p:cBhvr>
                                    </p:animEffect>
                                  </p:childTnLst>
                                </p:cTn>
                              </p:par>
                              <p:par>
                                <p:cTn id="184" presetID="18" presetClass="entr" presetSubtype="12" fill="hold" nodeType="withEffect">
                                  <p:stCondLst>
                                    <p:cond delay="0"/>
                                  </p:stCondLst>
                                  <p:childTnLst>
                                    <p:set>
                                      <p:cBhvr>
                                        <p:cTn id="185" dur="1" fill="hold">
                                          <p:stCondLst>
                                            <p:cond delay="0"/>
                                          </p:stCondLst>
                                        </p:cTn>
                                        <p:tgtEl>
                                          <p:spTgt spid="257031">
                                            <p:txEl>
                                              <p:pRg st="0" end="0"/>
                                            </p:txEl>
                                          </p:spTgt>
                                        </p:tgtEl>
                                        <p:attrNameLst>
                                          <p:attrName>style.visibility</p:attrName>
                                        </p:attrNameLst>
                                      </p:cBhvr>
                                      <p:to>
                                        <p:strVal val="visible"/>
                                      </p:to>
                                    </p:set>
                                    <p:animEffect transition="in" filter="strips(downLeft)">
                                      <p:cBhvr>
                                        <p:cTn id="186" dur="500"/>
                                        <p:tgtEl>
                                          <p:spTgt spid="257031">
                                            <p:txEl>
                                              <p:pRg st="0" end="0"/>
                                            </p:txEl>
                                          </p:spTgt>
                                        </p:tgtEl>
                                      </p:cBhvr>
                                    </p:animEffect>
                                  </p:childTnLst>
                                </p:cTn>
                              </p:par>
                              <p:par>
                                <p:cTn id="187" presetID="18" presetClass="entr" presetSubtype="12" fill="hold" nodeType="withEffect">
                                  <p:stCondLst>
                                    <p:cond delay="0"/>
                                  </p:stCondLst>
                                  <p:childTnLst>
                                    <p:set>
                                      <p:cBhvr>
                                        <p:cTn id="188" dur="1" fill="hold">
                                          <p:stCondLst>
                                            <p:cond delay="0"/>
                                          </p:stCondLst>
                                        </p:cTn>
                                        <p:tgtEl>
                                          <p:spTgt spid="257030">
                                            <p:txEl>
                                              <p:pRg st="0" end="0"/>
                                            </p:txEl>
                                          </p:spTgt>
                                        </p:tgtEl>
                                        <p:attrNameLst>
                                          <p:attrName>style.visibility</p:attrName>
                                        </p:attrNameLst>
                                      </p:cBhvr>
                                      <p:to>
                                        <p:strVal val="visible"/>
                                      </p:to>
                                    </p:set>
                                    <p:animEffect transition="in" filter="strips(downLeft)">
                                      <p:cBhvr>
                                        <p:cTn id="189" dur="500"/>
                                        <p:tgtEl>
                                          <p:spTgt spid="257030">
                                            <p:txEl>
                                              <p:pRg st="0" end="0"/>
                                            </p:txEl>
                                          </p:spTgt>
                                        </p:tgtEl>
                                      </p:cBhvr>
                                    </p:animEffect>
                                  </p:childTnLst>
                                </p:cTn>
                              </p:par>
                              <p:par>
                                <p:cTn id="190" presetID="18" presetClass="entr" presetSubtype="12" fill="hold" nodeType="withEffect">
                                  <p:stCondLst>
                                    <p:cond delay="0"/>
                                  </p:stCondLst>
                                  <p:childTnLst>
                                    <p:set>
                                      <p:cBhvr>
                                        <p:cTn id="191" dur="1" fill="hold">
                                          <p:stCondLst>
                                            <p:cond delay="0"/>
                                          </p:stCondLst>
                                        </p:cTn>
                                        <p:tgtEl>
                                          <p:spTgt spid="257033">
                                            <p:txEl>
                                              <p:pRg st="0" end="0"/>
                                            </p:txEl>
                                          </p:spTgt>
                                        </p:tgtEl>
                                        <p:attrNameLst>
                                          <p:attrName>style.visibility</p:attrName>
                                        </p:attrNameLst>
                                      </p:cBhvr>
                                      <p:to>
                                        <p:strVal val="visible"/>
                                      </p:to>
                                    </p:set>
                                    <p:animEffect transition="in" filter="strips(downLeft)">
                                      <p:cBhvr>
                                        <p:cTn id="192" dur="500"/>
                                        <p:tgtEl>
                                          <p:spTgt spid="257033">
                                            <p:txEl>
                                              <p:pRg st="0" end="0"/>
                                            </p:txEl>
                                          </p:spTgt>
                                        </p:tgtEl>
                                      </p:cBhvr>
                                    </p:animEffect>
                                  </p:childTnLst>
                                </p:cTn>
                              </p:par>
                              <p:par>
                                <p:cTn id="193" presetID="18" presetClass="entr" presetSubtype="12" fill="hold" nodeType="withEffect">
                                  <p:stCondLst>
                                    <p:cond delay="0"/>
                                  </p:stCondLst>
                                  <p:childTnLst>
                                    <p:set>
                                      <p:cBhvr>
                                        <p:cTn id="194" dur="1" fill="hold">
                                          <p:stCondLst>
                                            <p:cond delay="0"/>
                                          </p:stCondLst>
                                        </p:cTn>
                                        <p:tgtEl>
                                          <p:spTgt spid="257032">
                                            <p:txEl>
                                              <p:pRg st="0" end="0"/>
                                            </p:txEl>
                                          </p:spTgt>
                                        </p:tgtEl>
                                        <p:attrNameLst>
                                          <p:attrName>style.visibility</p:attrName>
                                        </p:attrNameLst>
                                      </p:cBhvr>
                                      <p:to>
                                        <p:strVal val="visible"/>
                                      </p:to>
                                    </p:set>
                                    <p:animEffect transition="in" filter="strips(downLeft)">
                                      <p:cBhvr>
                                        <p:cTn id="195" dur="500"/>
                                        <p:tgtEl>
                                          <p:spTgt spid="257032">
                                            <p:txEl>
                                              <p:pRg st="0" end="0"/>
                                            </p:txEl>
                                          </p:spTgt>
                                        </p:tgtEl>
                                      </p:cBhvr>
                                    </p:animEffect>
                                  </p:childTnLst>
                                </p:cTn>
                              </p:par>
                              <p:par>
                                <p:cTn id="196" presetID="18" presetClass="entr" presetSubtype="12" fill="hold" nodeType="withEffect">
                                  <p:stCondLst>
                                    <p:cond delay="0"/>
                                  </p:stCondLst>
                                  <p:childTnLst>
                                    <p:set>
                                      <p:cBhvr>
                                        <p:cTn id="197" dur="1" fill="hold">
                                          <p:stCondLst>
                                            <p:cond delay="0"/>
                                          </p:stCondLst>
                                        </p:cTn>
                                        <p:tgtEl>
                                          <p:spTgt spid="257034">
                                            <p:txEl>
                                              <p:pRg st="0" end="0"/>
                                            </p:txEl>
                                          </p:spTgt>
                                        </p:tgtEl>
                                        <p:attrNameLst>
                                          <p:attrName>style.visibility</p:attrName>
                                        </p:attrNameLst>
                                      </p:cBhvr>
                                      <p:to>
                                        <p:strVal val="visible"/>
                                      </p:to>
                                    </p:set>
                                    <p:animEffect transition="in" filter="strips(downLeft)">
                                      <p:cBhvr>
                                        <p:cTn id="198" dur="500"/>
                                        <p:tgtEl>
                                          <p:spTgt spid="257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868362"/>
          </a:xfrm>
        </p:spPr>
        <p:txBody>
          <a:bodyPr/>
          <a:lstStyle/>
          <a:p>
            <a:pPr eaLnBrk="1" hangingPunct="1"/>
            <a:r>
              <a:rPr lang="en-US" sz="2400">
                <a:latin typeface="Times New Roman" pitchFamily="18" charset="0"/>
                <a:cs typeface="Times New Roman" pitchFamily="18" charset="0"/>
              </a:rPr>
              <a:t>1- Địa danh ta tấn công vào ngày 10/3? (có 11 chữ cái)</a:t>
            </a:r>
          </a:p>
        </p:txBody>
      </p:sp>
      <p:sp>
        <p:nvSpPr>
          <p:cNvPr id="80899" name="Rectangle 3"/>
          <p:cNvSpPr>
            <a:spLocks noGrp="1" noChangeArrowheads="1"/>
          </p:cNvSpPr>
          <p:nvPr>
            <p:ph type="body" idx="1"/>
          </p:nvPr>
        </p:nvSpPr>
        <p:spPr>
          <a:xfrm>
            <a:off x="457200" y="1066800"/>
            <a:ext cx="8229600" cy="838200"/>
          </a:xfrm>
        </p:spPr>
        <p:txBody>
          <a:bodyPr/>
          <a:lstStyle/>
          <a:p>
            <a:pPr eaLnBrk="1" hangingPunct="1">
              <a:buFontTx/>
              <a:buNone/>
            </a:pPr>
            <a:r>
              <a:rPr lang="en-US" sz="2400">
                <a:latin typeface="Times New Roman" pitchFamily="18" charset="0"/>
                <a:cs typeface="Times New Roman" pitchFamily="18" charset="0"/>
              </a:rPr>
              <a:t>    2- Địa danh ta tấn công và giải phóng vào ngày 25/3? (có 3 chữ cái)</a:t>
            </a:r>
          </a:p>
        </p:txBody>
      </p:sp>
      <p:sp>
        <p:nvSpPr>
          <p:cNvPr id="80900" name="Rectangle 4"/>
          <p:cNvSpPr>
            <a:spLocks noChangeArrowheads="1"/>
          </p:cNvSpPr>
          <p:nvPr/>
        </p:nvSpPr>
        <p:spPr bwMode="auto">
          <a:xfrm>
            <a:off x="533400" y="18288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3- Tên gọi khác của Dinh Thống nhất? (có 6 chữ cái)</a:t>
            </a:r>
          </a:p>
        </p:txBody>
      </p:sp>
      <p:sp>
        <p:nvSpPr>
          <p:cNvPr id="80901" name="Rectangle 5"/>
          <p:cNvSpPr>
            <a:spLocks noChangeArrowheads="1"/>
          </p:cNvSpPr>
          <p:nvPr/>
        </p:nvSpPr>
        <p:spPr bwMode="auto">
          <a:xfrm>
            <a:off x="762000" y="24384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4- Địa danh ta tấn công và giải phóng vào ngày 29/3? (có 6 chữ cái)</a:t>
            </a:r>
          </a:p>
        </p:txBody>
      </p:sp>
      <p:sp>
        <p:nvSpPr>
          <p:cNvPr id="80902" name="Rectangle 6"/>
          <p:cNvSpPr>
            <a:spLocks noChangeArrowheads="1"/>
          </p:cNvSpPr>
          <p:nvPr/>
        </p:nvSpPr>
        <p:spPr bwMode="auto">
          <a:xfrm>
            <a:off x="685800" y="33528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5- Tên đồng chí đã cắm lá cờ giải phóng trên nóc Dinh Độc lập? (có 12 chữ cái)</a:t>
            </a:r>
          </a:p>
        </p:txBody>
      </p:sp>
      <p:sp>
        <p:nvSpPr>
          <p:cNvPr id="80903" name="Rectangle 7"/>
          <p:cNvSpPr>
            <a:spLocks noChangeArrowheads="1"/>
          </p:cNvSpPr>
          <p:nvPr/>
        </p:nvSpPr>
        <p:spPr bwMode="auto">
          <a:xfrm>
            <a:off x="609600" y="426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6- Tên gọi khác của lá cờ cách mạng ta? (có 6 chữ cái)</a:t>
            </a:r>
          </a:p>
        </p:txBody>
      </p:sp>
      <p:sp>
        <p:nvSpPr>
          <p:cNvPr id="80904" name="Rectangle 8"/>
          <p:cNvSpPr>
            <a:spLocks noChangeArrowheads="1"/>
          </p:cNvSpPr>
          <p:nvPr/>
        </p:nvSpPr>
        <p:spPr bwMode="auto">
          <a:xfrm>
            <a:off x="609600" y="5029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7- Tên chiến dịch miền Nam, thống nhất đất nước? (có 9 chữ cái)</a:t>
            </a:r>
          </a:p>
        </p:txBody>
      </p:sp>
    </p:spTree>
  </p:cSld>
  <p:clrMapOvr>
    <a:masterClrMapping/>
  </p:clrMapOvr>
  <p:transition advTm="24000">
    <p:cut/>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36867" name="Rectangle 7"/>
          <p:cNvSpPr>
            <a:spLocks noChangeArrowheads="1"/>
          </p:cNvSpPr>
          <p:nvPr/>
        </p:nvSpPr>
        <p:spPr bwMode="auto">
          <a:xfrm>
            <a:off x="381000" y="1290638"/>
            <a:ext cx="47212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u="sng">
                <a:solidFill>
                  <a:srgbClr val="000000"/>
                </a:solidFill>
                <a:latin typeface="Times New Roman" pitchFamily="18" charset="0"/>
              </a:rPr>
              <a:t>I. Chiến dịch lịch sử Hồ Chí Minh.</a:t>
            </a:r>
            <a:endParaRPr lang="en-US" altLang="en-US" u="sng">
              <a:solidFill>
                <a:srgbClr val="000000"/>
              </a:solidFill>
              <a:latin typeface="Times New Roman" pitchFamily="18" charset="0"/>
            </a:endParaRPr>
          </a:p>
          <a:p>
            <a:pPr eaLnBrk="0" hangingPunct="0"/>
            <a:endParaRPr lang="en-US" altLang="en-US" u="sng">
              <a:solidFill>
                <a:srgbClr val="000000"/>
              </a:solidFill>
              <a:latin typeface="Times New Roman" pitchFamily="18" charset="0"/>
            </a:endParaRPr>
          </a:p>
        </p:txBody>
      </p:sp>
      <p:sp>
        <p:nvSpPr>
          <p:cNvPr id="36868" name="Text Box 14"/>
          <p:cNvSpPr txBox="1">
            <a:spLocks noChangeArrowheads="1"/>
          </p:cNvSpPr>
          <p:nvPr/>
        </p:nvSpPr>
        <p:spPr bwMode="auto">
          <a:xfrm>
            <a:off x="381000" y="1828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b="1" u="sng">
                <a:solidFill>
                  <a:srgbClr val="000000"/>
                </a:solidFill>
                <a:latin typeface="Times New Roman" pitchFamily="18" charset="0"/>
              </a:rPr>
              <a:t>II. Diễn biến</a:t>
            </a:r>
            <a:r>
              <a:rPr lang="en-US" altLang="en-US" b="1">
                <a:solidFill>
                  <a:srgbClr val="000000"/>
                </a:solidFill>
                <a:latin typeface="Times New Roman" pitchFamily="18" charset="0"/>
              </a:rPr>
              <a:t>.</a:t>
            </a:r>
          </a:p>
        </p:txBody>
      </p:sp>
      <p:sp>
        <p:nvSpPr>
          <p:cNvPr id="26640" name="Rectangle 16"/>
          <p:cNvSpPr>
            <a:spLocks noChangeArrowheads="1"/>
          </p:cNvSpPr>
          <p:nvPr/>
        </p:nvSpPr>
        <p:spPr bwMode="auto">
          <a:xfrm>
            <a:off x="304800" y="35052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a:solidFill>
                  <a:srgbClr val="000000"/>
                </a:solidFill>
                <a:latin typeface="Times New Roman" pitchFamily="18" charset="0"/>
              </a:rPr>
              <a:t>-</a:t>
            </a:r>
            <a:r>
              <a:rPr lang="en-US" altLang="en-US" sz="2800">
                <a:solidFill>
                  <a:srgbClr val="000000"/>
                </a:solidFill>
                <a:latin typeface="Times New Roman" pitchFamily="18" charset="0"/>
              </a:rPr>
              <a:t>Chiến dịch Hồ Chí Minh bắt đầu  từ 17 giờ ngày 26-4-1975. Kết thúc hồi 11 giờ 30 phút ngày 30-4-1975.</a:t>
            </a:r>
          </a:p>
        </p:txBody>
      </p:sp>
      <p:sp>
        <p:nvSpPr>
          <p:cNvPr id="26641" name="Rectangle 17"/>
          <p:cNvSpPr>
            <a:spLocks noChangeArrowheads="1"/>
          </p:cNvSpPr>
          <p:nvPr/>
        </p:nvSpPr>
        <p:spPr bwMode="auto">
          <a:xfrm>
            <a:off x="304800" y="23622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a:solidFill>
                  <a:srgbClr val="000000"/>
                </a:solidFill>
                <a:latin typeface="Times New Roman" pitchFamily="18" charset="0"/>
              </a:rPr>
              <a:t>-Chiến dịch Hồ Chí Minh bắt đầu khi nào và kết thúc</a:t>
            </a:r>
          </a:p>
          <a:p>
            <a:pPr eaLnBrk="0" hangingPunct="0"/>
            <a:r>
              <a:rPr lang="en-US" altLang="en-US" sz="2800" b="1">
                <a:solidFill>
                  <a:srgbClr val="000000"/>
                </a:solidFill>
                <a:latin typeface="Times New Roman" pitchFamily="18" charset="0"/>
              </a:rPr>
              <a:t>  bao giờ?</a:t>
            </a:r>
          </a:p>
        </p:txBody>
      </p:sp>
      <p:sp>
        <p:nvSpPr>
          <p:cNvPr id="14" name="Text Box 18"/>
          <p:cNvSpPr txBox="1">
            <a:spLocks noChangeArrowheads="1"/>
          </p:cNvSpPr>
          <p:nvPr/>
        </p:nvSpPr>
        <p:spPr bwMode="auto">
          <a:xfrm>
            <a:off x="2362200" y="0"/>
            <a:ext cx="4419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130000"/>
              </a:lnSpc>
            </a:pPr>
            <a:r>
              <a:rPr lang="en-US" altLang="en-US" sz="3200" b="1">
                <a:solidFill>
                  <a:srgbClr val="000000"/>
                </a:solidFill>
                <a:latin typeface="Times New Roman" pitchFamily="18" charset="0"/>
              </a:rPr>
              <a:t>Lịch sử</a:t>
            </a:r>
          </a:p>
          <a:p>
            <a:pPr algn="ctr">
              <a:lnSpc>
                <a:spcPct val="130000"/>
              </a:lnSpc>
            </a:pPr>
            <a:r>
              <a:rPr lang="en-US" altLang="en-US" sz="3200" b="1">
                <a:solidFill>
                  <a:srgbClr val="000000"/>
                </a:solidFill>
                <a:latin typeface="Times New Roman" pitchFamily="18" charset="0"/>
              </a:rPr>
              <a:t>Tiến vào Dinh Độc Lập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41"/>
                                        </p:tgtEl>
                                        <p:attrNameLst>
                                          <p:attrName>style.visibility</p:attrName>
                                        </p:attrNameLst>
                                      </p:cBhvr>
                                      <p:to>
                                        <p:strVal val="visible"/>
                                      </p:to>
                                    </p:set>
                                    <p:anim to="" calcmode="lin" valueType="num">
                                      <p:cBhvr>
                                        <p:cTn id="7" dur="1" fill="hold"/>
                                        <p:tgtEl>
                                          <p:spTgt spid="2664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640"/>
                                        </p:tgtEl>
                                        <p:attrNameLst>
                                          <p:attrName>style.visibility</p:attrName>
                                        </p:attrNameLst>
                                      </p:cBhvr>
                                      <p:to>
                                        <p:strVal val="visible"/>
                                      </p:to>
                                    </p:set>
                                    <p:animEffect transition="in" filter="wheel(4)">
                                      <p:cBhvr>
                                        <p:cTn id="12" dur="2000"/>
                                        <p:tgtEl>
                                          <p:spTgt spid="26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p:cTn id="17"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p:bldP spid="266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762000" y="68580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ltLang="en-US" sz="1800">
              <a:solidFill>
                <a:srgbClr val="000000"/>
              </a:solidFill>
            </a:endParaRPr>
          </a:p>
        </p:txBody>
      </p:sp>
      <p:sp>
        <p:nvSpPr>
          <p:cNvPr id="37891" name="Text Box 9"/>
          <p:cNvSpPr txBox="1">
            <a:spLocks noChangeArrowheads="1"/>
          </p:cNvSpPr>
          <p:nvPr/>
        </p:nvSpPr>
        <p:spPr bwMode="auto">
          <a:xfrm>
            <a:off x="5927725" y="1103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solidFill>
                <a:srgbClr val="000000"/>
              </a:solidFill>
            </a:endParaRPr>
          </a:p>
        </p:txBody>
      </p:sp>
      <p:pic>
        <p:nvPicPr>
          <p:cNvPr id="15374" name="H9DOAN2.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305800" cy="4191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375" name="Text Box 15"/>
          <p:cNvSpPr txBox="1">
            <a:spLocks noChangeArrowheads="1"/>
          </p:cNvSpPr>
          <p:nvPr/>
        </p:nvSpPr>
        <p:spPr bwMode="auto">
          <a:xfrm>
            <a:off x="533400" y="6248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3200" b="1">
                <a:solidFill>
                  <a:srgbClr val="000000"/>
                </a:solidFill>
                <a:latin typeface="Times New Roman" pitchFamily="18" charset="0"/>
              </a:rPr>
              <a:t>Ban chỉ huy họp bàn phương án tác chiến.</a:t>
            </a:r>
          </a:p>
        </p:txBody>
      </p:sp>
      <p:sp>
        <p:nvSpPr>
          <p:cNvPr id="37894" name="Text Box 17"/>
          <p:cNvSpPr txBox="1">
            <a:spLocks noChangeArrowheads="1"/>
          </p:cNvSpPr>
          <p:nvPr/>
        </p:nvSpPr>
        <p:spPr bwMode="auto">
          <a:xfrm>
            <a:off x="35814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ltLang="en-US" sz="1800">
              <a:solidFill>
                <a:srgbClr val="000000"/>
              </a:solidFill>
            </a:endParaRPr>
          </a:p>
        </p:txBody>
      </p:sp>
      <p:sp>
        <p:nvSpPr>
          <p:cNvPr id="15378" name="Text Box 18"/>
          <p:cNvSpPr txBox="1">
            <a:spLocks noChangeArrowheads="1"/>
          </p:cNvSpPr>
          <p:nvPr/>
        </p:nvSpPr>
        <p:spPr bwMode="auto">
          <a:xfrm>
            <a:off x="2362200" y="306388"/>
            <a:ext cx="4419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3200" b="1">
                <a:solidFill>
                  <a:srgbClr val="000000"/>
                </a:solidFill>
                <a:latin typeface="Times New Roman" pitchFamily="18" charset="0"/>
              </a:rPr>
              <a:t>Lịch sử</a:t>
            </a:r>
          </a:p>
          <a:p>
            <a:pPr algn="ctr">
              <a:spcBef>
                <a:spcPct val="50000"/>
              </a:spcBef>
            </a:pPr>
            <a:r>
              <a:rPr lang="en-US" altLang="en-US" sz="3200" b="1">
                <a:solidFill>
                  <a:srgbClr val="000000"/>
                </a:solidFill>
                <a:latin typeface="Times New Roman" pitchFamily="18" charset="0"/>
              </a:rPr>
              <a:t>Tiến vào Dinh Độc Lập</a:t>
            </a:r>
          </a:p>
        </p:txBody>
      </p:sp>
      <p:pic>
        <p:nvPicPr>
          <p:cNvPr id="153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305800" cy="4419600"/>
          </a:xfrm>
          <a:prstGeom prst="rect">
            <a:avLst/>
          </a:prstGeom>
          <a:noFill/>
          <a:ln w="57150">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wheel(4)">
                                      <p:cBhvr>
                                        <p:cTn id="7" dur="2000"/>
                                        <p:tgtEl>
                                          <p:spTgt spid="15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5375"/>
                                        </p:tgtEl>
                                        <p:attrNameLst>
                                          <p:attrName>style.visibility</p:attrName>
                                        </p:attrNameLst>
                                      </p:cBhvr>
                                      <p:to>
                                        <p:strVal val="visible"/>
                                      </p:to>
                                    </p:set>
                                    <p:anim calcmode="lin" valueType="num">
                                      <p:cBhvr additive="base">
                                        <p:cTn id="12" dur="5000" fill="hold"/>
                                        <p:tgtEl>
                                          <p:spTgt spid="15375"/>
                                        </p:tgtEl>
                                        <p:attrNameLst>
                                          <p:attrName>ppt_x</p:attrName>
                                        </p:attrNameLst>
                                      </p:cBhvr>
                                      <p:tavLst>
                                        <p:tav tm="0">
                                          <p:val>
                                            <p:strVal val="#ppt_x"/>
                                          </p:val>
                                        </p:tav>
                                        <p:tav tm="100000">
                                          <p:val>
                                            <p:strVal val="#ppt_x"/>
                                          </p:val>
                                        </p:tav>
                                      </p:tavLst>
                                    </p:anim>
                                    <p:anim calcmode="lin" valueType="num">
                                      <p:cBhvr additive="base">
                                        <p:cTn id="13" dur="5000" fill="hold"/>
                                        <p:tgtEl>
                                          <p:spTgt spid="153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15374"/>
                                        </p:tgtEl>
                                      </p:cBhvr>
                                    </p:animEffect>
                                    <p:set>
                                      <p:cBhvr>
                                        <p:cTn id="18" dur="1" fill="hold">
                                          <p:stCondLst>
                                            <p:cond delay="499"/>
                                          </p:stCondLst>
                                        </p:cTn>
                                        <p:tgtEl>
                                          <p:spTgt spid="15374"/>
                                        </p:tgtEl>
                                        <p:attrNameLst>
                                          <p:attrName>style.visibility</p:attrName>
                                        </p:attrNameLst>
                                      </p:cBhvr>
                                      <p:to>
                                        <p:strVal val="hidden"/>
                                      </p:to>
                                    </p:set>
                                    <p:cmd type="call" cmd="stop">
                                      <p:cBhvr>
                                        <p:cTn id="19" dur="1">
                                          <p:stCondLst>
                                            <p:cond delay="499"/>
                                          </p:stCondLst>
                                        </p:cTn>
                                        <p:tgtEl>
                                          <p:spTgt spid="15374"/>
                                        </p:tgtEl>
                                      </p:cBhvr>
                                    </p:cmd>
                                  </p:childTnLst>
                                </p:cTn>
                              </p:par>
                              <p:par>
                                <p:cTn id="20" presetID="4" presetClass="exit" presetSubtype="16" fill="hold" grpId="1" nodeType="withEffect">
                                  <p:stCondLst>
                                    <p:cond delay="0"/>
                                  </p:stCondLst>
                                  <p:childTnLst>
                                    <p:animEffect transition="out" filter="box(in)">
                                      <p:cBhvr>
                                        <p:cTn id="21" dur="500"/>
                                        <p:tgtEl>
                                          <p:spTgt spid="15375"/>
                                        </p:tgtEl>
                                      </p:cBhvr>
                                    </p:animEffect>
                                    <p:set>
                                      <p:cBhvr>
                                        <p:cTn id="22" dur="1" fill="hold">
                                          <p:stCondLst>
                                            <p:cond delay="499"/>
                                          </p:stCondLst>
                                        </p:cTn>
                                        <p:tgtEl>
                                          <p:spTgt spid="1537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5380"/>
                                        </p:tgtEl>
                                        <p:attrNameLst>
                                          <p:attrName>style.visibility</p:attrName>
                                        </p:attrNameLst>
                                      </p:cBhvr>
                                      <p:to>
                                        <p:strVal val="visible"/>
                                      </p:to>
                                    </p:set>
                                    <p:anim to="" calcmode="lin" valueType="num">
                                      <p:cBhvr>
                                        <p:cTn id="27" dur="1" fill="hold"/>
                                        <p:tgtEl>
                                          <p:spTgt spid="15380"/>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5378">
                                            <p:txEl>
                                              <p:pRg st="1" end="1"/>
                                            </p:txEl>
                                          </p:spTgt>
                                        </p:tgtEl>
                                        <p:attrNameLst>
                                          <p:attrName>style.visibility</p:attrName>
                                        </p:attrNameLst>
                                      </p:cBhvr>
                                      <p:to>
                                        <p:strVal val="visible"/>
                                      </p:to>
                                    </p:set>
                                    <p:anim calcmode="lin" valueType="num">
                                      <p:cBhvr>
                                        <p:cTn id="32" dur="1000" fill="hold"/>
                                        <p:tgtEl>
                                          <p:spTgt spid="15378">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15378">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1537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nodeType="clickEffect">
                                  <p:stCondLst>
                                    <p:cond delay="0"/>
                                  </p:stCondLst>
                                  <p:childTnLst>
                                    <p:set>
                                      <p:cBhvr>
                                        <p:cTn id="38" dur="1" fill="hold">
                                          <p:stCondLst>
                                            <p:cond delay="0"/>
                                          </p:stCondLst>
                                        </p:cTn>
                                        <p:tgtEl>
                                          <p:spTgt spid="15378">
                                            <p:txEl>
                                              <p:pRg st="0" end="0"/>
                                            </p:txEl>
                                          </p:spTgt>
                                        </p:tgtEl>
                                        <p:attrNameLst>
                                          <p:attrName>style.visibility</p:attrName>
                                        </p:attrNameLst>
                                      </p:cBhvr>
                                      <p:to>
                                        <p:strVal val="visible"/>
                                      </p:to>
                                    </p:set>
                                    <p:anim calcmode="lin" valueType="num">
                                      <p:cBhvr>
                                        <p:cTn id="39" dur="1000" fill="hold"/>
                                        <p:tgtEl>
                                          <p:spTgt spid="15378">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15378">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2" fill="hold" display="0">
                  <p:stCondLst>
                    <p:cond delay="indefinite"/>
                  </p:stCondLst>
                  <p:endCondLst>
                    <p:cond evt="onNext" delay="0">
                      <p:tgtEl>
                        <p:sldTgt/>
                      </p:tgtEl>
                    </p:cond>
                    <p:cond evt="onPrev" delay="0">
                      <p:tgtEl>
                        <p:sldTgt/>
                      </p:tgtEl>
                    </p:cond>
                  </p:endCondLst>
                </p:cTn>
                <p:tgtEl>
                  <p:spTgt spid="15374"/>
                </p:tgtEl>
              </p:cMediaNode>
            </p:video>
          </p:childTnLst>
        </p:cTn>
      </p:par>
    </p:tnLst>
    <p:bldLst>
      <p:bldP spid="15375" grpId="0"/>
      <p:bldP spid="1537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1692275"/>
            <a:ext cx="8534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latin typeface="Times New Roman" pitchFamily="18" charset="0"/>
              </a:rPr>
              <a:t>Hoạt động 1: Khái quát về “Cuộc tổng tiến công và nổi dậy mùa xuân năm 1975”</a:t>
            </a:r>
          </a:p>
        </p:txBody>
      </p:sp>
      <p:sp>
        <p:nvSpPr>
          <p:cNvPr id="38915" name="Text Box 3"/>
          <p:cNvSpPr txBox="1">
            <a:spLocks noChangeArrowheads="1"/>
          </p:cNvSpPr>
          <p:nvPr/>
        </p:nvSpPr>
        <p:spPr bwMode="auto">
          <a:xfrm>
            <a:off x="152400" y="2925763"/>
            <a:ext cx="8534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 Hãy so sánh lực lượng của ta và chính quyền Sài Gòn sau Hiệp định Pa-ri ?</a:t>
            </a:r>
          </a:p>
        </p:txBody>
      </p:sp>
      <p:sp>
        <p:nvSpPr>
          <p:cNvPr id="38916" name="Film">
            <a:hlinkClick r:id="rId2" action="ppaction://hlinksldjump"/>
          </p:cNvPr>
          <p:cNvSpPr>
            <a:spLocks noEditPoints="1" noChangeArrowheads="1"/>
          </p:cNvSpPr>
          <p:nvPr/>
        </p:nvSpPr>
        <p:spPr bwMode="auto">
          <a:xfrm rot="5400000">
            <a:off x="4119562" y="1760538"/>
            <a:ext cx="904875" cy="9144000"/>
          </a:xfrm>
          <a:custGeom>
            <a:avLst/>
            <a:gdLst>
              <a:gd name="T0" fmla="*/ 0 w 21600"/>
              <a:gd name="T1" fmla="*/ 0 h 21600"/>
              <a:gd name="T2" fmla="*/ 24629231 w 21600"/>
              <a:gd name="T3" fmla="*/ 0 h 21600"/>
              <a:gd name="T4" fmla="*/ 46169739 w 21600"/>
              <a:gd name="T5" fmla="*/ 0 h 21600"/>
              <a:gd name="T6" fmla="*/ 46169739 w 21600"/>
              <a:gd name="T7" fmla="*/ 2147483647 h 21600"/>
              <a:gd name="T8" fmla="*/ 46169739 w 21600"/>
              <a:gd name="T9" fmla="*/ 2147483647 h 21600"/>
              <a:gd name="T10" fmla="*/ 24629231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964 w 21600"/>
              <a:gd name="T25" fmla="*/ 8124 h 21600"/>
              <a:gd name="T26" fmla="*/ 17091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00FFFF"/>
          </a:solidFill>
          <a:ln w="9525">
            <a:solidFill>
              <a:srgbClr val="000000"/>
            </a:solidFill>
            <a:miter lim="800000"/>
            <a:headEnd/>
            <a:tailEnd/>
          </a:ln>
        </p:spPr>
        <p:txBody>
          <a:bodyPr/>
          <a:lstStyle/>
          <a:p>
            <a:endParaRPr lang="en-US"/>
          </a:p>
        </p:txBody>
      </p:sp>
      <p:sp>
        <p:nvSpPr>
          <p:cNvPr id="38917" name="Text Box 7"/>
          <p:cNvSpPr txBox="1">
            <a:spLocks noChangeArrowheads="1"/>
          </p:cNvSpPr>
          <p:nvPr/>
        </p:nvSpPr>
        <p:spPr bwMode="auto">
          <a:xfrm>
            <a:off x="142875" y="3997325"/>
            <a:ext cx="8534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 Trước khi chiến dịch Hồ Chí Minh diễn ra, ta đã giành thắng lợi bằng những chiến dịch nào?</a:t>
            </a:r>
          </a:p>
        </p:txBody>
      </p:sp>
      <p:sp>
        <p:nvSpPr>
          <p:cNvPr id="38918" name="Text Box 10"/>
          <p:cNvSpPr txBox="1">
            <a:spLocks noChangeArrowheads="1"/>
          </p:cNvSpPr>
          <p:nvPr/>
        </p:nvSpPr>
        <p:spPr bwMode="auto">
          <a:xfrm>
            <a:off x="0" y="547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38919" name="Text Box 12"/>
          <p:cNvSpPr txBox="1">
            <a:spLocks noChangeArrowheads="1"/>
          </p:cNvSpPr>
          <p:nvPr/>
        </p:nvSpPr>
        <p:spPr bwMode="auto">
          <a:xfrm>
            <a:off x="0" y="94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92075" y="4095750"/>
            <a:ext cx="8763000" cy="2370138"/>
            <a:chOff x="536" y="2779"/>
            <a:chExt cx="4688" cy="1101"/>
          </a:xfrm>
        </p:grpSpPr>
        <p:sp>
          <p:nvSpPr>
            <p:cNvPr id="8195" name="AutoShape 3" descr="2lvxpuf"/>
            <p:cNvSpPr>
              <a:spLocks noChangeArrowheads="1"/>
            </p:cNvSpPr>
            <p:nvPr/>
          </p:nvSpPr>
          <p:spPr bwMode="auto">
            <a:xfrm>
              <a:off x="536" y="2779"/>
              <a:ext cx="4688" cy="1101"/>
            </a:xfrm>
            <a:prstGeom prst="horizontalScroll">
              <a:avLst>
                <a:gd name="adj" fmla="val 19787"/>
              </a:avLst>
            </a:prstGeom>
            <a:blipFill dpi="0" rotWithShape="1">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3600" b="1">
                <a:solidFill>
                  <a:srgbClr val="3333FF"/>
                </a:solidFill>
                <a:effectLst>
                  <a:outerShdw blurRad="38100" dist="38100" dir="2700000" algn="tl">
                    <a:srgbClr val="C0C0C0"/>
                  </a:outerShdw>
                </a:effectLst>
                <a:cs typeface="Arial" charset="0"/>
              </a:endParaRPr>
            </a:p>
            <a:p>
              <a:pPr algn="ctr">
                <a:defRPr/>
              </a:pPr>
              <a:endParaRPr lang="en-US" sz="3600">
                <a:solidFill>
                  <a:srgbClr val="3333FF"/>
                </a:solidFill>
                <a:cs typeface="Arial" charset="0"/>
              </a:endParaRPr>
            </a:p>
          </p:txBody>
        </p:sp>
        <p:sp>
          <p:nvSpPr>
            <p:cNvPr id="39956" name="Text Box 4"/>
            <p:cNvSpPr txBox="1">
              <a:spLocks noChangeArrowheads="1"/>
            </p:cNvSpPr>
            <p:nvPr/>
          </p:nvSpPr>
          <p:spPr bwMode="auto">
            <a:xfrm>
              <a:off x="792" y="3088"/>
              <a:ext cx="439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sz="2800" b="1" i="1">
                  <a:latin typeface="Times New Roman" pitchFamily="18" charset="0"/>
                </a:rPr>
                <a:t>Lúc này, Đảng ta quyết định mở</a:t>
              </a:r>
              <a:r>
                <a:rPr lang="en-US" sz="2800" i="1">
                  <a:latin typeface="Times New Roman" pitchFamily="18" charset="0"/>
                </a:rPr>
                <a:t> </a:t>
              </a:r>
              <a:r>
                <a:rPr lang="en-US" sz="2800" b="1" i="1">
                  <a:solidFill>
                    <a:srgbClr val="FF0000"/>
                  </a:solidFill>
                  <a:latin typeface="Times New Roman" pitchFamily="18" charset="0"/>
                </a:rPr>
                <a:t>Cuộc tổng tiến công và nổi dậy bắt đầu từ ngày 4/3/1975</a:t>
              </a:r>
            </a:p>
          </p:txBody>
        </p:sp>
      </p:grpSp>
      <p:sp>
        <p:nvSpPr>
          <p:cNvPr id="39939" name="Text Box 6"/>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39940" name="Text Box 8"/>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graphicFrame>
        <p:nvGraphicFramePr>
          <p:cNvPr id="8201" name="Group 9"/>
          <p:cNvGraphicFramePr>
            <a:graphicFrameLocks noGrp="1"/>
          </p:cNvGraphicFramePr>
          <p:nvPr>
            <p:ph/>
          </p:nvPr>
        </p:nvGraphicFramePr>
        <p:xfrm>
          <a:off x="457200" y="2438400"/>
          <a:ext cx="8229600" cy="16764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dirty="0" err="1">
                          <a:latin typeface="Times New Roman" pitchFamily="18" charset="0"/>
                        </a:rPr>
                        <a:t>Chính</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Sài</a:t>
                      </a:r>
                      <a:r>
                        <a:rPr lang="en-US" sz="2400" b="1" dirty="0">
                          <a:latin typeface="Times New Roman" pitchFamily="18" charset="0"/>
                        </a:rPr>
                        <a:t> </a:t>
                      </a:r>
                      <a:r>
                        <a:rPr lang="en-US" sz="2400" b="1" dirty="0" err="1">
                          <a:latin typeface="Times New Roman" pitchFamily="18" charset="0"/>
                        </a:rPr>
                        <a:t>Gòn</a:t>
                      </a:r>
                      <a:r>
                        <a:rPr lang="en-US" sz="2400" b="1" dirty="0">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err="1">
                          <a:ln>
                            <a:noFill/>
                          </a:ln>
                          <a:solidFill>
                            <a:schemeClr val="tx1"/>
                          </a:solidFill>
                          <a:effectLst/>
                          <a:latin typeface="Times New Roman" pitchFamily="18" charset="0"/>
                        </a:rPr>
                        <a:t>Địch</a:t>
                      </a:r>
                      <a:r>
                        <a:rPr kumimoji="0" lang="en-US" sz="2400" b="1" i="0" u="none" strike="noStrike" cap="none" normalizeH="0" baseline="0" dirty="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dirty="0" err="1">
                          <a:latin typeface="Times New Roman" pitchFamily="18" charset="0"/>
                        </a:rPr>
                        <a:t>Lực</a:t>
                      </a:r>
                      <a:r>
                        <a:rPr lang="en-US" sz="2400" b="1" dirty="0">
                          <a:latin typeface="Times New Roman" pitchFamily="18" charset="0"/>
                        </a:rPr>
                        <a:t> </a:t>
                      </a:r>
                      <a:r>
                        <a:rPr lang="en-US" sz="2400" b="1" dirty="0" err="1">
                          <a:latin typeface="Times New Roman" pitchFamily="18" charset="0"/>
                        </a:rPr>
                        <a:t>lượng</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ta</a:t>
                      </a:r>
                      <a:endParaRPr kumimoji="0" lang="en-US"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52" name="Text Box 20"/>
          <p:cNvSpPr txBox="1">
            <a:spLocks noChangeArrowheads="1"/>
          </p:cNvSpPr>
          <p:nvPr/>
        </p:nvSpPr>
        <p:spPr bwMode="auto">
          <a:xfrm>
            <a:off x="533400" y="1600200"/>
            <a:ext cx="807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So sánh lực lượng của ta và chính quyền Sài Gòn sau Hiệp định Pa-ri :</a:t>
            </a:r>
          </a:p>
        </p:txBody>
      </p:sp>
      <p:sp>
        <p:nvSpPr>
          <p:cNvPr id="8213" name="Text Box 21"/>
          <p:cNvSpPr txBox="1">
            <a:spLocks noChangeArrowheads="1"/>
          </p:cNvSpPr>
          <p:nvPr/>
        </p:nvSpPr>
        <p:spPr bwMode="auto">
          <a:xfrm>
            <a:off x="533400" y="2895600"/>
            <a:ext cx="3962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Không còn sự hỗ trợ của Mĩ, liên tiếp thua trận trên chiến trường, lực lượng yếu dần.</a:t>
            </a:r>
          </a:p>
        </p:txBody>
      </p:sp>
      <p:sp>
        <p:nvSpPr>
          <p:cNvPr id="8214" name="Text Box 22"/>
          <p:cNvSpPr txBox="1">
            <a:spLocks noChangeArrowheads="1"/>
          </p:cNvSpPr>
          <p:nvPr/>
        </p:nvSpPr>
        <p:spPr bwMode="auto">
          <a:xfrm>
            <a:off x="4648200" y="2895600"/>
            <a:ext cx="3962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Liên tiếp giành nhiều thắng lợi, lực lượng ngày càng lớn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p:cTn id="7" dur="500" fill="hold"/>
                                        <p:tgtEl>
                                          <p:spTgt spid="8213"/>
                                        </p:tgtEl>
                                        <p:attrNameLst>
                                          <p:attrName>ppt_w</p:attrName>
                                        </p:attrNameLst>
                                      </p:cBhvr>
                                      <p:tavLst>
                                        <p:tav tm="0">
                                          <p:val>
                                            <p:fltVal val="0"/>
                                          </p:val>
                                        </p:tav>
                                        <p:tav tm="100000">
                                          <p:val>
                                            <p:strVal val="#ppt_w"/>
                                          </p:val>
                                        </p:tav>
                                      </p:tavLst>
                                    </p:anim>
                                    <p:anim calcmode="lin" valueType="num">
                                      <p:cBhvr>
                                        <p:cTn id="8" dur="500" fill="hold"/>
                                        <p:tgtEl>
                                          <p:spTgt spid="8213"/>
                                        </p:tgtEl>
                                        <p:attrNameLst>
                                          <p:attrName>ppt_h</p:attrName>
                                        </p:attrNameLst>
                                      </p:cBhvr>
                                      <p:tavLst>
                                        <p:tav tm="0">
                                          <p:val>
                                            <p:fltVal val="0"/>
                                          </p:val>
                                        </p:tav>
                                        <p:tav tm="100000">
                                          <p:val>
                                            <p:strVal val="#ppt_h"/>
                                          </p:val>
                                        </p:tav>
                                      </p:tavLst>
                                    </p:anim>
                                    <p:animEffect transition="in" filter="fade">
                                      <p:cBhvr>
                                        <p:cTn id="9" dur="500"/>
                                        <p:tgtEl>
                                          <p:spTgt spid="82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214"/>
                                        </p:tgtEl>
                                        <p:attrNameLst>
                                          <p:attrName>style.visibility</p:attrName>
                                        </p:attrNameLst>
                                      </p:cBhvr>
                                      <p:to>
                                        <p:strVal val="visible"/>
                                      </p:to>
                                    </p:set>
                                    <p:anim calcmode="lin" valueType="num">
                                      <p:cBhvr>
                                        <p:cTn id="12" dur="500" fill="hold"/>
                                        <p:tgtEl>
                                          <p:spTgt spid="8214"/>
                                        </p:tgtEl>
                                        <p:attrNameLst>
                                          <p:attrName>ppt_w</p:attrName>
                                        </p:attrNameLst>
                                      </p:cBhvr>
                                      <p:tavLst>
                                        <p:tav tm="0">
                                          <p:val>
                                            <p:fltVal val="0"/>
                                          </p:val>
                                        </p:tav>
                                        <p:tav tm="100000">
                                          <p:val>
                                            <p:strVal val="#ppt_w"/>
                                          </p:val>
                                        </p:tav>
                                      </p:tavLst>
                                    </p:anim>
                                    <p:anim calcmode="lin" valueType="num">
                                      <p:cBhvr>
                                        <p:cTn id="13" dur="500" fill="hold"/>
                                        <p:tgtEl>
                                          <p:spTgt spid="8214"/>
                                        </p:tgtEl>
                                        <p:attrNameLst>
                                          <p:attrName>ppt_h</p:attrName>
                                        </p:attrNameLst>
                                      </p:cBhvr>
                                      <p:tavLst>
                                        <p:tav tm="0">
                                          <p:val>
                                            <p:fltVal val="0"/>
                                          </p:val>
                                        </p:tav>
                                        <p:tav tm="100000">
                                          <p:val>
                                            <p:strVal val="#ppt_h"/>
                                          </p:val>
                                        </p:tav>
                                      </p:tavLst>
                                    </p:anim>
                                    <p:animEffect transition="in" filter="fade">
                                      <p:cBhvr>
                                        <p:cTn id="14" dur="500"/>
                                        <p:tgtEl>
                                          <p:spTgt spid="82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barn(inVertical)">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82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40964" name="Text Box 4"/>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40965" name="Text Box 5"/>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40966" name="Rectangle 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9223" name="Picture 7"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3733800" cy="563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AutoShape 8"/>
          <p:cNvSpPr>
            <a:spLocks noChangeArrowheads="1"/>
          </p:cNvSpPr>
          <p:nvPr/>
        </p:nvSpPr>
        <p:spPr bwMode="auto">
          <a:xfrm>
            <a:off x="2667000" y="4953000"/>
            <a:ext cx="457200" cy="3810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5" name="AutoShape 9"/>
          <p:cNvSpPr>
            <a:spLocks noChangeArrowheads="1"/>
          </p:cNvSpPr>
          <p:nvPr/>
        </p:nvSpPr>
        <p:spPr bwMode="auto">
          <a:xfrm>
            <a:off x="2057400" y="5334000"/>
            <a:ext cx="685800" cy="5334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6" name="AutoShape 10"/>
          <p:cNvSpPr>
            <a:spLocks noChangeArrowheads="1"/>
          </p:cNvSpPr>
          <p:nvPr/>
        </p:nvSpPr>
        <p:spPr bwMode="auto">
          <a:xfrm>
            <a:off x="2514600" y="3581400"/>
            <a:ext cx="457200" cy="3810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7" name="AutoShape 11"/>
          <p:cNvSpPr>
            <a:spLocks noChangeArrowheads="1"/>
          </p:cNvSpPr>
          <p:nvPr/>
        </p:nvSpPr>
        <p:spPr bwMode="auto">
          <a:xfrm>
            <a:off x="2743200" y="3886200"/>
            <a:ext cx="457200" cy="3810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8" name="Text Box 12"/>
          <p:cNvSpPr txBox="1">
            <a:spLocks noChangeArrowheads="1"/>
          </p:cNvSpPr>
          <p:nvPr/>
        </p:nvSpPr>
        <p:spPr bwMode="auto">
          <a:xfrm>
            <a:off x="762000" y="5334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solidFill>
                  <a:srgbClr val="FF0000"/>
                </a:solidFill>
                <a:latin typeface="Times New Roman" pitchFamily="18" charset="0"/>
                <a:cs typeface="Arial" charset="0"/>
              </a:rPr>
              <a:t>SÀI GÒN</a:t>
            </a:r>
          </a:p>
        </p:txBody>
      </p:sp>
      <p:sp>
        <p:nvSpPr>
          <p:cNvPr id="9229" name="Oval 13"/>
          <p:cNvSpPr>
            <a:spLocks noChangeArrowheads="1"/>
          </p:cNvSpPr>
          <p:nvPr/>
        </p:nvSpPr>
        <p:spPr bwMode="auto">
          <a:xfrm>
            <a:off x="5791200" y="4953000"/>
            <a:ext cx="2895600" cy="457200"/>
          </a:xfrm>
          <a:prstGeom prst="ellipse">
            <a:avLst/>
          </a:prstGeom>
          <a:solidFill>
            <a:srgbClr val="0080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Arial" charset="0"/>
              </a:rPr>
              <a:t>10-3-1975</a:t>
            </a:r>
          </a:p>
        </p:txBody>
      </p:sp>
      <p:sp>
        <p:nvSpPr>
          <p:cNvPr id="9230" name="Oval 14"/>
          <p:cNvSpPr>
            <a:spLocks noChangeArrowheads="1"/>
          </p:cNvSpPr>
          <p:nvPr/>
        </p:nvSpPr>
        <p:spPr bwMode="auto">
          <a:xfrm>
            <a:off x="5791200" y="3962400"/>
            <a:ext cx="2895600" cy="457200"/>
          </a:xfrm>
          <a:prstGeom prst="ellipse">
            <a:avLst/>
          </a:prstGeom>
          <a:solidFill>
            <a:srgbClr val="0080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Arial" charset="0"/>
              </a:rPr>
              <a:t>29-3-1975</a:t>
            </a:r>
          </a:p>
        </p:txBody>
      </p:sp>
      <p:sp>
        <p:nvSpPr>
          <p:cNvPr id="9231" name="Oval 15"/>
          <p:cNvSpPr>
            <a:spLocks noChangeArrowheads="1"/>
          </p:cNvSpPr>
          <p:nvPr/>
        </p:nvSpPr>
        <p:spPr bwMode="auto">
          <a:xfrm>
            <a:off x="5791200" y="2971800"/>
            <a:ext cx="2895600" cy="457200"/>
          </a:xfrm>
          <a:prstGeom prst="ellipse">
            <a:avLst/>
          </a:prstGeom>
          <a:solidFill>
            <a:srgbClr val="0080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Arial" charset="0"/>
              </a:rPr>
              <a:t>26-3-1975</a:t>
            </a:r>
          </a:p>
        </p:txBody>
      </p:sp>
      <p:sp>
        <p:nvSpPr>
          <p:cNvPr id="9232" name="Line 16"/>
          <p:cNvSpPr>
            <a:spLocks noChangeShapeType="1"/>
          </p:cNvSpPr>
          <p:nvPr/>
        </p:nvSpPr>
        <p:spPr bwMode="auto">
          <a:xfrm flipH="1">
            <a:off x="3171825" y="5181600"/>
            <a:ext cx="2514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Line 17"/>
          <p:cNvSpPr>
            <a:spLocks noChangeShapeType="1"/>
          </p:cNvSpPr>
          <p:nvPr/>
        </p:nvSpPr>
        <p:spPr bwMode="auto">
          <a:xfrm flipH="1">
            <a:off x="2971800" y="3200400"/>
            <a:ext cx="27432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Line 18"/>
          <p:cNvSpPr>
            <a:spLocks noChangeShapeType="1"/>
          </p:cNvSpPr>
          <p:nvPr/>
        </p:nvSpPr>
        <p:spPr bwMode="auto">
          <a:xfrm flipH="1" flipV="1">
            <a:off x="3124200" y="4114800"/>
            <a:ext cx="260985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AutoShape 19"/>
          <p:cNvSpPr>
            <a:spLocks noChangeArrowheads="1"/>
          </p:cNvSpPr>
          <p:nvPr/>
        </p:nvSpPr>
        <p:spPr bwMode="auto">
          <a:xfrm>
            <a:off x="5638800" y="5562600"/>
            <a:ext cx="3276600" cy="914400"/>
          </a:xfrm>
          <a:prstGeom prst="star24">
            <a:avLst>
              <a:gd name="adj" fmla="val 375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FF"/>
                </a:solidFill>
                <a:latin typeface="Times New Roman" pitchFamily="18" charset="0"/>
                <a:cs typeface="Arial" charset="0"/>
              </a:rPr>
              <a:t>26-4-1975</a:t>
            </a:r>
          </a:p>
        </p:txBody>
      </p:sp>
      <p:sp>
        <p:nvSpPr>
          <p:cNvPr id="9236" name="Line 20"/>
          <p:cNvSpPr>
            <a:spLocks noChangeShapeType="1"/>
          </p:cNvSpPr>
          <p:nvPr/>
        </p:nvSpPr>
        <p:spPr bwMode="auto">
          <a:xfrm flipH="1" flipV="1">
            <a:off x="2667000" y="5638800"/>
            <a:ext cx="29718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Rectangle 21"/>
          <p:cNvSpPr>
            <a:spLocks noChangeArrowheads="1"/>
          </p:cNvSpPr>
          <p:nvPr/>
        </p:nvSpPr>
        <p:spPr bwMode="auto">
          <a:xfrm>
            <a:off x="4495800" y="538163"/>
            <a:ext cx="4191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itchFamily="18" charset="0"/>
              </a:rPr>
              <a:t>Cuộc Tổng tiến công và nổi dậy bắt đầu từ ngày 4/3/1975</a:t>
            </a:r>
          </a:p>
        </p:txBody>
      </p:sp>
      <p:sp>
        <p:nvSpPr>
          <p:cNvPr id="9238" name="Rectangle 22"/>
          <p:cNvSpPr>
            <a:spLocks noChangeArrowheads="1"/>
          </p:cNvSpPr>
          <p:nvPr/>
        </p:nvSpPr>
        <p:spPr bwMode="auto">
          <a:xfrm>
            <a:off x="242888" y="47244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Times New Roman" pitchFamily="18" charset="0"/>
              </a:rPr>
              <a:t>BUÔN MA THUỘT</a:t>
            </a:r>
          </a:p>
        </p:txBody>
      </p:sp>
      <p:sp>
        <p:nvSpPr>
          <p:cNvPr id="9239" name="Rectangle 23"/>
          <p:cNvSpPr>
            <a:spLocks noChangeArrowheads="1"/>
          </p:cNvSpPr>
          <p:nvPr/>
        </p:nvSpPr>
        <p:spPr bwMode="auto">
          <a:xfrm>
            <a:off x="1809750" y="3348038"/>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Times New Roman" pitchFamily="18" charset="0"/>
              </a:rPr>
              <a:t>HUẾ</a:t>
            </a:r>
          </a:p>
        </p:txBody>
      </p:sp>
      <p:sp>
        <p:nvSpPr>
          <p:cNvPr id="9240" name="Rectangle 24"/>
          <p:cNvSpPr>
            <a:spLocks noChangeArrowheads="1"/>
          </p:cNvSpPr>
          <p:nvPr/>
        </p:nvSpPr>
        <p:spPr bwMode="auto">
          <a:xfrm>
            <a:off x="1414463" y="400526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Times New Roman" pitchFamily="18" charset="0"/>
              </a:rPr>
              <a:t>ĐÀ NẴNG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strips(upRight)">
                                      <p:cBhvr>
                                        <p:cTn id="7" dur="500"/>
                                        <p:tgtEl>
                                          <p:spTgt spid="922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37"/>
                                        </p:tgtEl>
                                        <p:attrNameLst>
                                          <p:attrName>style.visibility</p:attrName>
                                        </p:attrNameLst>
                                      </p:cBhvr>
                                      <p:to>
                                        <p:strVal val="visible"/>
                                      </p:to>
                                    </p:set>
                                    <p:animEffect transition="in" filter="strips(downRight)">
                                      <p:cBhvr>
                                        <p:cTn id="10" dur="500"/>
                                        <p:tgtEl>
                                          <p:spTgt spid="9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229"/>
                                        </p:tgtEl>
                                        <p:attrNameLst>
                                          <p:attrName>style.visibility</p:attrName>
                                        </p:attrNameLst>
                                      </p:cBhvr>
                                      <p:to>
                                        <p:strVal val="visible"/>
                                      </p:to>
                                    </p:set>
                                    <p:animEffect transition="in" filter="diamond(in)">
                                      <p:cBhvr>
                                        <p:cTn id="15" dur="500"/>
                                        <p:tgtEl>
                                          <p:spTgt spid="9229"/>
                                        </p:tgtEl>
                                      </p:cBhvr>
                                    </p:animEffect>
                                  </p:childTnLst>
                                </p:cTn>
                              </p:par>
                            </p:childTnLst>
                          </p:cTn>
                        </p:par>
                        <p:par>
                          <p:cTn id="16" fill="hold" nodeType="afterGroup">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9232"/>
                                        </p:tgtEl>
                                        <p:attrNameLst>
                                          <p:attrName>style.visibility</p:attrName>
                                        </p:attrNameLst>
                                      </p:cBhvr>
                                      <p:to>
                                        <p:strVal val="visible"/>
                                      </p:to>
                                    </p:set>
                                    <p:animEffect transition="in" filter="randombar(horizontal)">
                                      <p:cBhvr>
                                        <p:cTn id="19" dur="500"/>
                                        <p:tgtEl>
                                          <p:spTgt spid="9232"/>
                                        </p:tgtEl>
                                      </p:cBhvr>
                                    </p:animEffect>
                                  </p:childTnLst>
                                </p:cTn>
                              </p:par>
                            </p:childTnLst>
                          </p:cTn>
                        </p:par>
                        <p:par>
                          <p:cTn id="20" fill="hold" nodeType="afterGroup">
                            <p:stCondLst>
                              <p:cond delay="1000"/>
                            </p:stCondLst>
                            <p:childTnLst>
                              <p:par>
                                <p:cTn id="21" presetID="8" presetClass="entr" presetSubtype="16" fill="hold" grpId="0" nodeType="after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diamond(in)">
                                      <p:cBhvr>
                                        <p:cTn id="23" dur="500"/>
                                        <p:tgtEl>
                                          <p:spTgt spid="9224"/>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par>
                                <p:cTn id="24" presetID="18" presetClass="entr" presetSubtype="6" fill="hold" grpId="0" nodeType="withEffect">
                                  <p:stCondLst>
                                    <p:cond delay="0"/>
                                  </p:stCondLst>
                                  <p:childTnLst>
                                    <p:set>
                                      <p:cBhvr>
                                        <p:cTn id="25" dur="1" fill="hold">
                                          <p:stCondLst>
                                            <p:cond delay="0"/>
                                          </p:stCondLst>
                                        </p:cTn>
                                        <p:tgtEl>
                                          <p:spTgt spid="9238"/>
                                        </p:tgtEl>
                                        <p:attrNameLst>
                                          <p:attrName>style.visibility</p:attrName>
                                        </p:attrNameLst>
                                      </p:cBhvr>
                                      <p:to>
                                        <p:strVal val="visible"/>
                                      </p:to>
                                    </p:set>
                                    <p:animEffect transition="in" filter="strips(downRight)">
                                      <p:cBhvr>
                                        <p:cTn id="26" dur="500"/>
                                        <p:tgtEl>
                                          <p:spTgt spid="92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231"/>
                                        </p:tgtEl>
                                        <p:attrNameLst>
                                          <p:attrName>style.visibility</p:attrName>
                                        </p:attrNameLst>
                                      </p:cBhvr>
                                      <p:to>
                                        <p:strVal val="visible"/>
                                      </p:to>
                                    </p:set>
                                    <p:animEffect transition="in" filter="diamond(in)">
                                      <p:cBhvr>
                                        <p:cTn id="31" dur="500"/>
                                        <p:tgtEl>
                                          <p:spTgt spid="9231"/>
                                        </p:tgtEl>
                                      </p:cBhvr>
                                    </p:animEffect>
                                  </p:childTnLst>
                                </p:cTn>
                              </p:par>
                            </p:childTnLst>
                          </p:cTn>
                        </p:par>
                        <p:par>
                          <p:cTn id="32" fill="hold" nodeType="afterGroup">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233"/>
                                        </p:tgtEl>
                                        <p:attrNameLst>
                                          <p:attrName>style.visibility</p:attrName>
                                        </p:attrNameLst>
                                      </p:cBhvr>
                                      <p:to>
                                        <p:strVal val="visible"/>
                                      </p:to>
                                    </p:set>
                                    <p:animEffect transition="in" filter="randombar(horizontal)">
                                      <p:cBhvr>
                                        <p:cTn id="35" dur="500"/>
                                        <p:tgtEl>
                                          <p:spTgt spid="9233"/>
                                        </p:tgtEl>
                                      </p:cBhvr>
                                    </p:animEffect>
                                  </p:childTnLst>
                                </p:cTn>
                              </p:par>
                            </p:childTnLst>
                          </p:cTn>
                        </p:par>
                        <p:par>
                          <p:cTn id="36" fill="hold" nodeType="afterGroup">
                            <p:stCondLst>
                              <p:cond delay="1000"/>
                            </p:stCondLst>
                            <p:childTnLst>
                              <p:par>
                                <p:cTn id="37" presetID="8" presetClass="entr" presetSubtype="16" fill="hold" grpId="0" nodeType="afterEffect">
                                  <p:stCondLst>
                                    <p:cond delay="0"/>
                                  </p:stCondLst>
                                  <p:childTnLst>
                                    <p:set>
                                      <p:cBhvr>
                                        <p:cTn id="38" dur="1" fill="hold">
                                          <p:stCondLst>
                                            <p:cond delay="0"/>
                                          </p:stCondLst>
                                        </p:cTn>
                                        <p:tgtEl>
                                          <p:spTgt spid="9226"/>
                                        </p:tgtEl>
                                        <p:attrNameLst>
                                          <p:attrName>style.visibility</p:attrName>
                                        </p:attrNameLst>
                                      </p:cBhvr>
                                      <p:to>
                                        <p:strVal val="visible"/>
                                      </p:to>
                                    </p:set>
                                    <p:animEffect transition="in" filter="diamond(in)">
                                      <p:cBhvr>
                                        <p:cTn id="39" dur="500"/>
                                        <p:tgtEl>
                                          <p:spTgt spid="9226"/>
                                        </p:tgtEl>
                                      </p:cBhvr>
                                    </p:animEffect>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par>
                                <p:cTn id="40" presetID="18" presetClass="entr" presetSubtype="6" fill="hold" grpId="0" nodeType="withEffect">
                                  <p:stCondLst>
                                    <p:cond delay="0"/>
                                  </p:stCondLst>
                                  <p:childTnLst>
                                    <p:set>
                                      <p:cBhvr>
                                        <p:cTn id="41" dur="1" fill="hold">
                                          <p:stCondLst>
                                            <p:cond delay="0"/>
                                          </p:stCondLst>
                                        </p:cTn>
                                        <p:tgtEl>
                                          <p:spTgt spid="9239"/>
                                        </p:tgtEl>
                                        <p:attrNameLst>
                                          <p:attrName>style.visibility</p:attrName>
                                        </p:attrNameLst>
                                      </p:cBhvr>
                                      <p:to>
                                        <p:strVal val="visible"/>
                                      </p:to>
                                    </p:set>
                                    <p:animEffect transition="in" filter="strips(downRight)">
                                      <p:cBhvr>
                                        <p:cTn id="42" dur="500"/>
                                        <p:tgtEl>
                                          <p:spTgt spid="9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diamond(in)">
                                      <p:cBhvr>
                                        <p:cTn id="47" dur="500"/>
                                        <p:tgtEl>
                                          <p:spTgt spid="9230"/>
                                        </p:tgtEl>
                                      </p:cBhvr>
                                    </p:animEffect>
                                  </p:childTnLst>
                                </p:cTn>
                              </p:par>
                            </p:childTnLst>
                          </p:cTn>
                        </p:par>
                        <p:par>
                          <p:cTn id="48" fill="hold" nodeType="afterGroup">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9234"/>
                                        </p:tgtEl>
                                        <p:attrNameLst>
                                          <p:attrName>style.visibility</p:attrName>
                                        </p:attrNameLst>
                                      </p:cBhvr>
                                      <p:to>
                                        <p:strVal val="visible"/>
                                      </p:to>
                                    </p:set>
                                    <p:animEffect transition="in" filter="randombar(horizontal)">
                                      <p:cBhvr>
                                        <p:cTn id="51" dur="500"/>
                                        <p:tgtEl>
                                          <p:spTgt spid="9234"/>
                                        </p:tgtEl>
                                      </p:cBhvr>
                                    </p:animEffect>
                                  </p:childTnLst>
                                </p:cTn>
                              </p:par>
                            </p:childTnLst>
                          </p:cTn>
                        </p:par>
                        <p:par>
                          <p:cTn id="52" fill="hold" nodeType="afterGroup">
                            <p:stCondLst>
                              <p:cond delay="1000"/>
                            </p:stCondLst>
                            <p:childTnLst>
                              <p:par>
                                <p:cTn id="53" presetID="8" presetClass="entr" presetSubtype="16" fill="hold" grpId="0" nodeType="afterEffect">
                                  <p:stCondLst>
                                    <p:cond delay="0"/>
                                  </p:stCondLst>
                                  <p:childTnLst>
                                    <p:set>
                                      <p:cBhvr>
                                        <p:cTn id="54" dur="1" fill="hold">
                                          <p:stCondLst>
                                            <p:cond delay="0"/>
                                          </p:stCondLst>
                                        </p:cTn>
                                        <p:tgtEl>
                                          <p:spTgt spid="9227"/>
                                        </p:tgtEl>
                                        <p:attrNameLst>
                                          <p:attrName>style.visibility</p:attrName>
                                        </p:attrNameLst>
                                      </p:cBhvr>
                                      <p:to>
                                        <p:strVal val="visible"/>
                                      </p:to>
                                    </p:set>
                                    <p:animEffect transition="in" filter="diamond(in)">
                                      <p:cBhvr>
                                        <p:cTn id="55" dur="500"/>
                                        <p:tgtEl>
                                          <p:spTgt spid="9227"/>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par>
                                <p:cTn id="56" presetID="18" presetClass="entr" presetSubtype="6" fill="hold" grpId="0" nodeType="withEffect">
                                  <p:stCondLst>
                                    <p:cond delay="0"/>
                                  </p:stCondLst>
                                  <p:childTnLst>
                                    <p:set>
                                      <p:cBhvr>
                                        <p:cTn id="57" dur="1" fill="hold">
                                          <p:stCondLst>
                                            <p:cond delay="0"/>
                                          </p:stCondLst>
                                        </p:cTn>
                                        <p:tgtEl>
                                          <p:spTgt spid="9240"/>
                                        </p:tgtEl>
                                        <p:attrNameLst>
                                          <p:attrName>style.visibility</p:attrName>
                                        </p:attrNameLst>
                                      </p:cBhvr>
                                      <p:to>
                                        <p:strVal val="visible"/>
                                      </p:to>
                                    </p:set>
                                    <p:animEffect transition="in" filter="strips(downRight)">
                                      <p:cBhvr>
                                        <p:cTn id="58" dur="500"/>
                                        <p:tgtEl>
                                          <p:spTgt spid="924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9235"/>
                                        </p:tgtEl>
                                        <p:attrNameLst>
                                          <p:attrName>style.visibility</p:attrName>
                                        </p:attrNameLst>
                                      </p:cBhvr>
                                      <p:to>
                                        <p:strVal val="visible"/>
                                      </p:to>
                                    </p:set>
                                    <p:anim calcmode="lin" valueType="num">
                                      <p:cBhvr>
                                        <p:cTn id="63" dur="500" fill="hold"/>
                                        <p:tgtEl>
                                          <p:spTgt spid="9235"/>
                                        </p:tgtEl>
                                        <p:attrNameLst>
                                          <p:attrName>ppt_w</p:attrName>
                                        </p:attrNameLst>
                                      </p:cBhvr>
                                      <p:tavLst>
                                        <p:tav tm="0">
                                          <p:val>
                                            <p:strVal val="#ppt_w*0.70"/>
                                          </p:val>
                                        </p:tav>
                                        <p:tav tm="100000">
                                          <p:val>
                                            <p:strVal val="#ppt_w"/>
                                          </p:val>
                                        </p:tav>
                                      </p:tavLst>
                                    </p:anim>
                                    <p:anim calcmode="lin" valueType="num">
                                      <p:cBhvr>
                                        <p:cTn id="64" dur="500" fill="hold"/>
                                        <p:tgtEl>
                                          <p:spTgt spid="9235"/>
                                        </p:tgtEl>
                                        <p:attrNameLst>
                                          <p:attrName>ppt_h</p:attrName>
                                        </p:attrNameLst>
                                      </p:cBhvr>
                                      <p:tavLst>
                                        <p:tav tm="0">
                                          <p:val>
                                            <p:strVal val="#ppt_h"/>
                                          </p:val>
                                        </p:tav>
                                        <p:tav tm="100000">
                                          <p:val>
                                            <p:strVal val="#ppt_h"/>
                                          </p:val>
                                        </p:tav>
                                      </p:tavLst>
                                    </p:anim>
                                    <p:animEffect transition="in" filter="fade">
                                      <p:cBhvr>
                                        <p:cTn id="65" dur="500"/>
                                        <p:tgtEl>
                                          <p:spTgt spid="923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9236"/>
                                        </p:tgtEl>
                                        <p:attrNameLst>
                                          <p:attrName>style.visibility</p:attrName>
                                        </p:attrNameLst>
                                      </p:cBhvr>
                                      <p:to>
                                        <p:strVal val="visible"/>
                                      </p:to>
                                    </p:set>
                                    <p:animEffect transition="in" filter="randombar(horizontal)">
                                      <p:cBhvr>
                                        <p:cTn id="68" dur="500"/>
                                        <p:tgtEl>
                                          <p:spTgt spid="9236"/>
                                        </p:tgtEl>
                                      </p:cBhvr>
                                    </p:animEffect>
                                  </p:childTnLst>
                                </p:cTn>
                              </p:par>
                            </p:childTnLst>
                          </p:cTn>
                        </p:par>
                        <p:par>
                          <p:cTn id="69" fill="hold" nodeType="afterGroup">
                            <p:stCondLst>
                              <p:cond delay="500"/>
                            </p:stCondLst>
                            <p:childTnLst>
                              <p:par>
                                <p:cTn id="70" presetID="8" presetClass="entr" presetSubtype="16" repeatCount="5000" fill="hold" grpId="0" nodeType="afterEffect">
                                  <p:stCondLst>
                                    <p:cond delay="0"/>
                                  </p:stCondLst>
                                  <p:childTnLst>
                                    <p:set>
                                      <p:cBhvr>
                                        <p:cTn id="71" dur="1" fill="hold">
                                          <p:stCondLst>
                                            <p:cond delay="0"/>
                                          </p:stCondLst>
                                        </p:cTn>
                                        <p:tgtEl>
                                          <p:spTgt spid="9225"/>
                                        </p:tgtEl>
                                        <p:attrNameLst>
                                          <p:attrName>style.visibility</p:attrName>
                                        </p:attrNameLst>
                                      </p:cBhvr>
                                      <p:to>
                                        <p:strVal val="visible"/>
                                      </p:to>
                                    </p:set>
                                    <p:animEffect transition="in" filter="diamond(in)">
                                      <p:cBhvr>
                                        <p:cTn id="72" dur="500"/>
                                        <p:tgtEl>
                                          <p:spTgt spid="9225"/>
                                        </p:tgtEl>
                                      </p:cBhvr>
                                    </p:animEffect>
                                  </p:childTnLst>
                                  <p:subTnLst>
                                    <p:audio>
                                      <p:cMediaNode>
                                        <p:cTn display="0" masterRel="sameClick">
                                          <p:stCondLst>
                                            <p:cond evt="begin" delay="0">
                                              <p:tn val="70"/>
                                            </p:cond>
                                          </p:stCondLst>
                                          <p:endCondLst>
                                            <p:cond evt="onStopAudio" delay="0">
                                              <p:tgtEl>
                                                <p:sldTgt/>
                                              </p:tgtEl>
                                            </p:cond>
                                          </p:endCondLst>
                                        </p:cTn>
                                        <p:tgtEl>
                                          <p:sndTgt r:embed="rId2" name="explode.wav"/>
                                        </p:tgtEl>
                                      </p:cMediaNode>
                                    </p:audio>
                                  </p:subTnLst>
                                </p:cTn>
                              </p:par>
                              <p:par>
                                <p:cTn id="73" presetID="8" presetClass="entr" presetSubtype="16" fill="hold" grpId="0" nodeType="withEffect">
                                  <p:stCondLst>
                                    <p:cond delay="0"/>
                                  </p:stCondLst>
                                  <p:childTnLst>
                                    <p:set>
                                      <p:cBhvr>
                                        <p:cTn id="74" dur="1" fill="hold">
                                          <p:stCondLst>
                                            <p:cond delay="0"/>
                                          </p:stCondLst>
                                        </p:cTn>
                                        <p:tgtEl>
                                          <p:spTgt spid="9228"/>
                                        </p:tgtEl>
                                        <p:attrNameLst>
                                          <p:attrName>style.visibility</p:attrName>
                                        </p:attrNameLst>
                                      </p:cBhvr>
                                      <p:to>
                                        <p:strVal val="visible"/>
                                      </p:to>
                                    </p:set>
                                    <p:animEffect transition="in" filter="diamond(in)">
                                      <p:cBhvr>
                                        <p:cTn id="75"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27" grpId="0" animBg="1"/>
      <p:bldP spid="9228" grpId="0"/>
      <p:bldP spid="9229" grpId="0" animBg="1"/>
      <p:bldP spid="9230" grpId="0" animBg="1"/>
      <p:bldP spid="9231" grpId="0" animBg="1"/>
      <p:bldP spid="9232" grpId="0" animBg="1"/>
      <p:bldP spid="9233" grpId="0" animBg="1"/>
      <p:bldP spid="9234" grpId="0" animBg="1"/>
      <p:bldP spid="9235" grpId="0" animBg="1"/>
      <p:bldP spid="9236" grpId="0" animBg="1"/>
      <p:bldP spid="9237" grpId="0"/>
      <p:bldP spid="9238" grpId="0"/>
      <p:bldP spid="9239" grpId="0"/>
      <p:bldP spid="924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TotalTime>
  <Words>2011</Words>
  <Application>Microsoft Office PowerPoint</Application>
  <PresentationFormat>On-screen Show (4:3)</PresentationFormat>
  <Paragraphs>303</Paragraphs>
  <Slides>48</Slides>
  <Notes>2</Notes>
  <HiddenSlides>0</HiddenSlides>
  <MMClips>3</MMClips>
  <ScaleCrop>false</ScaleCrop>
  <HeadingPairs>
    <vt:vector size="6" baseType="variant">
      <vt:variant>
        <vt:lpstr>Fonts Used</vt:lpstr>
      </vt:variant>
      <vt:variant>
        <vt:i4>7</vt:i4>
      </vt:variant>
      <vt:variant>
        <vt:lpstr>Theme</vt:lpstr>
      </vt:variant>
      <vt:variant>
        <vt:i4>28</vt:i4>
      </vt:variant>
      <vt:variant>
        <vt:lpstr>Slide Titles</vt:lpstr>
      </vt:variant>
      <vt:variant>
        <vt:i4>48</vt:i4>
      </vt:variant>
    </vt:vector>
  </HeadingPairs>
  <TitlesOfParts>
    <vt:vector size="83" baseType="lpstr">
      <vt:lpstr>Arial</vt:lpstr>
      <vt:lpstr>Tahoma</vt:lpstr>
      <vt:lpstr>Times New Roman</vt:lpstr>
      <vt:lpstr>VNI-Book</vt:lpstr>
      <vt:lpstr>VNI-HLThuphap</vt:lpstr>
      <vt:lpstr>VNI-Times</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22_Default Design</vt:lpstr>
      <vt:lpstr>21_Default Design</vt:lpstr>
      <vt:lpstr>23_Default Design</vt:lpstr>
      <vt:lpstr>24_Default Design</vt:lpstr>
      <vt:lpstr>Watermark</vt:lpstr>
      <vt:lpstr>1_Watermark</vt:lpstr>
      <vt:lpstr>2_Watermark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Ý nghĩa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Địa danh ta tấn công vào ngày 10/3? (có 11 chữ cái)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dc:creator>
  <cp:lastModifiedBy>Admin</cp:lastModifiedBy>
  <cp:revision>45</cp:revision>
  <dcterms:created xsi:type="dcterms:W3CDTF">2012-03-27T14:56:48Z</dcterms:created>
  <dcterms:modified xsi:type="dcterms:W3CDTF">2022-12-31T14:03:53Z</dcterms:modified>
</cp:coreProperties>
</file>