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1"/>
  </p:notesMasterIdLst>
  <p:sldIdLst>
    <p:sldId id="286" r:id="rId3"/>
    <p:sldId id="274" r:id="rId4"/>
    <p:sldId id="257" r:id="rId5"/>
    <p:sldId id="285" r:id="rId6"/>
    <p:sldId id="258" r:id="rId7"/>
    <p:sldId id="259" r:id="rId8"/>
    <p:sldId id="261" r:id="rId9"/>
    <p:sldId id="262" r:id="rId10"/>
    <p:sldId id="263" r:id="rId11"/>
    <p:sldId id="287" r:id="rId12"/>
    <p:sldId id="264" r:id="rId13"/>
    <p:sldId id="271" r:id="rId14"/>
    <p:sldId id="288" r:id="rId15"/>
    <p:sldId id="289" r:id="rId16"/>
    <p:sldId id="290" r:id="rId17"/>
    <p:sldId id="265" r:id="rId18"/>
    <p:sldId id="268" r:id="rId19"/>
    <p:sldId id="269" r:id="rId20"/>
    <p:sldId id="270" r:id="rId21"/>
    <p:sldId id="256" r:id="rId22"/>
    <p:sldId id="292" r:id="rId23"/>
    <p:sldId id="294" r:id="rId24"/>
    <p:sldId id="295" r:id="rId25"/>
    <p:sldId id="296" r:id="rId26"/>
    <p:sldId id="297" r:id="rId27"/>
    <p:sldId id="266" r:id="rId28"/>
    <p:sldId id="298"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60" autoAdjust="0"/>
  </p:normalViewPr>
  <p:slideViewPr>
    <p:cSldViewPr snapToGrid="0">
      <p:cViewPr varScale="1">
        <p:scale>
          <a:sx n="71" d="100"/>
          <a:sy n="71" d="100"/>
        </p:scale>
        <p:origin x="-70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E3AF99-D291-49F4-9F6F-2B1FAABD390B}" type="datetimeFigureOut">
              <a:rPr lang="en-US" smtClean="0"/>
              <a:t>15/1/2024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B03E1-DD0B-4E1C-A5B6-E0D86E2A8959}" type="slidenum">
              <a:rPr lang="en-US" smtClean="0"/>
              <a:t>‹#›</a:t>
            </a:fld>
            <a:endParaRPr lang="en-US"/>
          </a:p>
        </p:txBody>
      </p:sp>
    </p:spTree>
    <p:extLst>
      <p:ext uri="{BB962C8B-B14F-4D97-AF65-F5344CB8AC3E}">
        <p14:creationId xmlns:p14="http://schemas.microsoft.com/office/powerpoint/2010/main" val="1062050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794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355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723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629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1408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9243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19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7606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8919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478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2099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9387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khinh</a:t>
            </a:r>
            <a:r>
              <a:rPr lang="en-US" dirty="0"/>
              <a:t> </a:t>
            </a:r>
            <a:r>
              <a:rPr lang="en-US" dirty="0" err="1"/>
              <a:t>khí</a:t>
            </a:r>
            <a:r>
              <a:rPr lang="en-US" dirty="0"/>
              <a:t> </a:t>
            </a:r>
            <a:r>
              <a:rPr lang="en-US" dirty="0" err="1"/>
              <a:t>cầu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5B03E1-DD0B-4E1C-A5B6-E0D86E2A8959}" type="slidenum">
              <a:rPr lang="en-US" smtClean="0"/>
              <a:t>21</a:t>
            </a:fld>
            <a:endParaRPr lang="en-US"/>
          </a:p>
        </p:txBody>
      </p:sp>
    </p:spTree>
    <p:extLst>
      <p:ext uri="{BB962C8B-B14F-4D97-AF65-F5344CB8AC3E}">
        <p14:creationId xmlns:p14="http://schemas.microsoft.com/office/powerpoint/2010/main" val="154799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6307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4793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2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1551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2187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38164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028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0985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9052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77EB6-2E88-4DFC-8664-E8610DF5B7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874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612FE3E-446F-4C1A-88DF-717CBDFEB52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E863325-0169-4BC4-A61F-01EA3BC18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17AEF7E5-4CE4-4D29-98D5-04BC063BB414}"/>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586C6B17-CA9D-4299-ACF6-477EC56E187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018E77-4D9A-4A66-B1D4-6B4B3B0FA8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735593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A785851-9D8C-4B00-8071-2E6995F956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E0BC793D-3898-4763-A3E1-C4987DE450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CF0E1A-2A87-4E4B-965B-C72721A2D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E7C4956-EAAE-4667-BB4D-8CD275140AC5}"/>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FA9C74A5-D405-4E5F-A41C-643C175EB1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57F591F-152B-4D34-A5DB-F17BBEAD679A}"/>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157885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A1D9002-258F-47A8-8AA8-7F99ECA435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EEDBFF2-5121-4AD2-820B-0ABFCD1B80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2B1E305-FF28-4CE9-8127-5F022CD4373E}"/>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B2D874E3-AE67-4402-9B43-803135CB2B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82129C6-F7B1-400F-A195-FE5CD138CBC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3270592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6D3DC9A-845C-4B23-A72D-62F621FD23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6284A4-A734-4B70-9E7B-2F80FC80B85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AA15CB-765F-4C4F-89C3-85F7428B8592}"/>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B3D48A37-52A0-43D5-BB2F-95C470C912E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3B8FB7F-1740-4571-8965-8C943AA4FE5B}"/>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19412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520281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5955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055549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367055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1365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105617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21524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AF6CF08-6076-4AAC-8C3D-D441A826C54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2643F270-6A45-436E-8409-F45ACD8990D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44509E8-5556-4190-9D86-0C3A70559437}"/>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36DC04C7-D52C-42AC-8050-AD188AD00B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8C24E28-0EBE-4375-912E-B931157817FD}"/>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674362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631886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8448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08404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7982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84AFA9D-9E38-4487-A928-9A6883B3FD7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45C740C-5F23-4B4E-A5FA-55AB07E12A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83C57B8-FD4D-47CD-BA58-20D7E155162A}"/>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53BB8E78-0B35-48E4-AF4A-7D7E2BA0A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C23082D-0340-4B9E-B0CE-CFA5DEA21BD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3845123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CFD11E-9933-43E8-9546-1F9DD5BEF73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80C4D01-9AAC-4079-835C-712FF350C5C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8F91933-B4F7-4ABF-9A1E-B31FAAB7527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66791D8-0F4C-4530-AEC2-73DA6B1A1EEF}"/>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73005D31-D99F-44EF-9F35-F5A6E93A525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B62A507-A061-4721-9A15-7D4C1FA3A07C}"/>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40066073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535241A-4BBB-49D7-BAC5-18CA7AEAB86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68E8CC1-33A1-4EE9-B794-50882636D5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3D3B78E4-DCDC-4C69-9494-D4DE4A48C0D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EC512AC6-742F-4D5C-9C5B-30871EB4A6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F005CD83-D9D1-4BE1-9179-DC0C1E317A6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09819493-06E8-4DBE-899F-D1538C5BCD97}"/>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8" name="页脚占位符 7">
            <a:extLst>
              <a:ext uri="{FF2B5EF4-FFF2-40B4-BE49-F238E27FC236}">
                <a16:creationId xmlns:a16="http://schemas.microsoft.com/office/drawing/2014/main" xmlns="" id="{8AE09736-537E-4216-8C49-32FB312A08C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6287F047-FDD0-4A00-9EC6-401955D0BC1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153296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B3F0AF-D381-4387-8891-02FAC3ACEFC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7AE7AE5-6A57-4382-ABCC-68E04D5371E4}"/>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4" name="页脚占位符 3">
            <a:extLst>
              <a:ext uri="{FF2B5EF4-FFF2-40B4-BE49-F238E27FC236}">
                <a16:creationId xmlns:a16="http://schemas.microsoft.com/office/drawing/2014/main" xmlns="" id="{872436E5-D0D4-4561-B9E0-7EBD3F8A652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321D4D04-6CD5-4980-8BEA-CB5961AB0BA0}"/>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1051897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Tree>
    <p:extLst>
      <p:ext uri="{BB962C8B-B14F-4D97-AF65-F5344CB8AC3E}">
        <p14:creationId xmlns:p14="http://schemas.microsoft.com/office/powerpoint/2010/main" val="2356558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635A61B-310B-4A2E-82D4-5615E0FCCEC2}"/>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3" name="页脚占位符 2">
            <a:extLst>
              <a:ext uri="{FF2B5EF4-FFF2-40B4-BE49-F238E27FC236}">
                <a16:creationId xmlns:a16="http://schemas.microsoft.com/office/drawing/2014/main" xmlns="" id="{5A4FE42B-43B8-4E4F-95E4-1D565C36C8A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2458C4D3-A3A1-405D-BC5D-C16AFBDDB094}"/>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pic>
        <p:nvPicPr>
          <p:cNvPr id="5" name="图片 4" descr="图片包含 台球桌, 赌场, 房间&#10;&#10;已生成极高可信度的说明">
            <a:extLst>
              <a:ext uri="{FF2B5EF4-FFF2-40B4-BE49-F238E27FC236}">
                <a16:creationId xmlns:a16="http://schemas.microsoft.com/office/drawing/2014/main" xmlns="" id="{E2520D98-C335-47E4-B49E-5A7904E61E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42" y="3660667"/>
            <a:ext cx="12192000" cy="3175000"/>
          </a:xfrm>
          <a:prstGeom prst="rect">
            <a:avLst/>
          </a:prstGeom>
        </p:spPr>
      </p:pic>
      <p:sp>
        <p:nvSpPr>
          <p:cNvPr id="6" name="矩形 5">
            <a:extLst>
              <a:ext uri="{FF2B5EF4-FFF2-40B4-BE49-F238E27FC236}">
                <a16:creationId xmlns:a16="http://schemas.microsoft.com/office/drawing/2014/main" xmlns="" id="{BCD19654-B6A6-4CAF-8CE6-4B695779D4FD}"/>
              </a:ext>
            </a:extLst>
          </p:cNvPr>
          <p:cNvSpPr/>
          <p:nvPr userDrawn="1"/>
        </p:nvSpPr>
        <p:spPr>
          <a:xfrm>
            <a:off x="0" y="0"/>
            <a:ext cx="12192000" cy="6858000"/>
          </a:xfrm>
          <a:prstGeom prst="rect">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8589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5E77CF-396E-4318-BC79-6A4280C6D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54BD474-DEC6-478C-BDCB-8595D4036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880EDFF4-A013-40CA-923A-75630A834E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552F6B89-24A5-43E3-B42D-9CCA63B8045F}"/>
              </a:ext>
            </a:extLst>
          </p:cNvPr>
          <p:cNvSpPr>
            <a:spLocks noGrp="1"/>
          </p:cNvSpPr>
          <p:nvPr>
            <p:ph type="dt" sz="half" idx="10"/>
          </p:nvPr>
        </p:nvSpPr>
        <p:spPr/>
        <p:txBody>
          <a:bodyPr/>
          <a:lstStyle/>
          <a:p>
            <a:fld id="{03E35446-9DAD-4904-A214-92970EC62427}" type="datetimeFigureOut">
              <a:rPr lang="zh-CN" altLang="en-US" smtClean="0"/>
              <a:t>2024/1/15</a:t>
            </a:fld>
            <a:endParaRPr lang="zh-CN" altLang="en-US"/>
          </a:p>
        </p:txBody>
      </p:sp>
      <p:sp>
        <p:nvSpPr>
          <p:cNvPr id="6" name="页脚占位符 5">
            <a:extLst>
              <a:ext uri="{FF2B5EF4-FFF2-40B4-BE49-F238E27FC236}">
                <a16:creationId xmlns:a16="http://schemas.microsoft.com/office/drawing/2014/main" xmlns="" id="{DA3E7C99-2161-46EE-8F19-C32C6C259CD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92F0EC34-9B82-4FD2-B157-D60B00504635}"/>
              </a:ext>
            </a:extLst>
          </p:cNvPr>
          <p:cNvSpPr>
            <a:spLocks noGrp="1"/>
          </p:cNvSpPr>
          <p:nvPr>
            <p:ph type="sldNum" sz="quarter" idx="12"/>
          </p:nvPr>
        </p:nvSpPr>
        <p:spPr/>
        <p:txBody>
          <a:bodyPr/>
          <a:lstStyle/>
          <a:p>
            <a:fld id="{0C449491-570F-44CC-ABED-5677BCFB7BDB}" type="slidenum">
              <a:rPr lang="zh-CN" altLang="en-US" smtClean="0"/>
              <a:t>‹#›</a:t>
            </a:fld>
            <a:endParaRPr lang="zh-CN" altLang="en-US"/>
          </a:p>
        </p:txBody>
      </p:sp>
    </p:spTree>
    <p:extLst>
      <p:ext uri="{BB962C8B-B14F-4D97-AF65-F5344CB8AC3E}">
        <p14:creationId xmlns:p14="http://schemas.microsoft.com/office/powerpoint/2010/main" val="2084728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6BC21EA-3045-4F73-8F32-FF30C14D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76E8FCA-7828-4A97-BB2A-E456D837BA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68D2994-64B3-4901-9271-E69B09FAA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E35446-9DAD-4904-A214-92970EC62427}" type="datetimeFigureOut">
              <a:rPr lang="zh-CN" altLang="en-US" smtClean="0"/>
              <a:t>2024/1/15</a:t>
            </a:fld>
            <a:endParaRPr lang="zh-CN" altLang="en-US"/>
          </a:p>
        </p:txBody>
      </p:sp>
      <p:sp>
        <p:nvSpPr>
          <p:cNvPr id="5" name="页脚占位符 4">
            <a:extLst>
              <a:ext uri="{FF2B5EF4-FFF2-40B4-BE49-F238E27FC236}">
                <a16:creationId xmlns:a16="http://schemas.microsoft.com/office/drawing/2014/main" xmlns="" id="{D6EED84B-09F1-4440-86FE-CA910B0BA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E7EB174-7BFE-4719-AE32-C4C311F779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9491-570F-44CC-ABED-5677BCFB7BD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093206D2-ED89-44E4-88EF-6DF66A9DE40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0226" y="295274"/>
            <a:ext cx="1457325" cy="1457325"/>
          </a:xfrm>
          <a:prstGeom prst="rect">
            <a:avLst/>
          </a:prstGeom>
        </p:spPr>
      </p:pic>
    </p:spTree>
    <p:extLst>
      <p:ext uri="{BB962C8B-B14F-4D97-AF65-F5344CB8AC3E}">
        <p14:creationId xmlns:p14="http://schemas.microsoft.com/office/powerpoint/2010/main" val="1296699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15/1/2024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826764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jpeg"/><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5.sv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4.gif"/><Relationship Id="rId3" Type="http://schemas.openxmlformats.org/officeDocument/2006/relationships/slide" Target="slide25.xml"/><Relationship Id="rId7" Type="http://schemas.openxmlformats.org/officeDocument/2006/relationships/slide" Target="slide22.xml"/><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3.gif"/><Relationship Id="rId5" Type="http://schemas.openxmlformats.org/officeDocument/2006/relationships/slide" Target="slide23.xml"/><Relationship Id="rId10" Type="http://schemas.openxmlformats.org/officeDocument/2006/relationships/image" Target="../media/image35.gif"/><Relationship Id="rId4" Type="http://schemas.openxmlformats.org/officeDocument/2006/relationships/image" Target="../media/image32.gif"/><Relationship Id="rId9" Type="http://schemas.openxmlformats.org/officeDocument/2006/relationships/slide" Target="slide24.xml"/></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6.png"/><Relationship Id="rId7" Type="http://schemas.openxmlformats.org/officeDocument/2006/relationships/image" Target="../media/image33.gif"/><Relationship Id="rId12" Type="http://schemas.openxmlformats.org/officeDocument/2006/relationships/image" Target="../media/image38.gif"/><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slide" Target="slide24.xml"/><Relationship Id="rId11" Type="http://schemas.openxmlformats.org/officeDocument/2006/relationships/image" Target="../media/image35.gif"/><Relationship Id="rId5" Type="http://schemas.openxmlformats.org/officeDocument/2006/relationships/image" Target="../media/image37.gif"/><Relationship Id="rId10" Type="http://schemas.openxmlformats.org/officeDocument/2006/relationships/slide" Target="slide25.xml"/><Relationship Id="rId4" Type="http://schemas.openxmlformats.org/officeDocument/2006/relationships/slide" Target="slide22.xml"/><Relationship Id="rId9" Type="http://schemas.openxmlformats.org/officeDocument/2006/relationships/image" Target="../media/image34.gi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3.wav"/><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39.png"/><Relationship Id="rId1" Type="http://schemas.openxmlformats.org/officeDocument/2006/relationships/slideLayout" Target="../slideLayouts/slideLayout19.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CF39C0-2B84-4516-B6F8-385537E3C9C4}"/>
              </a:ext>
            </a:extLst>
          </p:cNvPr>
          <p:cNvPicPr>
            <a:picLocks noChangeAspect="1"/>
          </p:cNvPicPr>
          <p:nvPr/>
        </p:nvPicPr>
        <p:blipFill>
          <a:blip r:embed="rId3"/>
          <a:stretch>
            <a:fillRect/>
          </a:stretch>
        </p:blipFill>
        <p:spPr>
          <a:xfrm>
            <a:off x="5114925" y="0"/>
            <a:ext cx="7077075" cy="6857839"/>
          </a:xfrm>
          <a:prstGeom prst="rect">
            <a:avLst/>
          </a:prstGeom>
        </p:spPr>
      </p:pic>
      <p:pic>
        <p:nvPicPr>
          <p:cNvPr id="6" name="Picture 5">
            <a:extLst>
              <a:ext uri="{FF2B5EF4-FFF2-40B4-BE49-F238E27FC236}">
                <a16:creationId xmlns:a16="http://schemas.microsoft.com/office/drawing/2014/main" xmlns="" id="{9A9DFC99-675A-4B41-B088-3903F56E7962}"/>
              </a:ext>
            </a:extLst>
          </p:cNvPr>
          <p:cNvPicPr>
            <a:picLocks noChangeAspect="1"/>
          </p:cNvPicPr>
          <p:nvPr/>
        </p:nvPicPr>
        <p:blipFill>
          <a:blip r:embed="rId4"/>
          <a:stretch>
            <a:fillRect/>
          </a:stretch>
        </p:blipFill>
        <p:spPr>
          <a:xfrm>
            <a:off x="1206475" y="949306"/>
            <a:ext cx="3511600" cy="3359187"/>
          </a:xfrm>
          <a:prstGeom prst="rect">
            <a:avLst/>
          </a:prstGeom>
        </p:spPr>
      </p:pic>
    </p:spTree>
    <p:extLst>
      <p:ext uri="{BB962C8B-B14F-4D97-AF65-F5344CB8AC3E}">
        <p14:creationId xmlns:p14="http://schemas.microsoft.com/office/powerpoint/2010/main" val="343507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4"/>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5"/>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6"/>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9" name="组合 5">
            <a:extLst>
              <a:ext uri="{FF2B5EF4-FFF2-40B4-BE49-F238E27FC236}">
                <a16:creationId xmlns:a16="http://schemas.microsoft.com/office/drawing/2014/main" xmlns="" id="{80131505-583A-494F-A25C-5EFFFEBCB62F}"/>
              </a:ext>
            </a:extLst>
          </p:cNvPr>
          <p:cNvGrpSpPr/>
          <p:nvPr/>
        </p:nvGrpSpPr>
        <p:grpSpPr>
          <a:xfrm>
            <a:off x="223102" y="0"/>
            <a:ext cx="3758348" cy="957872"/>
            <a:chOff x="2954954" y="4334354"/>
            <a:chExt cx="6334189" cy="1214046"/>
          </a:xfrm>
        </p:grpSpPr>
        <p:sp>
          <p:nvSpPr>
            <p:cNvPr id="10" name="矩形 15">
              <a:extLst>
                <a:ext uri="{FF2B5EF4-FFF2-40B4-BE49-F238E27FC236}">
                  <a16:creationId xmlns:a16="http://schemas.microsoft.com/office/drawing/2014/main" xmlns="" id="{B809F569-16DE-4652-94A6-F34118BF9588}"/>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 name="矩形 17">
              <a:extLst>
                <a:ext uri="{FF2B5EF4-FFF2-40B4-BE49-F238E27FC236}">
                  <a16:creationId xmlns:a16="http://schemas.microsoft.com/office/drawing/2014/main" xmlns="" id="{2BAFA65B-6837-493D-BD87-83885BAC52C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xmlns="" id="{EA29D948-323E-451B-A597-7940402405DA}"/>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7" name="Oval 16">
            <a:extLst>
              <a:ext uri="{FF2B5EF4-FFF2-40B4-BE49-F238E27FC236}">
                <a16:creationId xmlns:a16="http://schemas.microsoft.com/office/drawing/2014/main" xmlns=""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199003" y="3489897"/>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179953" y="5574514"/>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Tree>
    <p:extLst>
      <p:ext uri="{BB962C8B-B14F-4D97-AF65-F5344CB8AC3E}">
        <p14:creationId xmlns:p14="http://schemas.microsoft.com/office/powerpoint/2010/main" val="708299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325" y="69850"/>
            <a:ext cx="8336616"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3800475" y="311023"/>
            <a:ext cx="60831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câu</a:t>
            </a:r>
            <a:r>
              <a:rPr kumimoji="0" lang="en-US" altLang="zh-CN"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dài</a:t>
            </a:r>
            <a:endParaRPr kumimoji="0" lang="zh-CN" alt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sp>
        <p:nvSpPr>
          <p:cNvPr id="8" name="Rectangle 7">
            <a:extLst>
              <a:ext uri="{FF2B5EF4-FFF2-40B4-BE49-F238E27FC236}">
                <a16:creationId xmlns:a16="http://schemas.microsoft.com/office/drawing/2014/main" xmlns="" id="{0DC0A112-B915-4456-9CD6-670C97D0500C}"/>
              </a:ext>
            </a:extLst>
          </p:cNvPr>
          <p:cNvSpPr/>
          <p:nvPr/>
        </p:nvSpPr>
        <p:spPr>
          <a:xfrm>
            <a:off x="714375" y="1773946"/>
            <a:ext cx="11115675" cy="2736327"/>
          </a:xfrm>
          <a:prstGeom prst="rect">
            <a:avLst/>
          </a:prstGeom>
        </p:spPr>
        <p:txBody>
          <a:bodyPr wrap="square">
            <a:spAutoFit/>
          </a:bodyPr>
          <a:lstStyle/>
          <a:p>
            <a:pPr marL="44450" lvl="0" algn="just">
              <a:lnSpc>
                <a:spcPct val="150000"/>
              </a:lnSpc>
              <a:defRPr/>
            </a:pP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 có thể thấy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những con chim đang bay,</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vòm cây xanh biếc,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 tia nắng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xuyên qua những đám mây trắng muốt như bông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1780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theo</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nhóm</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xmlns=""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4529534" y="-1332039"/>
            <a:ext cx="4877574" cy="10123513"/>
          </a:xfrm>
          <a:prstGeom prst="rect">
            <a:avLst/>
          </a:prstGeom>
        </p:spPr>
      </p:pic>
      <p:grpSp>
        <p:nvGrpSpPr>
          <p:cNvPr id="8" name="Group 7">
            <a:extLst>
              <a:ext uri="{FF2B5EF4-FFF2-40B4-BE49-F238E27FC236}">
                <a16:creationId xmlns:a16="http://schemas.microsoft.com/office/drawing/2014/main" xmlns="" id="{4A0A4F33-3CDC-41F6-8522-58401E35A535}"/>
              </a:ext>
            </a:extLst>
          </p:cNvPr>
          <p:cNvGrpSpPr/>
          <p:nvPr/>
        </p:nvGrpSpPr>
        <p:grpSpPr>
          <a:xfrm>
            <a:off x="4210050" y="1571625"/>
            <a:ext cx="7181850" cy="4048125"/>
            <a:chOff x="2650888" y="992979"/>
            <a:chExt cx="7445374" cy="3086150"/>
          </a:xfrm>
        </p:grpSpPr>
        <p:sp>
          <p:nvSpPr>
            <p:cNvPr id="10" name="Rectangle: Rounded Corners 9">
              <a:extLst>
                <a:ext uri="{FF2B5EF4-FFF2-40B4-BE49-F238E27FC236}">
                  <a16:creationId xmlns:a16="http://schemas.microsoft.com/office/drawing/2014/main" xmlns="" id="{6E9669FA-E5E2-487C-90F8-47E34DBF3A01}"/>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xmlns="" id="{E5F1543A-060A-4DE0-9A67-E9D5110FD088}"/>
                </a:ext>
              </a:extLst>
            </p:cNvPr>
            <p:cNvPicPr>
              <a:picLocks noChangeAspect="1"/>
            </p:cNvPicPr>
            <p:nvPr/>
          </p:nvPicPr>
          <p:blipFill>
            <a:blip r:embed="rId6"/>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70739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7" name="Oval 16">
            <a:extLst>
              <a:ext uri="{FF2B5EF4-FFF2-40B4-BE49-F238E27FC236}">
                <a16:creationId xmlns:a16="http://schemas.microsoft.com/office/drawing/2014/main" xmlns="" id="{89BFB8D2-636E-4350-A69A-40130C7AC0A1}"/>
              </a:ext>
            </a:extLst>
          </p:cNvPr>
          <p:cNvSpPr/>
          <p:nvPr/>
        </p:nvSpPr>
        <p:spPr>
          <a:xfrm>
            <a:off x="179953" y="13671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1</a:t>
            </a:r>
          </a:p>
        </p:txBody>
      </p:sp>
      <p:sp>
        <p:nvSpPr>
          <p:cNvPr id="18" name="Oval 17">
            <a:extLst>
              <a:ext uri="{FF2B5EF4-FFF2-40B4-BE49-F238E27FC236}">
                <a16:creationId xmlns:a16="http://schemas.microsoft.com/office/drawing/2014/main" xmlns="" id="{48BCD09C-EFE0-45B4-A1A8-6E0BBA24BDAC}"/>
              </a:ext>
            </a:extLst>
          </p:cNvPr>
          <p:cNvSpPr/>
          <p:nvPr/>
        </p:nvSpPr>
        <p:spPr>
          <a:xfrm>
            <a:off x="199003" y="30816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2</a:t>
            </a:r>
          </a:p>
        </p:txBody>
      </p:sp>
      <p:sp>
        <p:nvSpPr>
          <p:cNvPr id="19" name="Oval 18">
            <a:extLst>
              <a:ext uri="{FF2B5EF4-FFF2-40B4-BE49-F238E27FC236}">
                <a16:creationId xmlns:a16="http://schemas.microsoft.com/office/drawing/2014/main" xmlns="" id="{06A24384-E380-4C36-860D-C3A8A96DF692}"/>
              </a:ext>
            </a:extLst>
          </p:cNvPr>
          <p:cNvSpPr/>
          <p:nvPr/>
        </p:nvSpPr>
        <p:spPr>
          <a:xfrm>
            <a:off x="179953" y="4758078"/>
            <a:ext cx="527051" cy="52705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a:ea typeface="微软雅黑"/>
                <a:cs typeface="+mn-cs"/>
              </a:rPr>
              <a:t>3</a:t>
            </a:r>
          </a:p>
        </p:txBody>
      </p:sp>
    </p:spTree>
    <p:extLst>
      <p:ext uri="{BB962C8B-B14F-4D97-AF65-F5344CB8AC3E}">
        <p14:creationId xmlns:p14="http://schemas.microsoft.com/office/powerpoint/2010/main" val="339950729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99" y="127000"/>
            <a:ext cx="6092825"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663207" y="402191"/>
            <a:ext cx="5080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Luyện</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đọc</a:t>
            </a:r>
            <a:r>
              <a:rPr kumimoji="0" lang="en-US"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toàn</a:t>
            </a:r>
            <a:r>
              <a:rPr kumimoji="0" lang="en-US" altLang="zh-CN"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0" lang="en-US" altLang="zh-CN"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bài</a:t>
            </a:r>
            <a:endParaRPr kumimoji="0" lang="zh-CN" alt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pic>
        <p:nvPicPr>
          <p:cNvPr id="19" name="图片 18">
            <a:extLst>
              <a:ext uri="{FF2B5EF4-FFF2-40B4-BE49-F238E27FC236}">
                <a16:creationId xmlns:a16="http://schemas.microsoft.com/office/drawing/2014/main" xmlns="" id="{FED24E20-5D13-43D4-8FD5-AC707C4FA4A0}"/>
              </a:ext>
            </a:extLst>
          </p:cNvPr>
          <p:cNvPicPr>
            <a:picLocks noChangeAspect="1"/>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9995" t="1381" r="47643" b="78560"/>
          <a:stretch/>
        </p:blipFill>
        <p:spPr>
          <a:xfrm rot="16200000" flipV="1">
            <a:off x="3828666" y="-2032907"/>
            <a:ext cx="4877574" cy="11525250"/>
          </a:xfrm>
          <a:prstGeom prst="rect">
            <a:avLst/>
          </a:prstGeom>
        </p:spPr>
      </p:pic>
      <p:grpSp>
        <p:nvGrpSpPr>
          <p:cNvPr id="2" name="Group 1">
            <a:extLst>
              <a:ext uri="{FF2B5EF4-FFF2-40B4-BE49-F238E27FC236}">
                <a16:creationId xmlns:a16="http://schemas.microsoft.com/office/drawing/2014/main" xmlns="" id="{FA4296C6-CD34-44DC-BB2F-2D1A08751BCF}"/>
              </a:ext>
            </a:extLst>
          </p:cNvPr>
          <p:cNvGrpSpPr/>
          <p:nvPr/>
        </p:nvGrpSpPr>
        <p:grpSpPr>
          <a:xfrm>
            <a:off x="3701540" y="1612239"/>
            <a:ext cx="7868387" cy="3785037"/>
            <a:chOff x="4425440" y="1536039"/>
            <a:chExt cx="7868387" cy="3785037"/>
          </a:xfrm>
        </p:grpSpPr>
        <p:sp>
          <p:nvSpPr>
            <p:cNvPr id="9" name="Rounded Rectangle 7">
              <a:extLst>
                <a:ext uri="{FF2B5EF4-FFF2-40B4-BE49-F238E27FC236}">
                  <a16:creationId xmlns:a16="http://schemas.microsoft.com/office/drawing/2014/main" xmlns="" id="{3DF1FEB8-BB1B-433A-88DC-84FE74B381CA}"/>
                </a:ext>
              </a:extLst>
            </p:cNvPr>
            <p:cNvSpPr/>
            <p:nvPr/>
          </p:nvSpPr>
          <p:spPr>
            <a:xfrm>
              <a:off x="4425441" y="24796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2" name="Rectangle 11">
              <a:extLst>
                <a:ext uri="{FF2B5EF4-FFF2-40B4-BE49-F238E27FC236}">
                  <a16:creationId xmlns:a16="http://schemas.microsoft.com/office/drawing/2014/main" xmlns="" id="{BB336D43-15FE-4A07-98D0-BC1BFE6E43FA}"/>
                </a:ext>
              </a:extLst>
            </p:cNvPr>
            <p:cNvSpPr/>
            <p:nvPr/>
          </p:nvSpPr>
          <p:spPr>
            <a:xfrm>
              <a:off x="6363303" y="15360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xmlns="" id="{106D5B89-4C44-42E2-B828-3D6B38A50FC2}"/>
                </a:ext>
              </a:extLst>
            </p:cNvPr>
            <p:cNvSpPr/>
            <p:nvPr/>
          </p:nvSpPr>
          <p:spPr>
            <a:xfrm>
              <a:off x="5177795" y="25866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xmlns="" id="{3A2AC7FA-7D89-42CA-A5DB-1E2F29EA01DF}"/>
                </a:ext>
              </a:extLst>
            </p:cNvPr>
            <p:cNvSpPr/>
            <p:nvPr/>
          </p:nvSpPr>
          <p:spPr>
            <a:xfrm>
              <a:off x="4566375" y="26270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xmlns="" id="{0EAAEEFE-BA58-46F7-A98C-AD69A82FB192}"/>
                </a:ext>
              </a:extLst>
            </p:cNvPr>
            <p:cNvSpPr/>
            <p:nvPr/>
          </p:nvSpPr>
          <p:spPr>
            <a:xfrm>
              <a:off x="4425441" y="34566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xmlns="" id="{4ED6D515-08E9-437E-97F1-EF451B008053}"/>
                </a:ext>
              </a:extLst>
            </p:cNvPr>
            <p:cNvSpPr/>
            <p:nvPr/>
          </p:nvSpPr>
          <p:spPr>
            <a:xfrm>
              <a:off x="5177795" y="35636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xmlns="" id="{B0ABEBB0-D875-494B-BC7E-CB7536E431BC}"/>
                </a:ext>
              </a:extLst>
            </p:cNvPr>
            <p:cNvSpPr/>
            <p:nvPr/>
          </p:nvSpPr>
          <p:spPr>
            <a:xfrm>
              <a:off x="4566375" y="36040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xmlns="" id="{8C7D8447-E44B-4449-AA8B-0E9E24BD2533}"/>
                </a:ext>
              </a:extLst>
            </p:cNvPr>
            <p:cNvSpPr/>
            <p:nvPr/>
          </p:nvSpPr>
          <p:spPr>
            <a:xfrm>
              <a:off x="4425440" y="45224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0" name="Rectangle 19">
              <a:extLst>
                <a:ext uri="{FF2B5EF4-FFF2-40B4-BE49-F238E27FC236}">
                  <a16:creationId xmlns:a16="http://schemas.microsoft.com/office/drawing/2014/main" xmlns="" id="{2F947611-7380-4291-8A0F-AF8292BAED43}"/>
                </a:ext>
              </a:extLst>
            </p:cNvPr>
            <p:cNvSpPr/>
            <p:nvPr/>
          </p:nvSpPr>
          <p:spPr>
            <a:xfrm>
              <a:off x="5177795" y="46293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1" name="Oval 20">
              <a:extLst>
                <a:ext uri="{FF2B5EF4-FFF2-40B4-BE49-F238E27FC236}">
                  <a16:creationId xmlns:a16="http://schemas.microsoft.com/office/drawing/2014/main" xmlns="" id="{7639E175-F724-440F-A52C-A08AAF9319F8}"/>
                </a:ext>
              </a:extLst>
            </p:cNvPr>
            <p:cNvSpPr/>
            <p:nvPr/>
          </p:nvSpPr>
          <p:spPr>
            <a:xfrm>
              <a:off x="4566375" y="46697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2" name="Picture 2" descr="Star Cartoon Images, Stock Photos &amp;amp; Vectors | Shutterstock">
              <a:extLst>
                <a:ext uri="{FF2B5EF4-FFF2-40B4-BE49-F238E27FC236}">
                  <a16:creationId xmlns:a16="http://schemas.microsoft.com/office/drawing/2014/main" xmlns="" id="{547DCD2E-23DD-42DD-86B3-A9A6220AC08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527203" y="24534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xmlns="" id="{664E0E04-DB2F-453F-8261-106EFD1CE46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498103" y="34420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xmlns="" id="{CEB376F3-D9B1-46B6-841B-723CF6C690A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63344" y="45609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003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38067962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E43B6C5-9D24-43B9-962C-15494238454C}"/>
              </a:ext>
            </a:extLst>
          </p:cNvPr>
          <p:cNvPicPr>
            <a:picLocks noChangeAspect="1"/>
          </p:cNvPicPr>
          <p:nvPr/>
        </p:nvPicPr>
        <p:blipFill>
          <a:blip r:embed="rId3"/>
          <a:stretch>
            <a:fillRect/>
          </a:stretch>
        </p:blipFill>
        <p:spPr>
          <a:xfrm>
            <a:off x="1685925" y="502632"/>
            <a:ext cx="12192000" cy="5490785"/>
          </a:xfrm>
          <a:prstGeom prst="rect">
            <a:avLst/>
          </a:prstGeom>
        </p:spPr>
      </p:pic>
    </p:spTree>
    <p:extLst>
      <p:ext uri="{BB962C8B-B14F-4D97-AF65-F5344CB8AC3E}">
        <p14:creationId xmlns:p14="http://schemas.microsoft.com/office/powerpoint/2010/main" val="2167882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6E6AC28F-FE0F-43B6-AD52-D0B2989EBF28}"/>
              </a:ext>
            </a:extLst>
          </p:cNvPr>
          <p:cNvGrpSpPr/>
          <p:nvPr/>
        </p:nvGrpSpPr>
        <p:grpSpPr>
          <a:xfrm>
            <a:off x="2421820" y="459706"/>
            <a:ext cx="5493819" cy="5128665"/>
            <a:chOff x="2421820" y="459706"/>
            <a:chExt cx="5493819" cy="5128665"/>
          </a:xfrm>
        </p:grpSpPr>
        <p:grpSp>
          <p:nvGrpSpPr>
            <p:cNvPr id="19" name="Group 18">
              <a:extLst>
                <a:ext uri="{FF2B5EF4-FFF2-40B4-BE49-F238E27FC236}">
                  <a16:creationId xmlns:a16="http://schemas.microsoft.com/office/drawing/2014/main" xmlns="" id="{1E086807-629D-4C8F-AE37-E65A5DA3A78E}"/>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21" name="Rounded Rectangle 7">
                <a:extLst>
                  <a:ext uri="{FF2B5EF4-FFF2-40B4-BE49-F238E27FC236}">
                    <a16:creationId xmlns:a16="http://schemas.microsoft.com/office/drawing/2014/main" xmlns="" id="{33E82F0F-2198-4F2D-8FAC-A30073063790}"/>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a:extLst>
                  <a:ext uri="{FF2B5EF4-FFF2-40B4-BE49-F238E27FC236}">
                    <a16:creationId xmlns:a16="http://schemas.microsoft.com/office/drawing/2014/main" xmlns="" id="{7FAD0C55-F11B-479F-A6AC-5A3113C49F5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3253731">
                <a:off x="8582638" y="2951047"/>
                <a:ext cx="252629" cy="756718"/>
              </a:xfrm>
              <a:prstGeom prst="rect">
                <a:avLst/>
              </a:prstGeom>
            </p:spPr>
          </p:pic>
        </p:grpSp>
        <p:sp>
          <p:nvSpPr>
            <p:cNvPr id="20" name="Rectangle 19">
              <a:extLst>
                <a:ext uri="{FF2B5EF4-FFF2-40B4-BE49-F238E27FC236}">
                  <a16:creationId xmlns:a16="http://schemas.microsoft.com/office/drawing/2014/main" xmlns="" id="{C3A3E5FC-186C-4308-856B-AA966539DD13}"/>
                </a:ext>
              </a:extLst>
            </p:cNvPr>
            <p:cNvSpPr/>
            <p:nvPr/>
          </p:nvSpPr>
          <p:spPr>
            <a:xfrm rot="20559448">
              <a:off x="2659896" y="1957759"/>
              <a:ext cx="4886386"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3" name="图片 27">
            <a:extLst>
              <a:ext uri="{FF2B5EF4-FFF2-40B4-BE49-F238E27FC236}">
                <a16:creationId xmlns:a16="http://schemas.microsoft.com/office/drawing/2014/main" xmlns="" id="{A990EA69-D423-4719-BF25-7E966C50781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3053903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par>
                                <p:cTn id="10" presetID="22" presetClass="entr" presetSubtype="2"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750"/>
                                        <p:tgtEl>
                                          <p:spTgt spid="1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E3EDF438-89A3-49CB-B415-8BBF15D2A53C}"/>
              </a:ext>
            </a:extLst>
          </p:cNvPr>
          <p:cNvSpPr txBox="1"/>
          <p:nvPr/>
        </p:nvSpPr>
        <p:spPr>
          <a:xfrm>
            <a:off x="1800224" y="876985"/>
            <a:ext cx="9496425" cy="1200329"/>
          </a:xfrm>
          <a:prstGeom prst="rect">
            <a:avLst/>
          </a:prstGeom>
          <a:noFill/>
        </p:spPr>
        <p:txBody>
          <a:bodyPr wrap="square">
            <a:spAutoFit/>
          </a:bodyPr>
          <a:lstStyle/>
          <a:p>
            <a:pPr algn="just"/>
            <a:r>
              <a:rPr lang="nl-NL" sz="36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Dập dờn: </a:t>
            </a:r>
            <a:r>
              <a:rPr lang="nl-NL" sz="3600" b="1" dirty="0">
                <a:effectLst/>
                <a:latin typeface="Arial-Rounded" panose="020B0500000000000000" pitchFamily="34" charset="0"/>
                <a:ea typeface="Arial-Rounded" panose="020B0500000000000000" pitchFamily="34" charset="0"/>
                <a:cs typeface="Arial-Rounded" panose="020B0500000000000000" pitchFamily="34" charset="0"/>
              </a:rPr>
              <a:t>chuyển động nhịp nhàng, lúc gần lúc xa, lúc ẩn lúc hiện.</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Ảnh động là gì? Tổng hợp ảnh động tuyệt đẹp, ngộ nghĩnh và đáng yêu">
            <a:extLst>
              <a:ext uri="{FF2B5EF4-FFF2-40B4-BE49-F238E27FC236}">
                <a16:creationId xmlns:a16="http://schemas.microsoft.com/office/drawing/2014/main" xmlns="" id="{5C47FF33-326F-41BC-B5E1-928955A972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49" y="2352674"/>
            <a:ext cx="9156956" cy="375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0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0871ADD3-0095-4484-BD35-692EBAD1C8FC}"/>
              </a:ext>
            </a:extLst>
          </p:cNvPr>
          <p:cNvGrpSpPr/>
          <p:nvPr/>
        </p:nvGrpSpPr>
        <p:grpSpPr>
          <a:xfrm>
            <a:off x="918784" y="1286301"/>
            <a:ext cx="10415966" cy="5133549"/>
            <a:chOff x="76504" y="514663"/>
            <a:chExt cx="7485060" cy="5687287"/>
          </a:xfrm>
          <a:solidFill>
            <a:schemeClr val="bg1"/>
          </a:solidFill>
        </p:grpSpPr>
        <p:sp>
          <p:nvSpPr>
            <p:cNvPr id="18" name="Rectangle: Rounded Corners 17">
              <a:extLst>
                <a:ext uri="{FF2B5EF4-FFF2-40B4-BE49-F238E27FC236}">
                  <a16:creationId xmlns:a16="http://schemas.microsoft.com/office/drawing/2014/main" xmlns="" id="{EB43F8FB-C92A-4934-8A52-85BD18CD3F88}"/>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Rounded Corners 18">
              <a:extLst>
                <a:ext uri="{FF2B5EF4-FFF2-40B4-BE49-F238E27FC236}">
                  <a16:creationId xmlns:a16="http://schemas.microsoft.com/office/drawing/2014/main" xmlns="" id="{F5FF6E6C-D88D-4E93-88A6-B18C033B6FA7}"/>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Rectangle: Rounded Corners 19">
              <a:extLst>
                <a:ext uri="{FF2B5EF4-FFF2-40B4-BE49-F238E27FC236}">
                  <a16:creationId xmlns:a16="http://schemas.microsoft.com/office/drawing/2014/main" xmlns="" id="{AF1729D8-6986-4919-B74D-E7C7501F0959}"/>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xmlns="" id="{FBFF7433-A937-4399-BA73-0FC3C774F93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Content Placeholder 2">
            <a:extLst>
              <a:ext uri="{FF2B5EF4-FFF2-40B4-BE49-F238E27FC236}">
                <a16:creationId xmlns:a16="http://schemas.microsoft.com/office/drawing/2014/main" xmlns="" id="{AA0BBF56-40D5-4ADB-A020-884E638F5ED2}"/>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b="1" dirty="0">
                <a:latin typeface="Arial-Rounded" panose="020B0500000000000000" pitchFamily="34" charset="0"/>
                <a:ea typeface="Arial-Rounded" panose="020B0500000000000000" pitchFamily="34" charset="0"/>
                <a:cs typeface="Arial-Rounded" panose="020B0500000000000000" pitchFamily="34" charset="0"/>
              </a:rPr>
              <a:t>Nhìn lên bầu trời, có thể thấy những gì?</a:t>
            </a:r>
          </a:p>
        </p:txBody>
      </p:sp>
      <p:sp>
        <p:nvSpPr>
          <p:cNvPr id="23" name="Content Placeholder 2">
            <a:extLst>
              <a:ext uri="{FF2B5EF4-FFF2-40B4-BE49-F238E27FC236}">
                <a16:creationId xmlns:a16="http://schemas.microsoft.com/office/drawing/2014/main" xmlns="" id="{13B79FA4-40D1-4123-8C91-BA333BDC7C79}"/>
              </a:ext>
            </a:extLst>
          </p:cNvPr>
          <p:cNvSpPr txBox="1">
            <a:spLocks/>
          </p:cNvSpPr>
          <p:nvPr/>
        </p:nvSpPr>
        <p:spPr>
          <a:xfrm>
            <a:off x="1882865" y="2799089"/>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Content Placeholder 2">
            <a:extLst>
              <a:ext uri="{FF2B5EF4-FFF2-40B4-BE49-F238E27FC236}">
                <a16:creationId xmlns:a16="http://schemas.microsoft.com/office/drawing/2014/main" xmlns="" id="{94764318-F8E4-47DF-8F41-4E3DCFD55374}"/>
              </a:ext>
            </a:extLst>
          </p:cNvPr>
          <p:cNvSpPr txBox="1">
            <a:spLocks/>
          </p:cNvSpPr>
          <p:nvPr/>
        </p:nvSpPr>
        <p:spPr>
          <a:xfrm>
            <a:off x="1880294" y="3786993"/>
            <a:ext cx="1004183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b="1" dirty="0">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6" name="Content Placeholder 2">
            <a:extLst>
              <a:ext uri="{FF2B5EF4-FFF2-40B4-BE49-F238E27FC236}">
                <a16:creationId xmlns:a16="http://schemas.microsoft.com/office/drawing/2014/main" xmlns="" id="{EE3E87C1-12F3-4288-B8EA-0766786EA311}"/>
              </a:ext>
            </a:extLst>
          </p:cNvPr>
          <p:cNvSpPr txBox="1">
            <a:spLocks/>
          </p:cNvSpPr>
          <p:nvPr/>
        </p:nvSpPr>
        <p:spPr>
          <a:xfrm>
            <a:off x="2024583" y="4567245"/>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b="1" dirty="0">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7" name="Picture 36" descr="A picture containing text&#10;&#10;Description automatically generated">
            <a:extLst>
              <a:ext uri="{FF2B5EF4-FFF2-40B4-BE49-F238E27FC236}">
                <a16:creationId xmlns:a16="http://schemas.microsoft.com/office/drawing/2014/main" xmlns="" id="{C3DD9ACB-A4F1-41C8-8746-0FB1E84F3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38" name="Picture 37" descr="A picture containing text, clipart&#10;&#10;Description automatically generated">
            <a:extLst>
              <a:ext uri="{FF2B5EF4-FFF2-40B4-BE49-F238E27FC236}">
                <a16:creationId xmlns:a16="http://schemas.microsoft.com/office/drawing/2014/main" xmlns="" id="{5D843B19-0031-4AA5-AE6D-79BD539A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39" name="Picture 38" descr="A picture containing text, clipart, vector graphics&#10;&#10;Description automatically generated">
            <a:extLst>
              <a:ext uri="{FF2B5EF4-FFF2-40B4-BE49-F238E27FC236}">
                <a16:creationId xmlns:a16="http://schemas.microsoft.com/office/drawing/2014/main" xmlns="" id="{16FBB5C0-B5A1-476F-841D-7C53849B2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40" name="Picture 39" descr="A picture containing text, clipart, vector graphics&#10;&#10;Description automatically generated">
            <a:extLst>
              <a:ext uri="{FF2B5EF4-FFF2-40B4-BE49-F238E27FC236}">
                <a16:creationId xmlns:a16="http://schemas.microsoft.com/office/drawing/2014/main" xmlns="" id="{3F8198E4-8A03-4F8D-9F1E-234FD6E642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41" name="Rectangle: Rounded Corners 40">
            <a:extLst>
              <a:ext uri="{FF2B5EF4-FFF2-40B4-BE49-F238E27FC236}">
                <a16:creationId xmlns:a16="http://schemas.microsoft.com/office/drawing/2014/main" xmlns="" id="{FDDCF471-F8DB-4E44-BEC4-7463BB2B99E5}"/>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xmlns="" id="{47DC8EFF-FA54-4EF5-81ED-B14E708121CF}"/>
              </a:ext>
            </a:extLst>
          </p:cNvPr>
          <p:cNvSpPr txBox="1"/>
          <p:nvPr/>
        </p:nvSpPr>
        <p:spPr>
          <a:xfrm>
            <a:off x="3389853" y="220356"/>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spTree>
    <p:extLst>
      <p:ext uri="{BB962C8B-B14F-4D97-AF65-F5344CB8AC3E}">
        <p14:creationId xmlns:p14="http://schemas.microsoft.com/office/powerpoint/2010/main" val="4252064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Effect transition="in" filter="fade">
                                      <p:cBhvr>
                                        <p:cTn id="10" dur="500"/>
                                        <p:tgtEl>
                                          <p:spTgt spid="2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2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23" grpId="0"/>
      <p:bldP spid="33" grpId="0"/>
      <p:bldP spid="36"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100" y="1647825"/>
            <a:ext cx="5680074" cy="2896811"/>
          </a:xfrm>
          <a:prstGeom prst="rect">
            <a:avLst/>
          </a:prstGeom>
        </p:spPr>
      </p:pic>
      <p:pic>
        <p:nvPicPr>
          <p:cNvPr id="3" name="图片 2" descr="图片包含 玩具, LEGO&#10;&#10;已生成极高可信度的说明">
            <a:extLst>
              <a:ext uri="{FF2B5EF4-FFF2-40B4-BE49-F238E27FC236}">
                <a16:creationId xmlns:a16="http://schemas.microsoft.com/office/drawing/2014/main" xmlns="" id="{FCA27D95-6E18-4A13-9FC4-80C64FC996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3312" y="2294120"/>
            <a:ext cx="4560888" cy="4406717"/>
          </a:xfrm>
          <a:prstGeom prst="rect">
            <a:avLst/>
          </a:prstGeom>
        </p:spPr>
      </p:pic>
      <p:pic>
        <p:nvPicPr>
          <p:cNvPr id="4" name="Picture 3">
            <a:extLst>
              <a:ext uri="{FF2B5EF4-FFF2-40B4-BE49-F238E27FC236}">
                <a16:creationId xmlns:a16="http://schemas.microsoft.com/office/drawing/2014/main" xmlns="" id="{50B472B5-59C8-4861-85D0-67D18C3C0C43}"/>
              </a:ext>
            </a:extLst>
          </p:cNvPr>
          <p:cNvPicPr>
            <a:picLocks noChangeAspect="1"/>
          </p:cNvPicPr>
          <p:nvPr/>
        </p:nvPicPr>
        <p:blipFill>
          <a:blip r:embed="rId5"/>
          <a:stretch>
            <a:fillRect/>
          </a:stretch>
        </p:blipFill>
        <p:spPr>
          <a:xfrm>
            <a:off x="3580061" y="2290890"/>
            <a:ext cx="4517528" cy="1457070"/>
          </a:xfrm>
          <a:prstGeom prst="rect">
            <a:avLst/>
          </a:prstGeom>
        </p:spPr>
      </p:pic>
    </p:spTree>
    <p:extLst>
      <p:ext uri="{BB962C8B-B14F-4D97-AF65-F5344CB8AC3E}">
        <p14:creationId xmlns:p14="http://schemas.microsoft.com/office/powerpoint/2010/main" val="423696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3247" t="19426" r="3668" b="4034"/>
          <a:stretch/>
        </p:blipFill>
        <p:spPr>
          <a:xfrm>
            <a:off x="0" y="-57150"/>
            <a:ext cx="12192000" cy="6915150"/>
          </a:xfrm>
          <a:prstGeom prst="rect">
            <a:avLst/>
          </a:prstGeom>
        </p:spPr>
      </p:pic>
      <p:pic>
        <p:nvPicPr>
          <p:cNvPr id="1030" name="Picture 6">
            <a:hlinkClick r:id="rId3" action="ppaction://hlinksldjump"/>
          </p:cNvPr>
          <p:cNvPicPr>
            <a:picLocks noChangeAspect="1" noChangeArrowheads="1" noCrop="1"/>
          </p:cNvPicPr>
          <p:nvPr/>
        </p:nvPicPr>
        <p:blipFill>
          <a:blip r:embed="rId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a:ea typeface="+mn-ea"/>
                <a:cs typeface="+mn-cs"/>
              </a:rPr>
              <a:t>Cùng</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trả</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để</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giúp</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bạn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bay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lên</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bầu</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trời</a:t>
            </a:r>
            <a:r>
              <a:rPr kumimoji="0" lang="en-US" sz="40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prstClr val="white"/>
                </a:solidFill>
                <a:effectLst/>
                <a:uLnTx/>
                <a:uFillTx/>
                <a:latin typeface="Calibri" panose="020F0502020204030204"/>
                <a:ea typeface="+mn-ea"/>
                <a:cs typeface="+mn-cs"/>
              </a:rPr>
              <a:t>nhé</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897055" y="893852"/>
            <a:ext cx="103295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BAY KHẮP TRỜI XANH</a:t>
            </a:r>
          </a:p>
        </p:txBody>
      </p:sp>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2"/>
                                        </p:tgtEl>
                                      </p:cBhvr>
                                    </p:animEffect>
                                    <p:animScale>
                                      <p:cBhvr>
                                        <p:cTn id="14" dur="250" autoRev="1" fill="hold"/>
                                        <p:tgtEl>
                                          <p:spTgt spid="12"/>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11"/>
                                        </p:tgtEl>
                                      </p:cBhvr>
                                    </p:animEffect>
                                    <p:animScale>
                                      <p:cBhvr>
                                        <p:cTn id="1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261" y="2498592"/>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859812" y="1553359"/>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623351" y="1622840"/>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1369" y="1844907"/>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5" name="Rectangle 24"/>
          <p:cNvSpPr/>
          <p:nvPr/>
        </p:nvSpPr>
        <p:spPr>
          <a:xfrm>
            <a:off x="1561672" y="4068567"/>
            <a:ext cx="9793731" cy="17580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Thấy những chú chim, những vòm cây, những tia nắng, những đám mây trắng muốt, những giọt mưa, đàn bướm.</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2" descr="Káº¿t quáº£ hÃ¬nh áº£nh cho home icon">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08176752-FEF0-45F7-BE5F-657D1178C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C0382489-885E-4CFB-B216-46C0B337CD2C}"/>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20A165CC-362E-4EC1-B03C-14F722AE02E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Màu sắc của bầu trời như thế nào?</a:t>
            </a:r>
          </a:p>
        </p:txBody>
      </p:sp>
      <p:sp>
        <p:nvSpPr>
          <p:cNvPr id="33" name="Rectangle 32">
            <a:extLst>
              <a:ext uri="{FF2B5EF4-FFF2-40B4-BE49-F238E27FC236}">
                <a16:creationId xmlns:a16="http://schemas.microsoft.com/office/drawing/2014/main" xmlns="" id="{33DBECD0-DC98-4D9C-8022-70841BFD1DC1}"/>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Màu xanh lơ vào ban ngày, màu đen vào ban đêm. Tuy vậy, tùy vào thời tiết mà bầu trời có nhiều màu sắc đa dạng. Có khi có cả bảy sắc cầu vồng.</a:t>
            </a:r>
            <a:endParaRPr kumimoji="0" lang="en-US"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xmlns="" id="{0D139837-CAEB-48AC-9407-A5BDC9582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C2BAD471-379F-4A6D-8789-2467A3F39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DE8C434C-978C-484E-B2A3-67F133DC5DDD}"/>
              </a:ext>
            </a:extLst>
          </p:cNvPr>
          <p:cNvSpPr/>
          <p:nvPr/>
        </p:nvSpPr>
        <p:spPr>
          <a:xfrm>
            <a:off x="854552" y="235974"/>
            <a:ext cx="10500851" cy="158255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C92F1E3-FD50-45D5-9771-32A4CAB3C586}"/>
              </a:ext>
            </a:extLst>
          </p:cNvPr>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quan trọng thế nào đối với mọi người, mọi vật?</a:t>
            </a:r>
          </a:p>
        </p:txBody>
      </p:sp>
      <p:sp>
        <p:nvSpPr>
          <p:cNvPr id="33" name="Rectangle 32">
            <a:extLst>
              <a:ext uri="{FF2B5EF4-FFF2-40B4-BE49-F238E27FC236}">
                <a16:creationId xmlns:a16="http://schemas.microsoft.com/office/drawing/2014/main" xmlns="" id="{5FC86460-4AB5-4CBA-B0A6-8240E5F99BB8}"/>
              </a:ext>
            </a:extLst>
          </p:cNvPr>
          <p:cNvSpPr/>
          <p:nvPr/>
        </p:nvSpPr>
        <p:spPr>
          <a:xfrm>
            <a:off x="1561672" y="3565133"/>
            <a:ext cx="9793731" cy="22614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40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Bầu trời bao quanh Trái Đất, cung cấp không khí cho con người, loài vật và cây cối. </a:t>
            </a:r>
            <a:endParaRPr kumimoji="0" lang="en-US" sz="40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2" descr="Káº¿t quáº£ hÃ¬nh áº£nh cho home icon">
            <a:hlinkClick r:id="rId4" action="ppaction://hlinksldjump"/>
            <a:extLst>
              <a:ext uri="{FF2B5EF4-FFF2-40B4-BE49-F238E27FC236}">
                <a16:creationId xmlns:a16="http://schemas.microsoft.com/office/drawing/2014/main" xmlns="" id="{832181EC-0D78-4350-811E-2ED0FB29B54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xmlns="" id="{623EBD27-37AC-4B7D-885E-F077E0296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1" name="Rectangle 20">
            <a:extLst>
              <a:ext uri="{FF2B5EF4-FFF2-40B4-BE49-F238E27FC236}">
                <a16:creationId xmlns:a16="http://schemas.microsoft.com/office/drawing/2014/main" xmlns="" id="{73BBBB8F-CC51-4D6C-AB75-9FF44031DEDF}"/>
              </a:ext>
            </a:extLst>
          </p:cNvPr>
          <p:cNvSpPr/>
          <p:nvPr/>
        </p:nvSpPr>
        <p:spPr>
          <a:xfrm>
            <a:off x="854552" y="235975"/>
            <a:ext cx="10500851" cy="11715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F9AD9CBB-5CB2-4BD9-9AE6-663405801186}"/>
              </a:ext>
            </a:extLst>
          </p:cNvPr>
          <p:cNvSpPr txBox="1"/>
          <p:nvPr/>
        </p:nvSpPr>
        <p:spPr>
          <a:xfrm>
            <a:off x="973394" y="412955"/>
            <a:ext cx="101763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bài.</a:t>
            </a:r>
          </a:p>
        </p:txBody>
      </p:sp>
      <p:pic>
        <p:nvPicPr>
          <p:cNvPr id="35" name="Picture 2" descr="Káº¿t quáº£ hÃ¬nh áº£nh cho home icon">
            <a:hlinkClick r:id="rId3" action="ppaction://hlinksldjump"/>
            <a:extLst>
              <a:ext uri="{FF2B5EF4-FFF2-40B4-BE49-F238E27FC236}">
                <a16:creationId xmlns:a16="http://schemas.microsoft.com/office/drawing/2014/main" xmlns="" id="{CB0BAFE6-0278-4462-A6C3-E867E2B0CF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678823B2-E23F-4FD2-A034-DEC0BBD87CFE}"/>
              </a:ext>
            </a:extLst>
          </p:cNvPr>
          <p:cNvPicPr>
            <a:picLocks noChangeAspect="1"/>
          </p:cNvPicPr>
          <p:nvPr/>
        </p:nvPicPr>
        <p:blipFill>
          <a:blip r:embed="rId5"/>
          <a:stretch>
            <a:fillRect/>
          </a:stretch>
        </p:blipFill>
        <p:spPr>
          <a:xfrm>
            <a:off x="1823502" y="2235003"/>
            <a:ext cx="9145481" cy="2460287"/>
          </a:xfrm>
          <a:prstGeom prst="rect">
            <a:avLst/>
          </a:prstGeom>
        </p:spPr>
      </p:pic>
      <p:cxnSp>
        <p:nvCxnSpPr>
          <p:cNvPr id="6" name="Straight Arrow Connector 5">
            <a:extLst>
              <a:ext uri="{FF2B5EF4-FFF2-40B4-BE49-F238E27FC236}">
                <a16:creationId xmlns:a16="http://schemas.microsoft.com/office/drawing/2014/main" xmlns="" id="{AD602D33-1D57-4123-A56D-0A0D324B3E84}"/>
              </a:ext>
            </a:extLst>
          </p:cNvPr>
          <p:cNvCxnSpPr/>
          <p:nvPr/>
        </p:nvCxnSpPr>
        <p:spPr>
          <a:xfrm>
            <a:off x="4325420" y="3092521"/>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C3C748E9-FFA9-49F6-8113-2A34C1CC83F9}"/>
              </a:ext>
            </a:extLst>
          </p:cNvPr>
          <p:cNvCxnSpPr/>
          <p:nvPr/>
        </p:nvCxnSpPr>
        <p:spPr>
          <a:xfrm>
            <a:off x="4325420" y="3688422"/>
            <a:ext cx="1089061" cy="595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9603EDB5-6074-40B5-B743-999F056ADE46}"/>
              </a:ext>
            </a:extLst>
          </p:cNvPr>
          <p:cNvCxnSpPr>
            <a:cxnSpLocks/>
          </p:cNvCxnSpPr>
          <p:nvPr/>
        </p:nvCxnSpPr>
        <p:spPr>
          <a:xfrm flipV="1">
            <a:off x="4325420" y="3143892"/>
            <a:ext cx="1140432" cy="10582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up)">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A77D29C-09BA-4A98-8969-021A5E5BE2F5}"/>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5" name="Picture 4">
            <a:extLst>
              <a:ext uri="{FF2B5EF4-FFF2-40B4-BE49-F238E27FC236}">
                <a16:creationId xmlns:a16="http://schemas.microsoft.com/office/drawing/2014/main" xmlns="" id="{54CC953D-B7F5-4AB8-9FD7-7A641C12F6E4}"/>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6" name="Group 5">
            <a:extLst>
              <a:ext uri="{FF2B5EF4-FFF2-40B4-BE49-F238E27FC236}">
                <a16:creationId xmlns:a16="http://schemas.microsoft.com/office/drawing/2014/main" xmlns="" id="{B358E657-00C4-4A70-82AC-59286D316A3C}"/>
              </a:ext>
            </a:extLst>
          </p:cNvPr>
          <p:cNvGrpSpPr/>
          <p:nvPr/>
        </p:nvGrpSpPr>
        <p:grpSpPr>
          <a:xfrm>
            <a:off x="1363859" y="855529"/>
            <a:ext cx="3540234" cy="625703"/>
            <a:chOff x="1053394" y="206467"/>
            <a:chExt cx="2880723" cy="432581"/>
          </a:xfrm>
        </p:grpSpPr>
        <p:sp>
          <p:nvSpPr>
            <p:cNvPr id="7" name="Rectangle: Rounded Corners 43">
              <a:extLst>
                <a:ext uri="{FF2B5EF4-FFF2-40B4-BE49-F238E27FC236}">
                  <a16:creationId xmlns:a16="http://schemas.microsoft.com/office/drawing/2014/main" xmlns="" id="{FA404B55-3744-472F-A11B-FE83EFE7518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8" name="Rectangle 7">
              <a:extLst>
                <a:ext uri="{FF2B5EF4-FFF2-40B4-BE49-F238E27FC236}">
                  <a16:creationId xmlns:a16="http://schemas.microsoft.com/office/drawing/2014/main" xmlns="" id="{9FEC8E5C-5A99-4A2E-AE1D-283EDB50DE17}"/>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9" name="Picture 8">
            <a:extLst>
              <a:ext uri="{FF2B5EF4-FFF2-40B4-BE49-F238E27FC236}">
                <a16:creationId xmlns:a16="http://schemas.microsoft.com/office/drawing/2014/main" xmlns="" id="{9D86A2B2-64A0-4705-99AC-715C67325ED8}"/>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356926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a:ea typeface="微软雅黑"/>
              <a:cs typeface="+mn-cs"/>
            </a:endParaRPr>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vi-VN" sz="2800" b="1" i="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26405411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6" name="Picture 5">
            <a:extLst>
              <a:ext uri="{FF2B5EF4-FFF2-40B4-BE49-F238E27FC236}">
                <a16:creationId xmlns:a16="http://schemas.microsoft.com/office/drawing/2014/main" xmlns="" id="{361C2FA4-C368-4427-B704-F38FA423306E}"/>
              </a:ext>
            </a:extLst>
          </p:cNvPr>
          <p:cNvPicPr>
            <a:picLocks noChangeAspect="1"/>
          </p:cNvPicPr>
          <p:nvPr/>
        </p:nvPicPr>
        <p:blipFill>
          <a:blip r:embed="rId4"/>
          <a:stretch>
            <a:fillRect/>
          </a:stretch>
        </p:blipFill>
        <p:spPr>
          <a:xfrm>
            <a:off x="1249950" y="1522647"/>
            <a:ext cx="7492633" cy="3048264"/>
          </a:xfrm>
          <a:prstGeom prst="rect">
            <a:avLst/>
          </a:prstGeom>
        </p:spPr>
      </p:pic>
    </p:spTree>
    <p:extLst>
      <p:ext uri="{BB962C8B-B14F-4D97-AF65-F5344CB8AC3E}">
        <p14:creationId xmlns:p14="http://schemas.microsoft.com/office/powerpoint/2010/main" val="245377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2F4C7"/>
            </a:gs>
            <a:gs pos="100000">
              <a:srgbClr val="C8E8D1"/>
            </a:gs>
          </a:gsLst>
          <a:lin ang="5400000" scaled="1"/>
        </a:gradFill>
        <a:effectLst/>
      </p:bgPr>
    </p:bg>
    <p:spTree>
      <p:nvGrpSpPr>
        <p:cNvPr id="1" name=""/>
        <p:cNvGrpSpPr/>
        <p:nvPr/>
      </p:nvGrpSpPr>
      <p:grpSpPr>
        <a:xfrm>
          <a:off x="0" y="0"/>
          <a:ext cx="0" cy="0"/>
          <a:chOff x="0" y="0"/>
          <a:chExt cx="0" cy="0"/>
        </a:xfrm>
      </p:grpSpPr>
      <p:pic>
        <p:nvPicPr>
          <p:cNvPr id="2" name="Em yêu bầu trời xanh xanh">
            <a:hlinkClick r:id="" action="ppaction://media"/>
            <a:extLst>
              <a:ext uri="{FF2B5EF4-FFF2-40B4-BE49-F238E27FC236}">
                <a16:creationId xmlns:a16="http://schemas.microsoft.com/office/drawing/2014/main" xmlns="" id="{885469D7-0D0E-40D3-A5C1-9A06C50A01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10374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5838AED-BCEA-43F1-B49B-498B07653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689" y="638628"/>
            <a:ext cx="3291474" cy="5581932"/>
          </a:xfrm>
          <a:prstGeom prst="rect">
            <a:avLst/>
          </a:prstGeom>
        </p:spPr>
      </p:pic>
      <p:pic>
        <p:nvPicPr>
          <p:cNvPr id="9" name="Picture 8">
            <a:extLst>
              <a:ext uri="{FF2B5EF4-FFF2-40B4-BE49-F238E27FC236}">
                <a16:creationId xmlns:a16="http://schemas.microsoft.com/office/drawing/2014/main" xmlns="" id="{460F6A1B-3F7B-45BE-A09C-42CCAF3698F0}"/>
              </a:ext>
            </a:extLst>
          </p:cNvPr>
          <p:cNvPicPr>
            <a:picLocks noChangeAspect="1"/>
          </p:cNvPicPr>
          <p:nvPr/>
        </p:nvPicPr>
        <p:blipFill>
          <a:blip r:embed="rId4"/>
          <a:stretch>
            <a:fillRect/>
          </a:stretch>
        </p:blipFill>
        <p:spPr>
          <a:xfrm rot="250762">
            <a:off x="1219199" y="1380678"/>
            <a:ext cx="2609314" cy="1505843"/>
          </a:xfrm>
          <a:prstGeom prst="rect">
            <a:avLst/>
          </a:prstGeom>
        </p:spPr>
      </p:pic>
      <p:pic>
        <p:nvPicPr>
          <p:cNvPr id="4" name="Picture 3">
            <a:extLst>
              <a:ext uri="{FF2B5EF4-FFF2-40B4-BE49-F238E27FC236}">
                <a16:creationId xmlns:a16="http://schemas.microsoft.com/office/drawing/2014/main" xmlns="" id="{D0D7C12D-21E2-4AA0-B41D-D350FE42C3F2}"/>
              </a:ext>
            </a:extLst>
          </p:cNvPr>
          <p:cNvPicPr>
            <a:picLocks noChangeAspect="1"/>
          </p:cNvPicPr>
          <p:nvPr/>
        </p:nvPicPr>
        <p:blipFill>
          <a:blip r:embed="rId5"/>
          <a:stretch>
            <a:fillRect/>
          </a:stretch>
        </p:blipFill>
        <p:spPr>
          <a:xfrm>
            <a:off x="1148346" y="1765388"/>
            <a:ext cx="8504657" cy="3822523"/>
          </a:xfrm>
          <a:prstGeom prst="rect">
            <a:avLst/>
          </a:prstGeom>
        </p:spPr>
      </p:pic>
      <p:pic>
        <p:nvPicPr>
          <p:cNvPr id="6" name="Picture 5">
            <a:extLst>
              <a:ext uri="{FF2B5EF4-FFF2-40B4-BE49-F238E27FC236}">
                <a16:creationId xmlns:a16="http://schemas.microsoft.com/office/drawing/2014/main" xmlns="" id="{87AE9874-D25E-45C5-9088-FD6621142093}"/>
              </a:ext>
            </a:extLst>
          </p:cNvPr>
          <p:cNvPicPr>
            <a:picLocks noChangeAspect="1"/>
          </p:cNvPicPr>
          <p:nvPr/>
        </p:nvPicPr>
        <p:blipFill>
          <a:blip r:embed="rId6"/>
          <a:stretch>
            <a:fillRect/>
          </a:stretch>
        </p:blipFill>
        <p:spPr>
          <a:xfrm>
            <a:off x="3272947" y="1043967"/>
            <a:ext cx="4474852" cy="2139881"/>
          </a:xfrm>
          <a:prstGeom prst="rect">
            <a:avLst/>
          </a:prstGeom>
        </p:spPr>
      </p:pic>
    </p:spTree>
    <p:extLst>
      <p:ext uri="{BB962C8B-B14F-4D97-AF65-F5344CB8AC3E}">
        <p14:creationId xmlns:p14="http://schemas.microsoft.com/office/powerpoint/2010/main" val="3062240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strVal val="#ppt_w*0.70"/>
                                          </p:val>
                                        </p:tav>
                                        <p:tav tm="100000">
                                          <p:val>
                                            <p:strVal val="#ppt_w"/>
                                          </p:val>
                                        </p:tav>
                                      </p:tavLst>
                                    </p:anim>
                                    <p:anim calcmode="lin" valueType="num">
                                      <p:cBhvr>
                                        <p:cTn id="8" dur="750" fill="hold"/>
                                        <p:tgtEl>
                                          <p:spTgt spid="11"/>
                                        </p:tgtEl>
                                        <p:attrNameLst>
                                          <p:attrName>ppt_h</p:attrName>
                                        </p:attrNameLst>
                                      </p:cBhvr>
                                      <p:tavLst>
                                        <p:tav tm="0">
                                          <p:val>
                                            <p:strVal val="#ppt_h"/>
                                          </p:val>
                                        </p:tav>
                                        <p:tav tm="100000">
                                          <p:val>
                                            <p:strVal val="#ppt_h"/>
                                          </p:val>
                                        </p:tav>
                                      </p:tavLst>
                                    </p:anim>
                                    <p:animEffect transition="in" filter="fade">
                                      <p:cBhvr>
                                        <p:cTn id="9" dur="75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293BA9B-96B1-4EC2-B4DD-F1A07B7A0D15}"/>
              </a:ext>
            </a:extLst>
          </p:cNvPr>
          <p:cNvPicPr>
            <a:picLocks noChangeAspect="1"/>
          </p:cNvPicPr>
          <p:nvPr/>
        </p:nvPicPr>
        <p:blipFill>
          <a:blip r:embed="rId3"/>
          <a:stretch>
            <a:fillRect/>
          </a:stretch>
        </p:blipFill>
        <p:spPr>
          <a:xfrm>
            <a:off x="0" y="0"/>
            <a:ext cx="1417068" cy="790575"/>
          </a:xfrm>
          <a:prstGeom prst="rect">
            <a:avLst/>
          </a:prstGeom>
        </p:spPr>
      </p:pic>
      <p:sp>
        <p:nvSpPr>
          <p:cNvPr id="6" name="TextBox 5">
            <a:extLst>
              <a:ext uri="{FF2B5EF4-FFF2-40B4-BE49-F238E27FC236}">
                <a16:creationId xmlns:a16="http://schemas.microsoft.com/office/drawing/2014/main" xmlns="" id="{7EA2514E-AB69-45C8-BCF4-79F1859310C0}"/>
              </a:ext>
            </a:extLst>
          </p:cNvPr>
          <p:cNvSpPr txBox="1"/>
          <p:nvPr/>
        </p:nvSpPr>
        <p:spPr>
          <a:xfrm>
            <a:off x="2314575" y="123825"/>
            <a:ext cx="8677275" cy="707886"/>
          </a:xfrm>
          <a:prstGeom prst="rect">
            <a:avLst/>
          </a:prstGeom>
          <a:noFill/>
        </p:spPr>
        <p:txBody>
          <a:bodyPr wrap="square" rtlCol="0">
            <a:spAutoFit/>
          </a:bodyPr>
          <a:lstStyle/>
          <a:p>
            <a:r>
              <a:rPr lang="en-US" sz="4000" b="1" dirty="0" err="1">
                <a:solidFill>
                  <a:srgbClr val="002060"/>
                </a:solidFill>
                <a:latin typeface="Calibri" panose="020F0502020204030204" pitchFamily="34" charset="0"/>
                <a:cs typeface="Calibri" panose="020F0502020204030204" pitchFamily="34" charset="0"/>
              </a:rPr>
              <a:t>Nói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gì</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thấy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bầu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trời</a:t>
            </a:r>
            <a:endParaRPr lang="en-US" sz="4000" b="1" dirty="0">
              <a:solidFill>
                <a:srgbClr val="002060"/>
              </a:solidFill>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xmlns="" id="{B4768866-9605-4C0C-9A55-02ED0F9915FA}"/>
              </a:ext>
            </a:extLst>
          </p:cNvPr>
          <p:cNvGrpSpPr/>
          <p:nvPr/>
        </p:nvGrpSpPr>
        <p:grpSpPr>
          <a:xfrm>
            <a:off x="1933575" y="1190626"/>
            <a:ext cx="9067800" cy="5553074"/>
            <a:chOff x="1933575" y="1171576"/>
            <a:chExt cx="9067800" cy="5553074"/>
          </a:xfrm>
        </p:grpSpPr>
        <p:pic>
          <p:nvPicPr>
            <p:cNvPr id="11" name="Picture 10">
              <a:extLst>
                <a:ext uri="{FF2B5EF4-FFF2-40B4-BE49-F238E27FC236}">
                  <a16:creationId xmlns:a16="http://schemas.microsoft.com/office/drawing/2014/main" xmlns="" id="{6469668D-6905-40BE-8F2B-A429B189E677}"/>
                </a:ext>
              </a:extLst>
            </p:cNvPr>
            <p:cNvPicPr>
              <a:picLocks noChangeAspect="1"/>
            </p:cNvPicPr>
            <p:nvPr/>
          </p:nvPicPr>
          <p:blipFill>
            <a:blip r:embed="rId4"/>
            <a:stretch>
              <a:fillRect/>
            </a:stretch>
          </p:blipFill>
          <p:spPr>
            <a:xfrm>
              <a:off x="1933575" y="1181100"/>
              <a:ext cx="9067800" cy="5543550"/>
            </a:xfrm>
            <a:prstGeom prst="rect">
              <a:avLst/>
            </a:prstGeom>
          </p:spPr>
        </p:pic>
        <p:pic>
          <p:nvPicPr>
            <p:cNvPr id="17" name="Picture 16">
              <a:extLst>
                <a:ext uri="{FF2B5EF4-FFF2-40B4-BE49-F238E27FC236}">
                  <a16:creationId xmlns:a16="http://schemas.microsoft.com/office/drawing/2014/main" xmlns="" id="{4E870763-08EB-4F02-BE9D-99DC24B0B883}"/>
                </a:ext>
              </a:extLst>
            </p:cNvPr>
            <p:cNvPicPr>
              <a:picLocks noChangeAspect="1"/>
            </p:cNvPicPr>
            <p:nvPr/>
          </p:nvPicPr>
          <p:blipFill>
            <a:blip r:embed="rId5"/>
            <a:stretch>
              <a:fillRect/>
            </a:stretch>
          </p:blipFill>
          <p:spPr>
            <a:xfrm>
              <a:off x="1933575" y="1171576"/>
              <a:ext cx="6600826" cy="2524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22" name="Rectangle: Rounded Corners 21">
            <a:extLst>
              <a:ext uri="{FF2B5EF4-FFF2-40B4-BE49-F238E27FC236}">
                <a16:creationId xmlns:a16="http://schemas.microsoft.com/office/drawing/2014/main" xmlns="" id="{B3794657-DB7B-46D0-AAFE-7D35748B8D66}"/>
              </a:ext>
            </a:extLst>
          </p:cNvPr>
          <p:cNvSpPr/>
          <p:nvPr/>
        </p:nvSpPr>
        <p:spPr>
          <a:xfrm>
            <a:off x="657225" y="5276850"/>
            <a:ext cx="11258550" cy="1419225"/>
          </a:xfrm>
          <a:prstGeom prst="roundRect">
            <a:avLst>
              <a:gd name="adj" fmla="val 50000"/>
            </a:avLst>
          </a:prstGeom>
          <a:solidFill>
            <a:schemeClr val="accent2">
              <a:lumMod val="20000"/>
              <a:lumOff val="80000"/>
            </a:schemeClr>
          </a:solid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indent="44450" algn="ctr">
              <a:spcBef>
                <a:spcPts val="0"/>
              </a:spcBef>
              <a:spcAft>
                <a:spcPts val="0"/>
              </a:spcAft>
            </a:pP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đám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xốp</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nhẹ</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nằm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lửng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tỏa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tia</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chiếu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rọi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xuống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mặt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khiến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trở</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biếc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Đàn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chim</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sải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bay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lên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bầu</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cao</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vời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vợi</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đón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nhận</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ánh</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rực</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rỡ</a:t>
            </a:r>
            <a:r>
              <a:rPr lang="en-US" sz="2400" b="1" dirty="0">
                <a:solidFill>
                  <a:schemeClr val="accent6">
                    <a:lumMod val="50000"/>
                  </a:schemeClr>
                </a:solidFill>
                <a:effectLst/>
                <a:latin typeface="Calibri" panose="020F0502020204030204" pitchFamily="34" charset="0"/>
                <a:ea typeface="Times New Roman" panose="02020603050405020304" pitchFamily="18" charset="0"/>
                <a:cs typeface="Calibri" panose="020F0502020204030204" pitchFamily="34" charset="0"/>
              </a:rPr>
              <a:t>,…</a:t>
            </a:r>
          </a:p>
        </p:txBody>
      </p:sp>
    </p:spTree>
    <p:extLst>
      <p:ext uri="{BB962C8B-B14F-4D97-AF65-F5344CB8AC3E}">
        <p14:creationId xmlns:p14="http://schemas.microsoft.com/office/powerpoint/2010/main" val="263959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B1FA3F7-E858-4C72-A8BE-262CDC802EBC}"/>
              </a:ext>
            </a:extLst>
          </p:cNvPr>
          <p:cNvPicPr>
            <a:picLocks noChangeAspect="1"/>
          </p:cNvPicPr>
          <p:nvPr/>
        </p:nvPicPr>
        <p:blipFill>
          <a:blip r:embed="rId3"/>
          <a:stretch>
            <a:fillRect/>
          </a:stretch>
        </p:blipFill>
        <p:spPr>
          <a:xfrm>
            <a:off x="2428938" y="837975"/>
            <a:ext cx="7334124" cy="5182049"/>
          </a:xfrm>
          <a:prstGeom prst="rect">
            <a:avLst/>
          </a:prstGeom>
        </p:spPr>
      </p:pic>
    </p:spTree>
    <p:extLst>
      <p:ext uri="{BB962C8B-B14F-4D97-AF65-F5344CB8AC3E}">
        <p14:creationId xmlns:p14="http://schemas.microsoft.com/office/powerpoint/2010/main" val="199818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7C3692C-0BA7-453D-AC2B-A4EA7D48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11" name="Group 10">
            <a:extLst>
              <a:ext uri="{FF2B5EF4-FFF2-40B4-BE49-F238E27FC236}">
                <a16:creationId xmlns:a16="http://schemas.microsoft.com/office/drawing/2014/main" xmlns="" id="{3786FDBB-7540-47B6-A693-9456F6EF6869}"/>
              </a:ext>
            </a:extLst>
          </p:cNvPr>
          <p:cNvGrpSpPr/>
          <p:nvPr/>
        </p:nvGrpSpPr>
        <p:grpSpPr>
          <a:xfrm>
            <a:off x="762599" y="378289"/>
            <a:ext cx="10333408" cy="3954393"/>
            <a:chOff x="786659" y="435458"/>
            <a:chExt cx="10333408" cy="3954393"/>
          </a:xfrm>
        </p:grpSpPr>
        <p:grpSp>
          <p:nvGrpSpPr>
            <p:cNvPr id="12" name="Group 11">
              <a:extLst>
                <a:ext uri="{FF2B5EF4-FFF2-40B4-BE49-F238E27FC236}">
                  <a16:creationId xmlns:a16="http://schemas.microsoft.com/office/drawing/2014/main" xmlns="" id="{C9CF2764-A018-4FD7-8135-0A994A2DFA02}"/>
                </a:ext>
              </a:extLst>
            </p:cNvPr>
            <p:cNvGrpSpPr/>
            <p:nvPr/>
          </p:nvGrpSpPr>
          <p:grpSpPr>
            <a:xfrm>
              <a:off x="786659" y="2424091"/>
              <a:ext cx="3046467" cy="1965760"/>
              <a:chOff x="705587" y="2554858"/>
              <a:chExt cx="3152141" cy="1876089"/>
            </a:xfrm>
          </p:grpSpPr>
          <p:pic>
            <p:nvPicPr>
              <p:cNvPr id="19" name="Picture 18">
                <a:extLst>
                  <a:ext uri="{FF2B5EF4-FFF2-40B4-BE49-F238E27FC236}">
                    <a16:creationId xmlns:a16="http://schemas.microsoft.com/office/drawing/2014/main" xmlns="" id="{2ADDDE23-BACC-4D71-8AE1-688D5FDD17F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20" name="TextBox 19">
                <a:extLst>
                  <a:ext uri="{FF2B5EF4-FFF2-40B4-BE49-F238E27FC236}">
                    <a16:creationId xmlns:a16="http://schemas.microsoft.com/office/drawing/2014/main" xmlns="" id="{9BA8DB0E-645D-4CA2-B968-3BEAA606C45E}"/>
                  </a:ext>
                </a:extLst>
              </p:cNvPr>
              <p:cNvSpPr txBox="1"/>
              <p:nvPr/>
            </p:nvSpPr>
            <p:spPr>
              <a:xfrm>
                <a:off x="832493" y="3054830"/>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13" name="Group 12">
              <a:extLst>
                <a:ext uri="{FF2B5EF4-FFF2-40B4-BE49-F238E27FC236}">
                  <a16:creationId xmlns:a16="http://schemas.microsoft.com/office/drawing/2014/main" xmlns="" id="{96FC4A14-E1B0-4CBE-9F4C-CD8F42CDA7BA}"/>
                </a:ext>
              </a:extLst>
            </p:cNvPr>
            <p:cNvGrpSpPr/>
            <p:nvPr/>
          </p:nvGrpSpPr>
          <p:grpSpPr>
            <a:xfrm>
              <a:off x="4203175" y="435458"/>
              <a:ext cx="3626506" cy="1988633"/>
              <a:chOff x="4112621" y="566225"/>
              <a:chExt cx="3752300" cy="1897918"/>
            </a:xfrm>
          </p:grpSpPr>
          <p:pic>
            <p:nvPicPr>
              <p:cNvPr id="17" name="Picture 16">
                <a:extLst>
                  <a:ext uri="{FF2B5EF4-FFF2-40B4-BE49-F238E27FC236}">
                    <a16:creationId xmlns:a16="http://schemas.microsoft.com/office/drawing/2014/main" xmlns="" id="{B59A5DC5-E5C0-4414-B80D-9035A46091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18" name="TextBox 17">
                <a:extLst>
                  <a:ext uri="{FF2B5EF4-FFF2-40B4-BE49-F238E27FC236}">
                    <a16:creationId xmlns:a16="http://schemas.microsoft.com/office/drawing/2014/main" xmlns="" id="{68B6C8CB-FD14-49A3-9D27-29ECD5F11C26}"/>
                  </a:ext>
                </a:extLst>
              </p:cNvPr>
              <p:cNvSpPr txBox="1"/>
              <p:nvPr/>
            </p:nvSpPr>
            <p:spPr>
              <a:xfrm>
                <a:off x="4650696" y="983617"/>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14" name="Group 13">
              <a:extLst>
                <a:ext uri="{FF2B5EF4-FFF2-40B4-BE49-F238E27FC236}">
                  <a16:creationId xmlns:a16="http://schemas.microsoft.com/office/drawing/2014/main" xmlns="" id="{50B78FED-9005-4808-9E7D-1BB533141685}"/>
                </a:ext>
              </a:extLst>
            </p:cNvPr>
            <p:cNvGrpSpPr/>
            <p:nvPr/>
          </p:nvGrpSpPr>
          <p:grpSpPr>
            <a:xfrm>
              <a:off x="8196251" y="2424091"/>
              <a:ext cx="2923816" cy="1965760"/>
              <a:chOff x="8116216" y="2554859"/>
              <a:chExt cx="3025235" cy="1876089"/>
            </a:xfrm>
          </p:grpSpPr>
          <p:pic>
            <p:nvPicPr>
              <p:cNvPr id="15" name="Picture 14">
                <a:extLst>
                  <a:ext uri="{FF2B5EF4-FFF2-40B4-BE49-F238E27FC236}">
                    <a16:creationId xmlns:a16="http://schemas.microsoft.com/office/drawing/2014/main" xmlns="" id="{12B5D370-6355-40DF-82A2-EA88772536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16" name="TextBox 15">
                <a:extLst>
                  <a:ext uri="{FF2B5EF4-FFF2-40B4-BE49-F238E27FC236}">
                    <a16:creationId xmlns:a16="http://schemas.microsoft.com/office/drawing/2014/main" xmlns="" id="{61970D4D-9D42-49AB-B306-D8484B924CD8}"/>
                  </a:ext>
                </a:extLst>
              </p:cNvPr>
              <p:cNvSpPr txBox="1"/>
              <p:nvPr/>
            </p:nvSpPr>
            <p:spPr>
              <a:xfrm>
                <a:off x="8250847" y="3074093"/>
                <a:ext cx="2890604" cy="822463"/>
              </a:xfrm>
              <a:prstGeom prst="rect">
                <a:avLst/>
              </a:prstGeom>
              <a:noFill/>
            </p:spPr>
            <p:txBody>
              <a:bodyPr wrap="square" rtlCol="0">
                <a:spAutoFit/>
              </a:bodyPr>
              <a:lstStyle/>
              <a:p>
                <a:pPr algn="ctr" defTabSz="457200"/>
                <a:r>
                  <a:rPr lang="en-US" sz="5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375744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C70C758-6E31-4C4C-A90C-99E77CB59341}"/>
              </a:ext>
            </a:extLst>
          </p:cNvPr>
          <p:cNvSpPr txBox="1"/>
          <p:nvPr/>
        </p:nvSpPr>
        <p:spPr>
          <a:xfrm>
            <a:off x="523875" y="1152525"/>
            <a:ext cx="11344275" cy="4200525"/>
          </a:xfrm>
          <a:prstGeom prst="rect">
            <a:avLst/>
          </a:prstGeom>
          <a:noFill/>
        </p:spPr>
        <p:txBody>
          <a:bodyPr wrap="square" rtlCol="0">
            <a:spAutoFit/>
          </a:bodyPr>
          <a:lstStyle/>
          <a:p>
            <a:endParaRPr lang="en-US" dirty="0"/>
          </a:p>
        </p:txBody>
      </p:sp>
      <p:grpSp>
        <p:nvGrpSpPr>
          <p:cNvPr id="11" name="Group 10">
            <a:extLst>
              <a:ext uri="{FF2B5EF4-FFF2-40B4-BE49-F238E27FC236}">
                <a16:creationId xmlns:a16="http://schemas.microsoft.com/office/drawing/2014/main" xmlns="" id="{D76E98CF-C4BF-40E3-9B88-F8A36A26881E}"/>
              </a:ext>
            </a:extLst>
          </p:cNvPr>
          <p:cNvGrpSpPr/>
          <p:nvPr/>
        </p:nvGrpSpPr>
        <p:grpSpPr>
          <a:xfrm>
            <a:off x="-85725" y="0"/>
            <a:ext cx="9667875" cy="6934200"/>
            <a:chOff x="1933575" y="1171576"/>
            <a:chExt cx="9067800" cy="5553074"/>
          </a:xfrm>
        </p:grpSpPr>
        <p:pic>
          <p:nvPicPr>
            <p:cNvPr id="14" name="Picture 13">
              <a:extLst>
                <a:ext uri="{FF2B5EF4-FFF2-40B4-BE49-F238E27FC236}">
                  <a16:creationId xmlns:a16="http://schemas.microsoft.com/office/drawing/2014/main" xmlns="" id="{C48C5F0D-8879-4661-BD5F-381360A8D317}"/>
                </a:ext>
              </a:extLst>
            </p:cNvPr>
            <p:cNvPicPr>
              <a:picLocks noChangeAspect="1"/>
            </p:cNvPicPr>
            <p:nvPr/>
          </p:nvPicPr>
          <p:blipFill>
            <a:blip r:embed="rId3"/>
            <a:stretch>
              <a:fillRect/>
            </a:stretch>
          </p:blipFill>
          <p:spPr>
            <a:xfrm>
              <a:off x="1933575" y="1181100"/>
              <a:ext cx="9067800" cy="5543550"/>
            </a:xfrm>
            <a:prstGeom prst="rect">
              <a:avLst/>
            </a:prstGeom>
            <a:ln>
              <a:noFill/>
            </a:ln>
            <a:effectLst>
              <a:softEdge rad="112500"/>
            </a:effectLst>
          </p:spPr>
        </p:pic>
        <p:pic>
          <p:nvPicPr>
            <p:cNvPr id="15" name="Picture 14">
              <a:extLst>
                <a:ext uri="{FF2B5EF4-FFF2-40B4-BE49-F238E27FC236}">
                  <a16:creationId xmlns:a16="http://schemas.microsoft.com/office/drawing/2014/main" xmlns="" id="{A2055231-3908-45D3-BC1B-7E63AF53F353}"/>
                </a:ext>
              </a:extLst>
            </p:cNvPr>
            <p:cNvPicPr>
              <a:picLocks noChangeAspect="1"/>
            </p:cNvPicPr>
            <p:nvPr/>
          </p:nvPicPr>
          <p:blipFill>
            <a:blip r:embed="rId4"/>
            <a:stretch>
              <a:fillRect/>
            </a:stretch>
          </p:blipFill>
          <p:spPr>
            <a:xfrm>
              <a:off x="1933575" y="1171576"/>
              <a:ext cx="6600826" cy="2524124"/>
            </a:xfrm>
            <a:prstGeom prst="rect">
              <a:avLst/>
            </a:prstGeom>
            <a:ln>
              <a:noFill/>
            </a:ln>
            <a:effectLst>
              <a:softEdge rad="112500"/>
            </a:effectLst>
          </p:spPr>
        </p:pic>
      </p:grpSp>
      <p:pic>
        <p:nvPicPr>
          <p:cNvPr id="16" name="Picture 15">
            <a:extLst>
              <a:ext uri="{FF2B5EF4-FFF2-40B4-BE49-F238E27FC236}">
                <a16:creationId xmlns:a16="http://schemas.microsoft.com/office/drawing/2014/main" xmlns="" id="{457A9485-BC87-43E6-90FF-58047C38C8C4}"/>
              </a:ext>
            </a:extLst>
          </p:cNvPr>
          <p:cNvPicPr>
            <a:picLocks noChangeAspect="1"/>
          </p:cNvPicPr>
          <p:nvPr/>
        </p:nvPicPr>
        <p:blipFill>
          <a:blip r:embed="rId5"/>
          <a:stretch>
            <a:fillRect/>
          </a:stretch>
        </p:blipFill>
        <p:spPr>
          <a:xfrm>
            <a:off x="4115067" y="-116116"/>
            <a:ext cx="3955642" cy="1777912"/>
          </a:xfrm>
          <a:prstGeom prst="rect">
            <a:avLst/>
          </a:prstGeom>
        </p:spPr>
      </p:pic>
      <p:sp>
        <p:nvSpPr>
          <p:cNvPr id="5" name="TextBox 4">
            <a:extLst>
              <a:ext uri="{FF2B5EF4-FFF2-40B4-BE49-F238E27FC236}">
                <a16:creationId xmlns:a16="http://schemas.microsoft.com/office/drawing/2014/main" xmlns="" id="{8446022D-A4B7-4998-A96D-0F6554DC049C}"/>
              </a:ext>
            </a:extLst>
          </p:cNvPr>
          <p:cNvSpPr txBox="1"/>
          <p:nvPr/>
        </p:nvSpPr>
        <p:spPr>
          <a:xfrm>
            <a:off x="438151" y="1352550"/>
            <a:ext cx="11382374" cy="5262979"/>
          </a:xfrm>
          <a:prstGeom prst="rect">
            <a:avLst/>
          </a:prstGeom>
          <a:noFill/>
        </p:spPr>
        <p:txBody>
          <a:bodyPr wrap="square" rtlCol="0">
            <a:spAutoFit/>
          </a:bodyPr>
          <a:lstStyle/>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Ngẩng đầu nhìn lên trời, bạn thấy gì nào? Bạn có thể thấy những con chim đang bay, những vòm cây xanh biếc, những tia nắng xuyên qua đám mây trắng muốt như bông. Đôi khi bạn còn thấy những giọt mưa đang rơi xuống hay đàn bướm dập dờn trong gió nhẹ.</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có màu gì nhỉ? Bầu trời thường có màu xanh lơ vào ban ngày, màu đen vào ban đêm. Tuy vậy, tùy vào thời tiết mà bầu trời có những sắc màu khác nhau. Khi mặt trời chiếu vào bầu không khí chứa nhiều hơi nước sau cơn mưa, bạn sẽ nhìn thấy bảy sắc màu rực rỡ của cầu vồng.</a:t>
            </a:r>
          </a:p>
          <a:p>
            <a:pPr algn="just"/>
            <a:r>
              <a:rPr lang="en-US"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Bầu trời bao quanh Trái Đất và cung cấp không khí cho con người, loài vật và cây cối. Vì vậy, giữ bầu trời được trong lành chính là góp phần duy trì sự sống cho muôn loài.</a:t>
            </a:r>
          </a:p>
          <a:p>
            <a:pPr algn="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vi-VN" sz="2800" b="1" i="1"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điển bách khoa toàn thư đầu tiên của tôi</a:t>
            </a: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81495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6E2C1AB-9D17-485E-83A3-B2C2AD46B488}"/>
              </a:ext>
            </a:extLst>
          </p:cNvPr>
          <p:cNvGrpSpPr/>
          <p:nvPr/>
        </p:nvGrpSpPr>
        <p:grpSpPr>
          <a:xfrm>
            <a:off x="276226" y="0"/>
            <a:ext cx="6372224" cy="1885950"/>
            <a:chOff x="1470025" y="0"/>
            <a:chExt cx="2924174" cy="1560136"/>
          </a:xfrm>
        </p:grpSpPr>
        <p:pic>
          <p:nvPicPr>
            <p:cNvPr id="6" name="图片 5">
              <a:extLst>
                <a:ext uri="{FF2B5EF4-FFF2-40B4-BE49-F238E27FC236}">
                  <a16:creationId xmlns:a16="http://schemas.microsoft.com/office/drawing/2014/main" xmlns="" id="{82627BDD-2FDE-4AC2-B2E5-BBE6FF43C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025" y="0"/>
              <a:ext cx="2924174" cy="1560136"/>
            </a:xfrm>
            <a:prstGeom prst="rect">
              <a:avLst/>
            </a:prstGeom>
          </p:spPr>
        </p:pic>
        <p:sp>
          <p:nvSpPr>
            <p:cNvPr id="7" name="文本框 6">
              <a:extLst>
                <a:ext uri="{FF2B5EF4-FFF2-40B4-BE49-F238E27FC236}">
                  <a16:creationId xmlns:a16="http://schemas.microsoft.com/office/drawing/2014/main" xmlns="" id="{AAC70EFB-ECD5-4258-A087-C521C2D81654}"/>
                </a:ext>
              </a:extLst>
            </p:cNvPr>
            <p:cNvSpPr txBox="1"/>
            <p:nvPr/>
          </p:nvSpPr>
          <p:spPr>
            <a:xfrm>
              <a:off x="1825575" y="297258"/>
              <a:ext cx="2009141" cy="5855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Luyện</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đọc</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từ</a:t>
              </a:r>
              <a:r>
                <a:rPr kumimoji="0" lang="en-US" altLang="zh-CN" sz="4000" b="1" i="0" u="none" strike="noStrike" kern="1200" cap="none" spc="0" normalizeH="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 </a:t>
              </a:r>
              <a:r>
                <a:rPr kumimoji="0" lang="en-US" altLang="zh-CN" sz="4000" b="1" i="0" u="none" strike="noStrike" kern="1200" cap="none" spc="0" normalizeH="0" noProof="0" dirty="0" err="1">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rPr>
                <a:t>khó</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panose="00000500000000000000" pitchFamily="2" charset="-122"/>
                <a:cs typeface="Calibri" panose="020F0502020204030204" pitchFamily="34" charset="0"/>
                <a:sym typeface="inpin heiti" panose="00000500000000000000" pitchFamily="2" charset="-122"/>
              </a:endParaRPr>
            </a:p>
          </p:txBody>
        </p:sp>
      </p:grpSp>
      <p:grpSp>
        <p:nvGrpSpPr>
          <p:cNvPr id="5" name="Group 4">
            <a:extLst>
              <a:ext uri="{FF2B5EF4-FFF2-40B4-BE49-F238E27FC236}">
                <a16:creationId xmlns:a16="http://schemas.microsoft.com/office/drawing/2014/main" xmlns="" id="{DAD23F7D-F73A-4F76-9B66-63E5C897F904}"/>
              </a:ext>
            </a:extLst>
          </p:cNvPr>
          <p:cNvGrpSpPr/>
          <p:nvPr/>
        </p:nvGrpSpPr>
        <p:grpSpPr>
          <a:xfrm>
            <a:off x="410618" y="1435308"/>
            <a:ext cx="3338012" cy="2757488"/>
            <a:chOff x="7325768" y="2244933"/>
            <a:chExt cx="3338012" cy="2757488"/>
          </a:xfrm>
        </p:grpSpPr>
        <p:pic>
          <p:nvPicPr>
            <p:cNvPr id="4" name="图片 3" descr="图片包含 动物&#10;&#10;已生成高可信度的说明">
              <a:extLst>
                <a:ext uri="{FF2B5EF4-FFF2-40B4-BE49-F238E27FC236}">
                  <a16:creationId xmlns:a16="http://schemas.microsoft.com/office/drawing/2014/main" xmlns="" id="{70C1152E-324E-45E8-B264-518F754A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 name="矩形 1">
              <a:extLst>
                <a:ext uri="{FF2B5EF4-FFF2-40B4-BE49-F238E27FC236}">
                  <a16:creationId xmlns:a16="http://schemas.microsoft.com/office/drawing/2014/main" xmlns="" id="{0373068A-5D0F-43C8-A54C-95375D99077A}"/>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xanh</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biếc</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9" name="Group 8">
            <a:extLst>
              <a:ext uri="{FF2B5EF4-FFF2-40B4-BE49-F238E27FC236}">
                <a16:creationId xmlns:a16="http://schemas.microsoft.com/office/drawing/2014/main" xmlns="" id="{A08221DC-03ED-47AA-9507-59E13FF31F78}"/>
              </a:ext>
            </a:extLst>
          </p:cNvPr>
          <p:cNvGrpSpPr/>
          <p:nvPr/>
        </p:nvGrpSpPr>
        <p:grpSpPr>
          <a:xfrm>
            <a:off x="3706268" y="1463883"/>
            <a:ext cx="3338012" cy="2757488"/>
            <a:chOff x="7325768" y="2244933"/>
            <a:chExt cx="3338012" cy="2757488"/>
          </a:xfrm>
        </p:grpSpPr>
        <p:pic>
          <p:nvPicPr>
            <p:cNvPr id="10" name="图片 3" descr="图片包含 动物&#10;&#10;已生成高可信度的说明">
              <a:extLst>
                <a:ext uri="{FF2B5EF4-FFF2-40B4-BE49-F238E27FC236}">
                  <a16:creationId xmlns:a16="http://schemas.microsoft.com/office/drawing/2014/main" xmlns="" id="{EB2DC629-246C-4BC3-9B34-D62AF51B9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2" name="矩形 1">
              <a:extLst>
                <a:ext uri="{FF2B5EF4-FFF2-40B4-BE49-F238E27FC236}">
                  <a16:creationId xmlns:a16="http://schemas.microsoft.com/office/drawing/2014/main" xmlns="" id="{09166927-2C41-4B3C-9109-A7402861C256}"/>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dập</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dờn</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3" name="Group 12">
            <a:extLst>
              <a:ext uri="{FF2B5EF4-FFF2-40B4-BE49-F238E27FC236}">
                <a16:creationId xmlns:a16="http://schemas.microsoft.com/office/drawing/2014/main" xmlns="" id="{C2831254-1BC1-4D9F-AA2F-FDD9CA0A7752}"/>
              </a:ext>
            </a:extLst>
          </p:cNvPr>
          <p:cNvGrpSpPr/>
          <p:nvPr/>
        </p:nvGrpSpPr>
        <p:grpSpPr>
          <a:xfrm>
            <a:off x="6935243" y="1425783"/>
            <a:ext cx="3338012" cy="2757488"/>
            <a:chOff x="7325768" y="2244933"/>
            <a:chExt cx="3338012" cy="2757488"/>
          </a:xfrm>
        </p:grpSpPr>
        <p:pic>
          <p:nvPicPr>
            <p:cNvPr id="14" name="图片 3" descr="图片包含 动物&#10;&#10;已生成高可信度的说明">
              <a:extLst>
                <a:ext uri="{FF2B5EF4-FFF2-40B4-BE49-F238E27FC236}">
                  <a16:creationId xmlns:a16="http://schemas.microsoft.com/office/drawing/2014/main" xmlns="" id="{95F2B590-8792-4601-BA8F-5F080436D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5" name="矩形 1">
              <a:extLst>
                <a:ext uri="{FF2B5EF4-FFF2-40B4-BE49-F238E27FC236}">
                  <a16:creationId xmlns:a16="http://schemas.microsoft.com/office/drawing/2014/main" xmlns="" id="{2F1E4AD3-0F14-41D1-AA1B-128BC4DE636F}"/>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giọt</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mưa</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6" name="Group 15">
            <a:extLst>
              <a:ext uri="{FF2B5EF4-FFF2-40B4-BE49-F238E27FC236}">
                <a16:creationId xmlns:a16="http://schemas.microsoft.com/office/drawing/2014/main" xmlns="" id="{50E0C432-348B-4933-AAD7-8B84865FECF1}"/>
              </a:ext>
            </a:extLst>
          </p:cNvPr>
          <p:cNvGrpSpPr/>
          <p:nvPr/>
        </p:nvGrpSpPr>
        <p:grpSpPr>
          <a:xfrm>
            <a:off x="2334668" y="3378408"/>
            <a:ext cx="3338012" cy="2757488"/>
            <a:chOff x="7325768" y="2244933"/>
            <a:chExt cx="3338012" cy="2757488"/>
          </a:xfrm>
        </p:grpSpPr>
        <p:pic>
          <p:nvPicPr>
            <p:cNvPr id="17" name="图片 3" descr="图片包含 动物&#10;&#10;已生成高可信度的说明">
              <a:extLst>
                <a:ext uri="{FF2B5EF4-FFF2-40B4-BE49-F238E27FC236}">
                  <a16:creationId xmlns:a16="http://schemas.microsoft.com/office/drawing/2014/main" xmlns="" id="{B44AA4B4-FF06-4DC2-83FD-23773C505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18" name="矩形 1">
              <a:extLst>
                <a:ext uri="{FF2B5EF4-FFF2-40B4-BE49-F238E27FC236}">
                  <a16:creationId xmlns:a16="http://schemas.microsoft.com/office/drawing/2014/main" xmlns="" id="{31D2A9EA-E5DA-4F11-838A-6F0FBC718723}"/>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rực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rỡ</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grpSp>
        <p:nvGrpSpPr>
          <p:cNvPr id="19" name="Group 18">
            <a:extLst>
              <a:ext uri="{FF2B5EF4-FFF2-40B4-BE49-F238E27FC236}">
                <a16:creationId xmlns:a16="http://schemas.microsoft.com/office/drawing/2014/main" xmlns="" id="{F16E2537-4EF7-4708-8838-5AFB7C569EEF}"/>
              </a:ext>
            </a:extLst>
          </p:cNvPr>
          <p:cNvGrpSpPr/>
          <p:nvPr/>
        </p:nvGrpSpPr>
        <p:grpSpPr>
          <a:xfrm>
            <a:off x="5620793" y="3426033"/>
            <a:ext cx="3338012" cy="2757488"/>
            <a:chOff x="7325768" y="2244933"/>
            <a:chExt cx="3338012" cy="2757488"/>
          </a:xfrm>
        </p:grpSpPr>
        <p:pic>
          <p:nvPicPr>
            <p:cNvPr id="20" name="图片 3" descr="图片包含 动物&#10;&#10;已生成高可信度的说明">
              <a:extLst>
                <a:ext uri="{FF2B5EF4-FFF2-40B4-BE49-F238E27FC236}">
                  <a16:creationId xmlns:a16="http://schemas.microsoft.com/office/drawing/2014/main" xmlns="" id="{58C7BFAD-0633-4585-BF4E-4252FD921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5768" y="2244933"/>
              <a:ext cx="3338012" cy="2757488"/>
            </a:xfrm>
            <a:prstGeom prst="rect">
              <a:avLst/>
            </a:prstGeom>
          </p:spPr>
        </p:pic>
        <p:sp>
          <p:nvSpPr>
            <p:cNvPr id="21" name="矩形 1">
              <a:extLst>
                <a:ext uri="{FF2B5EF4-FFF2-40B4-BE49-F238E27FC236}">
                  <a16:creationId xmlns:a16="http://schemas.microsoft.com/office/drawing/2014/main" xmlns="" id="{2F029EF3-C67A-4575-A782-F16D97629D99}"/>
                </a:ext>
              </a:extLst>
            </p:cNvPr>
            <p:cNvSpPr/>
            <p:nvPr/>
          </p:nvSpPr>
          <p:spPr>
            <a:xfrm>
              <a:off x="7891461" y="3473435"/>
              <a:ext cx="208121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sức</a:t>
              </a:r>
              <a:r>
                <a:rPr kumimoji="1" lang="en-US" altLang="zh-CN"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 </a:t>
              </a:r>
              <a:r>
                <a:rPr kumimoji="1" lang="en-US" altLang="zh-CN"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rPr>
                <a:t>sống</a:t>
              </a:r>
              <a:endParaRPr kumimoji="1" lang="zh-CN" alt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inpin heiti" panose="00000500000000000000" pitchFamily="2" charset="-122"/>
              </a:endParaRPr>
            </a:p>
          </p:txBody>
        </p:sp>
      </p:grpSp>
    </p:spTree>
    <p:extLst>
      <p:ext uri="{BB962C8B-B14F-4D97-AF65-F5344CB8AC3E}">
        <p14:creationId xmlns:p14="http://schemas.microsoft.com/office/powerpoint/2010/main" val="214831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0-#ppt_w/2"/>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1437</Words>
  <Application>Microsoft Office PowerPoint</Application>
  <PresentationFormat>Custom</PresentationFormat>
  <Paragraphs>93</Paragraphs>
  <Slides>28</Slides>
  <Notes>23</Notes>
  <HiddenSlides>0</HiddenSlides>
  <MMClips>1</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2022-10-03T11:23:45Z</dcterms:created>
  <dcterms:modified xsi:type="dcterms:W3CDTF">2024-01-14T22:48:37Z</dcterms:modified>
</cp:coreProperties>
</file>