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
  </p:notesMasterIdLst>
  <p:sldIdLst>
    <p:sldId id="2662" r:id="rId3"/>
    <p:sldId id="277" r:id="rId4"/>
    <p:sldId id="282" r:id="rId5"/>
    <p:sldId id="29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9DC02-A6F2-4465-A42C-8FF5219D547B}"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3F5CA-C46D-4766-8BEC-F1E5CEBD8080}" type="slidenum">
              <a:rPr lang="en-US" smtClean="0"/>
              <a:t>‹#›</a:t>
            </a:fld>
            <a:endParaRPr lang="en-US"/>
          </a:p>
        </p:txBody>
      </p:sp>
    </p:spTree>
    <p:extLst>
      <p:ext uri="{BB962C8B-B14F-4D97-AF65-F5344CB8AC3E}">
        <p14:creationId xmlns:p14="http://schemas.microsoft.com/office/powerpoint/2010/main" val="360861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3539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491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79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855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68646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9639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22703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07579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59941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Tree>
    <p:extLst>
      <p:ext uri="{BB962C8B-B14F-4D97-AF65-F5344CB8AC3E}">
        <p14:creationId xmlns:p14="http://schemas.microsoft.com/office/powerpoint/2010/main" val="33151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007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62622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331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extLst>
      <p:ext uri="{BB962C8B-B14F-4D97-AF65-F5344CB8AC3E}">
        <p14:creationId xmlns:p14="http://schemas.microsoft.com/office/powerpoint/2010/main" val="41920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20125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8040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59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344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495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154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09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203202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455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199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A picture containing shape&#10;&#10;Description automatically generated">
            <a:extLst>
              <a:ext uri="{FF2B5EF4-FFF2-40B4-BE49-F238E27FC236}">
                <a16:creationId xmlns:a16="http://schemas.microsoft.com/office/drawing/2014/main" id="{B663A26B-6414-F1F3-76EC-8C9F9E486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76225"/>
            <a:ext cx="1085850" cy="1085850"/>
          </a:xfrm>
          <a:prstGeom prst="rect">
            <a:avLst/>
          </a:prstGeom>
        </p:spPr>
      </p:pic>
    </p:spTree>
    <p:extLst>
      <p:ext uri="{BB962C8B-B14F-4D97-AF65-F5344CB8AC3E}">
        <p14:creationId xmlns:p14="http://schemas.microsoft.com/office/powerpoint/2010/main" val="3268919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154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tags" Target="../tags/tag3.xml"/><Relationship Id="rId7" Type="http://schemas.openxmlformats.org/officeDocument/2006/relationships/image" Target="../media/image20.png"/><Relationship Id="rId12" Type="http://schemas.openxmlformats.org/officeDocument/2006/relationships/image" Target="../media/image25.png"/><Relationship Id="rId17" Type="http://schemas.microsoft.com/office/2007/relationships/hdphoto" Target="../media/hdphoto3.wdp"/><Relationship Id="rId2" Type="http://schemas.openxmlformats.org/officeDocument/2006/relationships/tags" Target="../tags/tag2.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24.png"/><Relationship Id="rId5" Type="http://schemas.openxmlformats.org/officeDocument/2006/relationships/slideLayout" Target="../slideLayouts/slideLayout23.xml"/><Relationship Id="rId15" Type="http://schemas.openxmlformats.org/officeDocument/2006/relationships/image" Target="../media/image28.png"/><Relationship Id="rId10" Type="http://schemas.openxmlformats.org/officeDocument/2006/relationships/image" Target="../media/image23.png"/><Relationship Id="rId19" Type="http://schemas.microsoft.com/office/2007/relationships/hdphoto" Target="../media/hdphoto4.wdp"/><Relationship Id="rId4" Type="http://schemas.openxmlformats.org/officeDocument/2006/relationships/tags" Target="../tags/tag4.xml"/><Relationship Id="rId9" Type="http://schemas.openxmlformats.org/officeDocument/2006/relationships/image" Target="../media/image22.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9.png"/><Relationship Id="rId11" Type="http://schemas.openxmlformats.org/officeDocument/2006/relationships/image" Target="../media/image34.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9.png"/><Relationship Id="rId11" Type="http://schemas.openxmlformats.org/officeDocument/2006/relationships/image" Target="../media/image34.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2303730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 name="Picture 1">
            <a:extLst>
              <a:ext uri="{FF2B5EF4-FFF2-40B4-BE49-F238E27FC236}">
                <a16:creationId xmlns:a16="http://schemas.microsoft.com/office/drawing/2014/main" id="{4711C495-0666-7D70-36BB-E5D4CC26E759}"/>
              </a:ext>
            </a:extLst>
          </p:cNvPr>
          <p:cNvPicPr>
            <a:picLocks noChangeAspect="1"/>
          </p:cNvPicPr>
          <p:nvPr/>
        </p:nvPicPr>
        <p:blipFill>
          <a:blip r:embed="rId20"/>
          <a:stretch>
            <a:fillRect/>
          </a:stretch>
        </p:blipFill>
        <p:spPr>
          <a:xfrm>
            <a:off x="1337279" y="423438"/>
            <a:ext cx="9498391" cy="5401524"/>
          </a:xfrm>
          <a:prstGeom prst="rect">
            <a:avLst/>
          </a:prstGeom>
        </p:spPr>
      </p:pic>
    </p:spTree>
    <p:custDataLst>
      <p:tags r:id="rId1"/>
    </p:custDataLst>
    <p:extLst>
      <p:ext uri="{BB962C8B-B14F-4D97-AF65-F5344CB8AC3E}">
        <p14:creationId xmlns:p14="http://schemas.microsoft.com/office/powerpoint/2010/main" val="7498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 presetClass="entr" presetSubtype="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198178" y="228297"/>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5 735….5 645</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&gt;</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5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5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10 100 … 10 000 + 1000</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27</Words>
  <Application>Microsoft Office PowerPoint</Application>
  <PresentationFormat>Widescreen</PresentationFormat>
  <Paragraphs>9</Paragraphs>
  <Slides>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vt:i4>
      </vt:variant>
    </vt:vector>
  </HeadingPairs>
  <TitlesOfParts>
    <vt:vector size="12" baseType="lpstr">
      <vt:lpstr>等线</vt:lpstr>
      <vt:lpstr>等线 Light</vt:lpstr>
      <vt:lpstr>Arial</vt:lpstr>
      <vt:lpstr>Calibri</vt:lpstr>
      <vt:lpstr>UTM Showcard</vt:lpstr>
      <vt:lpstr>思源黑体 CN Regular</vt:lpstr>
      <vt:lpstr>1_Office 主题​​</vt:lpstr>
      <vt:lpstr>Office 主题​​</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Trương Thanh Thủy</cp:lastModifiedBy>
  <cp:revision>18</cp:revision>
  <dcterms:created xsi:type="dcterms:W3CDTF">2023-02-06T13:44:03Z</dcterms:created>
  <dcterms:modified xsi:type="dcterms:W3CDTF">2023-05-09T15:10:01Z</dcterms:modified>
</cp:coreProperties>
</file>