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00FF"/>
    <a:srgbClr val="FF00FF"/>
    <a:srgbClr val="FFCDFF"/>
    <a:srgbClr val="F8A6EC"/>
    <a:srgbClr val="88DFE8"/>
    <a:srgbClr val="FFCC29"/>
    <a:srgbClr val="FFDB69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34" y="8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VNI-Avo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Trương Thanh Thủy</cp:lastModifiedBy>
  <cp:revision>179</cp:revision>
  <dcterms:created xsi:type="dcterms:W3CDTF">2022-07-10T01:37:20Z</dcterms:created>
  <dcterms:modified xsi:type="dcterms:W3CDTF">2023-05-10T01:31:47Z</dcterms:modified>
</cp:coreProperties>
</file>