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audio1.wav" ContentType="audio/wav"/>
  <Override PartName="/ppt/media/audio2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69" r:id="rId2"/>
    <p:sldId id="370" r:id="rId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08" autoAdjust="0"/>
    <p:restoredTop sz="86323" autoAdjust="0"/>
  </p:normalViewPr>
  <p:slideViewPr>
    <p:cSldViewPr>
      <p:cViewPr varScale="1">
        <p:scale>
          <a:sx n="72" d="100"/>
          <a:sy n="72" d="100"/>
        </p:scale>
        <p:origin x="16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C2AE3D0B-6111-4E95-B103-EE47E996D037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54160650-87D8-4098-B000-17767323F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70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60650-87D8-4098-B000-17767323F33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57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6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68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7D8D5-102E-4DE5-8F27-CC376587686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33355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2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8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3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4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60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9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5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A07D-BF53-4BD2-9371-8B5B7E902A6A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A07D-BF53-4BD2-9371-8B5B7E902A6A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BFE1B-5F44-4D61-BC8A-83C595FEBB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8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3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jpeg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3"/>
          <p:cNvSpPr txBox="1">
            <a:spLocks noChangeArrowheads="1"/>
          </p:cNvSpPr>
          <p:nvPr/>
        </p:nvSpPr>
        <p:spPr bwMode="auto">
          <a:xfrm>
            <a:off x="428596" y="271463"/>
            <a:ext cx="835824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tư, </a:t>
            </a:r>
            <a:r>
              <a:rPr lang="en-US" sz="3600" b="1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  <p:sp>
        <p:nvSpPr>
          <p:cNvPr id="28675" name="Text Box 14"/>
          <p:cNvSpPr txBox="1">
            <a:spLocks noChangeArrowheads="1"/>
          </p:cNvSpPr>
          <p:nvPr/>
        </p:nvSpPr>
        <p:spPr bwMode="auto">
          <a:xfrm>
            <a:off x="4038600" y="937781"/>
            <a:ext cx="16049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3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endParaRPr lang="en-US" sz="32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5" name="WordArt 15"/>
          <p:cNvSpPr>
            <a:spLocks noChangeArrowheads="1" noChangeShapeType="1" noTextEdit="1"/>
          </p:cNvSpPr>
          <p:nvPr/>
        </p:nvSpPr>
        <p:spPr bwMode="auto">
          <a:xfrm>
            <a:off x="2428860" y="2071678"/>
            <a:ext cx="4086225" cy="947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Khởi</a:t>
            </a:r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động</a:t>
            </a:r>
            <a:r>
              <a:rPr lang="en-US" sz="36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581400"/>
            <a:ext cx="3632447" cy="218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2474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Pink tissue paper"/>
          <p:cNvSpPr>
            <a:spLocks noChangeArrowheads="1"/>
          </p:cNvSpPr>
          <p:nvPr/>
        </p:nvSpPr>
        <p:spPr bwMode="auto">
          <a:xfrm>
            <a:off x="11430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71" name="Rectangle 3" descr="Pink tissue paper"/>
          <p:cNvSpPr>
            <a:spLocks noChangeArrowheads="1"/>
          </p:cNvSpPr>
          <p:nvPr/>
        </p:nvSpPr>
        <p:spPr bwMode="auto">
          <a:xfrm>
            <a:off x="1778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Tường </a:t>
            </a:r>
          </a:p>
          <a:p>
            <a:pPr algn="ctr"/>
            <a:r>
              <a:rPr lang="en-US" sz="2200" b="1"/>
              <a:t>Vy</a:t>
            </a:r>
          </a:p>
        </p:txBody>
      </p:sp>
      <p:sp>
        <p:nvSpPr>
          <p:cNvPr id="7172" name="Rectangle 4" descr="Pink tissue paper"/>
          <p:cNvSpPr>
            <a:spLocks noChangeArrowheads="1"/>
          </p:cNvSpPr>
          <p:nvPr/>
        </p:nvSpPr>
        <p:spPr bwMode="auto">
          <a:xfrm>
            <a:off x="11430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Đăng </a:t>
            </a:r>
          </a:p>
          <a:p>
            <a:pPr algn="ctr"/>
            <a:r>
              <a:rPr lang="en-US" sz="2200" b="1"/>
              <a:t>Bảo</a:t>
            </a:r>
          </a:p>
        </p:txBody>
      </p:sp>
      <p:sp>
        <p:nvSpPr>
          <p:cNvPr id="7173" name="Rectangle 5" descr="Pink tissue paper"/>
          <p:cNvSpPr>
            <a:spLocks noChangeArrowheads="1"/>
          </p:cNvSpPr>
          <p:nvPr/>
        </p:nvSpPr>
        <p:spPr bwMode="auto">
          <a:xfrm>
            <a:off x="21336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Đình </a:t>
            </a:r>
          </a:p>
          <a:p>
            <a:pPr algn="ctr"/>
            <a:r>
              <a:rPr lang="en-US" sz="2200" b="1"/>
              <a:t>Bảo</a:t>
            </a:r>
          </a:p>
        </p:txBody>
      </p:sp>
      <p:sp>
        <p:nvSpPr>
          <p:cNvPr id="7175" name="Rectangle 7" descr="Pink tissue paper"/>
          <p:cNvSpPr>
            <a:spLocks noChangeArrowheads="1"/>
          </p:cNvSpPr>
          <p:nvPr/>
        </p:nvSpPr>
        <p:spPr bwMode="auto">
          <a:xfrm>
            <a:off x="31242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Kim </a:t>
            </a:r>
          </a:p>
          <a:p>
            <a:pPr algn="ctr"/>
            <a:r>
              <a:rPr lang="en-US" sz="2200" b="1"/>
              <a:t>Loan</a:t>
            </a:r>
            <a:endParaRPr lang="vi-VN" sz="2200" b="1"/>
          </a:p>
        </p:txBody>
      </p:sp>
      <p:sp>
        <p:nvSpPr>
          <p:cNvPr id="7176" name="Rectangle 8" descr="Pink tissue paper"/>
          <p:cNvSpPr>
            <a:spLocks noChangeArrowheads="1"/>
          </p:cNvSpPr>
          <p:nvPr/>
        </p:nvSpPr>
        <p:spPr bwMode="auto">
          <a:xfrm>
            <a:off x="2133600" y="5016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77" name="Rectangle 9" descr="Pink tissue paper"/>
          <p:cNvSpPr>
            <a:spLocks noChangeArrowheads="1"/>
          </p:cNvSpPr>
          <p:nvPr/>
        </p:nvSpPr>
        <p:spPr bwMode="auto">
          <a:xfrm>
            <a:off x="41402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78" name="Rectangle 10" descr="Pink tissue paper"/>
          <p:cNvSpPr>
            <a:spLocks noChangeArrowheads="1"/>
          </p:cNvSpPr>
          <p:nvPr/>
        </p:nvSpPr>
        <p:spPr bwMode="auto">
          <a:xfrm>
            <a:off x="1778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Duy </a:t>
            </a:r>
          </a:p>
          <a:p>
            <a:pPr algn="ctr"/>
            <a:r>
              <a:rPr lang="en-US" sz="2200" b="1"/>
              <a:t>Anh</a:t>
            </a:r>
          </a:p>
        </p:txBody>
      </p:sp>
      <p:sp>
        <p:nvSpPr>
          <p:cNvPr id="7179" name="Rectangle 11" descr="Pink tissue paper"/>
          <p:cNvSpPr>
            <a:spLocks noChangeArrowheads="1"/>
          </p:cNvSpPr>
          <p:nvPr/>
        </p:nvSpPr>
        <p:spPr bwMode="auto">
          <a:xfrm>
            <a:off x="177800" y="49911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80" name="Rectangle 12" descr="Pink tissue paper"/>
          <p:cNvSpPr>
            <a:spLocks noChangeArrowheads="1"/>
          </p:cNvSpPr>
          <p:nvPr/>
        </p:nvSpPr>
        <p:spPr bwMode="auto">
          <a:xfrm>
            <a:off x="1143000" y="49911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Hoàng</a:t>
            </a:r>
          </a:p>
          <a:p>
            <a:pPr algn="ctr"/>
            <a:r>
              <a:rPr lang="en-US" sz="2200" b="1"/>
              <a:t> Lan</a:t>
            </a:r>
          </a:p>
        </p:txBody>
      </p:sp>
      <p:sp>
        <p:nvSpPr>
          <p:cNvPr id="7181" name="Rectangle 13" descr="Pink tissue paper"/>
          <p:cNvSpPr>
            <a:spLocks noChangeArrowheads="1"/>
          </p:cNvSpPr>
          <p:nvPr/>
        </p:nvSpPr>
        <p:spPr bwMode="auto">
          <a:xfrm>
            <a:off x="3124200" y="5016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Chí </a:t>
            </a:r>
          </a:p>
          <a:p>
            <a:pPr algn="ctr"/>
            <a:r>
              <a:rPr lang="en-US" sz="2200" b="1"/>
              <a:t>Bình</a:t>
            </a:r>
          </a:p>
        </p:txBody>
      </p:sp>
      <p:sp>
        <p:nvSpPr>
          <p:cNvPr id="7182" name="Rectangle 14" descr="Pink tissue paper"/>
          <p:cNvSpPr>
            <a:spLocks noChangeArrowheads="1"/>
          </p:cNvSpPr>
          <p:nvPr/>
        </p:nvSpPr>
        <p:spPr bwMode="auto">
          <a:xfrm>
            <a:off x="21336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  </a:t>
            </a:r>
          </a:p>
          <a:p>
            <a:pPr algn="ctr"/>
            <a:endParaRPr lang="en-US" sz="2200" b="1"/>
          </a:p>
        </p:txBody>
      </p:sp>
      <p:sp>
        <p:nvSpPr>
          <p:cNvPr id="7183" name="Rectangle 15" descr="Pink tissue paper"/>
          <p:cNvSpPr>
            <a:spLocks noChangeArrowheads="1"/>
          </p:cNvSpPr>
          <p:nvPr/>
        </p:nvSpPr>
        <p:spPr bwMode="auto">
          <a:xfrm>
            <a:off x="3124200" y="3962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84" name="Rectangle 16" descr="Pink tissue paper"/>
          <p:cNvSpPr>
            <a:spLocks noChangeArrowheads="1"/>
          </p:cNvSpPr>
          <p:nvPr/>
        </p:nvSpPr>
        <p:spPr bwMode="auto">
          <a:xfrm>
            <a:off x="190500" y="39497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Đăng </a:t>
            </a:r>
          </a:p>
          <a:p>
            <a:pPr algn="ctr"/>
            <a:r>
              <a:rPr lang="en-US" sz="2200" b="1"/>
              <a:t>Quốc</a:t>
            </a:r>
          </a:p>
        </p:txBody>
      </p:sp>
      <p:sp>
        <p:nvSpPr>
          <p:cNvPr id="7185" name="Rectangle 17" descr="Pink tissue paper"/>
          <p:cNvSpPr>
            <a:spLocks noChangeArrowheads="1"/>
          </p:cNvSpPr>
          <p:nvPr/>
        </p:nvSpPr>
        <p:spPr bwMode="auto">
          <a:xfrm>
            <a:off x="1143000" y="39497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86" name="Rectangle 18" descr="Pink tissue paper"/>
          <p:cNvSpPr>
            <a:spLocks noChangeArrowheads="1"/>
          </p:cNvSpPr>
          <p:nvPr/>
        </p:nvSpPr>
        <p:spPr bwMode="auto">
          <a:xfrm>
            <a:off x="4140200" y="3962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 Nguyên </a:t>
            </a: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Huy</a:t>
            </a:r>
          </a:p>
        </p:txBody>
      </p:sp>
      <p:sp>
        <p:nvSpPr>
          <p:cNvPr id="7187" name="Rectangle 19" descr="Pink tissue paper"/>
          <p:cNvSpPr>
            <a:spLocks noChangeArrowheads="1"/>
          </p:cNvSpPr>
          <p:nvPr/>
        </p:nvSpPr>
        <p:spPr bwMode="auto">
          <a:xfrm>
            <a:off x="2133600" y="3962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cs typeface="Times New Roman" pitchFamily="18" charset="0"/>
              </a:rPr>
              <a:t>Minh</a:t>
            </a:r>
          </a:p>
          <a:p>
            <a:pPr algn="ctr"/>
            <a:r>
              <a:rPr lang="en-US" sz="2200" b="1">
                <a:cs typeface="Times New Roman" pitchFamily="18" charset="0"/>
              </a:rPr>
              <a:t>Trọng</a:t>
            </a:r>
          </a:p>
        </p:txBody>
      </p:sp>
      <p:sp>
        <p:nvSpPr>
          <p:cNvPr id="7188" name="Rectangle 20" descr="Pink tissue paper"/>
          <p:cNvSpPr>
            <a:spLocks noChangeArrowheads="1"/>
          </p:cNvSpPr>
          <p:nvPr/>
        </p:nvSpPr>
        <p:spPr bwMode="auto">
          <a:xfrm>
            <a:off x="31242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7189" name="Rectangle 21" descr="Pink tissue paper"/>
          <p:cNvSpPr>
            <a:spLocks noChangeArrowheads="1"/>
          </p:cNvSpPr>
          <p:nvPr/>
        </p:nvSpPr>
        <p:spPr bwMode="auto">
          <a:xfrm>
            <a:off x="5160963" y="1676400"/>
            <a:ext cx="74295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>
              <a:cs typeface="Times New Roman" pitchFamily="18" charset="0"/>
            </a:endParaRPr>
          </a:p>
        </p:txBody>
      </p:sp>
      <p:sp>
        <p:nvSpPr>
          <p:cNvPr id="7190" name="Rectangle 22" descr="Pink tissue paper"/>
          <p:cNvSpPr>
            <a:spLocks noChangeArrowheads="1"/>
          </p:cNvSpPr>
          <p:nvPr/>
        </p:nvSpPr>
        <p:spPr bwMode="auto">
          <a:xfrm>
            <a:off x="41402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Thảo </a:t>
            </a:r>
          </a:p>
          <a:p>
            <a:pPr algn="ctr"/>
            <a:r>
              <a:rPr lang="en-US" sz="2200" b="1"/>
              <a:t>My</a:t>
            </a:r>
          </a:p>
        </p:txBody>
      </p:sp>
      <p:sp>
        <p:nvSpPr>
          <p:cNvPr id="7191" name="Rectangle 23" descr="Pink tissue paper"/>
          <p:cNvSpPr>
            <a:spLocks noChangeArrowheads="1"/>
          </p:cNvSpPr>
          <p:nvPr/>
        </p:nvSpPr>
        <p:spPr bwMode="auto">
          <a:xfrm>
            <a:off x="6172200" y="39497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Thọ </a:t>
            </a:r>
          </a:p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Nhân</a:t>
            </a:r>
          </a:p>
        </p:txBody>
      </p:sp>
      <p:sp>
        <p:nvSpPr>
          <p:cNvPr id="7192" name="Rectangle 24" descr="Pink tissue paper"/>
          <p:cNvSpPr>
            <a:spLocks noChangeArrowheads="1"/>
          </p:cNvSpPr>
          <p:nvPr/>
        </p:nvSpPr>
        <p:spPr bwMode="auto">
          <a:xfrm>
            <a:off x="6197600" y="50292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vi-VN" sz="2200" b="1"/>
          </a:p>
        </p:txBody>
      </p:sp>
      <p:sp>
        <p:nvSpPr>
          <p:cNvPr id="7193" name="Rectangle 25" descr="Pink tissue paper"/>
          <p:cNvSpPr>
            <a:spLocks noChangeArrowheads="1"/>
          </p:cNvSpPr>
          <p:nvPr/>
        </p:nvSpPr>
        <p:spPr bwMode="auto">
          <a:xfrm>
            <a:off x="61722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vi-VN" sz="2200" b="1"/>
          </a:p>
        </p:txBody>
      </p:sp>
      <p:pic>
        <p:nvPicPr>
          <p:cNvPr id="7194" name="FUNK3903.WAV">
            <a:hlinkClick r:id="" action="ppaction://media"/>
          </p:cNvPr>
          <p:cNvPicPr>
            <a:picLocks noGrp="1" noChangeAspect="1" noChangeArrowheads="1"/>
          </p:cNvPicPr>
          <p:nvPr>
            <p:ph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48713" y="6511925"/>
            <a:ext cx="333375" cy="333375"/>
          </a:xfrm>
          <a:ln>
            <a:solidFill>
              <a:srgbClr val="CC3300"/>
            </a:solidFill>
            <a:miter lim="800000"/>
            <a:headEnd/>
            <a:tailEnd/>
          </a:ln>
        </p:spPr>
      </p:pic>
      <p:sp>
        <p:nvSpPr>
          <p:cNvPr id="7195" name="WordArt 27"/>
          <p:cNvSpPr>
            <a:spLocks noChangeArrowheads="1" noChangeShapeType="1" noTextEdit="1"/>
          </p:cNvSpPr>
          <p:nvPr/>
        </p:nvSpPr>
        <p:spPr bwMode="auto">
          <a:xfrm>
            <a:off x="1905000" y="228600"/>
            <a:ext cx="5543550" cy="12223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Ai sẽ được chọn ?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-3581400" y="-95250"/>
            <a:ext cx="4419600" cy="1479550"/>
            <a:chOff x="2352" y="2496"/>
            <a:chExt cx="2352" cy="528"/>
          </a:xfrm>
        </p:grpSpPr>
        <p:sp>
          <p:nvSpPr>
            <p:cNvPr id="4147" name="Oval 29" descr="Water droplets"/>
            <p:cNvSpPr>
              <a:spLocks noChangeArrowheads="1"/>
            </p:cNvSpPr>
            <p:nvPr/>
          </p:nvSpPr>
          <p:spPr bwMode="auto">
            <a:xfrm>
              <a:off x="2352" y="2640"/>
              <a:ext cx="1824" cy="384"/>
            </a:xfrm>
            <a:prstGeom prst="ellipse">
              <a:avLst/>
            </a:prstGeom>
            <a:blipFill dpi="0" rotWithShape="1">
              <a:blip r:embed="rId8"/>
              <a:srcRect/>
              <a:tile tx="0" ty="0" sx="100000" sy="100000" flip="none" algn="tl"/>
            </a:blip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solidFill>
                    <a:srgbClr val="FF0066"/>
                  </a:solidFill>
                </a:rPr>
                <a:t>    Bạn được chọn !</a:t>
              </a:r>
            </a:p>
          </p:txBody>
        </p:sp>
        <p:pic>
          <p:nvPicPr>
            <p:cNvPr id="4148" name="Picture 30" descr="6"/>
            <p:cNvPicPr>
              <a:picLocks noChangeAspect="1" noChangeArrowheads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2496"/>
              <a:ext cx="576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Rectangle 6" descr="Pink tissue paper"/>
          <p:cNvSpPr>
            <a:spLocks noChangeArrowheads="1"/>
          </p:cNvSpPr>
          <p:nvPr/>
        </p:nvSpPr>
        <p:spPr bwMode="auto">
          <a:xfrm>
            <a:off x="4140200" y="5016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34" name="Rectangle 12" descr="Pink tissue paper"/>
          <p:cNvSpPr>
            <a:spLocks noChangeArrowheads="1"/>
          </p:cNvSpPr>
          <p:nvPr/>
        </p:nvSpPr>
        <p:spPr bwMode="auto">
          <a:xfrm>
            <a:off x="5156200" y="5016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Anh </a:t>
            </a:r>
          </a:p>
          <a:p>
            <a:pPr algn="ctr"/>
            <a:r>
              <a:rPr lang="en-US" sz="2200" b="1"/>
              <a:t>Tuấn</a:t>
            </a:r>
          </a:p>
        </p:txBody>
      </p:sp>
      <p:sp>
        <p:nvSpPr>
          <p:cNvPr id="35" name="Rectangle 23" descr="Pink tissue paper"/>
          <p:cNvSpPr>
            <a:spLocks noChangeArrowheads="1"/>
          </p:cNvSpPr>
          <p:nvPr/>
        </p:nvSpPr>
        <p:spPr bwMode="auto">
          <a:xfrm>
            <a:off x="51562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Như</a:t>
            </a:r>
          </a:p>
          <a:p>
            <a:pPr algn="ctr"/>
            <a:r>
              <a:rPr lang="en-US" sz="2200" b="1"/>
              <a:t> Quỳnh</a:t>
            </a:r>
          </a:p>
        </p:txBody>
      </p:sp>
      <p:sp>
        <p:nvSpPr>
          <p:cNvPr id="36" name="Rectangle 15" descr="Pink tissue paper"/>
          <p:cNvSpPr>
            <a:spLocks noChangeArrowheads="1"/>
          </p:cNvSpPr>
          <p:nvPr/>
        </p:nvSpPr>
        <p:spPr bwMode="auto">
          <a:xfrm>
            <a:off x="5156200" y="3962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b="1">
                <a:cs typeface="Times New Roman" pitchFamily="18" charset="0"/>
              </a:rPr>
              <a:t>Phương </a:t>
            </a:r>
          </a:p>
          <a:p>
            <a:pPr algn="ctr"/>
            <a:r>
              <a:rPr lang="en-US" b="1">
                <a:cs typeface="Times New Roman" pitchFamily="18" charset="0"/>
              </a:rPr>
              <a:t>Vy</a:t>
            </a:r>
          </a:p>
        </p:txBody>
      </p:sp>
      <p:sp>
        <p:nvSpPr>
          <p:cNvPr id="37" name="Rectangle 15" descr="Pink tissue paper"/>
          <p:cNvSpPr>
            <a:spLocks noChangeArrowheads="1"/>
          </p:cNvSpPr>
          <p:nvPr/>
        </p:nvSpPr>
        <p:spPr bwMode="auto">
          <a:xfrm>
            <a:off x="61722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Văn</a:t>
            </a:r>
          </a:p>
          <a:p>
            <a:pPr algn="ctr"/>
            <a:r>
              <a:rPr lang="en-US" sz="2200" b="1"/>
              <a:t>Lợi</a:t>
            </a:r>
          </a:p>
        </p:txBody>
      </p:sp>
      <p:sp>
        <p:nvSpPr>
          <p:cNvPr id="4129" name="Rectangle 3"/>
          <p:cNvSpPr>
            <a:spLocks noChangeArrowheads="1"/>
          </p:cNvSpPr>
          <p:nvPr/>
        </p:nvSpPr>
        <p:spPr bwMode="auto">
          <a:xfrm>
            <a:off x="25400" y="0"/>
            <a:ext cx="9070975" cy="6858000"/>
          </a:xfrm>
          <a:prstGeom prst="rect">
            <a:avLst/>
          </a:prstGeom>
          <a:noFill/>
          <a:ln w="8255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23" descr="Pink tissue paper"/>
          <p:cNvSpPr>
            <a:spLocks noChangeArrowheads="1"/>
          </p:cNvSpPr>
          <p:nvPr/>
        </p:nvSpPr>
        <p:spPr bwMode="auto">
          <a:xfrm>
            <a:off x="7162800" y="39497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45" name="Rectangle 24" descr="Pink tissue paper"/>
          <p:cNvSpPr>
            <a:spLocks noChangeArrowheads="1"/>
          </p:cNvSpPr>
          <p:nvPr/>
        </p:nvSpPr>
        <p:spPr bwMode="auto">
          <a:xfrm>
            <a:off x="7188200" y="50292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Linh</a:t>
            </a:r>
          </a:p>
        </p:txBody>
      </p:sp>
      <p:sp>
        <p:nvSpPr>
          <p:cNvPr id="46" name="Rectangle 25" descr="Pink tissue paper"/>
          <p:cNvSpPr>
            <a:spLocks noChangeArrowheads="1"/>
          </p:cNvSpPr>
          <p:nvPr/>
        </p:nvSpPr>
        <p:spPr bwMode="auto">
          <a:xfrm>
            <a:off x="71628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Quang </a:t>
            </a:r>
          </a:p>
          <a:p>
            <a:pPr algn="ctr"/>
            <a:r>
              <a:rPr lang="en-US" sz="2200" b="1"/>
              <a:t>Vinh</a:t>
            </a:r>
          </a:p>
        </p:txBody>
      </p:sp>
      <p:sp>
        <p:nvSpPr>
          <p:cNvPr id="47" name="Rectangle 15" descr="Pink tissue paper"/>
          <p:cNvSpPr>
            <a:spLocks noChangeArrowheads="1"/>
          </p:cNvSpPr>
          <p:nvPr/>
        </p:nvSpPr>
        <p:spPr bwMode="auto">
          <a:xfrm>
            <a:off x="71628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49" name="Rectangle 23" descr="Pink tissue paper"/>
          <p:cNvSpPr>
            <a:spLocks noChangeArrowheads="1"/>
          </p:cNvSpPr>
          <p:nvPr/>
        </p:nvSpPr>
        <p:spPr bwMode="auto">
          <a:xfrm>
            <a:off x="8153400" y="39497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Đình </a:t>
            </a:r>
          </a:p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Trãi</a:t>
            </a:r>
          </a:p>
        </p:txBody>
      </p:sp>
      <p:sp>
        <p:nvSpPr>
          <p:cNvPr id="50" name="Rectangle 24" descr="Pink tissue paper"/>
          <p:cNvSpPr>
            <a:spLocks noChangeArrowheads="1"/>
          </p:cNvSpPr>
          <p:nvPr/>
        </p:nvSpPr>
        <p:spPr bwMode="auto">
          <a:xfrm>
            <a:off x="8153400" y="50292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vi-VN" sz="2200" b="1"/>
          </a:p>
        </p:txBody>
      </p:sp>
      <p:sp>
        <p:nvSpPr>
          <p:cNvPr id="51" name="Rectangle 25" descr="Pink tissue paper"/>
          <p:cNvSpPr>
            <a:spLocks noChangeArrowheads="1"/>
          </p:cNvSpPr>
          <p:nvPr/>
        </p:nvSpPr>
        <p:spPr bwMode="auto">
          <a:xfrm>
            <a:off x="8153400" y="28575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Khánh</a:t>
            </a:r>
          </a:p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 Nguyên</a:t>
            </a:r>
            <a:endParaRPr lang="vi-VN" sz="2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Rectangle 15" descr="Pink tissue paper"/>
          <p:cNvSpPr>
            <a:spLocks noChangeArrowheads="1"/>
          </p:cNvSpPr>
          <p:nvPr/>
        </p:nvSpPr>
        <p:spPr bwMode="auto">
          <a:xfrm>
            <a:off x="8153400" y="16764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cs typeface="Times New Roman" pitchFamily="18" charset="0"/>
              </a:rPr>
              <a:t>Nhật </a:t>
            </a:r>
          </a:p>
          <a:p>
            <a:pPr algn="ctr"/>
            <a:r>
              <a:rPr lang="en-US" sz="2200" b="1">
                <a:cs typeface="Times New Roman" pitchFamily="18" charset="0"/>
              </a:rPr>
              <a:t>Huy</a:t>
            </a:r>
          </a:p>
        </p:txBody>
      </p:sp>
      <p:sp>
        <p:nvSpPr>
          <p:cNvPr id="48" name="Rectangle 11" descr="Pink tissue paper"/>
          <p:cNvSpPr>
            <a:spLocks noChangeArrowheads="1"/>
          </p:cNvSpPr>
          <p:nvPr/>
        </p:nvSpPr>
        <p:spPr bwMode="auto">
          <a:xfrm>
            <a:off x="192088" y="5942013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Yến </a:t>
            </a:r>
          </a:p>
          <a:p>
            <a:pPr algn="ctr"/>
            <a:r>
              <a:rPr lang="en-US" sz="2200" b="1"/>
              <a:t>Nhi</a:t>
            </a:r>
          </a:p>
        </p:txBody>
      </p:sp>
      <p:sp>
        <p:nvSpPr>
          <p:cNvPr id="53" name="Rectangle 11" descr="Pink tissue paper"/>
          <p:cNvSpPr>
            <a:spLocks noChangeArrowheads="1"/>
          </p:cNvSpPr>
          <p:nvPr/>
        </p:nvSpPr>
        <p:spPr bwMode="auto">
          <a:xfrm>
            <a:off x="1139825" y="5942013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54" name="Rectangle 13" descr="Pink tissue paper"/>
          <p:cNvSpPr>
            <a:spLocks noChangeArrowheads="1"/>
          </p:cNvSpPr>
          <p:nvPr/>
        </p:nvSpPr>
        <p:spPr bwMode="auto">
          <a:xfrm>
            <a:off x="2095500" y="5945188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Thanh</a:t>
            </a:r>
          </a:p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 Tú</a:t>
            </a:r>
          </a:p>
        </p:txBody>
      </p:sp>
      <p:sp>
        <p:nvSpPr>
          <p:cNvPr id="55" name="Rectangle 13" descr="Pink tissue paper"/>
          <p:cNvSpPr>
            <a:spLocks noChangeArrowheads="1"/>
          </p:cNvSpPr>
          <p:nvPr/>
        </p:nvSpPr>
        <p:spPr bwMode="auto">
          <a:xfrm>
            <a:off x="5162550" y="5967413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56" name="Rectangle 13" descr="Pink tissue paper"/>
          <p:cNvSpPr>
            <a:spLocks noChangeArrowheads="1"/>
          </p:cNvSpPr>
          <p:nvPr/>
        </p:nvSpPr>
        <p:spPr bwMode="auto">
          <a:xfrm>
            <a:off x="4144963" y="59563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Duy </a:t>
            </a:r>
          </a:p>
          <a:p>
            <a:pPr algn="ctr"/>
            <a:r>
              <a:rPr lang="en-US" sz="2200" b="1"/>
              <a:t>Huy</a:t>
            </a:r>
          </a:p>
        </p:txBody>
      </p:sp>
      <p:sp>
        <p:nvSpPr>
          <p:cNvPr id="57" name="Rectangle 13" descr="Pink tissue paper"/>
          <p:cNvSpPr>
            <a:spLocks noChangeArrowheads="1"/>
          </p:cNvSpPr>
          <p:nvPr/>
        </p:nvSpPr>
        <p:spPr bwMode="auto">
          <a:xfrm>
            <a:off x="3125788" y="5932488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en-US" sz="2200" b="1"/>
          </a:p>
        </p:txBody>
      </p:sp>
      <p:sp>
        <p:nvSpPr>
          <p:cNvPr id="58" name="Rectangle 24" descr="Pink tissue paper"/>
          <p:cNvSpPr>
            <a:spLocks noChangeArrowheads="1"/>
          </p:cNvSpPr>
          <p:nvPr/>
        </p:nvSpPr>
        <p:spPr bwMode="auto">
          <a:xfrm>
            <a:off x="8139113" y="5969000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Tuyết </a:t>
            </a:r>
          </a:p>
          <a:p>
            <a:pPr algn="ctr"/>
            <a:r>
              <a:rPr lang="en-US" sz="2200" b="1">
                <a:latin typeface="Times New Roman" pitchFamily="18" charset="0"/>
                <a:cs typeface="Times New Roman" pitchFamily="18" charset="0"/>
              </a:rPr>
              <a:t>Tùng</a:t>
            </a:r>
          </a:p>
        </p:txBody>
      </p:sp>
      <p:sp>
        <p:nvSpPr>
          <p:cNvPr id="59" name="Rectangle 24" descr="Pink tissue paper"/>
          <p:cNvSpPr>
            <a:spLocks noChangeArrowheads="1"/>
          </p:cNvSpPr>
          <p:nvPr/>
        </p:nvSpPr>
        <p:spPr bwMode="auto">
          <a:xfrm>
            <a:off x="6183313" y="5957888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n-US" sz="2200" b="1"/>
              <a:t>Lan</a:t>
            </a:r>
          </a:p>
          <a:p>
            <a:pPr algn="ctr"/>
            <a:r>
              <a:rPr lang="en-US" sz="2200" b="1"/>
              <a:t> Nhi</a:t>
            </a:r>
          </a:p>
        </p:txBody>
      </p:sp>
      <p:sp>
        <p:nvSpPr>
          <p:cNvPr id="60" name="Rectangle 24" descr="Pink tissue paper"/>
          <p:cNvSpPr>
            <a:spLocks noChangeArrowheads="1"/>
          </p:cNvSpPr>
          <p:nvPr/>
        </p:nvSpPr>
        <p:spPr bwMode="auto">
          <a:xfrm>
            <a:off x="7189788" y="5957888"/>
            <a:ext cx="762000" cy="7620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28575" cap="rnd">
            <a:solidFill>
              <a:srgbClr val="CC3300"/>
            </a:solidFill>
            <a:prstDash val="sysDot"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endParaRPr lang="vi-VN" sz="2200" b="1"/>
          </a:p>
        </p:txBody>
      </p:sp>
    </p:spTree>
    <p:extLst>
      <p:ext uri="{BB962C8B-B14F-4D97-AF65-F5344CB8AC3E}">
        <p14:creationId xmlns:p14="http://schemas.microsoft.com/office/powerpoint/2010/main" val="150814458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"/>
                            </p:stCondLst>
                            <p:childTnLst>
                              <p:par>
                                <p:cTn id="1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2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"/>
                            </p:stCondLst>
                            <p:childTnLst>
                              <p:par>
                                <p:cTn id="2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3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3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4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5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1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4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5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0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6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2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7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8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8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1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4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8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0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9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6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9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9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0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2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0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5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8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11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1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4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1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0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12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3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5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6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9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0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2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13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5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8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14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1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2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4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14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7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9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0" dur="5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15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3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6" dur="5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5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9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0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1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2" dur="5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6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5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6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8" dur="5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350"/>
                            </p:stCondLst>
                            <p:childTnLst>
                              <p:par>
                                <p:cTn id="17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1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4" dur="5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7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7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9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0" dur="5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1450"/>
                            </p:stCondLst>
                            <p:childTnLst>
                              <p:par>
                                <p:cTn id="18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3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4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5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6" dur="5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9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0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1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2" dur="5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550"/>
                            </p:stCondLst>
                            <p:childTnLst>
                              <p:par>
                                <p:cTn id="19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5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6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7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8" dur="5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20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1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2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3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4" dur="5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1650"/>
                            </p:stCondLst>
                            <p:childTnLst>
                              <p:par>
                                <p:cTn id="20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7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8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9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0" dur="5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21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3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4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5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6" dur="5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1750"/>
                            </p:stCondLst>
                            <p:childTnLst>
                              <p:par>
                                <p:cTn id="21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9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0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1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2" dur="5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2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5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6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7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8" dur="5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23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1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2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3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4" dur="5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236" presetID="21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7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8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9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0" dur="5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24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3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4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5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6" dur="5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9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0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1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2" dur="5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2050"/>
                            </p:stCondLst>
                            <p:childTnLst>
                              <p:par>
                                <p:cTn id="25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5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6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7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8" dur="5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6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1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2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3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64" dur="5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5" fill="hold" nodeType="afterGroup">
                            <p:stCondLst>
                              <p:cond delay="2150"/>
                            </p:stCondLst>
                            <p:childTnLst>
                              <p:par>
                                <p:cTn id="26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7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8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9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0" dur="5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27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3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4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5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6" dur="5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7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9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0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1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2" dur="5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28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5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6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7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88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29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1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2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3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4" dur="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9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7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8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9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0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 nodeType="afterGroup">
                            <p:stCondLst>
                              <p:cond delay="2450"/>
                            </p:stCondLst>
                            <p:childTnLst>
                              <p:par>
                                <p:cTn id="30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3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4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5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6" dur="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21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21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31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9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0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1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2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5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6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7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8" dur="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 nodeType="afterGroup">
                            <p:stCondLst>
                              <p:cond delay="3050"/>
                            </p:stCondLst>
                            <p:childTnLst>
                              <p:par>
                                <p:cTn id="33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1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2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3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4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33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7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8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9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0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34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3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4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5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46" dur="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34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9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0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1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2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35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5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6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7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8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36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1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2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3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64" dur="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36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67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8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9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0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37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3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4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5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6" dur="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 nodeType="afterGroup">
                            <p:stCondLst>
                              <p:cond delay="3450"/>
                            </p:stCondLst>
                            <p:childTnLst>
                              <p:par>
                                <p:cTn id="37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9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0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1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2" dur="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5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6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7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8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39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1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2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3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94" dur="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39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7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8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9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0" dur="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id="40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3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4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5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6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40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9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0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1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2" dur="5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 nodeType="afterGroup">
                            <p:stCondLst>
                              <p:cond delay="3750"/>
                            </p:stCondLst>
                            <p:childTnLst>
                              <p:par>
                                <p:cTn id="41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5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6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7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8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42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1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2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3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4" dur="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42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7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8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9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0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43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3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4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5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6" dur="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8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9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4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5" dur="500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8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9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6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7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0" dur="5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1" dur="500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4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5" dur="500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8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9" dur="5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2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3" dur="5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6" dur="50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7" dur="500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4" dur="50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5" dur="500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8" dur="5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9" dur="5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2" dur="5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3" dur="500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6" dur="5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7" dur="500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0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1" dur="50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4" dur="50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5" dur="500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8" dur="50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9" dur="500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2" dur="50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3" dur="500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6" dur="5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7" dur="5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0" dur="5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1" dur="500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4" dur="50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5" dur="50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6" dur="50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7" dur="50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8" dur="50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9" dur="50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0" dur="5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1" dur="5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8" dur="2000" fill="hold"/>
                                        <p:tgtEl>
                                          <p:spTgt spid="7186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5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63 0.18102 C -0.03888 0.16389 -0.04756 0.1507 -0.05729 0.13611 C -0.06232 0.12848 -0.06545 0.11922 -0.06961 0.11111 C -0.071 0.10857 -0.07395 0.10787 -0.07586 0.10602 C -0.09218 0.08727 -0.07222 0.10625 -0.08819 0.08982 C -0.0901 0.08773 -0.09253 0.08658 -0.09427 0.08426 C -0.10017 0.07662 -0.10052 0.06806 -0.10503 0.06135 C -0.10763 0.05741 -0.11111 0.0544 -0.11441 0.0507 C -0.11579 0.04861 -0.11614 0.04561 -0.11736 0.04375 C -0.12118 0.03658 -0.1217 0.03658 -0.12656 0.03102 C -0.12899 0.01945 -0.13211 0.02477 -0.1342 0.01505 C -0.13958 -0.00926 -0.14704 -0.03102 -0.16041 -0.05115 C -0.16388 -0.06273 -0.16631 -0.07384 -0.17118 -0.08518 C -0.17413 -0.09814 -0.17847 -0.10949 -0.18194 -0.12245 C -0.18732 -0.14213 -0.19131 -0.16273 -0.19427 -0.1831 C -0.19479 -0.20162 -0.19409 -0.2199 -0.19583 -0.23842 C -0.1967 -0.24814 -0.20191 -0.26689 -0.20191 -0.26666 C -0.20017 -0.3199 -0.21076 -0.41898 -0.18958 -0.48634 C -0.18246 -0.50856 -0.16961 -0.55856 -0.14809 -0.56666 C -0.14756 -0.56666 -0.11111 -0.55648 -0.10659 -0.55439 C -0.08107 -0.54166 -0.07239 -0.53379 -0.04965 -0.5162 C -0.03645 -0.50694 -0.0243 -0.49629 -0.01111 -0.48634 C -0.00711 -0.48333 0.00122 -0.47754 0.00122 -0.47731 C 0.02153 -0.44814 0.03733 -0.41435 0.05504 -0.38287 C 0.06875 -0.35833 0.08577 -0.33449 0.09653 -0.3081 C 0.10973 -0.27546 0.11754 -0.23935 0.12414 -0.20439 C 0.12257 -0.18055 0.12188 -0.15717 0.11962 -0.13356 C 0.11928 -0.12939 0.11875 -0.125 0.1165 -0.12245 C 0.11094 -0.1162 0.10816 -0.1074 0.10261 -0.10092 C 0.0915 -0.08819 0.07535 -0.07916 0.06268 -0.06898 C 0.05903 -0.0662 0.05625 -0.06111 0.05191 -0.05995 C 0.02726 -0.05301 0.00244 -0.04236 -0.02187 -0.0331 C -0.06701 -0.01597 -0.10954 0.00186 -0.15729 0.00602 C -0.17621 0.00371 -0.2368 0.00903 -0.26649 -0.01365 C -0.27378 -0.01921 -0.28194 -0.0368 -0.28506 -0.04236 C -0.28941 -0.05 -0.30034 -0.06365 -0.30034 -0.06342 C -0.3026 -0.08217 -0.30798 -0.09907 -0.31111 -0.11713 C -0.3092 -0.14537 -0.31093 -0.16574 -0.29739 -0.18819 C -0.28055 -0.2162 -0.24548 -0.22569 -0.21892 -0.23495 C -0.19288 -0.24421 -0.16857 -0.25787 -0.14201 -0.26504 C -0.11753 -0.27199 -0.0927 -0.27685 -0.06805 -0.2831 C 0.05105 -0.27731 0.17414 -0.29884 0.28889 -0.26157 C 0.31077 -0.25486 0.32466 -0.24051 0.34271 -0.22569 C 0.35921 -0.21227 0.37657 -0.20347 0.38889 -0.1831 C 0.39462 -0.17361 0.39914 -0.16527 0.40261 -0.15486 C 0.40487 -0.14745 0.40886 -0.13356 0.40886 -0.13333 C 0.41355 -0.09583 0.41372 -0.09907 0.40886 -0.0331 C 0.40834 -0.02662 0.40434 -0.02152 0.40261 -0.01527 C 0.39827 0.00023 0.39497 0.01598 0.38889 0.03102 C 0.38664 0.04375 0.38004 0.05139 0.37344 0.06135 C 0.37153 0.06412 0.37084 0.06783 0.36875 0.07037 C 0.35764 0.08473 0.329 0.10139 0.31494 0.10602 C 0.30573 0.10903 0.29636 0.11088 0.28733 0.11482 C 0.26546 0.12385 0.27622 0.12061 0.25504 0.12547 C 0.22518 0.14121 0.19184 0.14885 0.15955 0.15602 C 0.14705 0.15533 -0.02152 0.17223 -0.06805 0.11829 C -0.08784 0.09537 -0.11128 0.06204 -0.12048 0.03102 C -0.125 0.01644 -0.13125 -0.00185 -0.1342 -0.01736 C -0.13559 -0.02453 -0.13888 -0.03865 -0.13888 -0.03842 C -0.13732 -0.04652 -0.13836 -0.05555 -0.1342 -0.0618 C -0.13125 -0.0662 -0.11875 -0.06898 -0.11267 -0.0706 C -0.10677 -0.07546 -0.10104 -0.07546 -0.09427 -0.07777 C -0.08611 -0.08102 -0.07795 -0.08426 -0.06961 -0.0868 C -0.05399 -0.08611 -0.03402 -0.08287 -0.01736 -0.08287 " pathEditMode="relative" rAng="0" ptsTypes="fffffffffffffffffffffffffffffffffffffffffffffffffffffffffffffffA">
                                      <p:cBhvr>
                                        <p:cTn id="580" dur="2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-3738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freeLif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2" dur="50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3" dur="500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cmd type="call" cmd="stop">
                                      <p:cBhvr>
                                        <p:cTn id="585" dur="1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6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587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8" dur="500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9" dur="500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1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59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4" dur="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5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6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7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60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64584 1.11111E-6 " pathEditMode="relative" rAng="0" ptsTypes="AA">
                                      <p:cBhvr>
                                        <p:cTn id="6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3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60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5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6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7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08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7450"/>
                            </p:stCondLst>
                            <p:childTnLst>
                              <p:par>
                                <p:cTn id="61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11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2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3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14" dur="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6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 nodeType="afterGroup">
                            <p:stCondLst>
                              <p:cond delay="7950"/>
                            </p:stCondLst>
                            <p:childTnLst>
                              <p:par>
                                <p:cTn id="620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1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2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3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24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2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7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8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9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0" dur="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2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3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7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8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9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40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1" fill="hold" nodeType="afterGroup">
                            <p:stCondLst>
                              <p:cond delay="8550"/>
                            </p:stCondLst>
                            <p:childTnLst>
                              <p:par>
                                <p:cTn id="64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3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4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5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46" dur="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1" fill="hold" nodeType="afterGroup">
                            <p:stCondLst>
                              <p:cond delay="9050"/>
                            </p:stCondLst>
                            <p:childTnLst>
                              <p:par>
                                <p:cTn id="65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3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4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55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56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7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658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9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0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1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62" dur="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7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66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69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0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1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72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3" fill="hold" nodeType="afterGroup">
                            <p:stCondLst>
                              <p:cond delay="9650"/>
                            </p:stCondLst>
                            <p:childTnLst>
                              <p:par>
                                <p:cTn id="674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5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6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7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78" dur="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1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3" fill="hold" nodeType="afterGroup">
                            <p:stCondLst>
                              <p:cond delay="10150"/>
                            </p:stCondLst>
                            <p:childTnLst>
                              <p:par>
                                <p:cTn id="684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5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6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7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8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9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69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1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2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3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94" dur="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9" fill="hold" nodeType="afterGroup">
                            <p:stCondLst>
                              <p:cond delay="10700"/>
                            </p:stCondLst>
                            <p:childTnLst>
                              <p:par>
                                <p:cTn id="700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1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2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3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04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5" fill="hold" nodeType="afterGroup">
                            <p:stCondLst>
                              <p:cond delay="10750"/>
                            </p:stCondLst>
                            <p:childTnLst>
                              <p:par>
                                <p:cTn id="706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7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8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9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10" dur="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5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716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17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8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9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20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1" fill="hold" nodeType="afterGroup">
                            <p:stCondLst>
                              <p:cond delay="11300"/>
                            </p:stCondLst>
                            <p:childTnLst>
                              <p:par>
                                <p:cTn id="722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3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4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5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26" dur="5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1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732" presetID="21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3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4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5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36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7" fill="hold" nodeType="afterGroup">
                            <p:stCondLst>
                              <p:cond delay="11850"/>
                            </p:stCondLst>
                            <p:childTnLst>
                              <p:par>
                                <p:cTn id="738" presetID="21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9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0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1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42" dur="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4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4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94"/>
                </p:tgtEl>
              </p:cMediaNode>
            </p:audio>
          </p:childTnLst>
        </p:cTn>
      </p:par>
    </p:tnLst>
    <p:bldLst>
      <p:bldP spid="7170" grpId="0" animBg="1"/>
      <p:bldP spid="7170" grpId="1" animBg="1"/>
      <p:bldP spid="7171" grpId="0" animBg="1"/>
      <p:bldP spid="7171" grpId="1" animBg="1"/>
      <p:bldP spid="7172" grpId="0" animBg="1"/>
      <p:bldP spid="7172" grpId="1" animBg="1"/>
      <p:bldP spid="7173" grpId="0" animBg="1"/>
      <p:bldP spid="7173" grpId="1" animBg="1"/>
      <p:bldP spid="7175" grpId="0" animBg="1"/>
      <p:bldP spid="7175" grpId="1" animBg="1"/>
      <p:bldP spid="7176" grpId="0" animBg="1"/>
      <p:bldP spid="7176" grpId="1" animBg="1"/>
      <p:bldP spid="7177" grpId="0" animBg="1"/>
      <p:bldP spid="7177" grpId="1" animBg="1"/>
      <p:bldP spid="7178" grpId="0" animBg="1"/>
      <p:bldP spid="7178" grpId="1" animBg="1"/>
      <p:bldP spid="7179" grpId="0" animBg="1"/>
      <p:bldP spid="7179" grpId="1" animBg="1"/>
      <p:bldP spid="7180" grpId="0" animBg="1"/>
      <p:bldP spid="7180" grpId="1" animBg="1"/>
      <p:bldP spid="7181" grpId="0" animBg="1"/>
      <p:bldP spid="7181" grpId="1" animBg="1"/>
      <p:bldP spid="7182" grpId="0" animBg="1"/>
      <p:bldP spid="7182" grpId="1" animBg="1"/>
      <p:bldP spid="7183" grpId="0" animBg="1"/>
      <p:bldP spid="7183" grpId="1" animBg="1"/>
      <p:bldP spid="7184" grpId="0" animBg="1"/>
      <p:bldP spid="7184" grpId="1" animBg="1"/>
      <p:bldP spid="7185" grpId="0" animBg="1"/>
      <p:bldP spid="7185" grpId="1" animBg="1"/>
      <p:bldP spid="7186" grpId="0" animBg="1"/>
      <p:bldP spid="7187" grpId="0" animBg="1"/>
      <p:bldP spid="7187" grpId="1" animBg="1"/>
      <p:bldP spid="7188" grpId="0" animBg="1"/>
      <p:bldP spid="7188" grpId="1" animBg="1"/>
      <p:bldP spid="7189" grpId="0" animBg="1"/>
      <p:bldP spid="7189" grpId="1" animBg="1"/>
      <p:bldP spid="7190" grpId="0" animBg="1"/>
      <p:bldP spid="7190" grpId="1" animBg="1"/>
      <p:bldP spid="7191" grpId="0" animBg="1"/>
      <p:bldP spid="7191" grpId="1" animBg="1"/>
      <p:bldP spid="7192" grpId="0" animBg="1"/>
      <p:bldP spid="7192" grpId="1" animBg="1"/>
      <p:bldP spid="7193" grpId="0" animBg="1"/>
      <p:bldP spid="7193" grpId="1" animBg="1"/>
      <p:bldP spid="7195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48" grpId="0" animBg="1"/>
      <p:bldP spid="48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83</Words>
  <Application>Microsoft Office PowerPoint</Application>
  <PresentationFormat>On-screen Show (4:3)</PresentationFormat>
  <Paragraphs>58</Paragraphs>
  <Slides>2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MPHUONG</dc:creator>
  <cp:lastModifiedBy>Trương Thanh Thủy</cp:lastModifiedBy>
  <cp:revision>150</cp:revision>
  <cp:lastPrinted>2017-02-20T16:19:59Z</cp:lastPrinted>
  <dcterms:created xsi:type="dcterms:W3CDTF">2017-02-20T13:04:22Z</dcterms:created>
  <dcterms:modified xsi:type="dcterms:W3CDTF">2023-05-10T01:33:53Z</dcterms:modified>
</cp:coreProperties>
</file>