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0" r:id="rId5"/>
  </p:sldMasterIdLst>
  <p:notesMasterIdLst>
    <p:notesMasterId r:id="rId26"/>
  </p:notesMasterIdLst>
  <p:sldIdLst>
    <p:sldId id="271" r:id="rId6"/>
    <p:sldId id="274" r:id="rId7"/>
    <p:sldId id="313" r:id="rId8"/>
    <p:sldId id="257" r:id="rId9"/>
    <p:sldId id="259" r:id="rId10"/>
    <p:sldId id="298" r:id="rId11"/>
    <p:sldId id="299" r:id="rId12"/>
    <p:sldId id="314" r:id="rId13"/>
    <p:sldId id="309" r:id="rId14"/>
    <p:sldId id="315" r:id="rId15"/>
    <p:sldId id="316" r:id="rId16"/>
    <p:sldId id="302" r:id="rId17"/>
    <p:sldId id="310" r:id="rId18"/>
    <p:sldId id="311" r:id="rId19"/>
    <p:sldId id="317" r:id="rId20"/>
    <p:sldId id="318" r:id="rId21"/>
    <p:sldId id="279" r:id="rId22"/>
    <p:sldId id="319" r:id="rId23"/>
    <p:sldId id="312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7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15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49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660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855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200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446913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59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863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593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393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5796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935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5666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F2C9744-5792-CB0A-6C32-59DC8ACF4E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408" y="123411"/>
            <a:ext cx="1278007" cy="12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B880B7-215B-6520-39C9-2B9DD7B2FF3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962" y="268356"/>
            <a:ext cx="1341783" cy="13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40479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40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58" y="2016918"/>
            <a:ext cx="6492985" cy="28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8" name="Google Shape;487;p33"/>
          <p:cNvSpPr txBox="1">
            <a:spLocks/>
          </p:cNvSpPr>
          <p:nvPr/>
        </p:nvSpPr>
        <p:spPr>
          <a:xfrm>
            <a:off x="-671869" y="119220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601</Words>
  <Application>Microsoft Office PowerPoint</Application>
  <PresentationFormat>Widescreen</PresentationFormat>
  <Paragraphs>58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Bubblegum Sans</vt:lpstr>
      <vt:lpstr>等线</vt:lpstr>
      <vt:lpstr>等线 Light</vt:lpstr>
      <vt:lpstr>微软雅黑</vt:lpstr>
      <vt:lpstr>Arial</vt:lpstr>
      <vt:lpstr>Calibri</vt:lpstr>
      <vt:lpstr>Calibri Light</vt:lpstr>
      <vt:lpstr>Cambria</vt:lpstr>
      <vt:lpstr>Coiny</vt:lpstr>
      <vt:lpstr>Palace Script MT</vt:lpstr>
      <vt:lpstr>Times New Roman</vt:lpstr>
      <vt:lpstr>UTM Guanine</vt:lpstr>
      <vt:lpstr>Wingdings</vt:lpstr>
      <vt:lpstr>Office 主题​​</vt:lpstr>
      <vt:lpstr>1_Office 主题​​</vt:lpstr>
      <vt:lpstr>Office Theme</vt:lpstr>
      <vt:lpstr>1_Office Theme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2023-10-12T07:08:35Z</dcterms:created>
  <dcterms:modified xsi:type="dcterms:W3CDTF">2023-10-18T05:23:54Z</dcterms:modified>
</cp:coreProperties>
</file>