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  <p:sldMasterId id="2147483761" r:id="rId7"/>
  </p:sldMasterIdLst>
  <p:notesMasterIdLst>
    <p:notesMasterId r:id="rId35"/>
  </p:notesMasterIdLst>
  <p:sldIdLst>
    <p:sldId id="256" r:id="rId8"/>
    <p:sldId id="259" r:id="rId9"/>
    <p:sldId id="762" r:id="rId10"/>
    <p:sldId id="764" r:id="rId11"/>
    <p:sldId id="263" r:id="rId12"/>
    <p:sldId id="763" r:id="rId13"/>
    <p:sldId id="275" r:id="rId14"/>
    <p:sldId id="276" r:id="rId15"/>
    <p:sldId id="272" r:id="rId16"/>
    <p:sldId id="758" r:id="rId17"/>
    <p:sldId id="766" r:id="rId18"/>
    <p:sldId id="765" r:id="rId19"/>
    <p:sldId id="287" r:id="rId20"/>
    <p:sldId id="288" r:id="rId21"/>
    <p:sldId id="290" r:id="rId22"/>
    <p:sldId id="267" r:id="rId23"/>
    <p:sldId id="759" r:id="rId24"/>
    <p:sldId id="760" r:id="rId25"/>
    <p:sldId id="767" r:id="rId26"/>
    <p:sldId id="768" r:id="rId27"/>
    <p:sldId id="769" r:id="rId28"/>
    <p:sldId id="386" r:id="rId29"/>
    <p:sldId id="260" r:id="rId30"/>
    <p:sldId id="283" r:id="rId31"/>
    <p:sldId id="757" r:id="rId32"/>
    <p:sldId id="770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92E7-22D0-D3A8-ECDA-D969C985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B46E0-107D-380B-F4E3-AF844BCC0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75399-0670-2683-9969-FB5CD6FC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CCACF-DEB2-2448-38A9-3C7ECFD9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95B6E-4950-4880-A276-D82F6A289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461A1-D394-42CB-BF45-1978A524A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00828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19/3/2024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9D37-4992-289E-0363-981FEFA9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A06DC-AA09-401C-B64C-C009CE464519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76D7C-C3E4-2530-DD54-ADC625B8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3D741-2049-2743-9A4E-DB727B1E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6600E-2147-4E56-8F20-160AB0C71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1055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AEFDD-8ED4-72FC-346A-1100F244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C395D-6984-4E51-BFBE-7782740ED72D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06EAD-B1AA-4BF3-AC56-1A2F387F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5631C-A10F-8466-1D5A-8CA3218C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FD20B-D5EC-4768-89DB-82B2B6330C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787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CF10-5EA9-4CB8-C8F1-7D952398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E70E7-BAC4-4F87-9123-2630576FE32F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8485-AED2-22EA-776B-1D5FB132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2FADA-3C94-C576-A04E-1352529D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3DB01-1CAB-4FAA-A6AE-757B52F0D3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35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0AD55A-0CFB-ECF9-B7E1-28F6B0C7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F8F62-68EA-406A-8DCD-E9B199252A25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2C7125-B7CC-3A8A-0156-9D96CE57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DE8D8C-C84C-6E30-7FC4-708223F4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ED1DC-A77D-4D4D-9067-01F685941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811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E213D0D-4D5F-A839-4EE0-2B7B1337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EFE0A-AE6E-48EB-BC2D-C1D3B22419FD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6AC1D5-EBBC-D4A6-FBD8-77032CE8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D1097E-96E8-EBCF-9FC0-F0FD2470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F1B6A-507F-4ED4-A618-AFB278E83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77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309DE32-3EE6-6445-96BD-27E5DAC9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1BE5-6F98-4B1B-B07B-A0043798B428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77C6FA-A212-709D-31E7-7A2B3D1B4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D1F6AF-9053-53B8-CBC7-8E360457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808E6-8183-4D87-B90C-884B1A9AD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02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BC05FA6-5AE2-EAE1-3079-ED6A558E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FF28D-CD38-4150-A54E-AF8AF3C62D00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259F31E-5DE6-C681-56BD-EF83737C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1AFF1E-E382-7BC8-3DB8-1A4C366EB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573E1-04D3-4D00-87C1-C5D5F0594E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0730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306450-C0C8-99D2-63AD-AD29553B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36FED-0462-4671-901A-8FCAF78A405A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4F56E8-8A18-3C36-F9DE-7072B449D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46684D-3666-DFE6-FE67-5C075242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FF0C-3D12-4592-9707-4761BDA14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0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248078-9AE8-2CC8-7B0B-5EF0E46C5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B87EF-C30E-4187-AABB-9928E6A946CC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E94EB6-5565-7C89-3D31-81A1936E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03A643-A914-2945-0769-BCFC9DC5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98D79-1AA3-4352-B86A-42156201E6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319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33DE-4782-2D98-5F4D-B62168AB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D0185-6C17-49BD-89DF-09F258369B88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D180-241D-5A6A-B4DF-8F4C2CC1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3AF18-2942-C542-783D-F582703F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14DAC-FAB2-4608-B494-ED5146AA2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943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DFB43-F042-7264-E197-CDAF8B2EC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7FF55-E6BB-4E60-8F2D-CE3E5946ACB5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44EE5-529B-B0CB-67CD-545FC5C4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B314E-BFAD-1F99-851B-CCF138F5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C91E2-008A-4261-964B-D00CCAB27C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50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ags" Target="../tags/tag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  <p:sldLayoutId id="21474837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47F9CAB-DAE9-6F3C-7252-F67EC346A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0017" y="275035"/>
            <a:ext cx="109719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E37FBCE-D17D-8E6F-CA73-0A479EF95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17" y="1600200"/>
            <a:ext cx="10971967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02CB2-B9BD-4657-8814-74AD5AF44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0016" y="6356748"/>
            <a:ext cx="2844364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E3E056-CEC9-410D-81E6-5E8E26C0487A}" type="datetimeFigureOut">
              <a:rPr lang="en-US"/>
              <a:pPr>
                <a:defRPr/>
              </a:pPr>
              <a:t>19/3/2024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476A0-FF1D-4761-A040-5DCC59774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472" y="6356748"/>
            <a:ext cx="3861057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90C4F-55C5-4FF8-9696-E9D759C92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20" y="6356748"/>
            <a:ext cx="2844364" cy="364331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23">
                <a:solidFill>
                  <a:srgbClr val="898989"/>
                </a:solidFill>
              </a:defRPr>
            </a:lvl1pPr>
          </a:lstStyle>
          <a:p>
            <a:fld id="{6D271A6D-3237-472E-B857-77990BC96E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00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1086780" rtl="0" eaLnBrk="0" fontAlgn="base" hangingPunct="0">
        <a:spcBef>
          <a:spcPct val="0"/>
        </a:spcBef>
        <a:spcAft>
          <a:spcPct val="0"/>
        </a:spcAft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2pPr>
      <a:lvl3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3pPr>
      <a:lvl4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4pPr>
      <a:lvl5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5pPr>
      <a:lvl6pPr marL="342443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6pPr>
      <a:lvl7pPr marL="684886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7pPr>
      <a:lvl8pPr marL="1027328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8pPr>
      <a:lvl9pPr marL="1369771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07840" indent="-407840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455" indent="-338876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070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64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03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3.wm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gif"/><Relationship Id="rId5" Type="http://schemas.openxmlformats.org/officeDocument/2006/relationships/image" Target="../media/image40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32.jp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1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12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emf"/><Relationship Id="rId11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63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2.wdp"/><Relationship Id="rId7" Type="http://schemas.openxmlformats.org/officeDocument/2006/relationships/image" Target="../media/image7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wmf"/><Relationship Id="rId7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.wmf"/><Relationship Id="rId5" Type="http://schemas.openxmlformats.org/officeDocument/2006/relationships/image" Target="../media/image18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>
            <a:extLst>
              <a:ext uri="{FF2B5EF4-FFF2-40B4-BE49-F238E27FC236}">
                <a16:creationId xmlns:a16="http://schemas.microsoft.com/office/drawing/2014/main" id="{99A3AB43-4A5F-DC13-0CB4-C2C98DA1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0" y="4907071"/>
            <a:ext cx="2187972" cy="191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775176FD-FBD3-0530-F912-61C6C2FBE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008" y="5341098"/>
            <a:ext cx="7518777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08678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GV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Vân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83B13920-9355-47D8-B5D7-2A9BFA95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476" y="2681687"/>
            <a:ext cx="10111048" cy="2442397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HOẠT ĐỘNG TRẢI NGHIỆM- </a:t>
            </a:r>
            <a:r>
              <a:rPr lang="en-US" sz="299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1087940" eaLnBrk="1" hangingPunct="1">
              <a:spcBef>
                <a:spcPts val="1348"/>
              </a:spcBef>
              <a:defRPr/>
            </a:pPr>
            <a:endParaRPr lang="en-US" sz="299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1087940" eaLnBrk="1" hangingPunct="1"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27:GIÚP ĐỠ NGƯỜI KHUYẾT TẬT</a:t>
            </a:r>
          </a:p>
          <a:p>
            <a:pPr algn="ctr" defTabSz="1087940" eaLnBrk="1" hangingPunct="1"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3FCBFA00-E286-409E-99FF-2168DF9F0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930" y="1126286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21A8DD-CC30-4DD1-B4F3-E374A7A76C47}"/>
              </a:ext>
            </a:extLst>
          </p:cNvPr>
          <p:cNvCxnSpPr/>
          <p:nvPr/>
        </p:nvCxnSpPr>
        <p:spPr>
          <a:xfrm flipV="1">
            <a:off x="4050127" y="1088821"/>
            <a:ext cx="448415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0" name="Picture 7" descr="BƯỚM 58">
            <a:extLst>
              <a:ext uri="{FF2B5EF4-FFF2-40B4-BE49-F238E27FC236}">
                <a16:creationId xmlns:a16="http://schemas.microsoft.com/office/drawing/2014/main" id="{81B5979A-23F1-DC0F-0B49-FC981378B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810491" y="5298289"/>
            <a:ext cx="870432" cy="113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POINSET2">
            <a:extLst>
              <a:ext uri="{FF2B5EF4-FFF2-40B4-BE49-F238E27FC236}">
                <a16:creationId xmlns:a16="http://schemas.microsoft.com/office/drawing/2014/main" id="{A930A3F9-C0DB-5CE4-65AE-01992E7E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263" y="-77701"/>
            <a:ext cx="1035720" cy="12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638550" y="1234658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688072" y="1901832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982686" y="2617693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688072" y="3314803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88072" y="4039686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úp nạn nhân bom mìn hòa nhập cộng đồng - Báo Công an Nhân dân điện tử">
            <a:extLst>
              <a:ext uri="{FF2B5EF4-FFF2-40B4-BE49-F238E27FC236}">
                <a16:creationId xmlns:a16="http://schemas.microsoft.com/office/drawing/2014/main" id="{59065C12-9DBB-F6E0-3DCA-D115CA4B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93" y="1135063"/>
            <a:ext cx="4420280" cy="25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ỗ lực giúp đỡ nạn nhân bom mìn - Báo Thái Nguyên điện tử">
            <a:extLst>
              <a:ext uri="{FF2B5EF4-FFF2-40B4-BE49-F238E27FC236}">
                <a16:creationId xmlns:a16="http://schemas.microsoft.com/office/drawing/2014/main" id="{EC737D9A-12DC-BE45-43A3-F0CBC87C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2" y="1135063"/>
            <a:ext cx="4238172" cy="25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ô giáo khuyết tật hơn 20 năm giúp đỡ trẻ tái hoà nhập">
            <a:extLst>
              <a:ext uri="{FF2B5EF4-FFF2-40B4-BE49-F238E27FC236}">
                <a16:creationId xmlns:a16="http://schemas.microsoft.com/office/drawing/2014/main" id="{D9A5E725-A411-52D5-B385-306FBF72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73" y="4042162"/>
            <a:ext cx="2452915" cy="2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gười Đàn Ông Tàn Tật Ngồi Xe Lăn Chơi Cầu Lông Khái Niệm Khuyết Tật Hình  minh họa Sẵn có - Tải xuống Hình ảnh Ngay bây giờ">
            <a:extLst>
              <a:ext uri="{FF2B5EF4-FFF2-40B4-BE49-F238E27FC236}">
                <a16:creationId xmlns:a16="http://schemas.microsoft.com/office/drawing/2014/main" id="{46E44777-839E-200E-3838-55492C18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6" y="3709977"/>
            <a:ext cx="3259269" cy="25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80797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57999" y="1468067"/>
            <a:ext cx="10682458" cy="3234562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8479341-017A-4C98-A4C1-A91AE8C9B9FE}"/>
              </a:ext>
            </a:extLst>
          </p:cNvPr>
          <p:cNvSpPr txBox="1"/>
          <p:nvPr/>
        </p:nvSpPr>
        <p:spPr>
          <a:xfrm>
            <a:off x="958000" y="1468067"/>
            <a:ext cx="1027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bẩm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 tai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do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tai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0954FAEC-DF64-446E-815D-DF0651C510A5}"/>
              </a:ext>
            </a:extLst>
          </p:cNvPr>
          <p:cNvSpPr txBox="1"/>
          <p:nvPr/>
        </p:nvSpPr>
        <p:spPr>
          <a:xfrm>
            <a:off x="435428" y="2068231"/>
            <a:ext cx="12467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9CAD842A-D4D5-47A6-8DB4-D5B640FFE122}"/>
              </a:ext>
            </a:extLst>
          </p:cNvPr>
          <p:cNvSpPr txBox="1"/>
          <p:nvPr/>
        </p:nvSpPr>
        <p:spPr>
          <a:xfrm>
            <a:off x="754741" y="3195990"/>
            <a:ext cx="11829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92E4825-2999-B14E-9B08-393A8D950AE4}"/>
              </a:ext>
            </a:extLst>
          </p:cNvPr>
          <p:cNvSpPr txBox="1"/>
          <p:nvPr/>
        </p:nvSpPr>
        <p:spPr>
          <a:xfrm>
            <a:off x="3902157" y="670952"/>
            <a:ext cx="3730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58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>
            <a:extLst>
              <a:ext uri="{FF2B5EF4-FFF2-40B4-BE49-F238E27FC236}">
                <a16:creationId xmlns:a16="http://schemas.microsoft.com/office/drawing/2014/main" id="{E40A63D5-D8A9-C7CF-32D3-A1B2D4CF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" y="3918857"/>
            <a:ext cx="4197606" cy="286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7">
            <a:extLst>
              <a:ext uri="{FF2B5EF4-FFF2-40B4-BE49-F238E27FC236}">
                <a16:creationId xmlns:a16="http://schemas.microsoft.com/office/drawing/2014/main" id="{E5DAEB0E-97D8-0079-FA90-5DEFBE7CC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3"/>
          <a:stretch>
            <a:fillRect/>
          </a:stretch>
        </p:blipFill>
        <p:spPr bwMode="auto">
          <a:xfrm>
            <a:off x="124846" y="71439"/>
            <a:ext cx="4156868" cy="36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>
            <a:extLst>
              <a:ext uri="{FF2B5EF4-FFF2-40B4-BE49-F238E27FC236}">
                <a16:creationId xmlns:a16="http://schemas.microsoft.com/office/drawing/2014/main" id="{1A98F897-A6C5-E129-7955-B0BBF330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>
            <a:fillRect/>
          </a:stretch>
        </p:blipFill>
        <p:spPr bwMode="auto">
          <a:xfrm>
            <a:off x="4443582" y="89581"/>
            <a:ext cx="4047275" cy="35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2" name="Picture 14">
            <a:extLst>
              <a:ext uri="{FF2B5EF4-FFF2-40B4-BE49-F238E27FC236}">
                <a16:creationId xmlns:a16="http://schemas.microsoft.com/office/drawing/2014/main" id="{F6279798-505B-B286-A1AC-88F8C7C90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726" y="151265"/>
            <a:ext cx="3539274" cy="35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6" name="Picture 18">
            <a:extLst>
              <a:ext uri="{FF2B5EF4-FFF2-40B4-BE49-F238E27FC236}">
                <a16:creationId xmlns:a16="http://schemas.microsoft.com/office/drawing/2014/main" id="{50B300DA-3E94-B3ED-F091-EFC1386E6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2"/>
          <a:stretch>
            <a:fillRect/>
          </a:stretch>
        </p:blipFill>
        <p:spPr bwMode="auto">
          <a:xfrm>
            <a:off x="4601029" y="3981109"/>
            <a:ext cx="388982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ượt nắng, thắng mưa', làm sạch đất, tạo sinh kế cho người dân tuyến biên  giới | baotintuc.vn">
            <a:extLst>
              <a:ext uri="{FF2B5EF4-FFF2-40B4-BE49-F238E27FC236}">
                <a16:creationId xmlns:a16="http://schemas.microsoft.com/office/drawing/2014/main" id="{D590AA1C-F898-8197-DD9E-992E9D64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726" y="4042793"/>
            <a:ext cx="3539274" cy="266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9B1CEB73-380D-997A-6CFE-B71F66FE9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925" y="0"/>
            <a:ext cx="11884149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E06CE1DA-6F67-A469-FA84-71AA92EE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5" y="1074057"/>
            <a:ext cx="4265675" cy="27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>
            <a:extLst>
              <a:ext uri="{FF2B5EF4-FFF2-40B4-BE49-F238E27FC236}">
                <a16:creationId xmlns:a16="http://schemas.microsoft.com/office/drawing/2014/main" id="{4AF9D5FD-50A6-4BEC-A885-BBCBE061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" y="4194629"/>
            <a:ext cx="4316572" cy="240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>
            <a:extLst>
              <a:ext uri="{FF2B5EF4-FFF2-40B4-BE49-F238E27FC236}">
                <a16:creationId xmlns:a16="http://schemas.microsoft.com/office/drawing/2014/main" id="{DFF4C8C0-AC85-BBBC-4FBC-4D40860F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1137557"/>
            <a:ext cx="3916439" cy="27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>
            <a:extLst>
              <a:ext uri="{FF2B5EF4-FFF2-40B4-BE49-F238E27FC236}">
                <a16:creationId xmlns:a16="http://schemas.microsoft.com/office/drawing/2014/main" id="{95BCE0CE-7659-6202-79B6-D7C714793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6" y="4179656"/>
            <a:ext cx="3482067" cy="26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7" name="AutoShape 7">
            <a:extLst>
              <a:ext uri="{FF2B5EF4-FFF2-40B4-BE49-F238E27FC236}">
                <a16:creationId xmlns:a16="http://schemas.microsoft.com/office/drawing/2014/main" id="{230F2085-072E-C76E-754C-E12C0FC4C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057400"/>
            <a:ext cx="2895600" cy="4191000"/>
          </a:xfrm>
          <a:prstGeom prst="irregularSeal2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7288" name="Picture 8">
            <a:extLst>
              <a:ext uri="{FF2B5EF4-FFF2-40B4-BE49-F238E27FC236}">
                <a16:creationId xmlns:a16="http://schemas.microsoft.com/office/drawing/2014/main" id="{157B2009-365F-43AD-B346-F00D885CC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1"/>
            <a:ext cx="1022350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Line 9">
            <a:extLst>
              <a:ext uri="{FF2B5EF4-FFF2-40B4-BE49-F238E27FC236}">
                <a16:creationId xmlns:a16="http://schemas.microsoft.com/office/drawing/2014/main" id="{AD2DD46D-9B87-331A-FEC6-1DE56B3949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5800" y="2971800"/>
            <a:ext cx="6096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7290" name="Line 10">
            <a:extLst>
              <a:ext uri="{FF2B5EF4-FFF2-40B4-BE49-F238E27FC236}">
                <a16:creationId xmlns:a16="http://schemas.microsoft.com/office/drawing/2014/main" id="{F8B1B0DD-671B-8D8F-49FC-BFFAD826F4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5715000"/>
            <a:ext cx="6858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7291" name="Line 11">
            <a:extLst>
              <a:ext uri="{FF2B5EF4-FFF2-40B4-BE49-F238E27FC236}">
                <a16:creationId xmlns:a16="http://schemas.microsoft.com/office/drawing/2014/main" id="{BFA17C88-32D5-5928-B1E7-37D2FBE039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2667000"/>
            <a:ext cx="9144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7292" name="Line 12">
            <a:extLst>
              <a:ext uri="{FF2B5EF4-FFF2-40B4-BE49-F238E27FC236}">
                <a16:creationId xmlns:a16="http://schemas.microsoft.com/office/drawing/2014/main" id="{50E6115C-4DBD-D801-5391-9C2590C0B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257800"/>
            <a:ext cx="1143000" cy="1066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72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72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7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72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7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>
            <a:extLst>
              <a:ext uri="{FF2B5EF4-FFF2-40B4-BE49-F238E27FC236}">
                <a16:creationId xmlns:a16="http://schemas.microsoft.com/office/drawing/2014/main" id="{38CDCD5B-25E5-9BC7-5B6E-2D564F07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" y="0"/>
            <a:ext cx="3795486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>
            <a:extLst>
              <a:ext uri="{FF2B5EF4-FFF2-40B4-BE49-F238E27FC236}">
                <a16:creationId xmlns:a16="http://schemas.microsoft.com/office/drawing/2014/main" id="{5FE0E014-4EAB-8ED1-D3CC-3DB87762B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9" y="4622936"/>
            <a:ext cx="4252685" cy="223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5" name="Picture 7">
            <a:extLst>
              <a:ext uri="{FF2B5EF4-FFF2-40B4-BE49-F238E27FC236}">
                <a16:creationId xmlns:a16="http://schemas.microsoft.com/office/drawing/2014/main" id="{C6A5D941-7313-1CDF-1E6A-882A6175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6" y="3628571"/>
            <a:ext cx="3583667" cy="32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6" name="AutoShape 8">
            <a:extLst>
              <a:ext uri="{FF2B5EF4-FFF2-40B4-BE49-F238E27FC236}">
                <a16:creationId xmlns:a16="http://schemas.microsoft.com/office/drawing/2014/main" id="{AADC69CD-22FD-BB15-BE50-069E05290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14" y="1320800"/>
            <a:ext cx="9448799" cy="3889830"/>
          </a:xfrm>
          <a:prstGeom prst="irregularSeal2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FFFF00"/>
                </a:solidFill>
              </a:rPr>
              <a:t> 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đụng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xa.</a:t>
            </a:r>
          </a:p>
          <a:p>
            <a:pPr algn="ctr"/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99342" name="Picture 14">
            <a:extLst>
              <a:ext uri="{FF2B5EF4-FFF2-40B4-BE49-F238E27FC236}">
                <a16:creationId xmlns:a16="http://schemas.microsoft.com/office/drawing/2014/main" id="{14706444-B9C7-A56D-DEF7-E71C662B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379548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8A7661-BC95-47DB-72A2-D6434B0C2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83" y="-54428"/>
            <a:ext cx="4921033" cy="34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520444" y="3423747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275" y="3138305"/>
            <a:ext cx="6178242" cy="3200346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722230" y="1385921"/>
            <a:ext cx="10601522" cy="469987"/>
            <a:chOff x="674228" y="4862098"/>
            <a:chExt cx="5343799" cy="1285371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ồ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700768" y="1948599"/>
            <a:ext cx="10653884" cy="490425"/>
            <a:chOff x="674228" y="4690609"/>
            <a:chExt cx="5343799" cy="1401562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28781" y="4690609"/>
              <a:ext cx="5205574" cy="120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838558" y="2497853"/>
            <a:ext cx="10653884" cy="809225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3261A0CD-E7BC-EC08-A74D-A4A697CF2C05}"/>
              </a:ext>
            </a:extLst>
          </p:cNvPr>
          <p:cNvSpPr txBox="1"/>
          <p:nvPr/>
        </p:nvSpPr>
        <p:spPr>
          <a:xfrm>
            <a:off x="957999" y="624114"/>
            <a:ext cx="10276002" cy="2059722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3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IcielSamsung Sharp Bo" pitchFamily="2" charset="-93"/>
                <a:cs typeface="Times New Roman" panose="02020603050405020304" pitchFamily="18" charset="0"/>
              </a:rPr>
              <a:t>.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những việc em và nhà trường đã làm để giúp đỡ những người khuyết tật do tai nạn bom mìn, vật nổ.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IcielSamsung Sharp Bo" pitchFamily="2" charset="-93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9B0D7-5048-0A83-7B03-05680BF9D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4" y="2683836"/>
            <a:ext cx="5050970" cy="3550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0FCF37-CAEA-97A7-7D13-1E68A99CD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72" y="3647649"/>
            <a:ext cx="1004359" cy="258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73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5AFB4D-6625-A5A9-7DCE-2069B1620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029" y="-361588"/>
            <a:ext cx="4546117" cy="34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859B9C-F8CA-69A4-2610-F4416C5B0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7" y="655321"/>
            <a:ext cx="7069182" cy="5607595"/>
          </a:xfrm>
          <a:prstGeom prst="rect">
            <a:avLst/>
          </a:prstGeom>
        </p:spPr>
      </p:pic>
      <p:pic>
        <p:nvPicPr>
          <p:cNvPr id="5" name="Picture 5" descr="POINSET3">
            <a:extLst>
              <a:ext uri="{FF2B5EF4-FFF2-40B4-BE49-F238E27FC236}">
                <a16:creationId xmlns:a16="http://schemas.microsoft.com/office/drawing/2014/main" id="{31CC4C03-9AA1-9FF2-7CF1-13AF9919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0" y="4907071"/>
            <a:ext cx="2187972" cy="191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45F5F987-E1C6-C58A-4841-E52AC5F8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75727" y="503622"/>
            <a:ext cx="1554481" cy="185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42B352-8424-1C73-C56A-5065EE561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297" y="2881265"/>
            <a:ext cx="407406" cy="10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857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artoon Music (1)">
            <a:hlinkClick r:id="" action="ppaction://media"/>
            <a:extLst>
              <a:ext uri="{FF2B5EF4-FFF2-40B4-BE49-F238E27FC236}">
                <a16:creationId xmlns:a16="http://schemas.microsoft.com/office/drawing/2014/main" id="{F52AA527-360D-8DFA-0086-A2A5A33E8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1" y="1059"/>
            <a:ext cx="487212" cy="4872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FDD29B-848E-2AE4-9C85-738DB5AE6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3834" y="-86198"/>
            <a:ext cx="11943377" cy="676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1F56C-FA30-C4AA-FBBE-83AA5040D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955" y="2434476"/>
            <a:ext cx="1010628" cy="35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4739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4739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6" presetClass="emph" presetSubtype="0" repeatCount="indefinite" autoRev="1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5" dur="1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35000" y="13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325288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848268" y="1901370"/>
            <a:ext cx="10548257" cy="4718791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611765"/>
              <a:ext cx="1027223" cy="445204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1463522" y="2713914"/>
            <a:ext cx="935724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13" y="2258475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946" y="2734005"/>
            <a:ext cx="585266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46B1BB-34A8-2C01-9C48-DE642F387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946" y="-402478"/>
            <a:ext cx="5011311" cy="31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1057636" y="680455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235764" y="2793003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7BE5D0-F1F8-EDF6-3ECE-AC8DA33A0BD3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E8177FF-A6E7-3AA8-4A3C-64C1D80BE70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F9A6278B-3F74-ADBE-C6AF-B41718FE1A2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Hình ảnh 15">
            <a:extLst>
              <a:ext uri="{FF2B5EF4-FFF2-40B4-BE49-F238E27FC236}">
                <a16:creationId xmlns:a16="http://schemas.microsoft.com/office/drawing/2014/main" id="{C2B6DB26-D5DE-E0C4-E58D-FC54EA94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  <p:pic>
        <p:nvPicPr>
          <p:cNvPr id="9" name="Picture 5" descr="POINSET3">
            <a:extLst>
              <a:ext uri="{FF2B5EF4-FFF2-40B4-BE49-F238E27FC236}">
                <a16:creationId xmlns:a16="http://schemas.microsoft.com/office/drawing/2014/main" id="{920F5015-A11D-00D8-00E5-FC6E14076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0950" y="3429000"/>
            <a:ext cx="2988035" cy="373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OINSET2">
            <a:extLst>
              <a:ext uri="{FF2B5EF4-FFF2-40B4-BE49-F238E27FC236}">
                <a16:creationId xmlns:a16="http://schemas.microsoft.com/office/drawing/2014/main" id="{145531AC-9828-0465-495A-FF421DDA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98689" y="-253311"/>
            <a:ext cx="2516628" cy="306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3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CC219-02A1-9FBF-163E-C780B494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9" y="0"/>
            <a:ext cx="3672627" cy="69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ẾT CHÂN TRÒN TRÊN CÁT NSND THÁI BẢO">
            <a:hlinkClick r:id="" action="ppaction://media"/>
            <a:extLst>
              <a:ext uri="{FF2B5EF4-FFF2-40B4-BE49-F238E27FC236}">
                <a16:creationId xmlns:a16="http://schemas.microsoft.com/office/drawing/2014/main" id="{A34E45F9-7C73-3A7B-9918-D3CF3BD9A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686" y="0"/>
            <a:ext cx="10992153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68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>
            <a:extLst>
              <a:ext uri="{FF2B5EF4-FFF2-40B4-BE49-F238E27FC236}">
                <a16:creationId xmlns:a16="http://schemas.microsoft.com/office/drawing/2014/main" id="{99A3AB43-4A5F-DC13-0CB4-C2C98DA1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0" y="3947887"/>
            <a:ext cx="2187972" cy="287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BƯỚM 58">
            <a:extLst>
              <a:ext uri="{FF2B5EF4-FFF2-40B4-BE49-F238E27FC236}">
                <a16:creationId xmlns:a16="http://schemas.microsoft.com/office/drawing/2014/main" id="{81B5979A-23F1-DC0F-0B49-FC981378B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725" y="5062845"/>
            <a:ext cx="870432" cy="113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animal-14[1]">
            <a:extLst>
              <a:ext uri="{FF2B5EF4-FFF2-40B4-BE49-F238E27FC236}">
                <a16:creationId xmlns:a16="http://schemas.microsoft.com/office/drawing/2014/main" id="{3575EB96-82C2-311B-E69B-23E57C3DDB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33730" y="5154407"/>
            <a:ext cx="800275" cy="5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POINSET2">
            <a:extLst>
              <a:ext uri="{FF2B5EF4-FFF2-40B4-BE49-F238E27FC236}">
                <a16:creationId xmlns:a16="http://schemas.microsoft.com/office/drawing/2014/main" id="{A930A3F9-C0DB-5CE4-65AE-01992E7E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0028" y="-897684"/>
            <a:ext cx="2200971" cy="404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ADB70BDA-6031-9930-0A78-436F4E61E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336" y="2075832"/>
            <a:ext cx="10111048" cy="197611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GIÁO DỤC THEO CHỦ ĐỀ: GIÚP ĐỠ NGƯỜI KHUYẾT TẬT</a:t>
            </a:r>
          </a:p>
          <a:p>
            <a:pPr algn="ctr" defTabSz="1087940" eaLnBrk="1" hangingPunct="1"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TIẾT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B9E4C-9771-89E8-6EC3-2C6AF5CD5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257" y="4051947"/>
            <a:ext cx="5704113" cy="2734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8ADB19-5CE5-A249-DA9E-F79CBD8DB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951" y="71914"/>
            <a:ext cx="2873603" cy="215242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54846-9703-99FC-75BF-1CE5FEF43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568" y="-118647"/>
            <a:ext cx="453348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y hội bắn cung thể thao người khuyết tật - Cúp Galaxy Paragames 2020">
            <a:extLst>
              <a:ext uri="{FF2B5EF4-FFF2-40B4-BE49-F238E27FC236}">
                <a16:creationId xmlns:a16="http://schemas.microsoft.com/office/drawing/2014/main" id="{1B6EE407-F3B0-0BA9-2FD7-90CC0A1F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1204685"/>
            <a:ext cx="2931886" cy="29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1 Tấm gương người khuyết tật tiêu biểu nhất của Việt Nam">
            <a:extLst>
              <a:ext uri="{FF2B5EF4-FFF2-40B4-BE49-F238E27FC236}">
                <a16:creationId xmlns:a16="http://schemas.microsoft.com/office/drawing/2014/main" id="{0947DC01-B0DD-EF58-6388-12F93626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70" y="1204685"/>
            <a:ext cx="3181350" cy="29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13385A0-A9A6-5AB5-707B-06FAB7041E97}"/>
              </a:ext>
            </a:extLst>
          </p:cNvPr>
          <p:cNvSpPr/>
          <p:nvPr/>
        </p:nvSpPr>
        <p:spPr>
          <a:xfrm>
            <a:off x="166914" y="210456"/>
            <a:ext cx="11473543" cy="8345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Tìm hiểu về người khuyết tật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Người khuyết tật – Wikipedia tiếng Việt">
            <a:extLst>
              <a:ext uri="{FF2B5EF4-FFF2-40B4-BE49-F238E27FC236}">
                <a16:creationId xmlns:a16="http://schemas.microsoft.com/office/drawing/2014/main" id="{BDB4F5A2-A59D-5CA5-2D3C-746DC141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79" y="1393371"/>
            <a:ext cx="3181350" cy="27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op 12 Tấm gương người khuyết tật nổi bật tại Việt Nam - Mytour.vn">
            <a:extLst>
              <a:ext uri="{FF2B5EF4-FFF2-40B4-BE49-F238E27FC236}">
                <a16:creationId xmlns:a16="http://schemas.microsoft.com/office/drawing/2014/main" id="{2F008067-0E88-8A82-A162-8DD749715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5" y="4339770"/>
            <a:ext cx="3091542" cy="25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ộ ảnh xúc động về nghị lực của những người khuyết tật trên đường chạy 5km  ở Sài Gòn">
            <a:extLst>
              <a:ext uri="{FF2B5EF4-FFF2-40B4-BE49-F238E27FC236}">
                <a16:creationId xmlns:a16="http://schemas.microsoft.com/office/drawing/2014/main" id="{6993E8E5-5F7B-315F-CDB3-B83BC0C1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79" y="4430486"/>
            <a:ext cx="3181350" cy="24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au lòng hình ảnh những em bé bị tàn tật do bom đạn sót lại sau chiến tranh">
            <a:extLst>
              <a:ext uri="{FF2B5EF4-FFF2-40B4-BE49-F238E27FC236}">
                <a16:creationId xmlns:a16="http://schemas.microsoft.com/office/drawing/2014/main" id="{8C658EBE-CDFD-9294-0A85-7FDB70B1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57" y="4339770"/>
            <a:ext cx="3526063" cy="321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307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7" y="1771649"/>
            <a:ext cx="9463313" cy="43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1335314" y="672175"/>
            <a:ext cx="10025743" cy="3213078"/>
            <a:chOff x="4144021" y="1184831"/>
            <a:chExt cx="7597981" cy="59277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482095" y="1184831"/>
              <a:ext cx="7259907" cy="5927792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just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vi-VN" sz="2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Google Shape;87;p14">
            <a:extLst>
              <a:ext uri="{FF2B5EF4-FFF2-40B4-BE49-F238E27FC236}">
                <a16:creationId xmlns:a16="http://schemas.microsoft.com/office/drawing/2014/main" id="{F7D8BDC6-BD5F-3B4F-5565-1F55E85A3A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811" y="3415779"/>
            <a:ext cx="6213585" cy="29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C7DA7-EE1D-21F7-3835-C54398615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222" y="4536824"/>
            <a:ext cx="5608899" cy="5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576</Words>
  <Application>Microsoft Office PowerPoint</Application>
  <PresentationFormat>Widescreen</PresentationFormat>
  <Paragraphs>49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Calibri</vt:lpstr>
      <vt:lpstr>Cambria</vt:lpstr>
      <vt:lpstr>Cambria (Đầu đề)</vt:lpstr>
      <vt:lpstr>Georgia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nhìn thấy vật lạ nghi là bom mìn vật liệu chưa nổ chúng ta cần phải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116</cp:revision>
  <dcterms:created xsi:type="dcterms:W3CDTF">2022-12-30T06:05:50Z</dcterms:created>
  <dcterms:modified xsi:type="dcterms:W3CDTF">2024-03-19T15:26:37Z</dcterms:modified>
</cp:coreProperties>
</file>