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12" r:id="rId2"/>
    <p:sldId id="313" r:id="rId3"/>
    <p:sldId id="300" r:id="rId4"/>
    <p:sldId id="307" r:id="rId5"/>
    <p:sldId id="314" r:id="rId6"/>
    <p:sldId id="299" r:id="rId7"/>
    <p:sldId id="303" r:id="rId8"/>
    <p:sldId id="301" r:id="rId9"/>
    <p:sldId id="304" r:id="rId10"/>
    <p:sldId id="305" r:id="rId11"/>
    <p:sldId id="302" r:id="rId12"/>
    <p:sldId id="306" r:id="rId13"/>
    <p:sldId id="308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900"/>
    <a:srgbClr val="FF0066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F51E-0069-4979-BCA7-3EF1A176C636}" type="datetimeFigureOut">
              <a:rPr lang="en-US" smtClean="0"/>
              <a:t>02/04/2024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918D-7878-4529-991B-A7B328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E918D-7878-4529-991B-A7B3287ED5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9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4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4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1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7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6786C-9A71-4956-86D1-E1D5B56627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02/04/2024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CF906-7962-4B21-86C0-768919C6F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3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2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2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2433" y="2819400"/>
            <a:ext cx="4035079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267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42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33" y="3899212"/>
            <a:ext cx="456330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267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267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67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4267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432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47800" y="67771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85016" y="2131859"/>
                <a:ext cx="4111083" cy="1550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982180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754554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( 2 )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993401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( 4 )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01239" y="34636"/>
            <a:ext cx="5116150" cy="609600"/>
            <a:chOff x="1043163" y="79085"/>
            <a:chExt cx="10058402" cy="609600"/>
          </a:xfrm>
        </p:grpSpPr>
        <p:sp>
          <p:nvSpPr>
            <p:cNvPr id="14" name="Rectangle 13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43163" y="79085"/>
              <a:ext cx="1244946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9022518" y="77700"/>
            <a:ext cx="2590798" cy="228600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01074" y="2324043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Callout 17"/>
          <p:cNvSpPr/>
          <p:nvPr/>
        </p:nvSpPr>
        <p:spPr>
          <a:xfrm>
            <a:off x="9228897" y="-78521"/>
            <a:ext cx="2971800" cy="3333050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b.Cầu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9257620" y="-78367"/>
            <a:ext cx="2887728" cy="2948602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tan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85556" y="31865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01074" y="44958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46880" y="4953000"/>
            <a:ext cx="1610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5274" y="5396345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18098" y="2337897"/>
            <a:ext cx="1100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88705" y="274320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88705" y="3172690"/>
            <a:ext cx="133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18098" y="3657600"/>
            <a:ext cx="513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18098" y="44958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18098" y="4959927"/>
            <a:ext cx="21497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7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057400" y="685800"/>
            <a:ext cx="8686800" cy="6172201"/>
            <a:chOff x="2057400" y="685800"/>
            <a:chExt cx="86868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057400" y="685800"/>
              <a:ext cx="8686800" cy="6172201"/>
              <a:chOff x="2514600" y="1143000"/>
              <a:chExt cx="86868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871964" y="2035714"/>
                <a:ext cx="4403384" cy="1760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(1)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Vừa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mưa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nắng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Hay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vồng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tươi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thắm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mừng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trông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14600" y="3932515"/>
                <a:ext cx="4285147" cy="1760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(3)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lam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đám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mây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chàm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áo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mẹ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tím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Bảy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yêu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781800" y="2035714"/>
                <a:ext cx="4079963" cy="1760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( 2 )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trời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cam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đủ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bơi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Lục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kia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lá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05600" y="3990649"/>
                <a:ext cx="4326826" cy="1760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(4)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vồng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hiện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tan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mau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bừng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tỉnh</a:t>
                </a:r>
                <a:endPara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3200" b="1" dirty="0" err="1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 smtClean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cơn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mưa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rào</a:t>
                </a:r>
                <a:r>
                  <a:rPr lang="en-US" sz="32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4764" y="52102"/>
            <a:ext cx="8177035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6" y="79085"/>
              <a:ext cx="77893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33600" y="698388"/>
            <a:ext cx="8610600" cy="6172201"/>
            <a:chOff x="2133600" y="685800"/>
            <a:chExt cx="8610600" cy="61722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40114" y="2248969"/>
                <a:ext cx="5899286" cy="1970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( 1 )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Hay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36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36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6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8000" y="24393"/>
            <a:ext cx="7848600" cy="609600"/>
            <a:chOff x="186806" y="79085"/>
            <a:chExt cx="10914759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thuộc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lòng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6806" y="79085"/>
              <a:ext cx="1179149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030501" y="1993788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0501" y="2019105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        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Hay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0501" y="1984469"/>
            <a:ext cx="5899286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( 1 )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00000"/>
              </a:lnSpc>
            </a:pP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7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0200" y="462290"/>
            <a:ext cx="10591800" cy="523220"/>
            <a:chOff x="1548015" y="147460"/>
            <a:chExt cx="10284626" cy="828326"/>
          </a:xfrm>
        </p:grpSpPr>
        <p:sp>
          <p:nvSpPr>
            <p:cNvPr id="5" name="Rectangle 4"/>
            <p:cNvSpPr/>
            <p:nvPr/>
          </p:nvSpPr>
          <p:spPr>
            <a:xfrm>
              <a:off x="1626261" y="147460"/>
              <a:ext cx="1020638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548015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51" y="1219200"/>
            <a:ext cx="9972702" cy="5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2634" y="0"/>
            <a:ext cx="12239270" cy="6831614"/>
            <a:chOff x="-12634" y="0"/>
            <a:chExt cx="12239270" cy="6831614"/>
          </a:xfrm>
        </p:grpSpPr>
        <p:grpSp>
          <p:nvGrpSpPr>
            <p:cNvPr id="26" name="Group 25"/>
            <p:cNvGrpSpPr/>
            <p:nvPr/>
          </p:nvGrpSpPr>
          <p:grpSpPr>
            <a:xfrm>
              <a:off x="-12634" y="0"/>
              <a:ext cx="12239270" cy="6831614"/>
              <a:chOff x="-12634" y="0"/>
              <a:chExt cx="12239270" cy="683161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634" y="0"/>
                <a:ext cx="12239270" cy="6831614"/>
              </a:xfrm>
              <a:prstGeom prst="rect">
                <a:avLst/>
              </a:prstGeom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676400" y="462290"/>
                <a:ext cx="9795353" cy="523220"/>
                <a:chOff x="1626261" y="147460"/>
                <a:chExt cx="10058400" cy="828326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626261" y="147460"/>
                  <a:ext cx="10058400" cy="82832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   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Viết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vào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vở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tên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bảy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màu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của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cầu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vồng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theo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thứ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tự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dưới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</a:t>
                  </a:r>
                  <a:r>
                    <a:rPr lang="en-US" sz="2800" b="1" dirty="0" err="1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đây</a:t>
                  </a:r>
                  <a:r>
                    <a:rPr lang="en-US" sz="2800" b="1" dirty="0" smtClean="0">
                      <a:solidFill>
                        <a:srgbClr val="7030A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.</a:t>
                  </a:r>
                  <a:endParaRPr lang="en-US" sz="2800" b="1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647601" y="169728"/>
                  <a:ext cx="512352" cy="806058"/>
                </a:xfrm>
                <a:prstGeom prst="ellipse">
                  <a:avLst/>
                </a:prstGeom>
                <a:solidFill>
                  <a:srgbClr val="009E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Times New Roman" pitchFamily="18" charset="0"/>
                    </a:rPr>
                    <a:t>6</a:t>
                  </a:r>
                  <a:endParaRPr lang="en-US" sz="28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2458" y="1447800"/>
                <a:ext cx="8475785" cy="44196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 flipH="1">
                <a:off x="5191453" y="220471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flipH="1">
                <a:off x="6561087" y="2229028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flipH="1">
                <a:off x="8187416" y="2229028"/>
                <a:ext cx="15371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endParaRPr lang="en-US" sz="4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flipH="1">
                <a:off x="4332222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ục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flipH="1">
                <a:off x="5983221" y="407788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</a:t>
                </a:r>
                <a:r>
                  <a:rPr lang="en-US" sz="4000" dirty="0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flipH="1">
                <a:off x="9344542" y="4050179"/>
                <a:ext cx="11817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7478797" y="4077889"/>
                <a:ext cx="14771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endParaRPr lang="en-US" sz="40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44" y="1468582"/>
              <a:ext cx="3677135" cy="3700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399" y="1586528"/>
            <a:ext cx="10176353" cy="2832459"/>
            <a:chOff x="853788" y="1253081"/>
            <a:chExt cx="7632264" cy="2124344"/>
          </a:xfrm>
        </p:grpSpPr>
        <p:grpSp>
          <p:nvGrpSpPr>
            <p:cNvPr id="18" name="Group 17"/>
            <p:cNvGrpSpPr/>
            <p:nvPr/>
          </p:nvGrpSpPr>
          <p:grpSpPr>
            <a:xfrm>
              <a:off x="918086" y="1253081"/>
              <a:ext cx="7567966" cy="2124344"/>
              <a:chOff x="918086" y="1253081"/>
              <a:chExt cx="7567966" cy="212434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 flipH="1">
                  <a:off x="1173267" y="1433619"/>
                  <a:ext cx="936088" cy="777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133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/>
              <p:cNvSpPr txBox="1"/>
              <p:nvPr/>
            </p:nvSpPr>
            <p:spPr>
              <a:xfrm flipH="1">
                <a:off x="1196418" y="1575062"/>
                <a:ext cx="728963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đỏ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   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cam,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vàng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  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m</a:t>
                </a:r>
                <a:r>
                  <a:rPr lang="en-US" sz="3200" b="1" dirty="0" err="1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àu</a:t>
                </a:r>
                <a:r>
                  <a:rPr lang="en-US" sz="3200" b="1" dirty="0" smtClean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lục</a:t>
                </a:r>
                <a:r>
                  <a:rPr lang="en-US" sz="3200" b="1" dirty="0">
                    <a:solidFill>
                      <a:srgbClr val="0418AC"/>
                    </a:solidFill>
                    <a:latin typeface="HP001 4 hàng" panose="020B0603050302020204" pitchFamily="34" charset="0"/>
                  </a:rPr>
                  <a:t>,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flipH="1">
              <a:off x="853788" y="2168711"/>
              <a:ext cx="7422037" cy="22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m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àu 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lam,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 </a:t>
              </a:r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m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àu </a:t>
              </a:r>
              <a:r>
                <a:rPr lang="en-US" sz="3200" b="1" dirty="0" err="1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ch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àm</a:t>
              </a:r>
              <a:r>
                <a:rPr lang="lv-LV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   </a:t>
              </a:r>
              <a:r>
                <a:rPr lang="en-US" sz="3200" b="1" dirty="0">
                  <a:solidFill>
                    <a:srgbClr val="0418AC"/>
                  </a:solidFill>
                  <a:latin typeface="HP001 4 hàng" panose="020B0603050302020204" pitchFamily="34" charset="0"/>
                </a:rPr>
                <a:t>m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àu</a:t>
              </a:r>
              <a:r>
                <a:rPr lang="en-US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 t</a:t>
              </a:r>
              <a:r>
                <a:rPr lang="lv-LV" sz="3200" b="1" dirty="0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ím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55617" y="646527"/>
            <a:ext cx="9795353" cy="687008"/>
            <a:chOff x="1626261" y="147460"/>
            <a:chExt cx="10058400" cy="828326"/>
          </a:xfrm>
        </p:grpSpPr>
        <p:sp>
          <p:nvSpPr>
            <p:cNvPr id="31" name="Rectangle 30"/>
            <p:cNvSpPr/>
            <p:nvPr/>
          </p:nvSpPr>
          <p:spPr>
            <a:xfrm>
              <a:off x="1626261" y="147460"/>
              <a:ext cx="10058400" cy="828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dưới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647601" y="169728"/>
              <a:ext cx="512352" cy="806058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609600"/>
            <a:ext cx="6247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7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27" y="-2482"/>
            <a:ext cx="3345873" cy="68258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9" name="Rounded Rectangle 8"/>
          <p:cNvSpPr/>
          <p:nvPr/>
        </p:nvSpPr>
        <p:spPr>
          <a:xfrm>
            <a:off x="1066800" y="533400"/>
            <a:ext cx="7772400" cy="18288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 smtClean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qua? 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(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?)</a:t>
            </a:r>
            <a:endParaRPr lang="en-US" sz="32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8846127" cy="457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609600" y="4648200"/>
            <a:ext cx="8229600" cy="1759527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sz="28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endParaRPr lang="en-US" sz="28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9982" y="636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9582" y="0"/>
            <a:ext cx="2614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81627" cy="57911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43288" y="0"/>
            <a:ext cx="12268201" cy="2296731"/>
            <a:chOff x="50656" y="-44650"/>
            <a:chExt cx="12268201" cy="2296731"/>
          </a:xfrm>
        </p:grpSpPr>
        <p:sp>
          <p:nvSpPr>
            <p:cNvPr id="23" name="Flowchart: Document 17"/>
            <p:cNvSpPr/>
            <p:nvPr/>
          </p:nvSpPr>
          <p:spPr>
            <a:xfrm>
              <a:off x="50656" y="0"/>
              <a:ext cx="12268201" cy="220743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469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225"/>
                <a:gd name="connsiteX1" fmla="*/ 21676 w 21676"/>
                <a:gd name="connsiteY1" fmla="*/ 0 h 23225"/>
                <a:gd name="connsiteX2" fmla="*/ 21625 w 21676"/>
                <a:gd name="connsiteY2" fmla="*/ 18938 h 23225"/>
                <a:gd name="connsiteX3" fmla="*/ 17591 w 21676"/>
                <a:gd name="connsiteY3" fmla="*/ 19806 h 23225"/>
                <a:gd name="connsiteX4" fmla="*/ 8290 w 21676"/>
                <a:gd name="connsiteY4" fmla="*/ 23038 h 23225"/>
                <a:gd name="connsiteX5" fmla="*/ 1 w 21676"/>
                <a:gd name="connsiteY5" fmla="*/ 20416 h 23225"/>
                <a:gd name="connsiteX6" fmla="*/ 76 w 21676"/>
                <a:gd name="connsiteY6" fmla="*/ 0 h 23225"/>
                <a:gd name="connsiteX0" fmla="*/ 76 w 21676"/>
                <a:gd name="connsiteY0" fmla="*/ 0 h 23054"/>
                <a:gd name="connsiteX1" fmla="*/ 21676 w 21676"/>
                <a:gd name="connsiteY1" fmla="*/ 0 h 23054"/>
                <a:gd name="connsiteX2" fmla="*/ 21625 w 21676"/>
                <a:gd name="connsiteY2" fmla="*/ 18938 h 23054"/>
                <a:gd name="connsiteX3" fmla="*/ 17591 w 21676"/>
                <a:gd name="connsiteY3" fmla="*/ 19806 h 23054"/>
                <a:gd name="connsiteX4" fmla="*/ 8290 w 21676"/>
                <a:gd name="connsiteY4" fmla="*/ 23038 h 23054"/>
                <a:gd name="connsiteX5" fmla="*/ 1 w 21676"/>
                <a:gd name="connsiteY5" fmla="*/ 20416 h 23054"/>
                <a:gd name="connsiteX6" fmla="*/ 76 w 21676"/>
                <a:gd name="connsiteY6" fmla="*/ 0 h 23054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7591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8938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38"/>
                <a:gd name="connsiteX1" fmla="*/ 21676 w 21676"/>
                <a:gd name="connsiteY1" fmla="*/ 0 h 23038"/>
                <a:gd name="connsiteX2" fmla="*/ 21625 w 21676"/>
                <a:gd name="connsiteY2" fmla="*/ 19390 h 23038"/>
                <a:gd name="connsiteX3" fmla="*/ 18037 w 21676"/>
                <a:gd name="connsiteY3" fmla="*/ 19806 h 23038"/>
                <a:gd name="connsiteX4" fmla="*/ 8290 w 21676"/>
                <a:gd name="connsiteY4" fmla="*/ 23038 h 23038"/>
                <a:gd name="connsiteX5" fmla="*/ 1 w 21676"/>
                <a:gd name="connsiteY5" fmla="*/ 20416 h 23038"/>
                <a:gd name="connsiteX6" fmla="*/ 76 w 21676"/>
                <a:gd name="connsiteY6" fmla="*/ 0 h 23038"/>
                <a:gd name="connsiteX0" fmla="*/ 76 w 21676"/>
                <a:gd name="connsiteY0" fmla="*/ 0 h 23075"/>
                <a:gd name="connsiteX1" fmla="*/ 21676 w 21676"/>
                <a:gd name="connsiteY1" fmla="*/ 0 h 23075"/>
                <a:gd name="connsiteX2" fmla="*/ 21625 w 21676"/>
                <a:gd name="connsiteY2" fmla="*/ 19390 h 23075"/>
                <a:gd name="connsiteX3" fmla="*/ 18037 w 21676"/>
                <a:gd name="connsiteY3" fmla="*/ 19806 h 23075"/>
                <a:gd name="connsiteX4" fmla="*/ 8290 w 21676"/>
                <a:gd name="connsiteY4" fmla="*/ 23038 h 23075"/>
                <a:gd name="connsiteX5" fmla="*/ 1 w 21676"/>
                <a:gd name="connsiteY5" fmla="*/ 20416 h 23075"/>
                <a:gd name="connsiteX6" fmla="*/ 76 w 21676"/>
                <a:gd name="connsiteY6" fmla="*/ 0 h 2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76" h="23075">
                  <a:moveTo>
                    <a:pt x="76" y="0"/>
                  </a:moveTo>
                  <a:lnTo>
                    <a:pt x="21676" y="0"/>
                  </a:lnTo>
                  <a:cubicBezTo>
                    <a:pt x="21642" y="5302"/>
                    <a:pt x="21659" y="14088"/>
                    <a:pt x="21625" y="19390"/>
                  </a:cubicBezTo>
                  <a:cubicBezTo>
                    <a:pt x="19315" y="19388"/>
                    <a:pt x="20217" y="19028"/>
                    <a:pt x="18037" y="19806"/>
                  </a:cubicBezTo>
                  <a:cubicBezTo>
                    <a:pt x="15320" y="20859"/>
                    <a:pt x="10963" y="22677"/>
                    <a:pt x="8290" y="23038"/>
                  </a:cubicBezTo>
                  <a:cubicBezTo>
                    <a:pt x="5677" y="23406"/>
                    <a:pt x="1035" y="20921"/>
                    <a:pt x="1" y="20416"/>
                  </a:cubicBezTo>
                  <a:cubicBezTo>
                    <a:pt x="-16" y="15915"/>
                    <a:pt x="93" y="4501"/>
                    <a:pt x="7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3" rIns="91403" bIns="45703"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656" y="-44650"/>
              <a:ext cx="12268199" cy="2296731"/>
              <a:chOff x="-149007" y="-782609"/>
              <a:chExt cx="12268199" cy="2296731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149007" y="-782609"/>
                <a:ext cx="12268199" cy="2296731"/>
                <a:chOff x="-348906" y="-853524"/>
                <a:chExt cx="12268199" cy="2296731"/>
              </a:xfrm>
            </p:grpSpPr>
            <p:sp>
              <p:nvSpPr>
                <p:cNvPr id="27" name="Flowchart: Document 17"/>
                <p:cNvSpPr/>
                <p:nvPr/>
              </p:nvSpPr>
              <p:spPr>
                <a:xfrm>
                  <a:off x="-348906" y="-785413"/>
                  <a:ext cx="12268199" cy="1861699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1600"/>
                    <a:gd name="connsiteY0" fmla="*/ 0 h 17322"/>
                    <a:gd name="connsiteX1" fmla="*/ 21600 w 21600"/>
                    <a:gd name="connsiteY1" fmla="*/ 0 h 17322"/>
                    <a:gd name="connsiteX2" fmla="*/ 21600 w 21600"/>
                    <a:gd name="connsiteY2" fmla="*/ 17322 h 17322"/>
                    <a:gd name="connsiteX3" fmla="*/ 50 w 21600"/>
                    <a:gd name="connsiteY3" fmla="*/ 13503 h 17322"/>
                    <a:gd name="connsiteX4" fmla="*/ 0 w 21600"/>
                    <a:gd name="connsiteY4" fmla="*/ 0 h 17322"/>
                    <a:gd name="connsiteX0" fmla="*/ 0 w 21600"/>
                    <a:gd name="connsiteY0" fmla="*/ 0 h 18888"/>
                    <a:gd name="connsiteX1" fmla="*/ 21600 w 21600"/>
                    <a:gd name="connsiteY1" fmla="*/ 0 h 18888"/>
                    <a:gd name="connsiteX2" fmla="*/ 21600 w 21600"/>
                    <a:gd name="connsiteY2" fmla="*/ 17322 h 18888"/>
                    <a:gd name="connsiteX3" fmla="*/ 50 w 21600"/>
                    <a:gd name="connsiteY3" fmla="*/ 13503 h 18888"/>
                    <a:gd name="connsiteX4" fmla="*/ 0 w 21600"/>
                    <a:gd name="connsiteY4" fmla="*/ 0 h 18888"/>
                    <a:gd name="connsiteX0" fmla="*/ 0 w 21600"/>
                    <a:gd name="connsiteY0" fmla="*/ 0 h 18322"/>
                    <a:gd name="connsiteX1" fmla="*/ 21600 w 21600"/>
                    <a:gd name="connsiteY1" fmla="*/ 0 h 18322"/>
                    <a:gd name="connsiteX2" fmla="*/ 21600 w 21600"/>
                    <a:gd name="connsiteY2" fmla="*/ 17322 h 18322"/>
                    <a:gd name="connsiteX3" fmla="*/ 15726 w 21600"/>
                    <a:gd name="connsiteY3" fmla="*/ 14955 h 18322"/>
                    <a:gd name="connsiteX4" fmla="*/ 50 w 21600"/>
                    <a:gd name="connsiteY4" fmla="*/ 13503 h 18322"/>
                    <a:gd name="connsiteX5" fmla="*/ 0 w 21600"/>
                    <a:gd name="connsiteY5" fmla="*/ 0 h 18322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600 w 21600"/>
                    <a:gd name="connsiteY2" fmla="*/ 17322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400"/>
                    <a:gd name="connsiteX1" fmla="*/ 21600 w 21600"/>
                    <a:gd name="connsiteY1" fmla="*/ 0 h 18400"/>
                    <a:gd name="connsiteX2" fmla="*/ 21499 w 21600"/>
                    <a:gd name="connsiteY2" fmla="*/ 15907 h 18400"/>
                    <a:gd name="connsiteX3" fmla="*/ 15726 w 21600"/>
                    <a:gd name="connsiteY3" fmla="*/ 14955 h 18400"/>
                    <a:gd name="connsiteX4" fmla="*/ 5570 w 21600"/>
                    <a:gd name="connsiteY4" fmla="*/ 18390 h 18400"/>
                    <a:gd name="connsiteX5" fmla="*/ 50 w 21600"/>
                    <a:gd name="connsiteY5" fmla="*/ 13503 h 18400"/>
                    <a:gd name="connsiteX6" fmla="*/ 0 w 21600"/>
                    <a:gd name="connsiteY6" fmla="*/ 0 h 18400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955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8736"/>
                    <a:gd name="connsiteX1" fmla="*/ 21600 w 21600"/>
                    <a:gd name="connsiteY1" fmla="*/ 0 h 18736"/>
                    <a:gd name="connsiteX2" fmla="*/ 21524 w 21600"/>
                    <a:gd name="connsiteY2" fmla="*/ 18736 h 18736"/>
                    <a:gd name="connsiteX3" fmla="*/ 15726 w 21600"/>
                    <a:gd name="connsiteY3" fmla="*/ 14147 h 18736"/>
                    <a:gd name="connsiteX4" fmla="*/ 5570 w 21600"/>
                    <a:gd name="connsiteY4" fmla="*/ 18390 h 18736"/>
                    <a:gd name="connsiteX5" fmla="*/ 50 w 21600"/>
                    <a:gd name="connsiteY5" fmla="*/ 13503 h 18736"/>
                    <a:gd name="connsiteX6" fmla="*/ 0 w 21600"/>
                    <a:gd name="connsiteY6" fmla="*/ 0 h 18736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50 w 21600"/>
                    <a:gd name="connsiteY5" fmla="*/ 1350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19811"/>
                    <a:gd name="connsiteX1" fmla="*/ 21600 w 21600"/>
                    <a:gd name="connsiteY1" fmla="*/ 0 h 19811"/>
                    <a:gd name="connsiteX2" fmla="*/ 21524 w 21600"/>
                    <a:gd name="connsiteY2" fmla="*/ 18736 h 19811"/>
                    <a:gd name="connsiteX3" fmla="*/ 15726 w 21600"/>
                    <a:gd name="connsiteY3" fmla="*/ 14147 h 19811"/>
                    <a:gd name="connsiteX4" fmla="*/ 5545 w 21600"/>
                    <a:gd name="connsiteY4" fmla="*/ 19805 h 19811"/>
                    <a:gd name="connsiteX5" fmla="*/ 25 w 21600"/>
                    <a:gd name="connsiteY5" fmla="*/ 17343 h 19811"/>
                    <a:gd name="connsiteX6" fmla="*/ 0 w 21600"/>
                    <a:gd name="connsiteY6" fmla="*/ 0 h 19811"/>
                    <a:gd name="connsiteX0" fmla="*/ 0 w 21600"/>
                    <a:gd name="connsiteY0" fmla="*/ 0 h 20417"/>
                    <a:gd name="connsiteX1" fmla="*/ 21600 w 21600"/>
                    <a:gd name="connsiteY1" fmla="*/ 0 h 20417"/>
                    <a:gd name="connsiteX2" fmla="*/ 21524 w 21600"/>
                    <a:gd name="connsiteY2" fmla="*/ 18736 h 20417"/>
                    <a:gd name="connsiteX3" fmla="*/ 15726 w 21600"/>
                    <a:gd name="connsiteY3" fmla="*/ 14147 h 20417"/>
                    <a:gd name="connsiteX4" fmla="*/ 8393 w 21600"/>
                    <a:gd name="connsiteY4" fmla="*/ 20411 h 20417"/>
                    <a:gd name="connsiteX5" fmla="*/ 25 w 21600"/>
                    <a:gd name="connsiteY5" fmla="*/ 17343 h 20417"/>
                    <a:gd name="connsiteX6" fmla="*/ 0 w 21600"/>
                    <a:gd name="connsiteY6" fmla="*/ 0 h 20417"/>
                    <a:gd name="connsiteX0" fmla="*/ 0 w 21600"/>
                    <a:gd name="connsiteY0" fmla="*/ 0 h 20605"/>
                    <a:gd name="connsiteX1" fmla="*/ 21600 w 21600"/>
                    <a:gd name="connsiteY1" fmla="*/ 0 h 20605"/>
                    <a:gd name="connsiteX2" fmla="*/ 21524 w 21600"/>
                    <a:gd name="connsiteY2" fmla="*/ 18736 h 20605"/>
                    <a:gd name="connsiteX3" fmla="*/ 15726 w 21600"/>
                    <a:gd name="connsiteY3" fmla="*/ 14147 h 20605"/>
                    <a:gd name="connsiteX4" fmla="*/ 8393 w 21600"/>
                    <a:gd name="connsiteY4" fmla="*/ 20411 h 20605"/>
                    <a:gd name="connsiteX5" fmla="*/ 25 w 21600"/>
                    <a:gd name="connsiteY5" fmla="*/ 17343 h 20605"/>
                    <a:gd name="connsiteX6" fmla="*/ 0 w 21600"/>
                    <a:gd name="connsiteY6" fmla="*/ 0 h 20605"/>
                    <a:gd name="connsiteX0" fmla="*/ 0 w 21600"/>
                    <a:gd name="connsiteY0" fmla="*/ 0 h 20658"/>
                    <a:gd name="connsiteX1" fmla="*/ 21600 w 21600"/>
                    <a:gd name="connsiteY1" fmla="*/ 0 h 20658"/>
                    <a:gd name="connsiteX2" fmla="*/ 21524 w 21600"/>
                    <a:gd name="connsiteY2" fmla="*/ 18736 h 20658"/>
                    <a:gd name="connsiteX3" fmla="*/ 15726 w 21600"/>
                    <a:gd name="connsiteY3" fmla="*/ 14147 h 20658"/>
                    <a:gd name="connsiteX4" fmla="*/ 8393 w 21600"/>
                    <a:gd name="connsiteY4" fmla="*/ 20411 h 20658"/>
                    <a:gd name="connsiteX5" fmla="*/ 101 w 21600"/>
                    <a:gd name="connsiteY5" fmla="*/ 18151 h 20658"/>
                    <a:gd name="connsiteX6" fmla="*/ 0 w 21600"/>
                    <a:gd name="connsiteY6" fmla="*/ 0 h 20658"/>
                    <a:gd name="connsiteX0" fmla="*/ 0 w 21600"/>
                    <a:gd name="connsiteY0" fmla="*/ 0 h 20618"/>
                    <a:gd name="connsiteX1" fmla="*/ 21600 w 21600"/>
                    <a:gd name="connsiteY1" fmla="*/ 0 h 20618"/>
                    <a:gd name="connsiteX2" fmla="*/ 21524 w 21600"/>
                    <a:gd name="connsiteY2" fmla="*/ 18736 h 20618"/>
                    <a:gd name="connsiteX3" fmla="*/ 15726 w 21600"/>
                    <a:gd name="connsiteY3" fmla="*/ 14147 h 20618"/>
                    <a:gd name="connsiteX4" fmla="*/ 8393 w 21600"/>
                    <a:gd name="connsiteY4" fmla="*/ 20411 h 20618"/>
                    <a:gd name="connsiteX5" fmla="*/ 101 w 21600"/>
                    <a:gd name="connsiteY5" fmla="*/ 18151 h 20618"/>
                    <a:gd name="connsiteX6" fmla="*/ 0 w 21600"/>
                    <a:gd name="connsiteY6" fmla="*/ 0 h 20618"/>
                    <a:gd name="connsiteX0" fmla="*/ 76 w 21676"/>
                    <a:gd name="connsiteY0" fmla="*/ 0 h 20662"/>
                    <a:gd name="connsiteX1" fmla="*/ 21676 w 21676"/>
                    <a:gd name="connsiteY1" fmla="*/ 0 h 20662"/>
                    <a:gd name="connsiteX2" fmla="*/ 21600 w 21676"/>
                    <a:gd name="connsiteY2" fmla="*/ 18736 h 20662"/>
                    <a:gd name="connsiteX3" fmla="*/ 15802 w 21676"/>
                    <a:gd name="connsiteY3" fmla="*/ 14147 h 20662"/>
                    <a:gd name="connsiteX4" fmla="*/ 8469 w 21676"/>
                    <a:gd name="connsiteY4" fmla="*/ 20411 h 20662"/>
                    <a:gd name="connsiteX5" fmla="*/ 1 w 21676"/>
                    <a:gd name="connsiteY5" fmla="*/ 18757 h 20662"/>
                    <a:gd name="connsiteX6" fmla="*/ 76 w 21676"/>
                    <a:gd name="connsiteY6" fmla="*/ 0 h 20662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4147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5802 w 21676"/>
                    <a:gd name="connsiteY3" fmla="*/ 15764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163 w 21676"/>
                    <a:gd name="connsiteY3" fmla="*/ 16168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18736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793 w 21676"/>
                    <a:gd name="connsiteY3" fmla="*/ 17785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00 w 21676"/>
                    <a:gd name="connsiteY2" fmla="*/ 20353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20757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50 w 21676"/>
                    <a:gd name="connsiteY2" fmla="*/ 1792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  <a:gd name="connsiteX0" fmla="*/ 76 w 21676"/>
                    <a:gd name="connsiteY0" fmla="*/ 0 h 23168"/>
                    <a:gd name="connsiteX1" fmla="*/ 21676 w 21676"/>
                    <a:gd name="connsiteY1" fmla="*/ 0 h 23168"/>
                    <a:gd name="connsiteX2" fmla="*/ 21625 w 21676"/>
                    <a:gd name="connsiteY2" fmla="*/ 18938 h 23168"/>
                    <a:gd name="connsiteX3" fmla="*/ 17591 w 21676"/>
                    <a:gd name="connsiteY3" fmla="*/ 19806 h 23168"/>
                    <a:gd name="connsiteX4" fmla="*/ 8469 w 21676"/>
                    <a:gd name="connsiteY4" fmla="*/ 23038 h 23168"/>
                    <a:gd name="connsiteX5" fmla="*/ 1 w 21676"/>
                    <a:gd name="connsiteY5" fmla="*/ 18757 h 23168"/>
                    <a:gd name="connsiteX6" fmla="*/ 76 w 21676"/>
                    <a:gd name="connsiteY6" fmla="*/ 0 h 23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76" h="23168">
                      <a:moveTo>
                        <a:pt x="76" y="0"/>
                      </a:moveTo>
                      <a:lnTo>
                        <a:pt x="21676" y="0"/>
                      </a:lnTo>
                      <a:cubicBezTo>
                        <a:pt x="21642" y="5302"/>
                        <a:pt x="21659" y="13636"/>
                        <a:pt x="21625" y="18938"/>
                      </a:cubicBezTo>
                      <a:cubicBezTo>
                        <a:pt x="19315" y="18936"/>
                        <a:pt x="19771" y="19028"/>
                        <a:pt x="17591" y="19806"/>
                      </a:cubicBezTo>
                      <a:cubicBezTo>
                        <a:pt x="14874" y="20859"/>
                        <a:pt x="11082" y="23280"/>
                        <a:pt x="8469" y="23038"/>
                      </a:cubicBezTo>
                      <a:cubicBezTo>
                        <a:pt x="5856" y="24009"/>
                        <a:pt x="1035" y="19262"/>
                        <a:pt x="1" y="18757"/>
                      </a:cubicBezTo>
                      <a:cubicBezTo>
                        <a:pt x="-16" y="14256"/>
                        <a:pt x="93" y="4501"/>
                        <a:pt x="7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03" tIns="45703" rIns="91403" bIns="45703"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-291015" y="-853524"/>
                  <a:ext cx="2469633" cy="2296731"/>
                  <a:chOff x="-2439492" y="-1466354"/>
                  <a:chExt cx="2469633" cy="2296731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 rot="9814622">
                    <a:off x="-2439492" y="-1466354"/>
                    <a:ext cx="2469633" cy="2296731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 rot="968493">
                    <a:off x="-2259137" y="-1299841"/>
                    <a:ext cx="2069022" cy="1931010"/>
                  </a:xfrm>
                  <a:prstGeom prst="ellipse">
                    <a:avLst/>
                  </a:prstGeom>
                  <a:solidFill>
                    <a:srgbClr val="A7D9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 rot="2150288">
                    <a:off x="-2117325" y="-1164952"/>
                    <a:ext cx="1825297" cy="158373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3181838" y="-498493"/>
                  <a:ext cx="8056971" cy="1200280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ctr"/>
                  <a:r>
                    <a:rPr lang="en-US" sz="7200" b="1" dirty="0">
                      <a:ln w="3175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Arial-Rounded" pitchFamily="34" charset="0"/>
                      <a:ea typeface="Arial-Rounded" pitchFamily="34" charset="0"/>
                      <a:cs typeface="Arial-Rounded" pitchFamily="34" charset="0"/>
                    </a:rPr>
                    <a:t>THIÊN NHIÊN KÌ THÚ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65805" y="-381718"/>
                <a:ext cx="1341531" cy="110794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00B050"/>
                    </a:solidFill>
                    <a:latin typeface="Arial Rounded MT Bold" pitchFamily="34" charset="0"/>
                    <a:ea typeface="Arial-Rounded" pitchFamily="34" charset="0"/>
                    <a:cs typeface="Times New Roman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66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9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270" y="0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21202" y="782350"/>
            <a:ext cx="9067800" cy="6172201"/>
            <a:chOff x="2618494" y="1225431"/>
            <a:chExt cx="8610600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618494" y="1225431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85016" y="2131859"/>
              <a:ext cx="3991158" cy="1760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(1)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Hay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thắm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trông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27030" y="2118855"/>
              <a:ext cx="3874251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(3)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mây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07873" y="4005507"/>
              <a:ext cx="3484572" cy="1760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(2)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đủ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Lục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87730" y="4028660"/>
              <a:ext cx="3718989" cy="1760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(4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ẩn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mau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tỉnh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cơn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2467" y="15582"/>
            <a:ext cx="211949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9421" y="6102425"/>
            <a:ext cx="33457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31618" y="3352800"/>
            <a:ext cx="1692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2819400"/>
            <a:ext cx="164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06674" y="5562600"/>
            <a:ext cx="13851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62400" y="6089495"/>
            <a:ext cx="3392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0198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791200" y="242814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24600" y="285686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48400" y="3429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515600" y="1945206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363200" y="2362621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591800" y="2819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87000" y="34290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943600" y="417621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791200" y="4660625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943600" y="5113588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38800" y="56388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591800" y="4213099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287000" y="4620143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0668000" y="51054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0515600" y="5638800"/>
            <a:ext cx="152400" cy="3810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75128" y="6172200"/>
            <a:ext cx="3411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8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35283" y="1323"/>
            <a:ext cx="1587159" cy="646331"/>
            <a:chOff x="1735283" y="1323"/>
            <a:chExt cx="1587159" cy="646331"/>
          </a:xfrm>
        </p:grpSpPr>
        <p:sp>
          <p:nvSpPr>
            <p:cNvPr id="39" name="Oval 38"/>
            <p:cNvSpPr/>
            <p:nvPr/>
          </p:nvSpPr>
          <p:spPr>
            <a:xfrm>
              <a:off x="1735283" y="37366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3983" y="1323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12087" y="6035506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  <p:bldP spid="20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44149"/>
            <a:ext cx="12239270" cy="68316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29200" y="157848"/>
            <a:ext cx="30123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5312" y="2053337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5312" y="3243784"/>
            <a:ext cx="91071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ngột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40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40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93" y="1062561"/>
            <a:ext cx="9525000" cy="55782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45694" y="5931386"/>
            <a:ext cx="20152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92237" y="685800"/>
            <a:ext cx="8804363" cy="6172201"/>
            <a:chOff x="2549437" y="1143000"/>
            <a:chExt cx="8804363" cy="5269617"/>
          </a:xfrm>
        </p:grpSpPr>
        <p:sp>
          <p:nvSpPr>
            <p:cNvPr id="5" name="Rounded Rectangle 4"/>
            <p:cNvSpPr/>
            <p:nvPr/>
          </p:nvSpPr>
          <p:spPr>
            <a:xfrm>
              <a:off x="2743200" y="1143000"/>
              <a:ext cx="8610600" cy="526961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7127" y="2131859"/>
              <a:ext cx="4249473" cy="1760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(1)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Vừa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nắng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Hay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thắm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trông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89860" y="2118855"/>
              <a:ext cx="4387740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(3)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mây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tím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sim</a:t>
              </a: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Bảy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49437" y="3875394"/>
              <a:ext cx="4079963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(2)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cam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đủ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Lục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kia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lá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74574" y="4028660"/>
              <a:ext cx="4326826" cy="1760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(4)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Cầu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vồng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ẩn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Rồi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tan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mau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Đất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bừng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tỉnh</a:t>
              </a:r>
              <a:endPara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       </a:t>
              </a:r>
              <a:r>
                <a:rPr lang="en-US" sz="3200" b="1" dirty="0" err="1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cơn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86878" y="5796927"/>
              <a:ext cx="156966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Ngọc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482274" y="862890"/>
            <a:ext cx="391325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endParaRPr lang="en-US" sz="4000" b="1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6665" y="5962826"/>
            <a:ext cx="319693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5600" y="6044625"/>
            <a:ext cx="348263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5943600"/>
            <a:ext cx="43434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200" b="1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9403938" y="67614"/>
            <a:ext cx="2514600" cy="7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86"/>
            <a:ext cx="12239270" cy="6831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33600" y="749468"/>
            <a:ext cx="8610600" cy="6172201"/>
            <a:chOff x="2133600" y="685800"/>
            <a:chExt cx="8610600" cy="6172201"/>
          </a:xfrm>
        </p:grpSpPr>
        <p:grpSp>
          <p:nvGrpSpPr>
            <p:cNvPr id="5" name="Group 4"/>
            <p:cNvGrpSpPr/>
            <p:nvPr/>
          </p:nvGrpSpPr>
          <p:grpSpPr>
            <a:xfrm>
              <a:off x="2133600" y="685800"/>
              <a:ext cx="8610600" cy="6172201"/>
              <a:chOff x="2590800" y="1143000"/>
              <a:chExt cx="8610600" cy="526961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590800" y="1143000"/>
                <a:ext cx="8610600" cy="526961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871965" y="2131859"/>
                <a:ext cx="3657600" cy="1550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(1)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Vừa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Hay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tươi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thắm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Bé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trông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85016" y="4028660"/>
                <a:ext cx="3831498" cy="18158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( 3 )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mây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chàm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áo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mẹ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tím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sim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Bảy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yêu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88148" y="2131859"/>
                <a:ext cx="3555782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(2)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đỏ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mặt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cam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đủ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vàng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bơi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Lục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màu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65393" y="4028660"/>
                <a:ext cx="3695242" cy="1550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(4)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Cầu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vồng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ẩn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Rồi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tan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mau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Đất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trời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bừng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tỉnh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    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cơn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rào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986878" y="5796927"/>
                <a:ext cx="156966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(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Ngọc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Hà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82274" y="862890"/>
              <a:ext cx="3913251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Bảy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sắc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4000" b="1" dirty="0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43165" y="79085"/>
            <a:ext cx="10058400" cy="609600"/>
            <a:chOff x="1043165" y="79085"/>
            <a:chExt cx="10058400" cy="609600"/>
          </a:xfrm>
        </p:grpSpPr>
        <p:sp>
          <p:nvSpPr>
            <p:cNvPr id="13" name="Rectangle 12"/>
            <p:cNvSpPr/>
            <p:nvPr/>
          </p:nvSpPr>
          <p:spPr>
            <a:xfrm>
              <a:off x="1043165" y="90055"/>
              <a:ext cx="100584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32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ưa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3165" y="79085"/>
              <a:ext cx="609600" cy="609600"/>
            </a:xfrm>
            <a:prstGeom prst="ellipse">
              <a:avLst/>
            </a:prstGeom>
            <a:solidFill>
              <a:srgbClr val="009E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228600" y="1219200"/>
            <a:ext cx="1728965" cy="11963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68003" y="2415532"/>
            <a:ext cx="946997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974027" y="3279445"/>
            <a:ext cx="892316" cy="4038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378" y="2819400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3650" y="2002651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9597261" y="2819400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96536" y="5021348"/>
            <a:ext cx="597978" cy="403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0069" y="4282216"/>
            <a:ext cx="121920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29143" y="5513842"/>
            <a:ext cx="744347" cy="403868"/>
          </a:xfrm>
          <a:prstGeom prst="roundRect">
            <a:avLst/>
          </a:prstGeom>
          <a:noFill/>
          <a:ln>
            <a:solidFill>
              <a:srgbClr val="B4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859</Words>
  <Application>Microsoft Office PowerPoint</Application>
  <PresentationFormat>Widescreen</PresentationFormat>
  <Paragraphs>165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151</cp:revision>
  <dcterms:created xsi:type="dcterms:W3CDTF">2020-04-24T09:59:50Z</dcterms:created>
  <dcterms:modified xsi:type="dcterms:W3CDTF">2024-04-01T22:54:03Z</dcterms:modified>
</cp:coreProperties>
</file>