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1"/>
  </p:notesMasterIdLst>
  <p:sldIdLst>
    <p:sldId id="471" r:id="rId3"/>
    <p:sldId id="470" r:id="rId4"/>
    <p:sldId id="493" r:id="rId5"/>
    <p:sldId id="3182" r:id="rId6"/>
    <p:sldId id="3183" r:id="rId7"/>
    <p:sldId id="3220" r:id="rId8"/>
    <p:sldId id="503" r:id="rId9"/>
    <p:sldId id="3186" r:id="rId10"/>
    <p:sldId id="3188" r:id="rId11"/>
    <p:sldId id="3221" r:id="rId12"/>
    <p:sldId id="3223" r:id="rId13"/>
    <p:sldId id="3212" r:id="rId14"/>
    <p:sldId id="510" r:id="rId15"/>
    <p:sldId id="287" r:id="rId16"/>
    <p:sldId id="288" r:id="rId17"/>
    <p:sldId id="301" r:id="rId18"/>
    <p:sldId id="3222" r:id="rId19"/>
    <p:sldId id="5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C8E6-3470-45EC-B9A9-B2A66A682B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AC95-3671-4CA2-BA5E-F9EEE7A8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D9ED-F9FB-49C3-AC5F-096F855E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74BC-EEC4-4EB4-84A4-8CC0AE70C55B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4A78-8653-4A6D-9C27-9CE9BF3B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BD249-5296-4A94-BE55-187CBAC0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B628-B616-4E73-B835-6B48AEA6D6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03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F66E-6BA5-4F7B-92A9-69DEBDF7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A148-C0AA-4EF4-B8D0-48C89C233A9F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C969-4FB6-4826-8058-675BF5A0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61F8-7993-4A58-9842-5A592FB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EFD9-D713-46E9-BE8D-3E20C923CD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5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784F-27FE-4FEA-BF25-1A15238F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CECA-11CA-42F0-BDCB-812169EEF4F7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C8C2-70CA-4E30-A33F-1F0A43CD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A102-8B98-4E34-A5C9-8E8067C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30C6-CBE2-4CCF-9DAE-B09B8FE1B3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4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070F42-7483-4646-9CAE-5C92F639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CA15-E997-4494-BF4E-91B6D23CFEE7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6B0E1-A35D-451B-A45F-F085E003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7EDB2-4C2A-4EF7-96C1-5147368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F9B6-3CF9-440A-93BC-8B7234D00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3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5C1BCC-A040-478F-BEE0-A7569342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1580-321C-4217-BB9D-37AD75CA37E0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32BC26-E6FB-4F61-9E7E-4C0B44B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F5D89F-71E0-452A-9684-CF151C95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29C90-EC52-4D77-B1A3-4088884712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47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8C5676-BC2A-478D-BC04-6D1C2811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6E0E-597B-4BB1-BBCD-9D43DE423ABE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D2CB25-7DF1-4938-81EA-D766F47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D461CC-CF50-49FE-B301-118B3B32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4DD6-6F96-4CCC-92A3-107888AA29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59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6CE800-C85A-43A6-B992-60058896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FA8-B568-4D77-91A5-71A65E2D4B6E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B442C7-3DE3-42DC-89A3-5CDAF02B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DC222-17CA-446F-916E-1F02D04A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61A2-4831-4723-BB32-043F7E036F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51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B0C478-B12C-47F2-A267-CE228382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CFD-0523-480B-9844-D993A88091E6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2173D0-D298-44B2-8474-CAC042AB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B827F-2438-4D9D-9F31-BA042720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4636-B27D-4E22-B9BF-CDD08936B3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9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80398-48A6-4C41-8170-24C20A5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34E-0475-4D53-B6B7-A10615633AD7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6050C-6479-49F0-A2CC-FA756FCC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497D8F-F13A-4821-A7E8-FC505679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310B-EAF0-4E11-9D62-25EB5C38AB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16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23CD-8E37-463D-86CA-FA9B69A4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08DB-F326-4F88-BF6A-63B3068BC868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8D3F-DC8F-4CF2-A4C4-27754E6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FA4E-8E87-4FCC-94AC-2DDF1C2D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0143-4150-4A67-88C3-32E87B32D2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53A2-8E20-44FC-8D31-0D61CEFE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858-347C-4899-8BD4-7A00A0B594EA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3F5A-82A0-402B-B296-06F80247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62B-6EC8-42D8-82DB-0C542832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2E56-135B-44EF-AF63-98AAE20E48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13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2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E772-50B0-439F-8511-725DA259F3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073" y="417945"/>
            <a:ext cx="1152516" cy="1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FFAE84-DB6C-4884-B8FE-9D83DA2433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F200B-9098-43A0-A34C-C32D7A69A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2B7A-DB3F-4B21-9E45-B55A91184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2E3A8-FBCB-4536-8F63-2E3370ADA0D5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5E01-B7D2-40B6-BE30-EFCCB65E9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5DA5-B69F-484F-B477-B02CB89E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E0A7D7-6D1D-4294-BAE5-DC56591EA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81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Tính chu vi hình chữ nhật có: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b) Chiều dài 8m, chiều rộng 2m.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包图小白体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AB28-7647-4489-8CAD-DE6092FD5159}"/>
              </a:ext>
            </a:extLst>
          </p:cNvPr>
          <p:cNvSpPr txBox="1"/>
          <p:nvPr/>
        </p:nvSpPr>
        <p:spPr>
          <a:xfrm>
            <a:off x="2004291" y="2189018"/>
            <a:ext cx="7998691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+ 2) x 2 = 20 (m)</a:t>
            </a:r>
          </a:p>
          <a:p>
            <a:pPr algn="r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m</a:t>
            </a:r>
            <a:endParaRPr lang="en-US" sz="40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Tính chu vi hình chữ nhật có: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c</a:t>
            </a: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) Chiều dài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15d</a:t>
            </a: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m, chiều rộng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10d</a:t>
            </a:r>
            <a:r>
              <a:rPr lang="vi-V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m.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包图小白体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AB28-7647-4489-8CAD-DE6092FD5159}"/>
              </a:ext>
            </a:extLst>
          </p:cNvPr>
          <p:cNvSpPr txBox="1"/>
          <p:nvPr/>
        </p:nvSpPr>
        <p:spPr>
          <a:xfrm>
            <a:off x="2004291" y="2189018"/>
            <a:ext cx="7998691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(15 + 10) x 2 = 50 (dm)</a:t>
            </a:r>
          </a:p>
          <a:p>
            <a:pPr algn="r">
              <a:lnSpc>
                <a:spcPct val="150000"/>
              </a:lnSpc>
            </a:pPr>
            <a:r>
              <a:rPr lang="en-US" sz="40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583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545323" y="387476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1D981-43A4-4D7B-A606-18A48DF0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02" y="496023"/>
            <a:ext cx="5865235" cy="358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4D727-13D2-4ABA-AE82-7EC7A0D61E0B}"/>
              </a:ext>
            </a:extLst>
          </p:cNvPr>
          <p:cNvSpPr txBox="1"/>
          <p:nvPr/>
        </p:nvSpPr>
        <p:spPr>
          <a:xfrm>
            <a:off x="360219" y="1339273"/>
            <a:ext cx="5846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 em biết, Nam cần dùng bao nhiêu que tính để xếp thành một hình vuông có cạnh gồm 3 que tính như hình vẽ bên?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7F0F-E5AB-463E-836B-A352908A4A4D}"/>
              </a:ext>
            </a:extLst>
          </p:cNvPr>
          <p:cNvSpPr txBox="1"/>
          <p:nvPr/>
        </p:nvSpPr>
        <p:spPr>
          <a:xfrm>
            <a:off x="886691" y="4147127"/>
            <a:ext cx="10381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4 = 12 (que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4"/>
          <a:stretch/>
        </p:blipFill>
        <p:spPr>
          <a:xfrm>
            <a:off x="2337654" y="2245846"/>
            <a:ext cx="7461194" cy="21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8816F003-90F2-4010-AAD9-9FDD80F0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9459" name="Group 51">
            <a:extLst>
              <a:ext uri="{FF2B5EF4-FFF2-40B4-BE49-F238E27FC236}">
                <a16:creationId xmlns:a16="http://schemas.microsoft.com/office/drawing/2014/main" id="{B0EBA3CF-8B46-43D1-B23D-A9EE22C9DDC3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C2422A-DEA7-43B1-9A31-605AFD80874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0" name="Rectangle 10">
              <a:extLst>
                <a:ext uri="{FF2B5EF4-FFF2-40B4-BE49-F238E27FC236}">
                  <a16:creationId xmlns:a16="http://schemas.microsoft.com/office/drawing/2014/main" id="{634C0AB1-3619-4274-AA31-411782D4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2AF8A2-0540-4D7E-9E0E-E52A6A7F08BF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55D6E9C-DEB5-45F9-895E-DDB4CCFF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459038"/>
            <a:ext cx="7221538" cy="13144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vi-VN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F10520E-3C7A-4816-A836-40158936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0B73D300-9BA9-4EBC-96D4-FC9298A3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2809876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A04B4DB0-0D1C-4CF2-81DD-087178729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B6689F24-085B-42B8-8DBD-95235A47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4" y="4191001"/>
            <a:ext cx="6796087" cy="9366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CBE5A6E-9ED5-4C91-A79B-31BEF1CB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4398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DE63DCDA-2C63-4EF0-B004-6790B570E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81CBF98-A769-4BA4-BBAA-1D6FE82D1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137" y="5518150"/>
            <a:ext cx="6749513" cy="958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FE3AF45-3F41-49BF-9B67-07D7BAB6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678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5EE5D743-EAEF-4927-AFD4-D1B416FFB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C71B3BA6-B276-4B7A-823D-D06CC862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10A9AEE3-A7F5-4D06-AC41-0EF1B81B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4CF7610-2BCA-4A09-8DE2-4DBDBE2CA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</a:p>
        </p:txBody>
      </p:sp>
      <p:pic>
        <p:nvPicPr>
          <p:cNvPr id="19473" name="Picture 31" descr="people008">
            <a:extLst>
              <a:ext uri="{FF2B5EF4-FFF2-40B4-BE49-F238E27FC236}">
                <a16:creationId xmlns:a16="http://schemas.microsoft.com/office/drawing/2014/main" id="{A7437938-65CC-4FC5-84DD-B1506B4A0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0416EB-76E1-433D-9DB6-0E0B1DF5B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0470F7DB-A232-4473-ACBB-1A9D73551EC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9144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6AA9495-2725-4333-A0B7-ADE3AC233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8" name="WordArt 35">
              <a:extLst>
                <a:ext uri="{FF2B5EF4-FFF2-40B4-BE49-F238E27FC236}">
                  <a16:creationId xmlns:a16="http://schemas.microsoft.com/office/drawing/2014/main" id="{190D036C-4568-46F9-98BC-5BF46B425B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47F185BB-4698-40CB-9063-0AE6CAB686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465BC956-1C71-41C1-AA7F-04FA3B5D2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6D3387FC-CE72-4734-ADD0-B20E72549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D6C6D5E-D4B1-4925-A6B4-6D0132CFC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2ACA54E6-13D8-40FE-AE60-AB0B6B35B3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F89F67E-E67A-4F6F-B17C-F40FB13C55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38649A26-F262-4294-B151-CD0E94877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0DCB52B3-83D5-41E5-AE1A-1B13CED02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52026F3F-2237-4E08-A6F6-7683FA7D3C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F893766E-0AAF-47AA-8C97-1CFF22B71D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AA6AFE0-07A9-482D-85D5-6491952C3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E678C7FF-8DEB-40FA-BFAF-34E386A99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5B202D12-7313-49A1-9F2B-94F226EF1B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A623310D-674E-455B-B9AD-214B011522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CF8D34C7-BDBB-40EA-8573-30AA5B39C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31ADA852-60B9-4CE8-9D28-2B10070E73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A62DFD1-D800-46E7-A759-B4B0C3E94806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CA0AFA2-B278-4AD7-8DDD-A7B8706030E7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082E9C8-44AD-4122-BF0C-B4C2D04D1AA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C9B36BB-CBDE-4909-81C1-9CCC8407236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WordArt 12">
            <a:extLst>
              <a:ext uri="{FF2B5EF4-FFF2-40B4-BE49-F238E27FC236}">
                <a16:creationId xmlns:a16="http://schemas.microsoft.com/office/drawing/2014/main" id="{ECEA409C-4F94-4929-A47D-44A451ACC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5526" y="274639"/>
            <a:ext cx="55991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1043" grpId="0" animBg="1"/>
      <p:bldP spid="6171" grpId="0" animBg="1"/>
      <p:bldP spid="61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D11A3005-B778-47DC-938A-31FFE299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m?</a:t>
            </a:r>
          </a:p>
        </p:txBody>
      </p:sp>
      <p:grpSp>
        <p:nvGrpSpPr>
          <p:cNvPr id="20483" name="Group 51">
            <a:extLst>
              <a:ext uri="{FF2B5EF4-FFF2-40B4-BE49-F238E27FC236}">
                <a16:creationId xmlns:a16="http://schemas.microsoft.com/office/drawing/2014/main" id="{C054B3D8-D103-472A-84BD-A34AF9029089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0B8997-2368-4FE0-B314-443F7A71D94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4" name="Rectangle 10">
              <a:extLst>
                <a:ext uri="{FF2B5EF4-FFF2-40B4-BE49-F238E27FC236}">
                  <a16:creationId xmlns:a16="http://schemas.microsoft.com/office/drawing/2014/main" id="{C5EB95A4-B680-422E-A164-0C7A032F8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A731E7-74F0-4DCA-A6F9-1FD2640EE89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047218C9-FB33-4455-86C8-1037D8C3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25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98F06B2-48CE-4B91-8276-8B258676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6A52B822-20C0-4455-B4F9-3508CC017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BBF6D40-8970-42B8-A02A-9621E240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50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D0FD02B6-3773-4D3C-8830-47FABCDF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5AA30E6-3282-4FFC-8A94-83005B19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5A087582-3455-46E1-977D-4CB9CCD2F9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249131AB-2B36-4A16-9D28-559A3C44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35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35E5B23D-32ED-4DB0-B74A-7FB0D289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3543BA91-CD71-4B8F-946A-6DC11438E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1E9C89CA-70B8-46CD-ACF8-36CB5C58D0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E781546-C112-4F54-A384-251D390F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891C1C2-CFCF-4E4D-8775-836672D76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</a:p>
        </p:txBody>
      </p:sp>
      <p:pic>
        <p:nvPicPr>
          <p:cNvPr id="20497" name="Picture 31" descr="people008">
            <a:extLst>
              <a:ext uri="{FF2B5EF4-FFF2-40B4-BE49-F238E27FC236}">
                <a16:creationId xmlns:a16="http://schemas.microsoft.com/office/drawing/2014/main" id="{80C78106-F79A-469C-8C8E-D50A8A8BA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09E5308-DE6C-4FAE-9E16-E53B4C940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1DF345ED-7666-42A6-BDD6-CAB1CB739C5D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4750FA40-CBB8-462F-9444-446393D6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2" name="WordArt 35">
              <a:extLst>
                <a:ext uri="{FF2B5EF4-FFF2-40B4-BE49-F238E27FC236}">
                  <a16:creationId xmlns:a16="http://schemas.microsoft.com/office/drawing/2014/main" id="{C45CC067-E6DA-4BC3-9467-B6D0A14A26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1091DCC-8F7E-4944-AFE8-D0FF49ADF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5A71DD5A-FC94-4BF0-8D81-9428EA523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641DF0C-1B22-4F94-8A17-23BA8E743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C37000CF-9188-4CBA-B83A-2AE895691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462FA354-4297-4677-88FA-7B7C30130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B0765275-E5F6-4EC0-B214-BAEAD027C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8F8D3E6-8ACF-4298-B9C6-146CF73B13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E0FCB59E-8F02-4790-B96D-D7D677691A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0DB24A2D-E9D1-4732-8F0D-F20B9205D5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1638C43-BF20-435F-AF40-3190D5BBE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1560A0B2-4F49-4B21-A0D6-AE1E4DE60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5AC00B5-ED41-48D8-9282-E649611A5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132863-C668-43BE-84C5-8AE9BB6C4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7504FA53-B4AF-4226-8FDA-6942D44A0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95357882-88DD-49F3-A760-897579F39A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667076B0-B824-4B0A-98B3-47E224EE4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67850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69C94A52-9638-442A-8B90-BA46153B8640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F8094913-54C4-49ED-8BF8-4B6D2D8A75F5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9B94941-9042-441C-9290-33819693E08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71CFEEA4-987B-4D11-9DD3-2BA05EBA1534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WordArt 12">
            <a:extLst>
              <a:ext uri="{FF2B5EF4-FFF2-40B4-BE49-F238E27FC236}">
                <a16:creationId xmlns:a16="http://schemas.microsoft.com/office/drawing/2014/main" id="{028DF2CC-CF66-429D-9771-6832714C53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5D51692C-8FD6-4B7E-AE8A-98A58ADF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 rau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m?</a:t>
            </a:r>
          </a:p>
        </p:txBody>
      </p:sp>
      <p:grpSp>
        <p:nvGrpSpPr>
          <p:cNvPr id="21507" name="Group 51">
            <a:extLst>
              <a:ext uri="{FF2B5EF4-FFF2-40B4-BE49-F238E27FC236}">
                <a16:creationId xmlns:a16="http://schemas.microsoft.com/office/drawing/2014/main" id="{13447044-193C-429E-9C1F-F5FF67A1BFD6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1C7D6-39A4-466D-B119-71F256F3DD1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Rectangle 10">
              <a:extLst>
                <a:ext uri="{FF2B5EF4-FFF2-40B4-BE49-F238E27FC236}">
                  <a16:creationId xmlns:a16="http://schemas.microsoft.com/office/drawing/2014/main" id="{D65139D3-963F-4658-9EF8-B3C49C9D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4C1F41-83C2-418F-87FC-3802610C1360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03A1F2D-0F29-47A6-935E-3A84ACC2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6E95830-6F1A-4FEE-A137-E8F325D1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C22EF77C-7EB9-41EF-BDC3-1826C7A1C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AC455122-7DE5-440F-8DC5-7D5AC798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112038D-B3C8-4049-8BE3-21365B7A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5351FA0-3D38-4659-962C-3EC1953A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A5C98DE8-B4DF-4182-81F4-F9148BF9C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00F1B690-B6E5-41C6-8EEF-735C676E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BD0713C4-41AC-4202-A3AD-161EA73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CE5C205A-817D-4DBE-9213-AC164D567B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A7D1CDDC-AFDE-4779-9550-7F1A1FBE42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559D72FA-1A47-416E-A5EE-19AF8A9C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7E91B2B-6074-439F-9546-299A3CC78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1676400"/>
            <a:ext cx="77311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</a:p>
        </p:txBody>
      </p:sp>
      <p:pic>
        <p:nvPicPr>
          <p:cNvPr id="21521" name="Picture 31" descr="people008">
            <a:extLst>
              <a:ext uri="{FF2B5EF4-FFF2-40B4-BE49-F238E27FC236}">
                <a16:creationId xmlns:a16="http://schemas.microsoft.com/office/drawing/2014/main" id="{42331241-AF37-4047-98B3-99C97C99D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1DCFDD-5AE4-42D2-A6FB-A9D99D7A9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563BB229-C1B6-469A-A071-ECA1D1B203B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9B2469A-F698-43F9-979D-76E001CB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6" name="WordArt 35">
              <a:extLst>
                <a:ext uri="{FF2B5EF4-FFF2-40B4-BE49-F238E27FC236}">
                  <a16:creationId xmlns:a16="http://schemas.microsoft.com/office/drawing/2014/main" id="{3A6CF724-1748-4F13-8096-6103D28109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E576A542-5A7E-4CD3-9E56-A4F59C704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0481DD3-8424-4B87-961A-D3BB4439D8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3FF9127-0CFD-4634-AF7B-4A1A9E103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F0795A46-30D2-42CF-9B3F-2EDFA84C32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9865F59-54CE-4AAA-A8CE-5FA67D741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8CDC2D-9067-4091-B855-D7E5D85C15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4562F59-C0BD-4BA3-A64C-98876AA28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CB5CD7DC-6274-465A-B655-E2EAD0943E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E3061F55-59B8-45E2-99F5-1CCF1DA8DE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38C99E96-5B34-4CC9-9456-1E07062E1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CC342304-B61B-447D-B10F-854EEB084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7F7235A-FA1F-415D-86E9-CFDA1736A2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2C725E-218A-40CC-9A6C-861A5E171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AC3A3C5-2539-428E-9126-80A708A17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AA125E80-FD61-486E-AD35-4216A3DD7D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FBFDD509-2619-4B44-A0C1-F05534AC3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B49F498-14D4-4D37-96CF-7733E7A8896A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0D344C8-210D-4BB7-8490-2EB7BC248AAE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679F1D07-85FC-4BB3-BEDA-A69C440C4EF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DB8847E-798D-4EB7-9EE5-30233A6A042D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WordArt 12">
            <a:extLst>
              <a:ext uri="{FF2B5EF4-FFF2-40B4-BE49-F238E27FC236}">
                <a16:creationId xmlns:a16="http://schemas.microsoft.com/office/drawing/2014/main" id="{A8ECDA0C-EDB5-43A0-867D-5DC18900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13CAB117-38D7-4B69-9C35-0C1AF1CC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479" y="99820"/>
            <a:ext cx="10551556" cy="6048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F679B-A287-40AF-B0D7-BED7BC34F7C6}"/>
              </a:ext>
            </a:extLst>
          </p:cNvPr>
          <p:cNvSpPr txBox="1"/>
          <p:nvPr/>
        </p:nvSpPr>
        <p:spPr>
          <a:xfrm>
            <a:off x="4359563" y="2641601"/>
            <a:ext cx="674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</a:t>
            </a:r>
            <a:endParaRPr lang="en-US" altLang="en-US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1A927E13-E18B-46A0-AC99-CD2B4CD59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2509" y="642072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FEE51-5C98-4CEE-BDE2-A113E5FCF48C}"/>
              </a:ext>
            </a:extLst>
          </p:cNvPr>
          <p:cNvSpPr txBox="1"/>
          <p:nvPr/>
        </p:nvSpPr>
        <p:spPr>
          <a:xfrm>
            <a:off x="5724961" y="6338707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5783" y="1543216"/>
            <a:ext cx="776301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năm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495800" y="1912351"/>
            <a:ext cx="2474618" cy="1114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EC38C-38C5-58A1-0E9E-BF3ECD271884}"/>
              </a:ext>
            </a:extLst>
          </p:cNvPr>
          <p:cNvSpPr txBox="1"/>
          <p:nvPr/>
        </p:nvSpPr>
        <p:spPr>
          <a:xfrm>
            <a:off x="1148167" y="3447143"/>
            <a:ext cx="916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NHẬT, HÌNH VUÔNG 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05827-6A0F-49A0-BA0F-93925A49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57" y="1890421"/>
            <a:ext cx="766943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4EF65B0A-48F2-4B77-8340-09DA10D870F6}"/>
              </a:ext>
            </a:extLst>
          </p:cNvPr>
          <p:cNvSpPr/>
          <p:nvPr/>
        </p:nvSpPr>
        <p:spPr>
          <a:xfrm>
            <a:off x="1928191" y="418833"/>
            <a:ext cx="8806070" cy="5709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 VI HÌNH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CHỮ NHẬT, HÌNH 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1BD1A8-8C78-4523-87FE-90F364E5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62" y="3329609"/>
            <a:ext cx="8070366" cy="25825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BEA216E-574E-447B-8AAF-3C79B473AD15}"/>
              </a:ext>
            </a:extLst>
          </p:cNvPr>
          <p:cNvSpPr/>
          <p:nvPr/>
        </p:nvSpPr>
        <p:spPr>
          <a:xfrm>
            <a:off x="844826" y="2035451"/>
            <a:ext cx="4281356" cy="1104900"/>
          </a:xfrm>
          <a:prstGeom prst="wedgeRoundRectCallout">
            <a:avLst>
              <a:gd name="adj1" fmla="val 31988"/>
              <a:gd name="adj2" fmla="val 641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825983-42E2-4CF5-98EE-A6F35AD40093}"/>
              </a:ext>
            </a:extLst>
          </p:cNvPr>
          <p:cNvSpPr/>
          <p:nvPr/>
        </p:nvSpPr>
        <p:spPr>
          <a:xfrm>
            <a:off x="6767646" y="1551709"/>
            <a:ext cx="4731627" cy="1598582"/>
          </a:xfrm>
          <a:prstGeom prst="wedgeRoundRectCallout">
            <a:avLst>
              <a:gd name="adj1" fmla="val 3651"/>
              <a:gd name="adj2" fmla="val 7498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67747" y="165855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367747" y="1043609"/>
            <a:ext cx="6301409" cy="3429000"/>
            <a:chOff x="367747" y="1798983"/>
            <a:chExt cx="6639339" cy="3669746"/>
          </a:xfrm>
        </p:grpSpPr>
        <p:pic>
          <p:nvPicPr>
            <p:cNvPr id="1026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6" y="179898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30" y="329979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76084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367747" y="319046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5984797" y="3750594"/>
            <a:ext cx="590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lain" startAt="5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 + 5 + 3 = 16 (cm)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1037507" y="5410074"/>
            <a:ext cx="10001250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822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5624945" y="1610138"/>
            <a:ext cx="648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+ 5  + 5 + 5 = 20 (cm)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x 4 = 20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400501" y="5343568"/>
            <a:ext cx="11390998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9" y="1348617"/>
            <a:ext cx="3702862" cy="3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127183" y="113306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255377" y="4218666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337930" y="2532645"/>
            <a:ext cx="133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3984787" y="276755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1656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80170-08CC-4346-812C-3E8B7818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33" y="2406113"/>
            <a:ext cx="5956308" cy="1926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CC3CA-6258-48DB-83F5-6D993241E695}"/>
              </a:ext>
            </a:extLst>
          </p:cNvPr>
          <p:cNvSpPr txBox="1"/>
          <p:nvPr/>
        </p:nvSpPr>
        <p:spPr>
          <a:xfrm>
            <a:off x="0" y="6403361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3375AD2-853D-4520-8709-8C47E2D38CFB}"/>
              </a:ext>
            </a:extLst>
          </p:cNvPr>
          <p:cNvSpPr/>
          <p:nvPr/>
        </p:nvSpPr>
        <p:spPr>
          <a:xfrm>
            <a:off x="595130" y="282756"/>
            <a:ext cx="816227" cy="71115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8D6DDB-0C28-4B4F-939F-C14BB551BA0F}"/>
              </a:ext>
            </a:extLst>
          </p:cNvPr>
          <p:cNvSpPr/>
          <p:nvPr/>
        </p:nvSpPr>
        <p:spPr>
          <a:xfrm>
            <a:off x="821499" y="370002"/>
            <a:ext cx="444352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166" y="433459"/>
            <a:ext cx="947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Số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B38B7-68C1-4060-A64E-92F0EB40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3" y="1595438"/>
            <a:ext cx="10775888" cy="1296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80D05-66C2-4F21-9276-50512847413D}"/>
              </a:ext>
            </a:extLst>
          </p:cNvPr>
          <p:cNvSpPr/>
          <p:nvPr/>
        </p:nvSpPr>
        <p:spPr>
          <a:xfrm>
            <a:off x="6221896" y="2325757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BB2513-4C1E-484A-A501-9EE39CE1D450}"/>
              </a:ext>
            </a:extLst>
          </p:cNvPr>
          <p:cNvSpPr/>
          <p:nvPr/>
        </p:nvSpPr>
        <p:spPr>
          <a:xfrm>
            <a:off x="7851913" y="2315818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8236BD-0427-4FDD-BBA8-5A7699137183}"/>
              </a:ext>
            </a:extLst>
          </p:cNvPr>
          <p:cNvSpPr/>
          <p:nvPr/>
        </p:nvSpPr>
        <p:spPr>
          <a:xfrm>
            <a:off x="9680713" y="2335696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261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Tính chu vi hình chữ nhật có: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包图小白体"/>
                <a:cs typeface="Times New Roman" panose="02020603050405020304" pitchFamily="18" charset="0"/>
              </a:rPr>
              <a:t>a) Chiều dài 6 cm, chiều rộng 4 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1B80C-0689-40E1-B099-6DBC9807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67" y="2102464"/>
            <a:ext cx="6478265" cy="32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589</Words>
  <Application>Microsoft Office PowerPoint</Application>
  <PresentationFormat>Widescreen</PresentationFormat>
  <Paragraphs>138</Paragraphs>
  <Slides>18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.VnHelvetInsH</vt:lpstr>
      <vt:lpstr>.VnTime</vt:lpstr>
      <vt:lpstr>Arial</vt:lpstr>
      <vt:lpstr>Calibri</vt:lpstr>
      <vt:lpstr>Cambria</vt:lpstr>
      <vt:lpstr>ITC Avant Garde Std Bk</vt:lpstr>
      <vt:lpstr>Times New Roman</vt:lpstr>
      <vt:lpstr>Wingdings</vt:lpstr>
      <vt:lpstr>Wingdings 3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2022-10-23T06:00:00Z</dcterms:created>
  <dcterms:modified xsi:type="dcterms:W3CDTF">2023-02-07T02:47:58Z</dcterms:modified>
</cp:coreProperties>
</file>