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6" r:id="rId3"/>
    <p:sldMasterId id="2147483728" r:id="rId4"/>
    <p:sldMasterId id="2147483776" r:id="rId5"/>
    <p:sldMasterId id="2147483791" r:id="rId6"/>
  </p:sldMasterIdLst>
  <p:notesMasterIdLst>
    <p:notesMasterId r:id="rId35"/>
  </p:notesMasterIdLst>
  <p:sldIdLst>
    <p:sldId id="307" r:id="rId7"/>
    <p:sldId id="308" r:id="rId8"/>
    <p:sldId id="263" r:id="rId9"/>
    <p:sldId id="257" r:id="rId10"/>
    <p:sldId id="320" r:id="rId11"/>
    <p:sldId id="324" r:id="rId12"/>
    <p:sldId id="2699" r:id="rId13"/>
    <p:sldId id="2695" r:id="rId14"/>
    <p:sldId id="2697" r:id="rId15"/>
    <p:sldId id="2696" r:id="rId16"/>
    <p:sldId id="2698" r:id="rId17"/>
    <p:sldId id="2700" r:id="rId18"/>
    <p:sldId id="336" r:id="rId19"/>
    <p:sldId id="314" r:id="rId20"/>
    <p:sldId id="332" r:id="rId21"/>
    <p:sldId id="337" r:id="rId22"/>
    <p:sldId id="338" r:id="rId23"/>
    <p:sldId id="339" r:id="rId24"/>
    <p:sldId id="340" r:id="rId25"/>
    <p:sldId id="313" r:id="rId26"/>
    <p:sldId id="323" r:id="rId27"/>
    <p:sldId id="319" r:id="rId28"/>
    <p:sldId id="283" r:id="rId29"/>
    <p:sldId id="2689" r:id="rId30"/>
    <p:sldId id="2690" r:id="rId31"/>
    <p:sldId id="2701" r:id="rId32"/>
    <p:sldId id="2702" r:id="rId33"/>
    <p:sldId id="269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18" autoAdjust="0"/>
  </p:normalViewPr>
  <p:slideViewPr>
    <p:cSldViewPr snapToGrid="0">
      <p:cViewPr varScale="1">
        <p:scale>
          <a:sx n="77" d="100"/>
          <a:sy n="77" d="100"/>
        </p:scale>
        <p:origin x="-46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840D0-1BF9-429D-A375-7876F6965D49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12C9C-F7DA-401E-A2E2-8444941B8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197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b5e6390668_2_2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b5e6390668_2_2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422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782185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62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b5e3ec5b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b5e3ec5b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056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6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94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57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296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93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267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2767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6831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1829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03241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5574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064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4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392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39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8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3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896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3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4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9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68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17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5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6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13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668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17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7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0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5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9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3349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4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8737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9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0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00017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0674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6698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37238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7656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1883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372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7039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336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71150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0427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40551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29203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0101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68226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90630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5032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1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2076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51166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1518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22492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595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7981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4692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494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537663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70749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92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555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385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191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F6A548FB-6B5F-4F5D-AEA9-5229AF2551D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37437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8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D74A294E-93F9-4FB0-9A2A-E2F882EA23C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37437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5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20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338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62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11" Type="http://schemas.openxmlformats.org/officeDocument/2006/relationships/image" Target="../media/image33.png"/><Relationship Id="rId5" Type="http://schemas.openxmlformats.org/officeDocument/2006/relationships/image" Target="../media/image31.svg"/><Relationship Id="rId15" Type="http://schemas.openxmlformats.org/officeDocument/2006/relationships/image" Target="../media/image35.pn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5" Type="http://schemas.openxmlformats.org/officeDocument/2006/relationships/image" Target="../media/image31.svg"/><Relationship Id="rId15" Type="http://schemas.openxmlformats.org/officeDocument/2006/relationships/image" Target="../media/image35.pn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5" Type="http://schemas.openxmlformats.org/officeDocument/2006/relationships/image" Target="../media/image31.svg"/><Relationship Id="rId15" Type="http://schemas.openxmlformats.org/officeDocument/2006/relationships/image" Target="../media/image35.pn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5" Type="http://schemas.openxmlformats.org/officeDocument/2006/relationships/image" Target="../media/image31.svg"/><Relationship Id="rId15" Type="http://schemas.openxmlformats.org/officeDocument/2006/relationships/image" Target="../media/image35.pn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microsoft.com/office/2007/relationships/hdphoto" Target="../media/hdphoto3.wdp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0.gif"/><Relationship Id="rId11" Type="http://schemas.microsoft.com/office/2007/relationships/hdphoto" Target="../media/hdphoto5.wdp"/><Relationship Id="rId5" Type="http://schemas.openxmlformats.org/officeDocument/2006/relationships/image" Target="../media/image39.gif"/><Relationship Id="rId10" Type="http://schemas.openxmlformats.org/officeDocument/2006/relationships/image" Target="../media/image44.png"/><Relationship Id="rId4" Type="http://schemas.microsoft.com/office/2007/relationships/hdphoto" Target="../media/hdphoto3.wdp"/><Relationship Id="rId9" Type="http://schemas.openxmlformats.org/officeDocument/2006/relationships/image" Target="../media/image6.pn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gif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13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gif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2209"/>
          <a:stretch/>
        </p:blipFill>
        <p:spPr>
          <a:xfrm>
            <a:off x="-99237" y="-1"/>
            <a:ext cx="12291237" cy="697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121" y="525455"/>
            <a:ext cx="3765880" cy="292811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034362" y="2341551"/>
            <a:ext cx="9922412" cy="1729564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800" kern="0" dirty="0">
              <a:solidFill>
                <a:srgbClr val="F0F1DF">
                  <a:lumMod val="25000"/>
                </a:srgbClr>
              </a:solidFill>
              <a:latin typeface="UTM Alberta Heavy" panose="020406030505060202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7" t="48132" r="38237" b="8378"/>
          <a:stretch/>
        </p:blipFill>
        <p:spPr>
          <a:xfrm flipH="1">
            <a:off x="-230622" y="2339163"/>
            <a:ext cx="3200364" cy="451883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13194" y="219948"/>
            <a:ext cx="6266375" cy="1026049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Toán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Happy Stepping Out Sticker">
            <a:extLst>
              <a:ext uri="{FF2B5EF4-FFF2-40B4-BE49-F238E27FC236}">
                <a16:creationId xmlns="" xmlns:a16="http://schemas.microsoft.com/office/drawing/2014/main" id="{015038B0-1BA0-46DC-AAE9-2353377BA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29" y="4202760"/>
            <a:ext cx="1617595" cy="23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lking Duck Sticker">
            <a:extLst>
              <a:ext uri="{FF2B5EF4-FFF2-40B4-BE49-F238E27FC236}">
                <a16:creationId xmlns="" xmlns:a16="http://schemas.microsoft.com/office/drawing/2014/main" id="{97A7362D-7A5F-4D05-838B-5D7868F167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77599" y="309676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0BBA55C-54B4-404F-9E41-39E62CBBC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484" y="2402936"/>
            <a:ext cx="9406943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32 -0.15031 L -4.16667E-6 2.3456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2" y="75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-0.36302 0.015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0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=""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3585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112CA62-99B1-4882-8AAA-7DE0FCA113AC}"/>
              </a:ext>
            </a:extLst>
          </p:cNvPr>
          <p:cNvSpPr/>
          <p:nvPr/>
        </p:nvSpPr>
        <p:spPr>
          <a:xfrm>
            <a:off x="1552575" y="2219325"/>
            <a:ext cx="226684" cy="224924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6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357312"/>
            <a:ext cx="7334250" cy="342822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805B099B-E002-40C9-B975-F32E756A09AC}"/>
              </a:ext>
            </a:extLst>
          </p:cNvPr>
          <p:cNvGrpSpPr/>
          <p:nvPr/>
        </p:nvGrpSpPr>
        <p:grpSpPr>
          <a:xfrm>
            <a:off x="2190750" y="4473777"/>
            <a:ext cx="9800520" cy="2792845"/>
            <a:chOff x="89370" y="1213127"/>
            <a:chExt cx="7350390" cy="2094634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7CE85BFC-CD11-4422-9128-0E0B7590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="" xmlns:a16="http://schemas.microsoft.com/office/drawing/2014/main" id="{7D47776C-8F11-492D-B8B6-4F43C26C4D23}"/>
                </a:ext>
              </a:extLst>
            </p:cNvPr>
            <p:cNvSpPr/>
            <p:nvPr/>
          </p:nvSpPr>
          <p:spPr>
            <a:xfrm>
              <a:off x="89370" y="1543969"/>
              <a:ext cx="5283951" cy="806329"/>
            </a:xfrm>
            <a:prstGeom prst="wedgeRoundRectCallout">
              <a:avLst>
                <a:gd name="adj1" fmla="val 70471"/>
                <a:gd name="adj2" fmla="val 30922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vẽ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3000, 400, 20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="" xmlns:a16="http://schemas.microsoft.com/office/drawing/2014/main" id="{1F4BCDB8-31FA-4FD7-85AF-2352A9C42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512159"/>
              </p:ext>
            </p:extLst>
          </p:nvPr>
        </p:nvGraphicFramePr>
        <p:xfrm>
          <a:off x="933449" y="723900"/>
          <a:ext cx="10563224" cy="3638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806">
                  <a:extLst>
                    <a:ext uri="{9D8B030D-6E8A-4147-A177-3AD203B41FA5}">
                      <a16:colId xmlns="" xmlns:a16="http://schemas.microsoft.com/office/drawing/2014/main" val="2887109921"/>
                    </a:ext>
                  </a:extLst>
                </a:gridCol>
                <a:gridCol w="2640806">
                  <a:extLst>
                    <a:ext uri="{9D8B030D-6E8A-4147-A177-3AD203B41FA5}">
                      <a16:colId xmlns="" xmlns:a16="http://schemas.microsoft.com/office/drawing/2014/main" val="3314548578"/>
                    </a:ext>
                  </a:extLst>
                </a:gridCol>
                <a:gridCol w="2640806">
                  <a:extLst>
                    <a:ext uri="{9D8B030D-6E8A-4147-A177-3AD203B41FA5}">
                      <a16:colId xmlns="" xmlns:a16="http://schemas.microsoft.com/office/drawing/2014/main" val="7074583"/>
                    </a:ext>
                  </a:extLst>
                </a:gridCol>
                <a:gridCol w="2640806">
                  <a:extLst>
                    <a:ext uri="{9D8B030D-6E8A-4147-A177-3AD203B41FA5}">
                      <a16:colId xmlns="" xmlns:a16="http://schemas.microsoft.com/office/drawing/2014/main" val="1183440499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nghìn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64061559"/>
                  </a:ext>
                </a:extLst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29720699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0490291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7CB4404-C49E-4054-A5C6-B5B570D4A5FE}"/>
              </a:ext>
            </a:extLst>
          </p:cNvPr>
          <p:cNvSpPr/>
          <p:nvPr/>
        </p:nvSpPr>
        <p:spPr>
          <a:xfrm>
            <a:off x="1381125" y="187642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679B44C-3639-4BBC-B904-E39975BD8444}"/>
              </a:ext>
            </a:extLst>
          </p:cNvPr>
          <p:cNvSpPr/>
          <p:nvPr/>
        </p:nvSpPr>
        <p:spPr>
          <a:xfrm>
            <a:off x="1381125" y="2495550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8E04E48-C16C-40FC-922C-252756123424}"/>
              </a:ext>
            </a:extLst>
          </p:cNvPr>
          <p:cNvSpPr/>
          <p:nvPr/>
        </p:nvSpPr>
        <p:spPr>
          <a:xfrm>
            <a:off x="1400175" y="315277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7E6C868-1FBC-4A27-A3C6-A279F6751395}"/>
              </a:ext>
            </a:extLst>
          </p:cNvPr>
          <p:cNvSpPr/>
          <p:nvPr/>
        </p:nvSpPr>
        <p:spPr>
          <a:xfrm>
            <a:off x="4181475" y="1476375"/>
            <a:ext cx="13525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1986A72-9601-4B4C-BA80-F78F7F747613}"/>
              </a:ext>
            </a:extLst>
          </p:cNvPr>
          <p:cNvSpPr/>
          <p:nvPr/>
        </p:nvSpPr>
        <p:spPr>
          <a:xfrm>
            <a:off x="4181475" y="2028825"/>
            <a:ext cx="136207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B8E6845-1D8B-4F8B-94F4-01080DDF6230}"/>
              </a:ext>
            </a:extLst>
          </p:cNvPr>
          <p:cNvSpPr/>
          <p:nvPr/>
        </p:nvSpPr>
        <p:spPr>
          <a:xfrm>
            <a:off x="4181475" y="2571750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F6305EA-CD3D-4D09-95F7-5C9CAFAFF78D}"/>
              </a:ext>
            </a:extLst>
          </p:cNvPr>
          <p:cNvSpPr/>
          <p:nvPr/>
        </p:nvSpPr>
        <p:spPr>
          <a:xfrm>
            <a:off x="4181475" y="314325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842506F-8839-481C-BACD-FC443FDDEA1B}"/>
              </a:ext>
            </a:extLst>
          </p:cNvPr>
          <p:cNvSpPr/>
          <p:nvPr/>
        </p:nvSpPr>
        <p:spPr>
          <a:xfrm>
            <a:off x="6619875" y="2581275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64B57F8-527B-43D7-8888-5043C3EEC42C}"/>
              </a:ext>
            </a:extLst>
          </p:cNvPr>
          <p:cNvSpPr/>
          <p:nvPr/>
        </p:nvSpPr>
        <p:spPr>
          <a:xfrm>
            <a:off x="6619875" y="3152775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9B47245-BAC5-4DEC-9240-1007BE6CA831}"/>
              </a:ext>
            </a:extLst>
          </p:cNvPr>
          <p:cNvSpPr/>
          <p:nvPr/>
        </p:nvSpPr>
        <p:spPr>
          <a:xfrm>
            <a:off x="9505950" y="312420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3BDD2BA-C911-4EB1-9DF9-CE29FE1A574A}"/>
              </a:ext>
            </a:extLst>
          </p:cNvPr>
          <p:cNvSpPr txBox="1"/>
          <p:nvPr/>
        </p:nvSpPr>
        <p:spPr>
          <a:xfrm>
            <a:off x="1828800" y="36766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2EDF9A5-E868-4AB7-9864-E9E6907FFD31}"/>
              </a:ext>
            </a:extLst>
          </p:cNvPr>
          <p:cNvSpPr txBox="1"/>
          <p:nvPr/>
        </p:nvSpPr>
        <p:spPr>
          <a:xfrm>
            <a:off x="4600575" y="362902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AB4AB10-4FA1-4097-B13E-413A5887122A}"/>
              </a:ext>
            </a:extLst>
          </p:cNvPr>
          <p:cNvSpPr txBox="1"/>
          <p:nvPr/>
        </p:nvSpPr>
        <p:spPr>
          <a:xfrm>
            <a:off x="7058025" y="36004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9A88B15-63BC-42DA-A779-49CA7BFDCFFE}"/>
              </a:ext>
            </a:extLst>
          </p:cNvPr>
          <p:cNvSpPr txBox="1"/>
          <p:nvPr/>
        </p:nvSpPr>
        <p:spPr>
          <a:xfrm>
            <a:off x="9972675" y="358140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02FB7A2-B53B-44C9-B782-847C7F4389CE}"/>
              </a:ext>
            </a:extLst>
          </p:cNvPr>
          <p:cNvSpPr txBox="1"/>
          <p:nvPr/>
        </p:nvSpPr>
        <p:spPr>
          <a:xfrm>
            <a:off x="1057275" y="4591050"/>
            <a:ext cx="917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gồm</a:t>
            </a:r>
            <a:r>
              <a:rPr lang="en-US" sz="3200" dirty="0"/>
              <a:t>: 3 </a:t>
            </a:r>
            <a:r>
              <a:rPr lang="en-US" sz="3200" dirty="0" err="1"/>
              <a:t>nghìn</a:t>
            </a:r>
            <a:r>
              <a:rPr lang="en-US" sz="3200" dirty="0"/>
              <a:t>, 4 </a:t>
            </a:r>
            <a:r>
              <a:rPr lang="en-US" sz="3200" dirty="0" err="1"/>
              <a:t>trăm</a:t>
            </a:r>
            <a:r>
              <a:rPr lang="en-US" sz="3200" dirty="0"/>
              <a:t>, 2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1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52107E0-EF13-4DF7-99B8-20663CC0A001}"/>
              </a:ext>
            </a:extLst>
          </p:cNvPr>
          <p:cNvSpPr txBox="1"/>
          <p:nvPr/>
        </p:nvSpPr>
        <p:spPr>
          <a:xfrm>
            <a:off x="1047751" y="5362575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3 421.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Ba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trăm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mươi</a:t>
            </a:r>
            <a:r>
              <a:rPr lang="en-US" sz="3200" dirty="0"/>
              <a:t> </a:t>
            </a:r>
            <a:r>
              <a:rPr lang="en-US" sz="3200" dirty="0" err="1"/>
              <a:t>mốt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8538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6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1598" r="76854" b="51660"/>
          <a:stretch/>
        </p:blipFill>
        <p:spPr>
          <a:xfrm>
            <a:off x="3281876" y="342471"/>
            <a:ext cx="5628248" cy="6301484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547974" y="0"/>
            <a:ext cx="3753492" cy="2287712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5333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endParaRPr lang="en-US" sz="5333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6472136" y="620449"/>
            <a:ext cx="3839184" cy="619564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3771901" y="415047"/>
            <a:ext cx="3799354" cy="2062264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i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 chăm sóc Cà rốt giúp bác nhé!</a:t>
            </a:r>
            <a:endParaRPr lang="en-US" sz="3200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470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=""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9536422" y="2853276"/>
            <a:ext cx="2244993" cy="36229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1267733" y="563336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>
                <a:solidFill>
                  <a:srgbClr val="F0F1D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825486" y="553846"/>
            <a:ext cx="791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A25282E-3C35-49D4-90A2-EA0B395FE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862" y="1281112"/>
            <a:ext cx="7539038" cy="2590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8D2F705-87DE-482E-B6BD-E87BA21E6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825" y="4076700"/>
            <a:ext cx="702061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9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1" name="Picture 40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1E382A98-0474-427B-84D0-07E0AEB7E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3438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582" y="4102382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=""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DA000F0-0327-46C8-98A0-6D97D349AB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093BCDA0-8E05-426F-BB86-4963808BAB00}"/>
              </a:ext>
            </a:extLst>
          </p:cNvPr>
          <p:cNvCxnSpPr/>
          <p:nvPr/>
        </p:nvCxnSpPr>
        <p:spPr>
          <a:xfrm>
            <a:off x="4514850" y="1962150"/>
            <a:ext cx="1438275" cy="962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83 0.81604 L 0.47083 0.81635 C 0.47135 0.80648 0.47204 0.79629 0.47083 0.78672 C 0.46944 0.77746 0.46875 0.76604 0.46527 0.75895 C 0.45972 0.74783 0.45729 0.74135 0.45208 0.73302 C 0.44861 0.72808 0.44583 0.72129 0.44218 0.71851 L 0.43645 0.71419 C 0.4342 0.71018 0.43211 0.70586 0.42951 0.70246 C 0.42673 0.69907 0.42395 0.6966 0.421 0.69382 C 0.41961 0.69259 0.41805 0.69135 0.41684 0.6895 C 0.41527 0.68703 0.41371 0.68456 0.4118 0.6824 C 0.41128 0.68148 0.41059 0.68148 0.40972 0.68055 C 0.40191 0.67469 0.40659 0.67685 0.39791 0.675 C 0.39687 0.67407 0.39548 0.67253 0.39444 0.67222 C 0.39253 0.67129 0.39062 0.67067 0.38871 0.67067 C 0.38211 0.66975 0.37569 0.66944 0.36909 0.66913 C 0.34097 0.66203 0.34826 0.66234 0.29895 0.67222 C 0.29375 0.67314 0.28871 0.67746 0.2835 0.68055 C 0.27638 0.68549 0.26927 0.69166 0.26232 0.69814 C 0.25954 0.70092 0.25677 0.70432 0.25399 0.70679 C 0.25052 0.71018 0.24652 0.71234 0.2427 0.71574 C 0.23611 0.72129 0.22951 0.72746 0.22326 0.73302 C 0.221 0.73518 0.2184 0.73672 0.21614 0.73888 C 0.20173 0.75092 0.21996 0.7358 0.20711 0.74753 C 0.20434 0.75 0.19861 0.75493 0.19861 0.75493 C 0.18802 0.77253 0.20451 0.74629 0.18871 0.76512 C 0.1776 0.77808 0.18923 0.76388 0.18038 0.77654 C 0.17934 0.77839 0.17795 0.77932 0.17691 0.78086 C 0.17621 0.78179 0.17552 0.78302 0.17465 0.78395 C 0.17413 0.78734 0.17326 0.79074 0.17256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216" y="4129607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=""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="" xmlns:a16="http://schemas.microsoft.com/office/drawing/2014/main" id="{08E4B4DE-319A-42BD-B896-444357D51B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386361" y="4353891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86D2A1E-1998-4084-BD19-24AE36F4FC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5BDDD0A6-FB40-45D7-8DA8-96C917EB1F78}"/>
              </a:ext>
            </a:extLst>
          </p:cNvPr>
          <p:cNvCxnSpPr>
            <a:cxnSpLocks/>
          </p:cNvCxnSpPr>
          <p:nvPr/>
        </p:nvCxnSpPr>
        <p:spPr>
          <a:xfrm flipH="1">
            <a:off x="4533900" y="1952625"/>
            <a:ext cx="1362075" cy="666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9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78 0.81604 L 0.59878 0.81635 C 0.59965 0.80648 0.60052 0.79629 0.59878 0.78672 C 0.59687 0.77746 0.59583 0.76604 0.59079 0.75895 C 0.58298 0.74783 0.57951 0.74135 0.57204 0.73302 C 0.56701 0.72808 0.56302 0.72129 0.55781 0.71851 L 0.54965 0.71419 C 0.54652 0.71018 0.54357 0.70586 0.53975 0.70246 C 0.53576 0.69907 0.53177 0.6966 0.5276 0.69382 C 0.52569 0.69259 0.52343 0.69135 0.5217 0.6895 C 0.51944 0.68703 0.51718 0.68456 0.51441 0.6824 C 0.51371 0.68148 0.51267 0.68148 0.51145 0.68055 C 0.50034 0.67469 0.50711 0.67685 0.49461 0.675 C 0.49322 0.67407 0.49114 0.67253 0.48975 0.67222 C 0.48697 0.67129 0.4842 0.67067 0.48142 0.67067 C 0.47204 0.66975 0.46284 0.66944 0.45347 0.66913 C 0.41336 0.66203 0.42378 0.66234 0.35329 0.67222 C 0.34583 0.67314 0.33871 0.67746 0.33125 0.68055 C 0.321 0.68549 0.31093 0.69166 0.30086 0.69814 C 0.29704 0.70092 0.29305 0.70432 0.28906 0.70679 C 0.28402 0.71018 0.27829 0.71234 0.27291 0.71574 C 0.26354 0.72129 0.25399 0.72746 0.24513 0.73302 C 0.24184 0.73518 0.23819 0.73672 0.23489 0.73888 C 0.21441 0.75092 0.24045 0.7358 0.22204 0.74753 C 0.21805 0.75 0.20989 0.75493 0.20989 0.75524 C 0.19479 0.77253 0.2184 0.74629 0.19583 0.76512 C 0.17986 0.77808 0.19652 0.76388 0.18385 0.77654 C 0.18246 0.77839 0.18038 0.77932 0.17899 0.78086 C 0.17795 0.78179 0.17691 0.78302 0.17569 0.78395 C 0.175 0.78734 0.17378 0.79074 0.17274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477" y="4059046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=""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="" xmlns:a16="http://schemas.microsoft.com/office/drawing/2014/main" id="{2DC2612F-8D72-42B9-BE83-2821D9441F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236018" y="4100699"/>
            <a:ext cx="1159815" cy="11047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="" xmlns:a16="http://schemas.microsoft.com/office/drawing/2014/main" id="{29B9E9FA-E09F-4C97-9570-C09CC9A97A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826689" y="417903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8533FA1-1F8C-45C2-B51D-4D02E43485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1874" y="25241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BA7863E1-8F4C-46D1-AE3B-D2A8646F0E6A}"/>
              </a:ext>
            </a:extLst>
          </p:cNvPr>
          <p:cNvCxnSpPr>
            <a:cxnSpLocks/>
          </p:cNvCxnSpPr>
          <p:nvPr/>
        </p:nvCxnSpPr>
        <p:spPr>
          <a:xfrm>
            <a:off x="7439025" y="1981200"/>
            <a:ext cx="1343025" cy="581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559 0.81604 L 0.73559 0.81635 C 0.73663 0.80648 0.73784 0.79629 0.73559 0.78672 C 0.73298 0.77746 0.73159 0.76604 0.725 0.75895 C 0.71458 0.74783 0.71006 0.74135 0.70017 0.73302 C 0.69357 0.72808 0.68836 0.72129 0.68159 0.71851 L 0.67066 0.71419 C 0.66649 0.71018 0.6625 0.70586 0.65763 0.70246 C 0.65243 0.69907 0.64722 0.6966 0.64149 0.69382 C 0.63888 0.69259 0.63593 0.69135 0.63368 0.6895 C 0.63072 0.68703 0.62777 0.68456 0.62413 0.6824 C 0.62326 0.68148 0.62187 0.68148 0.62031 0.68055 C 0.60555 0.67469 0.61441 0.67685 0.59809 0.675 C 0.596 0.67407 0.5934 0.67253 0.59149 0.67222 C 0.58784 0.67129 0.5842 0.67067 0.58072 0.67067 C 0.56822 0.66975 0.55607 0.66944 0.54357 0.66913 C 0.49062 0.66203 0.50434 0.66234 0.41128 0.67222 C 0.40156 0.67314 0.39201 0.67746 0.38229 0.68055 C 0.36875 0.68549 0.35538 0.69166 0.34218 0.69814 C 0.33697 0.70092 0.33177 0.70432 0.32656 0.70679 C 0.31996 0.71018 0.3125 0.71234 0.3052 0.71574 C 0.29288 0.72129 0.28038 0.72746 0.26857 0.73302 C 0.26423 0.73518 0.25937 0.73672 0.2552 0.73888 C 0.22795 0.75092 0.26232 0.7358 0.23819 0.74753 C 0.23281 0.75 0.22204 0.75493 0.22204 0.75524 C 0.20208 0.77253 0.23316 0.74629 0.20347 0.76512 C 0.18246 0.77808 0.20434 0.76388 0.18767 0.77654 C 0.18576 0.77839 0.18316 0.77932 0.18107 0.78086 C 0.17986 0.78179 0.17847 0.78302 0.17691 0.78395 C 0.17586 0.78734 0.1743 0.79074 0.17291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=""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373" y="4093571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=""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5D95F4C0-B0EF-4EA4-8353-FB09873E07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79513" y="4236259"/>
            <a:ext cx="1159815" cy="110472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="" xmlns:a16="http://schemas.microsoft.com/office/drawing/2014/main" id="{A064558C-65E1-4587-BE1C-56FFD99FD7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583830" y="4236261"/>
            <a:ext cx="1159815" cy="110472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="" xmlns:a16="http://schemas.microsoft.com/office/drawing/2014/main" id="{CEB4C526-2B6B-4881-8983-7712C305BB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040481" y="420865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=""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218FBD4-7ABE-419D-9CB7-3E3F381846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3774" y="71437"/>
            <a:ext cx="6172201" cy="373133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E4238C97-CC7B-4E7F-AFAD-0CA4808F94F3}"/>
              </a:ext>
            </a:extLst>
          </p:cNvPr>
          <p:cNvCxnSpPr>
            <a:cxnSpLocks/>
          </p:cNvCxnSpPr>
          <p:nvPr/>
        </p:nvCxnSpPr>
        <p:spPr>
          <a:xfrm flipH="1">
            <a:off x="7496175" y="1866900"/>
            <a:ext cx="1085850" cy="514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513 0.81604 L 0.89513 0.81635 C 0.89635 0.80648 0.89791 0.79629 0.89513 0.78672 C 0.89166 0.77746 0.88993 0.76604 0.88142 0.75895 C 0.86805 0.74783 0.86232 0.74135 0.84965 0.73302 C 0.84114 0.72808 0.83454 0.72129 0.82569 0.71851 L 0.8118 0.71419 C 0.80642 0.71018 0.80121 0.70586 0.79496 0.70246 C 0.78836 0.69907 0.78159 0.6966 0.7743 0.69382 C 0.771 0.69259 0.76718 0.69135 0.76423 0.6895 C 0.76059 0.68703 0.75677 0.68456 0.75208 0.6824 C 0.75086 0.68148 0.74913 0.68148 0.74722 0.68055 C 0.72812 0.67469 0.73958 0.67685 0.71857 0.675 C 0.71597 0.67407 0.71267 0.67253 0.71024 0.67222 C 0.70555 0.67129 0.70086 0.67067 0.69635 0.67067 C 0.68038 0.66975 0.66475 0.66944 0.64861 0.66913 C 0.58072 0.66203 0.59826 0.66234 0.47899 0.67222 C 0.46649 0.67314 0.45416 0.67746 0.44166 0.68055 C 0.4243 0.68549 0.40711 0.69166 0.39027 0.69814 C 0.3835 0.70092 0.37691 0.70432 0.37013 0.70679 C 0.3618 0.71018 0.35225 0.71234 0.34288 0.71574 C 0.32708 0.72129 0.31093 0.72746 0.29583 0.73302 C 0.29027 0.73518 0.28402 0.73672 0.27864 0.73888 C 0.24375 0.75092 0.28784 0.7358 0.25677 0.74753 C 0.25 0.75 0.23611 0.75493 0.23611 0.75524 C 0.21041 0.77253 0.25034 0.74629 0.21232 0.76512 C 0.18524 0.77808 0.21336 0.76388 0.19201 0.77654 C 0.18958 0.77839 0.18628 0.77932 0.1835 0.78086 C 0.18194 0.78179 0.1802 0.78302 0.17812 0.78395 C 0.17691 0.78734 0.17482 0.79074 0.17309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6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233" y="0"/>
            <a:ext cx="14188273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0775" y="4220307"/>
            <a:ext cx="4662435" cy="24919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570" y="4666083"/>
            <a:ext cx="4608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7AC08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 TRẠI VUI NHỘN</a:t>
            </a:r>
          </a:p>
        </p:txBody>
      </p:sp>
      <p:pic>
        <p:nvPicPr>
          <p:cNvPr id="5" name="Picture 4" descr="Walking Duck Sticker">
            <a:extLst>
              <a:ext uri="{FF2B5EF4-FFF2-40B4-BE49-F238E27FC236}">
                <a16:creationId xmlns="" xmlns:a16="http://schemas.microsoft.com/office/drawing/2014/main" id="{F5290F9D-760E-44D0-A5B0-7812DDFC1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1611" y="3708399"/>
            <a:ext cx="4907956" cy="368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17284E-7 L -0.1066 0.0021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cùng mình đi thăm ao nuôi vịt của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  <a:endParaRPr lang="vi-VN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0905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5380FBE-1B37-4762-8139-B068EFD2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86186D2-47DE-442D-8B27-2A557A1E4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224059" y="5056282"/>
            <a:ext cx="1051256" cy="995465"/>
          </a:xfrm>
          <a:prstGeom prst="rect">
            <a:avLst/>
          </a:prstGeom>
        </p:spPr>
      </p:pic>
      <p:pic>
        <p:nvPicPr>
          <p:cNvPr id="5" name="Picture 2" descr="Donald Duck Disney Sticker">
            <a:extLst>
              <a:ext uri="{FF2B5EF4-FFF2-40B4-BE49-F238E27FC236}">
                <a16:creationId xmlns="" xmlns:a16="http://schemas.microsoft.com/office/drawing/2014/main" id="{F0CE257B-5DA4-41B6-9BBB-B0578C8C99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nald Duck Disney Sticker">
            <a:extLst>
              <a:ext uri="{FF2B5EF4-FFF2-40B4-BE49-F238E27FC236}">
                <a16:creationId xmlns="" xmlns:a16="http://schemas.microsoft.com/office/drawing/2014/main" id="{02ACD504-D527-403D-9349-72648161B1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unime art animation cool sticker Sticker">
            <a:extLst>
              <a:ext uri="{FF2B5EF4-FFF2-40B4-BE49-F238E27FC236}">
                <a16:creationId xmlns="" xmlns:a16="http://schemas.microsoft.com/office/drawing/2014/main" id="{E98F9EA5-ED6B-4E7B-9F20-60E76CA09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1879" y="3214673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nald Duck Disney Sticker">
            <a:extLst>
              <a:ext uri="{FF2B5EF4-FFF2-40B4-BE49-F238E27FC236}">
                <a16:creationId xmlns="" xmlns:a16="http://schemas.microsoft.com/office/drawing/2014/main" id="{87BDE133-6029-4A36-9A85-0D53BCF35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unime art animation cool sticker Sticker">
            <a:extLst>
              <a:ext uri="{FF2B5EF4-FFF2-40B4-BE49-F238E27FC236}">
                <a16:creationId xmlns="" xmlns:a16="http://schemas.microsoft.com/office/drawing/2014/main" id="{18DB8136-0C0D-42B9-9BFC-917EFB40D7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4977" y="342900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unime art animation cool sticker Sticker">
            <a:extLst>
              <a:ext uri="{FF2B5EF4-FFF2-40B4-BE49-F238E27FC236}">
                <a16:creationId xmlns="" xmlns:a16="http://schemas.microsoft.com/office/drawing/2014/main" id="{ED322081-59A8-4BFE-98D2-F68C546133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8443" y="4012749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unime art animation cool sticker Sticker">
            <a:extLst>
              <a:ext uri="{FF2B5EF4-FFF2-40B4-BE49-F238E27FC236}">
                <a16:creationId xmlns="" xmlns:a16="http://schemas.microsoft.com/office/drawing/2014/main" id="{E0AEAFCE-9F90-4B1C-8489-BF2A11127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0548" y="3537206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unime art animation cool sticker Sticker">
            <a:extLst>
              <a:ext uri="{FF2B5EF4-FFF2-40B4-BE49-F238E27FC236}">
                <a16:creationId xmlns="" xmlns:a16="http://schemas.microsoft.com/office/drawing/2014/main" id="{E94A1454-02F0-43A2-B124-C0556B835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2599" y="404978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B1C0FF07-D2D4-40E9-BF4C-8B01B07EF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nald Duck Disney Sticker">
            <a:extLst>
              <a:ext uri="{FF2B5EF4-FFF2-40B4-BE49-F238E27FC236}">
                <a16:creationId xmlns="" xmlns:a16="http://schemas.microsoft.com/office/drawing/2014/main" id="{308D0069-F760-4DD0-9C99-F210A15FE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0CC9793E-5F92-446C-A1D8-2E226704D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6DBD72A2-ED4A-4030-B7B9-DC31F73B3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B74BED5D-8DD1-43EB-BB09-A9ED29B71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D6F323EC-4F98-4074-BC70-E02F27620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CD32C58-13FD-4DEC-8854-83E264FEF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393116" y="5171897"/>
            <a:ext cx="1051256" cy="9954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C54EAB1-B3E0-4917-93D5-4DAAA8A5A4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3341860" y="5171897"/>
            <a:ext cx="1051256" cy="99546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D5E53BB3-7D10-49EA-A300-2900E7EC0592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D315809-C010-4A5C-B7F1-A4A343D60EF0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4B62E0B-66CA-4B96-8DA6-5D139D82E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329" y="1266825"/>
            <a:ext cx="11554296" cy="147188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98D89554-B780-450F-AF17-2EA74C4D1E40}"/>
              </a:ext>
            </a:extLst>
          </p:cNvPr>
          <p:cNvSpPr/>
          <p:nvPr/>
        </p:nvSpPr>
        <p:spPr>
          <a:xfrm>
            <a:off x="4457700" y="20193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2D030EF2-5730-49B4-B7F2-1A0C10106E87}"/>
              </a:ext>
            </a:extLst>
          </p:cNvPr>
          <p:cNvSpPr/>
          <p:nvPr/>
        </p:nvSpPr>
        <p:spPr>
          <a:xfrm>
            <a:off x="5638800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2B4E439C-95BC-426B-AF31-E06E414A9188}"/>
              </a:ext>
            </a:extLst>
          </p:cNvPr>
          <p:cNvSpPr/>
          <p:nvPr/>
        </p:nvSpPr>
        <p:spPr>
          <a:xfrm>
            <a:off x="6867525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/>
              <a:t>2 </a:t>
            </a:r>
            <a:r>
              <a:rPr lang="en-US" sz="2400" b="1" smtClean="0"/>
              <a:t>972</a:t>
            </a:r>
            <a:endParaRPr lang="en-US" sz="2400" b="1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ED36344E-FA7E-408A-B86D-FEBE12FD5166}"/>
              </a:ext>
            </a:extLst>
          </p:cNvPr>
          <p:cNvSpPr/>
          <p:nvPr/>
        </p:nvSpPr>
        <p:spPr>
          <a:xfrm>
            <a:off x="901065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871CF761-8984-4E4C-AAB9-D1B1BA254044}"/>
              </a:ext>
            </a:extLst>
          </p:cNvPr>
          <p:cNvSpPr/>
          <p:nvPr/>
        </p:nvSpPr>
        <p:spPr>
          <a:xfrm>
            <a:off x="1028700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2 975</a:t>
            </a:r>
          </a:p>
        </p:txBody>
      </p:sp>
    </p:spTree>
    <p:extLst>
      <p:ext uri="{BB962C8B-B14F-4D97-AF65-F5344CB8AC3E}">
        <p14:creationId xmlns:p14="http://schemas.microsoft.com/office/powerpoint/2010/main" val="3639187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B3D4A5B-ABA5-4CC5-AA43-F2D78BF5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76" y="9525"/>
            <a:ext cx="12192000" cy="6848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C4035AE-8A92-40F2-B69E-3C7390986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6015724" y="6853437"/>
            <a:ext cx="1051256" cy="995465"/>
          </a:xfrm>
          <a:prstGeom prst="rect">
            <a:avLst/>
          </a:prstGeom>
        </p:spPr>
      </p:pic>
      <p:pic>
        <p:nvPicPr>
          <p:cNvPr id="2050" name="Picture 2" descr="Donald Duck Disney Sticker">
            <a:extLst>
              <a:ext uri="{FF2B5EF4-FFF2-40B4-BE49-F238E27FC236}">
                <a16:creationId xmlns="" xmlns:a16="http://schemas.microsoft.com/office/drawing/2014/main" id="{8DAB6A65-E028-4D1D-A673-EF2040CFA1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onald Duck Disney Sticker">
            <a:extLst>
              <a:ext uri="{FF2B5EF4-FFF2-40B4-BE49-F238E27FC236}">
                <a16:creationId xmlns="" xmlns:a16="http://schemas.microsoft.com/office/drawing/2014/main" id="{4D9CF61A-4B62-4E74-A64E-156FF55069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unime art animation cool sticker Sticker">
            <a:extLst>
              <a:ext uri="{FF2B5EF4-FFF2-40B4-BE49-F238E27FC236}">
                <a16:creationId xmlns="" xmlns:a16="http://schemas.microsoft.com/office/drawing/2014/main" id="{052DFC97-27F7-4954-9D0B-F237DAA31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6589" y="4344102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onald Duck Disney Sticker">
            <a:extLst>
              <a:ext uri="{FF2B5EF4-FFF2-40B4-BE49-F238E27FC236}">
                <a16:creationId xmlns="" xmlns:a16="http://schemas.microsoft.com/office/drawing/2014/main" id="{CD8A19B8-CD27-479F-B9FB-882F7B8CA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Lunime art animation cool sticker Sticker">
            <a:extLst>
              <a:ext uri="{FF2B5EF4-FFF2-40B4-BE49-F238E27FC236}">
                <a16:creationId xmlns="" xmlns:a16="http://schemas.microsoft.com/office/drawing/2014/main" id="{C784F130-27D3-41CA-A302-A49FF6B051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688" y="455843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Lunime art animation cool sticker Sticker">
            <a:extLst>
              <a:ext uri="{FF2B5EF4-FFF2-40B4-BE49-F238E27FC236}">
                <a16:creationId xmlns="" xmlns:a16="http://schemas.microsoft.com/office/drawing/2014/main" id="{8D361DE3-60C0-4293-B5B0-6D62BCFB87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3153" y="5142178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unime art animation cool sticker Sticker">
            <a:extLst>
              <a:ext uri="{FF2B5EF4-FFF2-40B4-BE49-F238E27FC236}">
                <a16:creationId xmlns="" xmlns:a16="http://schemas.microsoft.com/office/drawing/2014/main" id="{65AC482D-67FB-4D25-9881-6E98DF98AD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5259" y="4666635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Lunime art animation cool sticker Sticker">
            <a:extLst>
              <a:ext uri="{FF2B5EF4-FFF2-40B4-BE49-F238E27FC236}">
                <a16:creationId xmlns="" xmlns:a16="http://schemas.microsoft.com/office/drawing/2014/main" id="{A021D5BC-740D-45E8-ABC0-8706E19D6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7309" y="517921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138549C5-704D-4314-AF66-B85E1CB3B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onald Duck Disney Sticker">
            <a:extLst>
              <a:ext uri="{FF2B5EF4-FFF2-40B4-BE49-F238E27FC236}">
                <a16:creationId xmlns="" xmlns:a16="http://schemas.microsoft.com/office/drawing/2014/main" id="{D8FEC56D-5E01-4E96-8DB0-9CBB93A1C6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622986A5-4DF6-44BA-82F1-1D11FD77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41BE2985-4A74-4B42-A83E-93D87C7E5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1CC1DFA1-D42F-43EB-A405-1F5D31720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Vẽ con vịt Clip nghệ thuật - vịt png tải về - Miễn phí trong suốt Cảm Xúc  png Tải về.">
            <a:extLst>
              <a:ext uri="{FF2B5EF4-FFF2-40B4-BE49-F238E27FC236}">
                <a16:creationId xmlns="" xmlns:a16="http://schemas.microsoft.com/office/drawing/2014/main" id="{8065985A-6EDC-4AD6-AFEE-BE208AD06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60488337-14DF-4F5B-B6AD-9A3449F8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184781" y="6969051"/>
            <a:ext cx="1051256" cy="9954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C11D2451-4127-4836-B79E-2EA01B96B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133525" y="6969051"/>
            <a:ext cx="1051256" cy="9954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7BECB83D-812A-4F57-8E37-F333F7A425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52851" y="2359169"/>
            <a:ext cx="2029424" cy="31326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A9220B8F-7AEB-4BC8-A5AF-8D799148A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98571" l="9585" r="89617">
                        <a14:foregroundMark x1="49681" y1="5857" x2="66294" y2="9571"/>
                        <a14:foregroundMark x1="57668" y1="2429" x2="65176" y2="3000"/>
                        <a14:foregroundMark x1="62939" y1="33143" x2="63578" y2="62286"/>
                        <a14:foregroundMark x1="56550" y1="85143" x2="57987" y2="96857"/>
                        <a14:foregroundMark x1="71246" y1="84000" x2="77636" y2="98286"/>
                        <a14:foregroundMark x1="81150" y1="96571" x2="84824" y2="96286"/>
                        <a14:foregroundMark x1="53834" y1="35286" x2="54952" y2="40000"/>
                        <a14:foregroundMark x1="61821" y1="9143" x2="64377" y2="20714"/>
                        <a14:foregroundMark x1="64696" y1="29143" x2="69808" y2="72143"/>
                        <a14:foregroundMark x1="59585" y1="98571" x2="59585" y2="9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098" y="1378246"/>
            <a:ext cx="2351445" cy="2629412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="" xmlns:a16="http://schemas.microsoft.com/office/drawing/2014/main" id="{A061F3A3-4CC5-4A6F-B15F-A5EADAE53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00" b="90000" l="10000" r="90000">
                        <a14:foregroundMark x1="43571" y1="7500" x2="43571" y2="7500"/>
                        <a14:foregroundMark x1="46714" y1="30463" x2="49000" y2="48426"/>
                        <a14:foregroundMark x1="83286" y1="24259" x2="83286" y2="25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7095" y="1506224"/>
            <a:ext cx="2287179" cy="3528789"/>
          </a:xfrm>
          <a:prstGeom prst="rect">
            <a:avLst/>
          </a:prstGeom>
        </p:spPr>
      </p:pic>
      <p:sp>
        <p:nvSpPr>
          <p:cNvPr id="2055" name="Rectangle: Rounded Corners 2054">
            <a:extLst>
              <a:ext uri="{FF2B5EF4-FFF2-40B4-BE49-F238E27FC236}">
                <a16:creationId xmlns="" xmlns:a16="http://schemas.microsoft.com/office/drawing/2014/main" id="{F6938D0D-763E-4341-A64D-A5D943931DA3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2217E99-6D87-4BEB-B67D-927CDADB68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524" y="1062997"/>
            <a:ext cx="11458575" cy="131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7A48938-EC59-4805-B4D4-4EFDBE29C243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9386896-7215-42A8-BEA2-EF02228E4D88}"/>
              </a:ext>
            </a:extLst>
          </p:cNvPr>
          <p:cNvSpPr/>
          <p:nvPr/>
        </p:nvSpPr>
        <p:spPr>
          <a:xfrm>
            <a:off x="3295650" y="16764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06C4AD59-8E58-4F28-97CD-4DA3F8BF864A}"/>
              </a:ext>
            </a:extLst>
          </p:cNvPr>
          <p:cNvSpPr/>
          <p:nvPr/>
        </p:nvSpPr>
        <p:spPr>
          <a:xfrm>
            <a:off x="5610225" y="16954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C7B6275C-555C-479E-B0C8-75DBF47EBA92}"/>
              </a:ext>
            </a:extLst>
          </p:cNvPr>
          <p:cNvSpPr/>
          <p:nvPr/>
        </p:nvSpPr>
        <p:spPr>
          <a:xfrm>
            <a:off x="6810375" y="16668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0427983A-AFE7-4011-B974-3E49216C0811}"/>
              </a:ext>
            </a:extLst>
          </p:cNvPr>
          <p:cNvSpPr/>
          <p:nvPr/>
        </p:nvSpPr>
        <p:spPr>
          <a:xfrm>
            <a:off x="9058275" y="172402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5 005</a:t>
            </a:r>
          </a:p>
        </p:txBody>
      </p:sp>
    </p:spTree>
    <p:extLst>
      <p:ext uri="{BB962C8B-B14F-4D97-AF65-F5344CB8AC3E}">
        <p14:creationId xmlns:p14="http://schemas.microsoft.com/office/powerpoint/2010/main" val="3454193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0.25034 -0.0129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6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9753E-6 L 0.25329 -0.0191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95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26423 -0.0385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5679E-6 L 0.25017 0.007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09877E-6 L 0.14079 -0.0756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379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1198 -0.20802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966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0642 -0.2246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04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0.01423 -0.24198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1135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r="8901"/>
          <a:stretch/>
        </p:blipFill>
        <p:spPr>
          <a:xfrm>
            <a:off x="-106533" y="0"/>
            <a:ext cx="12298532" cy="6858000"/>
          </a:xfrm>
          <a:prstGeom prst="rect">
            <a:avLst/>
          </a:prstGeom>
        </p:spPr>
      </p:pic>
      <p:pic>
        <p:nvPicPr>
          <p:cNvPr id="1026" name="Picture 2" descr="Droplet&amp;#39;s Profile | Xanj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4" y="-738326"/>
            <a:ext cx="3164889" cy="31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6643" r="59836" b="50117"/>
          <a:stretch/>
        </p:blipFill>
        <p:spPr>
          <a:xfrm flipH="1">
            <a:off x="-222395" y="1836656"/>
            <a:ext cx="3856168" cy="537884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905653" y="844117"/>
            <a:ext cx="5596367" cy="3164889"/>
          </a:xfrm>
          <a:prstGeom prst="wedgeEllipseCallout">
            <a:avLst>
              <a:gd name="adj1" fmla="val -60997"/>
              <a:gd name="adj2" fmla="val 34000"/>
            </a:avLst>
          </a:prstGeom>
          <a:solidFill>
            <a:schemeClr val="tx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giỏi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quá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tham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vườn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16">
              <a:defRPr/>
            </a:pPr>
            <a:endParaRPr lang="en-US" sz="1867" dirty="0">
              <a:solidFill>
                <a:prstClr val="black"/>
              </a:solidFill>
              <a:latin typeface="等线"/>
              <a:cs typeface="Arial"/>
              <a:sym typeface="Arial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Callout 5">
            <a:extLst>
              <a:ext uri="{FF2B5EF4-FFF2-40B4-BE49-F238E27FC236}">
                <a16:creationId xmlns="" xmlns:a16="http://schemas.microsoft.com/office/drawing/2014/main" id="{CFA02EB7-7522-450D-9976-8EB36B078226}"/>
              </a:ext>
            </a:extLst>
          </p:cNvPr>
          <p:cNvSpPr/>
          <p:nvPr/>
        </p:nvSpPr>
        <p:spPr>
          <a:xfrm>
            <a:off x="6519644" y="3693111"/>
            <a:ext cx="5596367" cy="3164889"/>
          </a:xfrm>
          <a:prstGeom prst="wedgeEllipseCallout">
            <a:avLst>
              <a:gd name="adj1" fmla="val -60642"/>
              <a:gd name="adj2" fmla="val -16561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hoàn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thành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tập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trồng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  <a:extLst>
              <a:ext uri="{FF2B5EF4-FFF2-40B4-BE49-F238E27FC236}">
                <a16:creationId xmlns=""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040127" y="4696721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2741661" y="3380448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  <a:extLst>
              <a:ext uri="{FF2B5EF4-FFF2-40B4-BE49-F238E27FC236}">
                <a16:creationId xmlns=""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767992" y="4715771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469526" y="3399498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=""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501039" y="4728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202572" y="3412533"/>
            <a:ext cx="1505792" cy="17836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87F51A9E-87E4-47E2-8E77-B2CC15CEAF1B}"/>
              </a:ext>
            </a:extLst>
          </p:cNvPr>
          <p:cNvSpPr/>
          <p:nvPr/>
        </p:nvSpPr>
        <p:spPr>
          <a:xfrm>
            <a:off x="819972" y="180974"/>
            <a:ext cx="11067228" cy="33432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516">
              <a:defRPr/>
            </a:pPr>
            <a:endParaRPr lang="en-US" sz="3733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F54295C-4C91-44F8-885B-23EA6D2E6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956594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BCEDC4-216F-4CA4-AE81-323FB9187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974" y="576262"/>
            <a:ext cx="9479363" cy="25765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FCB46BB3-E698-4D69-8CD6-2C6F2D4E8652}"/>
              </a:ext>
            </a:extLst>
          </p:cNvPr>
          <p:cNvSpPr/>
          <p:nvPr/>
        </p:nvSpPr>
        <p:spPr>
          <a:xfrm>
            <a:off x="6800850" y="157162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6 742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012629C9-B4E5-41B7-A38B-FC28A632F5AB}"/>
              </a:ext>
            </a:extLst>
          </p:cNvPr>
          <p:cNvSpPr/>
          <p:nvPr/>
        </p:nvSpPr>
        <p:spPr>
          <a:xfrm>
            <a:off x="6781800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5 630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F7B2274C-3A3D-40AB-9D8D-6B1C549F8898}"/>
              </a:ext>
            </a:extLst>
          </p:cNvPr>
          <p:cNvSpPr/>
          <p:nvPr/>
        </p:nvSpPr>
        <p:spPr>
          <a:xfrm>
            <a:off x="3371850" y="235267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3DC60F7E-F19A-4FA0-A620-D053BDFE0248}"/>
              </a:ext>
            </a:extLst>
          </p:cNvPr>
          <p:cNvSpPr/>
          <p:nvPr/>
        </p:nvSpPr>
        <p:spPr>
          <a:xfrm>
            <a:off x="4505325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5" name="Picture 24">
            <a:hlinkClick r:id="" action="ppaction://noaction"/>
            <a:extLst>
              <a:ext uri="{FF2B5EF4-FFF2-40B4-BE49-F238E27FC236}">
                <a16:creationId xmlns="" xmlns:a16="http://schemas.microsoft.com/office/drawing/2014/main" id="{AA4714A1-B011-4B70-8AAC-FD4B78672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091967" y="4706246"/>
            <a:ext cx="838055" cy="9809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15EE743-ED8B-4DDA-BA17-6EF2B0AA21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793501" y="3389973"/>
            <a:ext cx="1505792" cy="17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21" grpId="0" animBg="1"/>
      <p:bldP spid="22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giỏi quá, giờ thì về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dọn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dẹp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 bác nhé!</a:t>
            </a:r>
          </a:p>
        </p:txBody>
      </p:sp>
    </p:spTree>
    <p:extLst>
      <p:ext uri="{BB962C8B-B14F-4D97-AF65-F5344CB8AC3E}">
        <p14:creationId xmlns:p14="http://schemas.microsoft.com/office/powerpoint/2010/main" val="4264296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=""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-37615" y="3240157"/>
            <a:ext cx="2181847" cy="35210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552651" y="973032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263197" y="558387"/>
            <a:ext cx="1010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Rô – bốt viết các số tròn nghìn lên mỗi tấm biển trên đường đến tòa lâu đài (như hình vẽ). Hỏi mỗi tấm biển có dấu “?” viết số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09D542B-7467-44F7-8812-25E5F4A9B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4" y="2077279"/>
            <a:ext cx="9464813" cy="3389243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="" xmlns:a16="http://schemas.microsoft.com/office/drawing/2014/main" id="{C710920D-820D-4B7B-9006-C28C4B80439E}"/>
              </a:ext>
            </a:extLst>
          </p:cNvPr>
          <p:cNvSpPr/>
          <p:nvPr/>
        </p:nvSpPr>
        <p:spPr>
          <a:xfrm rot="5400000">
            <a:off x="2832651" y="2842591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1439AB2-8B97-4008-B422-87768430FB2E}"/>
              </a:ext>
            </a:extLst>
          </p:cNvPr>
          <p:cNvSpPr txBox="1"/>
          <p:nvPr/>
        </p:nvSpPr>
        <p:spPr>
          <a:xfrm>
            <a:off x="2415209" y="264380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="" xmlns:a16="http://schemas.microsoft.com/office/drawing/2014/main" id="{B052E6A1-4CF7-4559-8543-6E75068820DE}"/>
              </a:ext>
            </a:extLst>
          </p:cNvPr>
          <p:cNvSpPr/>
          <p:nvPr/>
        </p:nvSpPr>
        <p:spPr>
          <a:xfrm rot="5400000">
            <a:off x="3836503" y="2971800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C4B738F-099E-49CF-AE26-1497B4C4B14F}"/>
              </a:ext>
            </a:extLst>
          </p:cNvPr>
          <p:cNvSpPr txBox="1"/>
          <p:nvPr/>
        </p:nvSpPr>
        <p:spPr>
          <a:xfrm>
            <a:off x="3419061" y="2773017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F2520AE-3C10-4B59-A75B-370FEFED7EFA}"/>
              </a:ext>
            </a:extLst>
          </p:cNvPr>
          <p:cNvGrpSpPr/>
          <p:nvPr/>
        </p:nvGrpSpPr>
        <p:grpSpPr>
          <a:xfrm>
            <a:off x="4753369" y="3657677"/>
            <a:ext cx="896687" cy="400110"/>
            <a:chOff x="4753369" y="3657677"/>
            <a:chExt cx="896687" cy="400110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D24848EB-7207-4AFC-8C0D-33E3DE82E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7597BE4F-3E50-408E-90CC-7BF3947962F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4 000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F6081CB-E200-42A4-AD8B-8ED9C2739ADD}"/>
              </a:ext>
            </a:extLst>
          </p:cNvPr>
          <p:cNvGrpSpPr/>
          <p:nvPr/>
        </p:nvGrpSpPr>
        <p:grpSpPr>
          <a:xfrm>
            <a:off x="5687648" y="3796825"/>
            <a:ext cx="896687" cy="400110"/>
            <a:chOff x="4753369" y="3657677"/>
            <a:chExt cx="896687" cy="400110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00983442-93E2-45E8-AB02-512DA8007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77887494-E207-4BA9-8490-D6C6A0D67E9C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5 000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04CE8615-CE2E-430E-85C4-E22DA8DD1B8C}"/>
              </a:ext>
            </a:extLst>
          </p:cNvPr>
          <p:cNvGrpSpPr/>
          <p:nvPr/>
        </p:nvGrpSpPr>
        <p:grpSpPr>
          <a:xfrm>
            <a:off x="7307726" y="4263965"/>
            <a:ext cx="896687" cy="400110"/>
            <a:chOff x="4753369" y="3657677"/>
            <a:chExt cx="896687" cy="400110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204749F4-406D-4FB3-ABB3-83E377239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AF9D0C54-4EC0-4CAE-BE9D-0DAC7A5AECD6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7 000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E055F33-2D8F-4295-808A-B154A25D466A}"/>
              </a:ext>
            </a:extLst>
          </p:cNvPr>
          <p:cNvGrpSpPr/>
          <p:nvPr/>
        </p:nvGrpSpPr>
        <p:grpSpPr>
          <a:xfrm rot="19865861">
            <a:off x="7784804" y="3697435"/>
            <a:ext cx="896687" cy="400110"/>
            <a:chOff x="4753369" y="3657677"/>
            <a:chExt cx="896687" cy="400110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49016CC3-CFF4-4838-9C1F-5E61DC7C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CE688EDD-54B5-427B-8142-4C23E9B9B58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8 000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B08BE692-45D1-437F-8EA4-47199C64D635}"/>
              </a:ext>
            </a:extLst>
          </p:cNvPr>
          <p:cNvGrpSpPr/>
          <p:nvPr/>
        </p:nvGrpSpPr>
        <p:grpSpPr>
          <a:xfrm rot="312127">
            <a:off x="8768780" y="3657678"/>
            <a:ext cx="896687" cy="400110"/>
            <a:chOff x="4753369" y="3657677"/>
            <a:chExt cx="896687" cy="400110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A9922C10-66DA-400B-8301-33EE8623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9B3B07F3-2854-4F5B-9B97-A0105CBBD0E9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9 000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671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29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559199" y="2655709"/>
              <a:ext cx="4602823" cy="126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53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TẠM BIỆT VÀ HẸN GẶP LẠI</a:t>
              </a: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95062E-6 L -0.66042 -0.0117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5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489" y="0"/>
            <a:ext cx="15041365" cy="6858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52" name="Oval Callout 51"/>
          <p:cNvSpPr/>
          <p:nvPr/>
        </p:nvSpPr>
        <p:spPr>
          <a:xfrm>
            <a:off x="3699153" y="-9920"/>
            <a:ext cx="3942113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công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54" name="Oval Callout 53"/>
          <p:cNvSpPr/>
          <p:nvPr/>
        </p:nvSpPr>
        <p:spPr>
          <a:xfrm>
            <a:off x="3669506" y="-9920"/>
            <a:ext cx="4001405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mừng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vui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vẻ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30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450822" y="2780184"/>
              <a:ext cx="4602823" cy="87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Khám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phá</a:t>
              </a:r>
              <a:endParaRPr lang="en-US" sz="7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66042 -0.0118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="" xmlns:a16="http://schemas.microsoft.com/office/drawing/2014/main" id="{48DADC91-E7BE-4841-B43E-A9E923B0C079}"/>
              </a:ext>
            </a:extLst>
          </p:cNvPr>
          <p:cNvSpPr/>
          <p:nvPr/>
        </p:nvSpPr>
        <p:spPr>
          <a:xfrm>
            <a:off x="4230263" y="564981"/>
            <a:ext cx="4075537" cy="539919"/>
          </a:xfrm>
          <a:prstGeom prst="wedgeRoundRectCallout">
            <a:avLst>
              <a:gd name="adj1" fmla="val 49280"/>
              <a:gd name="adj2" fmla="val 11332"/>
              <a:gd name="adj3" fmla="val 16667"/>
            </a:avLst>
          </a:prstGeom>
          <a:solidFill>
            <a:schemeClr val="tx2">
              <a:lumMod val="95000"/>
            </a:schemeClr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bốn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endParaRPr lang="en-US" sz="3200" b="1" i="1" kern="0" dirty="0">
              <a:solidFill>
                <a:srgbClr val="7030A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00" y="1662112"/>
            <a:ext cx="8303844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9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=""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60" y="1066801"/>
            <a:ext cx="2382578" cy="2228864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=""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gồm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ghép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lại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mỗi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.</a:t>
              </a:r>
              <a:endParaRPr lang="en-US" sz="5333" b="1" kern="0" dirty="0">
                <a:solidFill>
                  <a:srgbClr val="00B050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861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=""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0" y="1038225"/>
            <a:ext cx="1456026" cy="1362089"/>
          </a:xfrm>
          <a:prstGeom prst="rect">
            <a:avLst/>
          </a:prstGeom>
        </p:spPr>
      </p:pic>
      <p:pic>
        <p:nvPicPr>
          <p:cNvPr id="51" name="Picture 50" descr="A picture containing shoji&#10;&#10;Description automatically generated">
            <a:extLst>
              <a:ext uri="{FF2B5EF4-FFF2-40B4-BE49-F238E27FC236}">
                <a16:creationId xmlns="" xmlns:a16="http://schemas.microsoft.com/office/drawing/2014/main" id="{D7E3EDDC-8894-4820-91E7-0ACCB5910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60" y="1933575"/>
            <a:ext cx="1456026" cy="1362089"/>
          </a:xfrm>
          <a:prstGeom prst="rect">
            <a:avLst/>
          </a:prstGeom>
        </p:spPr>
      </p:pic>
      <p:pic>
        <p:nvPicPr>
          <p:cNvPr id="52" name="Picture 51" descr="A picture containing shoji&#10;&#10;Description automatically generated">
            <a:extLst>
              <a:ext uri="{FF2B5EF4-FFF2-40B4-BE49-F238E27FC236}">
                <a16:creationId xmlns="" xmlns:a16="http://schemas.microsoft.com/office/drawing/2014/main" id="{9576F5C8-84FA-422F-A443-AFCB7B500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0" y="2686050"/>
            <a:ext cx="1456026" cy="136208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=""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lớn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612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=""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5BC74C9-9131-4665-9BE8-0651C2FF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647701"/>
            <a:ext cx="1291878" cy="1281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CC759EB-E710-4E6C-99A8-560654DA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1457326"/>
            <a:ext cx="1291878" cy="1281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8201114-A436-48AC-A4D8-6FBF293B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2286001"/>
            <a:ext cx="1291878" cy="1281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B1F294A-6FF2-4C7A-998C-38BD05E87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3190876"/>
            <a:ext cx="1291878" cy="12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27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=""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=""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9300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thanh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7943348-C1D6-47D2-8054-F6742BA6BF4D}"/>
              </a:ext>
            </a:extLst>
          </p:cNvPr>
          <p:cNvGrpSpPr/>
          <p:nvPr/>
        </p:nvGrpSpPr>
        <p:grpSpPr>
          <a:xfrm>
            <a:off x="1137109" y="2371845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60DC3682-767B-45E9-9CDA-55107453A5E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6" name="Group 25">
                <a:extLst>
                  <a:ext uri="{FF2B5EF4-FFF2-40B4-BE49-F238E27FC236}">
                    <a16:creationId xmlns="" xmlns:a16="http://schemas.microsoft.com/office/drawing/2014/main" id="{6A1816D8-18DF-4545-8758-64A8CF06A0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0" name="Rectangle 29">
                  <a:extLst>
                    <a:ext uri="{FF2B5EF4-FFF2-40B4-BE49-F238E27FC236}">
                      <a16:creationId xmlns="" xmlns:a16="http://schemas.microsoft.com/office/drawing/2014/main" id="{A01965B4-0762-431D-BACE-BCA1B4672A4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="" xmlns:a16="http://schemas.microsoft.com/office/drawing/2014/main" id="{EF7D641E-809E-4B1A-B1D0-79456C4B9A9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="" xmlns:a16="http://schemas.microsoft.com/office/drawing/2014/main" id="{D3957CB3-FC61-4621-9876-A1B06E3451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8" name="Rectangle 27">
                  <a:extLst>
                    <a:ext uri="{FF2B5EF4-FFF2-40B4-BE49-F238E27FC236}">
                      <a16:creationId xmlns="" xmlns:a16="http://schemas.microsoft.com/office/drawing/2014/main" id="{75D4ABA0-6A05-457B-98D0-1679DBA2695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="" xmlns:a16="http://schemas.microsoft.com/office/drawing/2014/main" id="{1AA505A2-132F-43F0-9AD7-300FC621798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D4EBFEB2-1A28-4E42-B5EC-C2CBB39F8C63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0" name="Group 19">
                <a:extLst>
                  <a:ext uri="{FF2B5EF4-FFF2-40B4-BE49-F238E27FC236}">
                    <a16:creationId xmlns="" xmlns:a16="http://schemas.microsoft.com/office/drawing/2014/main" id="{6B02DD43-19C7-4C86-BD2A-2CAF7CA6403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4" name="Rectangle 23">
                  <a:extLst>
                    <a:ext uri="{FF2B5EF4-FFF2-40B4-BE49-F238E27FC236}">
                      <a16:creationId xmlns="" xmlns:a16="http://schemas.microsoft.com/office/drawing/2014/main" id="{C3C5D59A-083E-46D3-8950-371454CD3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="" xmlns:a16="http://schemas.microsoft.com/office/drawing/2014/main" id="{4ABD46FD-5DA3-4072-A97E-16A7CF437D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ED039633-E799-4481-9AA4-8F25951C2F4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2" name="Rectangle 21">
                  <a:extLst>
                    <a:ext uri="{FF2B5EF4-FFF2-40B4-BE49-F238E27FC236}">
                      <a16:creationId xmlns="" xmlns:a16="http://schemas.microsoft.com/office/drawing/2014/main" id="{04A80A9B-DFC7-491F-9B73-F48318A6896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="" xmlns:a16="http://schemas.microsoft.com/office/drawing/2014/main" id="{18B4FE48-4BAE-4515-8B26-3A94EDAE10F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5E719434-707D-47D0-8631-B8E2201889A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4F5BFDCF-D8D5-4F1B-9EB7-EE45FDE0B98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93947D33-AC0C-4793-8D98-8DF6B3AE42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F5198E33-BCE8-48BD-BBA7-AC3FE8B01635}"/>
              </a:ext>
            </a:extLst>
          </p:cNvPr>
          <p:cNvGrpSpPr/>
          <p:nvPr/>
        </p:nvGrpSpPr>
        <p:grpSpPr>
          <a:xfrm>
            <a:off x="1499059" y="1028820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7A38181D-9791-493D-A532-5E98BBCF4E5C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44" name="Group 43">
                <a:extLst>
                  <a:ext uri="{FF2B5EF4-FFF2-40B4-BE49-F238E27FC236}">
                    <a16:creationId xmlns="" xmlns:a16="http://schemas.microsoft.com/office/drawing/2014/main" id="{BF87F6C7-42BF-44AE-9C4B-DCEE379B4B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8" name="Rectangle 47">
                  <a:extLst>
                    <a:ext uri="{FF2B5EF4-FFF2-40B4-BE49-F238E27FC236}">
                      <a16:creationId xmlns="" xmlns:a16="http://schemas.microsoft.com/office/drawing/2014/main" id="{C518BEEB-343B-4EA7-A8CB-64472D0FC95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="" xmlns:a16="http://schemas.microsoft.com/office/drawing/2014/main" id="{20D7B761-A47D-4A01-B204-ED38FBB14FC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="" xmlns:a16="http://schemas.microsoft.com/office/drawing/2014/main" id="{320E89FF-58A9-4424-833D-77BD2577330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6" name="Rectangle 45">
                  <a:extLst>
                    <a:ext uri="{FF2B5EF4-FFF2-40B4-BE49-F238E27FC236}">
                      <a16:creationId xmlns="" xmlns:a16="http://schemas.microsoft.com/office/drawing/2014/main" id="{046D9B45-38AA-4FCE-8B8B-2F4880B374B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="" xmlns:a16="http://schemas.microsoft.com/office/drawing/2014/main" id="{A92EA650-851A-4052-AF65-349701F0EE1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ECC5A79E-8611-41E9-B25F-6177C315F3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="" xmlns:a16="http://schemas.microsoft.com/office/drawing/2014/main" id="{9624A3D7-60B8-4E49-A705-B865A3F5B25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="" xmlns:a16="http://schemas.microsoft.com/office/drawing/2014/main" id="{8E69F2E6-E97E-47A7-A56D-ECC87E08BF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="" xmlns:a16="http://schemas.microsoft.com/office/drawing/2014/main" id="{C4897494-8745-419F-8993-A9112CA3A5D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="" xmlns:a16="http://schemas.microsoft.com/office/drawing/2014/main" id="{4D6C5E37-7C3D-42D4-8BB3-5DFA0175C2E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0" name="Rectangle 39">
                  <a:extLst>
                    <a:ext uri="{FF2B5EF4-FFF2-40B4-BE49-F238E27FC236}">
                      <a16:creationId xmlns="" xmlns:a16="http://schemas.microsoft.com/office/drawing/2014/main" id="{2DF68608-4801-4BF6-A537-39B5D13A26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="" xmlns:a16="http://schemas.microsoft.com/office/drawing/2014/main" id="{071203D3-A717-4E5B-BA83-3803ADCE2A0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08B9399D-3618-48EB-9D69-AD6775075B3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="" xmlns:a16="http://schemas.microsoft.com/office/drawing/2014/main" id="{286A45B6-2749-4536-A0F9-391106AE6DE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="" xmlns:a16="http://schemas.microsoft.com/office/drawing/2014/main" id="{BA86907D-6FFF-46AE-AD5F-63D606EFFFD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4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402</Words>
  <Application>Microsoft Office PowerPoint</Application>
  <PresentationFormat>Custom</PresentationFormat>
  <Paragraphs>70</Paragraphs>
  <Slides>28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Farm Animals Day by Slidesgo</vt:lpstr>
      <vt:lpstr>Weltkindertag! by Slidego</vt:lpstr>
      <vt:lpstr>Office 主题​​</vt:lpstr>
      <vt:lpstr>3_Office 主题​​</vt:lpstr>
      <vt:lpstr>1_Farm Animals Day by Slidesgo</vt:lpstr>
      <vt:lpstr>2_Farm Animals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2022-10-07T23:20:52Z</dcterms:created>
  <dcterms:modified xsi:type="dcterms:W3CDTF">2024-01-15T02:25:12Z</dcterms:modified>
</cp:coreProperties>
</file>