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56" r:id="rId3"/>
    <p:sldId id="257" r:id="rId4"/>
    <p:sldId id="310" r:id="rId5"/>
    <p:sldId id="311" r:id="rId6"/>
    <p:sldId id="312" r:id="rId7"/>
    <p:sldId id="313" r:id="rId8"/>
    <p:sldId id="258" r:id="rId9"/>
    <p:sldId id="259" r:id="rId10"/>
    <p:sldId id="260" r:id="rId11"/>
    <p:sldId id="261" r:id="rId12"/>
    <p:sldId id="263" r:id="rId13"/>
    <p:sldId id="264" r:id="rId14"/>
    <p:sldId id="265" r:id="rId15"/>
    <p:sldId id="266" r:id="rId16"/>
    <p:sldId id="268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8" r:id="rId25"/>
    <p:sldId id="279" r:id="rId26"/>
    <p:sldId id="280" r:id="rId27"/>
    <p:sldId id="281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6" r:id="rId41"/>
    <p:sldId id="297" r:id="rId42"/>
    <p:sldId id="295" r:id="rId43"/>
    <p:sldId id="299" r:id="rId44"/>
    <p:sldId id="298" r:id="rId45"/>
    <p:sldId id="300" r:id="rId46"/>
    <p:sldId id="301" r:id="rId47"/>
    <p:sldId id="315" r:id="rId48"/>
    <p:sldId id="302" r:id="rId49"/>
    <p:sldId id="303" r:id="rId50"/>
    <p:sldId id="304" r:id="rId51"/>
    <p:sldId id="305" r:id="rId52"/>
    <p:sldId id="316" r:id="rId53"/>
    <p:sldId id="307" r:id="rId54"/>
    <p:sldId id="306" r:id="rId55"/>
    <p:sldId id="308" r:id="rId5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102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18/3/2022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slide" Target="slide6.xml"/><Relationship Id="rId18" Type="http://schemas.openxmlformats.org/officeDocument/2006/relationships/image" Target="../media/image14.gif"/><Relationship Id="rId3" Type="http://schemas.openxmlformats.org/officeDocument/2006/relationships/image" Target="../media/image3.jpeg"/><Relationship Id="rId21" Type="http://schemas.openxmlformats.org/officeDocument/2006/relationships/image" Target="../media/image16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3.gif"/><Relationship Id="rId2" Type="http://schemas.openxmlformats.org/officeDocument/2006/relationships/audio" Target="../media/audio1.wav"/><Relationship Id="rId16" Type="http://schemas.openxmlformats.org/officeDocument/2006/relationships/image" Target="../media/image12.png"/><Relationship Id="rId20" Type="http://schemas.openxmlformats.org/officeDocument/2006/relationships/slide" Target="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slide" Target="slide7.xml"/><Relationship Id="rId10" Type="http://schemas.openxmlformats.org/officeDocument/2006/relationships/image" Target="../media/image9.png"/><Relationship Id="rId19" Type="http://schemas.openxmlformats.org/officeDocument/2006/relationships/image" Target="../media/image15.gif"/><Relationship Id="rId4" Type="http://schemas.openxmlformats.org/officeDocument/2006/relationships/image" Target="../media/image4.png"/><Relationship Id="rId9" Type="http://schemas.openxmlformats.org/officeDocument/2006/relationships/slide" Target="slide4.xml"/><Relationship Id="rId14" Type="http://schemas.openxmlformats.org/officeDocument/2006/relationships/image" Target="../media/image11.png"/><Relationship Id="rId22" Type="http://schemas.openxmlformats.org/officeDocument/2006/relationships/image" Target="../media/image1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05327" y="3839280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1 + 2</a:t>
            </a:r>
          </a:p>
        </p:txBody>
      </p:sp>
    </p:spTree>
    <p:extLst>
      <p:ext uri="{BB962C8B-B14F-4D97-AF65-F5344CB8AC3E}">
        <p14:creationId xmlns:p14="http://schemas.microsoft.com/office/powerpoint/2010/main" val="32028583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495" y="675640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176028" y="2696806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2" name="Rectangle 1"/>
          <p:cNvSpPr/>
          <p:nvPr/>
        </p:nvSpPr>
        <p:spPr>
          <a:xfrm>
            <a:off x="812800" y="5141575"/>
            <a:ext cx="1068832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0" i="0" dirty="0">
                <a:solidFill>
                  <a:srgbClr val="383838"/>
                </a:solidFill>
                <a:effectLst/>
                <a:latin typeface="+mj-lt"/>
              </a:rPr>
              <a:t>Hầu hết các loài bọ cánh cam được coi là có lợi vì chúng ăn các loại rệp và côn trùng gây hại cho mùa màng.</a:t>
            </a:r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99226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9964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TỪ KHÓ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778431" y="193963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78431" y="317709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lẳn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8431" y="4414558"/>
            <a:ext cx="2339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ngơ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ngác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9518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731490" y="646546"/>
            <a:ext cx="4433455" cy="701963"/>
          </a:xfrm>
          <a:prstGeom prst="roundRect">
            <a:avLst/>
          </a:prstGeom>
          <a:solidFill>
            <a:srgbClr val="00B05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ĐỌC CÂU</a:t>
            </a:r>
          </a:p>
        </p:txBody>
      </p:sp>
      <p:sp>
        <p:nvSpPr>
          <p:cNvPr id="3" name="Rectangle 2"/>
          <p:cNvSpPr/>
          <p:nvPr/>
        </p:nvSpPr>
        <p:spPr>
          <a:xfrm>
            <a:off x="1136073" y="2791798"/>
            <a:ext cx="103077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Hằng ngày,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em đều bỏ vào chiếc lọ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một chút nước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/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và</a:t>
            </a:r>
            <a:r>
              <a:rPr lang="en-US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000000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những ngọn cỏ xanh non.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010395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1449" y="1390650"/>
            <a:ext cx="2219325" cy="2095500"/>
          </a:xfrm>
          <a:prstGeom prst="ellipse">
            <a:avLst/>
          </a:prstGeom>
          <a:solidFill>
            <a:srgbClr val="F13FBA"/>
          </a:solidFill>
          <a:ln>
            <a:solidFill>
              <a:srgbClr val="F13FBA"/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GIẢI NGHĨA TỪ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3233737" y="563704"/>
            <a:ext cx="8791575" cy="5844891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dirty="0"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306445" y="1156272"/>
            <a:ext cx="4323080" cy="2206338"/>
            <a:chOff x="3638550" y="1181100"/>
            <a:chExt cx="2506184" cy="1724025"/>
          </a:xfrm>
        </p:grpSpPr>
        <p:sp>
          <p:nvSpPr>
            <p:cNvPr id="5" name="Hexagon 4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Tập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tễnh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bên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thấp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7665878" y="1743076"/>
            <a:ext cx="4323080" cy="2206338"/>
            <a:chOff x="3638550" y="1181100"/>
            <a:chExt cx="2506184" cy="1724025"/>
          </a:xfrm>
        </p:grpSpPr>
        <p:sp>
          <p:nvSpPr>
            <p:cNvPr id="9" name="Hexagon 8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Óng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Phản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lánh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trông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mắt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11" name="Group 10"/>
          <p:cNvGrpSpPr/>
          <p:nvPr/>
        </p:nvGrpSpPr>
        <p:grpSpPr>
          <a:xfrm>
            <a:off x="4333350" y="3781998"/>
            <a:ext cx="4323080" cy="2206338"/>
            <a:chOff x="3638550" y="1181100"/>
            <a:chExt cx="2506184" cy="1724025"/>
          </a:xfrm>
        </p:grpSpPr>
        <p:sp>
          <p:nvSpPr>
            <p:cNvPr id="12" name="Hexagon 11"/>
            <p:cNvSpPr/>
            <p:nvPr/>
          </p:nvSpPr>
          <p:spPr>
            <a:xfrm>
              <a:off x="3638550" y="1181100"/>
              <a:ext cx="2506184" cy="1724025"/>
            </a:xfrm>
            <a:prstGeom prst="hexagon">
              <a:avLst/>
            </a:prstGeom>
            <a:blipFill>
              <a:blip r:embed="rId3"/>
              <a:stretch>
                <a:fillRect/>
              </a:stretch>
            </a:blipFill>
            <a:ln>
              <a:solidFill>
                <a:srgbClr val="FF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algn="ctr"/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Dáng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chậm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chạp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phải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mang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vác</a:t>
              </a:r>
              <a:r>
                <a:rPr lang="en-US" sz="3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nặng</a:t>
              </a:r>
              <a:endPara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4272395" y="1621469"/>
              <a:ext cx="1176586" cy="18157"/>
            </a:xfrm>
            <a:prstGeom prst="line">
              <a:avLst/>
            </a:prstGeom>
            <a:ln w="57150">
              <a:prstDash val="sysDash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333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621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39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" name="Oval 3"/>
          <p:cNvSpPr/>
          <p:nvPr/>
        </p:nvSpPr>
        <p:spPr>
          <a:xfrm>
            <a:off x="203199" y="9278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5" name="Oval 4"/>
          <p:cNvSpPr/>
          <p:nvPr/>
        </p:nvSpPr>
        <p:spPr>
          <a:xfrm>
            <a:off x="203199" y="2604227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6" name="Oval 5"/>
          <p:cNvSpPr/>
          <p:nvPr/>
        </p:nvSpPr>
        <p:spPr>
          <a:xfrm>
            <a:off x="203198" y="4351819"/>
            <a:ext cx="360219" cy="522282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295650" y="6161029"/>
            <a:ext cx="4943475" cy="571500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808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59784" y="3457551"/>
            <a:ext cx="5526497" cy="861765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TRẢ LỜI CÂU HỎI</a:t>
            </a:r>
          </a:p>
        </p:txBody>
      </p:sp>
      <p:sp>
        <p:nvSpPr>
          <p:cNvPr id="3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4426716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8699" y="403860"/>
            <a:ext cx="10125076" cy="807258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3394" y="2651451"/>
            <a:ext cx="106840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929162" y="4107570"/>
            <a:ext cx="5438274" cy="120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85524" y="4870384"/>
            <a:ext cx="7762775" cy="374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187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99833" y="32518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1443101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550094" y="2449704"/>
            <a:ext cx="11208619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8783054" y="4649002"/>
            <a:ext cx="2975659" cy="962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716129" y="6141152"/>
            <a:ext cx="8803256" cy="4256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716129" y="5332396"/>
            <a:ext cx="4317884" cy="246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361272" y="5404745"/>
            <a:ext cx="639744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9237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268251" cy="1102694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9867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20279" y="249856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85775" y="3112971"/>
            <a:ext cx="11239499" cy="248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marR="12700" indent="-203200" algn="just">
              <a:lnSpc>
                <a:spcPct val="150000"/>
              </a:lnSpc>
              <a:spcAft>
                <a:spcPts val="370"/>
              </a:spcAft>
            </a:pP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loài động vật nên được sống trong môi trường phù hợp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 chúng. Chỉ có ở trong môi trư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ờ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 phù hợp, chúng 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ớ</a:t>
            </a:r>
            <a:r>
              <a:rPr lang="vi-VN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 thoải mái và khoẻ mạnh.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70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712;p27"/>
          <p:cNvSpPr/>
          <p:nvPr/>
        </p:nvSpPr>
        <p:spPr>
          <a:xfrm>
            <a:off x="2591725" y="2540383"/>
            <a:ext cx="6862618" cy="3030067"/>
          </a:xfrm>
          <a:custGeom>
            <a:avLst/>
            <a:gdLst/>
            <a:ahLst/>
            <a:cxnLst/>
            <a:rect l="l" t="t" r="r" b="b"/>
            <a:pathLst>
              <a:path w="72132" h="25868" extrusionOk="0">
                <a:moveTo>
                  <a:pt x="33085" y="942"/>
                </a:moveTo>
                <a:cubicBezTo>
                  <a:pt x="34029" y="942"/>
                  <a:pt x="34973" y="981"/>
                  <a:pt x="35918" y="981"/>
                </a:cubicBezTo>
                <a:cubicBezTo>
                  <a:pt x="36232" y="981"/>
                  <a:pt x="36546" y="977"/>
                  <a:pt x="36860" y="965"/>
                </a:cubicBezTo>
                <a:cubicBezTo>
                  <a:pt x="36974" y="961"/>
                  <a:pt x="37087" y="959"/>
                  <a:pt x="37201" y="959"/>
                </a:cubicBezTo>
                <a:cubicBezTo>
                  <a:pt x="38334" y="959"/>
                  <a:pt x="39474" y="1152"/>
                  <a:pt x="40613" y="1187"/>
                </a:cubicBezTo>
                <a:cubicBezTo>
                  <a:pt x="41489" y="1213"/>
                  <a:pt x="42362" y="1268"/>
                  <a:pt x="43236" y="1318"/>
                </a:cubicBezTo>
                <a:cubicBezTo>
                  <a:pt x="44236" y="1376"/>
                  <a:pt x="45235" y="1473"/>
                  <a:pt x="46237" y="1513"/>
                </a:cubicBezTo>
                <a:cubicBezTo>
                  <a:pt x="47615" y="1566"/>
                  <a:pt x="48965" y="1889"/>
                  <a:pt x="50336" y="1957"/>
                </a:cubicBezTo>
                <a:cubicBezTo>
                  <a:pt x="51489" y="2015"/>
                  <a:pt x="52631" y="2162"/>
                  <a:pt x="53763" y="2341"/>
                </a:cubicBezTo>
                <a:cubicBezTo>
                  <a:pt x="54605" y="2472"/>
                  <a:pt x="55458" y="2497"/>
                  <a:pt x="56290" y="2667"/>
                </a:cubicBezTo>
                <a:cubicBezTo>
                  <a:pt x="57332" y="2879"/>
                  <a:pt x="58390" y="2987"/>
                  <a:pt x="59428" y="3180"/>
                </a:cubicBezTo>
                <a:cubicBezTo>
                  <a:pt x="60165" y="3316"/>
                  <a:pt x="60928" y="3360"/>
                  <a:pt x="61647" y="3594"/>
                </a:cubicBezTo>
                <a:cubicBezTo>
                  <a:pt x="62527" y="3878"/>
                  <a:pt x="63457" y="3939"/>
                  <a:pt x="64334" y="4249"/>
                </a:cubicBezTo>
                <a:cubicBezTo>
                  <a:pt x="64687" y="4375"/>
                  <a:pt x="65082" y="4408"/>
                  <a:pt x="65453" y="4517"/>
                </a:cubicBezTo>
                <a:cubicBezTo>
                  <a:pt x="66414" y="4795"/>
                  <a:pt x="67402" y="4988"/>
                  <a:pt x="68339" y="5327"/>
                </a:cubicBezTo>
                <a:cubicBezTo>
                  <a:pt x="68732" y="5469"/>
                  <a:pt x="69130" y="5661"/>
                  <a:pt x="69516" y="5844"/>
                </a:cubicBezTo>
                <a:cubicBezTo>
                  <a:pt x="69850" y="6004"/>
                  <a:pt x="70184" y="6150"/>
                  <a:pt x="70532" y="6277"/>
                </a:cubicBezTo>
                <a:cubicBezTo>
                  <a:pt x="70657" y="6321"/>
                  <a:pt x="70878" y="6372"/>
                  <a:pt x="70791" y="6595"/>
                </a:cubicBezTo>
                <a:cubicBezTo>
                  <a:pt x="70758" y="6680"/>
                  <a:pt x="70718" y="6708"/>
                  <a:pt x="70674" y="6708"/>
                </a:cubicBezTo>
                <a:cubicBezTo>
                  <a:pt x="70600" y="6708"/>
                  <a:pt x="70516" y="6626"/>
                  <a:pt x="70446" y="6606"/>
                </a:cubicBezTo>
                <a:cubicBezTo>
                  <a:pt x="69507" y="6344"/>
                  <a:pt x="68579" y="6035"/>
                  <a:pt x="67608" y="5900"/>
                </a:cubicBezTo>
                <a:cubicBezTo>
                  <a:pt x="67541" y="5891"/>
                  <a:pt x="67469" y="5880"/>
                  <a:pt x="67398" y="5880"/>
                </a:cubicBezTo>
                <a:cubicBezTo>
                  <a:pt x="67268" y="5880"/>
                  <a:pt x="67139" y="5918"/>
                  <a:pt x="67037" y="6075"/>
                </a:cubicBezTo>
                <a:cubicBezTo>
                  <a:pt x="67625" y="6313"/>
                  <a:pt x="68254" y="6345"/>
                  <a:pt x="68834" y="6544"/>
                </a:cubicBezTo>
                <a:cubicBezTo>
                  <a:pt x="69301" y="6703"/>
                  <a:pt x="69770" y="6845"/>
                  <a:pt x="70253" y="6932"/>
                </a:cubicBezTo>
                <a:cubicBezTo>
                  <a:pt x="70526" y="6981"/>
                  <a:pt x="70467" y="7134"/>
                  <a:pt x="70373" y="7307"/>
                </a:cubicBezTo>
                <a:cubicBezTo>
                  <a:pt x="70307" y="7430"/>
                  <a:pt x="70294" y="7568"/>
                  <a:pt x="70148" y="7568"/>
                </a:cubicBezTo>
                <a:cubicBezTo>
                  <a:pt x="70105" y="7568"/>
                  <a:pt x="70050" y="7556"/>
                  <a:pt x="69980" y="7528"/>
                </a:cubicBezTo>
                <a:cubicBezTo>
                  <a:pt x="69501" y="7339"/>
                  <a:pt x="69021" y="7139"/>
                  <a:pt x="68511" y="7019"/>
                </a:cubicBezTo>
                <a:cubicBezTo>
                  <a:pt x="67962" y="6890"/>
                  <a:pt x="67441" y="6655"/>
                  <a:pt x="66794" y="6559"/>
                </a:cubicBezTo>
                <a:lnTo>
                  <a:pt x="66794" y="6559"/>
                </a:lnTo>
                <a:cubicBezTo>
                  <a:pt x="67069" y="6881"/>
                  <a:pt x="67420" y="6863"/>
                  <a:pt x="67691" y="6948"/>
                </a:cubicBezTo>
                <a:cubicBezTo>
                  <a:pt x="68314" y="7145"/>
                  <a:pt x="68877" y="7486"/>
                  <a:pt x="69510" y="7653"/>
                </a:cubicBezTo>
                <a:cubicBezTo>
                  <a:pt x="69621" y="7682"/>
                  <a:pt x="69905" y="7771"/>
                  <a:pt x="69744" y="8061"/>
                </a:cubicBezTo>
                <a:cubicBezTo>
                  <a:pt x="69648" y="8233"/>
                  <a:pt x="69612" y="8458"/>
                  <a:pt x="69412" y="8458"/>
                </a:cubicBezTo>
                <a:cubicBezTo>
                  <a:pt x="69360" y="8458"/>
                  <a:pt x="69296" y="8442"/>
                  <a:pt x="69218" y="8406"/>
                </a:cubicBezTo>
                <a:cubicBezTo>
                  <a:pt x="68566" y="8110"/>
                  <a:pt x="67881" y="7885"/>
                  <a:pt x="67181" y="7754"/>
                </a:cubicBezTo>
                <a:cubicBezTo>
                  <a:pt x="66443" y="7616"/>
                  <a:pt x="65728" y="7346"/>
                  <a:pt x="64956" y="7346"/>
                </a:cubicBezTo>
                <a:cubicBezTo>
                  <a:pt x="64953" y="7346"/>
                  <a:pt x="64949" y="7346"/>
                  <a:pt x="64946" y="7346"/>
                </a:cubicBezTo>
                <a:cubicBezTo>
                  <a:pt x="65424" y="7646"/>
                  <a:pt x="65962" y="7837"/>
                  <a:pt x="66497" y="7934"/>
                </a:cubicBezTo>
                <a:cubicBezTo>
                  <a:pt x="67315" y="8082"/>
                  <a:pt x="68056" y="8441"/>
                  <a:pt x="68848" y="8652"/>
                </a:cubicBezTo>
                <a:cubicBezTo>
                  <a:pt x="68994" y="8691"/>
                  <a:pt x="69129" y="8778"/>
                  <a:pt x="68926" y="8960"/>
                </a:cubicBezTo>
                <a:cubicBezTo>
                  <a:pt x="68789" y="9082"/>
                  <a:pt x="68554" y="9151"/>
                  <a:pt x="68591" y="9410"/>
                </a:cubicBezTo>
                <a:cubicBezTo>
                  <a:pt x="68573" y="9412"/>
                  <a:pt x="68556" y="9412"/>
                  <a:pt x="68538" y="9412"/>
                </a:cubicBezTo>
                <a:cubicBezTo>
                  <a:pt x="68322" y="9412"/>
                  <a:pt x="68125" y="9327"/>
                  <a:pt x="67927" y="9258"/>
                </a:cubicBezTo>
                <a:cubicBezTo>
                  <a:pt x="66984" y="8932"/>
                  <a:pt x="66040" y="8610"/>
                  <a:pt x="65068" y="8383"/>
                </a:cubicBezTo>
                <a:cubicBezTo>
                  <a:pt x="65052" y="8379"/>
                  <a:pt x="65035" y="8377"/>
                  <a:pt x="65017" y="8377"/>
                </a:cubicBezTo>
                <a:cubicBezTo>
                  <a:pt x="64956" y="8377"/>
                  <a:pt x="64888" y="8403"/>
                  <a:pt x="64799" y="8476"/>
                </a:cubicBezTo>
                <a:cubicBezTo>
                  <a:pt x="65209" y="8651"/>
                  <a:pt x="65614" y="8838"/>
                  <a:pt x="66030" y="8996"/>
                </a:cubicBezTo>
                <a:cubicBezTo>
                  <a:pt x="66590" y="9211"/>
                  <a:pt x="67160" y="9399"/>
                  <a:pt x="67722" y="9608"/>
                </a:cubicBezTo>
                <a:cubicBezTo>
                  <a:pt x="67822" y="9646"/>
                  <a:pt x="68060" y="9702"/>
                  <a:pt x="67966" y="9795"/>
                </a:cubicBezTo>
                <a:cubicBezTo>
                  <a:pt x="67820" y="9939"/>
                  <a:pt x="67924" y="10278"/>
                  <a:pt x="67639" y="10278"/>
                </a:cubicBezTo>
                <a:cubicBezTo>
                  <a:pt x="67629" y="10278"/>
                  <a:pt x="67618" y="10277"/>
                  <a:pt x="67606" y="10276"/>
                </a:cubicBezTo>
                <a:cubicBezTo>
                  <a:pt x="67369" y="10255"/>
                  <a:pt x="67126" y="10253"/>
                  <a:pt x="66898" y="10142"/>
                </a:cubicBezTo>
                <a:cubicBezTo>
                  <a:pt x="65842" y="9626"/>
                  <a:pt x="64663" y="9586"/>
                  <a:pt x="63548" y="9274"/>
                </a:cubicBezTo>
                <a:lnTo>
                  <a:pt x="63548" y="9274"/>
                </a:lnTo>
                <a:cubicBezTo>
                  <a:pt x="63998" y="9686"/>
                  <a:pt x="64580" y="9783"/>
                  <a:pt x="65127" y="9966"/>
                </a:cubicBezTo>
                <a:cubicBezTo>
                  <a:pt x="65773" y="10183"/>
                  <a:pt x="66415" y="10411"/>
                  <a:pt x="67058" y="10636"/>
                </a:cubicBezTo>
                <a:cubicBezTo>
                  <a:pt x="67141" y="10666"/>
                  <a:pt x="67178" y="10727"/>
                  <a:pt x="67153" y="10822"/>
                </a:cubicBezTo>
                <a:cubicBezTo>
                  <a:pt x="67125" y="10922"/>
                  <a:pt x="66324" y="11702"/>
                  <a:pt x="66212" y="11702"/>
                </a:cubicBezTo>
                <a:cubicBezTo>
                  <a:pt x="66209" y="11702"/>
                  <a:pt x="66207" y="11701"/>
                  <a:pt x="66205" y="11700"/>
                </a:cubicBezTo>
                <a:cubicBezTo>
                  <a:pt x="65900" y="11549"/>
                  <a:pt x="65581" y="11441"/>
                  <a:pt x="65259" y="11333"/>
                </a:cubicBezTo>
                <a:cubicBezTo>
                  <a:pt x="64494" y="11074"/>
                  <a:pt x="63731" y="10806"/>
                  <a:pt x="62903" y="10806"/>
                </a:cubicBezTo>
                <a:cubicBezTo>
                  <a:pt x="62868" y="10806"/>
                  <a:pt x="62832" y="10806"/>
                  <a:pt x="62797" y="10807"/>
                </a:cubicBezTo>
                <a:cubicBezTo>
                  <a:pt x="63826" y="11326"/>
                  <a:pt x="64978" y="11555"/>
                  <a:pt x="65989" y="12172"/>
                </a:cubicBezTo>
                <a:cubicBezTo>
                  <a:pt x="65776" y="12361"/>
                  <a:pt x="65524" y="12540"/>
                  <a:pt x="65452" y="12865"/>
                </a:cubicBezTo>
                <a:cubicBezTo>
                  <a:pt x="65432" y="12953"/>
                  <a:pt x="65367" y="12997"/>
                  <a:pt x="65270" y="12997"/>
                </a:cubicBezTo>
                <a:cubicBezTo>
                  <a:pt x="65235" y="12997"/>
                  <a:pt x="65195" y="12991"/>
                  <a:pt x="65152" y="12980"/>
                </a:cubicBezTo>
                <a:cubicBezTo>
                  <a:pt x="64604" y="12838"/>
                  <a:pt x="64065" y="12660"/>
                  <a:pt x="63542" y="12446"/>
                </a:cubicBezTo>
                <a:cubicBezTo>
                  <a:pt x="63097" y="12262"/>
                  <a:pt x="62560" y="12345"/>
                  <a:pt x="62192" y="11974"/>
                </a:cubicBezTo>
                <a:cubicBezTo>
                  <a:pt x="62153" y="11935"/>
                  <a:pt x="62116" y="11921"/>
                  <a:pt x="62080" y="11921"/>
                </a:cubicBezTo>
                <a:cubicBezTo>
                  <a:pt x="61997" y="11921"/>
                  <a:pt x="61917" y="11992"/>
                  <a:pt x="61828" y="11992"/>
                </a:cubicBezTo>
                <a:cubicBezTo>
                  <a:pt x="61817" y="11992"/>
                  <a:pt x="61806" y="11991"/>
                  <a:pt x="61795" y="11988"/>
                </a:cubicBezTo>
                <a:lnTo>
                  <a:pt x="61795" y="11988"/>
                </a:lnTo>
                <a:cubicBezTo>
                  <a:pt x="62179" y="12401"/>
                  <a:pt x="62711" y="12521"/>
                  <a:pt x="63184" y="12709"/>
                </a:cubicBezTo>
                <a:cubicBezTo>
                  <a:pt x="63785" y="12947"/>
                  <a:pt x="64363" y="13238"/>
                  <a:pt x="64972" y="13459"/>
                </a:cubicBezTo>
                <a:cubicBezTo>
                  <a:pt x="65256" y="13561"/>
                  <a:pt x="65419" y="13730"/>
                  <a:pt x="65409" y="14066"/>
                </a:cubicBezTo>
                <a:cubicBezTo>
                  <a:pt x="65404" y="14279"/>
                  <a:pt x="65478" y="14499"/>
                  <a:pt x="65547" y="14707"/>
                </a:cubicBezTo>
                <a:cubicBezTo>
                  <a:pt x="65574" y="14787"/>
                  <a:pt x="65684" y="14846"/>
                  <a:pt x="65586" y="14943"/>
                </a:cubicBezTo>
                <a:cubicBezTo>
                  <a:pt x="65544" y="14984"/>
                  <a:pt x="65497" y="15003"/>
                  <a:pt x="65449" y="15003"/>
                </a:cubicBezTo>
                <a:cubicBezTo>
                  <a:pt x="65408" y="15003"/>
                  <a:pt x="65366" y="14989"/>
                  <a:pt x="65325" y="14965"/>
                </a:cubicBezTo>
                <a:cubicBezTo>
                  <a:pt x="64759" y="14620"/>
                  <a:pt x="64067" y="14613"/>
                  <a:pt x="63494" y="14272"/>
                </a:cubicBezTo>
                <a:cubicBezTo>
                  <a:pt x="63429" y="14234"/>
                  <a:pt x="63355" y="14219"/>
                  <a:pt x="63274" y="14219"/>
                </a:cubicBezTo>
                <a:cubicBezTo>
                  <a:pt x="63136" y="14219"/>
                  <a:pt x="62979" y="14262"/>
                  <a:pt x="62814" y="14308"/>
                </a:cubicBezTo>
                <a:cubicBezTo>
                  <a:pt x="63815" y="14748"/>
                  <a:pt x="64771" y="15154"/>
                  <a:pt x="65713" y="15590"/>
                </a:cubicBezTo>
                <a:cubicBezTo>
                  <a:pt x="66043" y="15744"/>
                  <a:pt x="66332" y="15948"/>
                  <a:pt x="66273" y="16425"/>
                </a:cubicBezTo>
                <a:cubicBezTo>
                  <a:pt x="66254" y="16581"/>
                  <a:pt x="66490" y="16770"/>
                  <a:pt x="66679" y="17046"/>
                </a:cubicBezTo>
                <a:cubicBezTo>
                  <a:pt x="65459" y="16419"/>
                  <a:pt x="64299" y="15953"/>
                  <a:pt x="63074" y="15673"/>
                </a:cubicBezTo>
                <a:lnTo>
                  <a:pt x="63025" y="15800"/>
                </a:lnTo>
                <a:cubicBezTo>
                  <a:pt x="63777" y="16108"/>
                  <a:pt x="64545" y="16384"/>
                  <a:pt x="65279" y="16733"/>
                </a:cubicBezTo>
                <a:cubicBezTo>
                  <a:pt x="65917" y="17036"/>
                  <a:pt x="66752" y="17133"/>
                  <a:pt x="67016" y="17910"/>
                </a:cubicBezTo>
                <a:cubicBezTo>
                  <a:pt x="67126" y="18236"/>
                  <a:pt x="67445" y="18489"/>
                  <a:pt x="67379" y="18890"/>
                </a:cubicBezTo>
                <a:cubicBezTo>
                  <a:pt x="67363" y="18990"/>
                  <a:pt x="67448" y="19159"/>
                  <a:pt x="67614" y="19238"/>
                </a:cubicBezTo>
                <a:cubicBezTo>
                  <a:pt x="66081" y="18577"/>
                  <a:pt x="64636" y="17733"/>
                  <a:pt x="62896" y="17359"/>
                </a:cubicBezTo>
                <a:lnTo>
                  <a:pt x="62896" y="17359"/>
                </a:lnTo>
                <a:cubicBezTo>
                  <a:pt x="63189" y="17777"/>
                  <a:pt x="63573" y="17876"/>
                  <a:pt x="63897" y="18037"/>
                </a:cubicBezTo>
                <a:cubicBezTo>
                  <a:pt x="64856" y="18517"/>
                  <a:pt x="65886" y="18848"/>
                  <a:pt x="66734" y="19552"/>
                </a:cubicBezTo>
                <a:cubicBezTo>
                  <a:pt x="67007" y="19779"/>
                  <a:pt x="67358" y="19989"/>
                  <a:pt x="67668" y="20101"/>
                </a:cubicBezTo>
                <a:cubicBezTo>
                  <a:pt x="68152" y="20277"/>
                  <a:pt x="68042" y="20697"/>
                  <a:pt x="68227" y="20979"/>
                </a:cubicBezTo>
                <a:cubicBezTo>
                  <a:pt x="68264" y="21034"/>
                  <a:pt x="68331" y="21099"/>
                  <a:pt x="68376" y="21229"/>
                </a:cubicBezTo>
                <a:cubicBezTo>
                  <a:pt x="68067" y="21093"/>
                  <a:pt x="67741" y="21198"/>
                  <a:pt x="67515" y="20835"/>
                </a:cubicBezTo>
                <a:cubicBezTo>
                  <a:pt x="67412" y="20670"/>
                  <a:pt x="67047" y="20616"/>
                  <a:pt x="66804" y="20525"/>
                </a:cubicBezTo>
                <a:cubicBezTo>
                  <a:pt x="66348" y="20353"/>
                  <a:pt x="65856" y="20278"/>
                  <a:pt x="65426" y="20022"/>
                </a:cubicBezTo>
                <a:cubicBezTo>
                  <a:pt x="65281" y="19936"/>
                  <a:pt x="65186" y="19891"/>
                  <a:pt x="65095" y="19891"/>
                </a:cubicBezTo>
                <a:cubicBezTo>
                  <a:pt x="64986" y="19891"/>
                  <a:pt x="64883" y="19956"/>
                  <a:pt x="64707" y="20091"/>
                </a:cubicBezTo>
                <a:cubicBezTo>
                  <a:pt x="65298" y="20423"/>
                  <a:pt x="65901" y="20709"/>
                  <a:pt x="66499" y="21006"/>
                </a:cubicBezTo>
                <a:cubicBezTo>
                  <a:pt x="67185" y="21346"/>
                  <a:pt x="67900" y="21675"/>
                  <a:pt x="68480" y="22156"/>
                </a:cubicBezTo>
                <a:cubicBezTo>
                  <a:pt x="68874" y="22482"/>
                  <a:pt x="69175" y="23012"/>
                  <a:pt x="69158" y="23604"/>
                </a:cubicBezTo>
                <a:cubicBezTo>
                  <a:pt x="69152" y="23799"/>
                  <a:pt x="69042" y="23853"/>
                  <a:pt x="68919" y="23853"/>
                </a:cubicBezTo>
                <a:cubicBezTo>
                  <a:pt x="68851" y="23853"/>
                  <a:pt x="68779" y="23837"/>
                  <a:pt x="68718" y="23819"/>
                </a:cubicBezTo>
                <a:cubicBezTo>
                  <a:pt x="68389" y="23721"/>
                  <a:pt x="68093" y="23539"/>
                  <a:pt x="67732" y="23539"/>
                </a:cubicBezTo>
                <a:cubicBezTo>
                  <a:pt x="67683" y="23539"/>
                  <a:pt x="67632" y="23542"/>
                  <a:pt x="67580" y="23550"/>
                </a:cubicBezTo>
                <a:cubicBezTo>
                  <a:pt x="67571" y="23551"/>
                  <a:pt x="67561" y="23552"/>
                  <a:pt x="67552" y="23552"/>
                </a:cubicBezTo>
                <a:cubicBezTo>
                  <a:pt x="67336" y="23552"/>
                  <a:pt x="67259" y="23182"/>
                  <a:pt x="66993" y="23182"/>
                </a:cubicBezTo>
                <a:cubicBezTo>
                  <a:pt x="66981" y="23182"/>
                  <a:pt x="66969" y="23183"/>
                  <a:pt x="66956" y="23185"/>
                </a:cubicBezTo>
                <a:cubicBezTo>
                  <a:pt x="66956" y="23061"/>
                  <a:pt x="66910" y="23031"/>
                  <a:pt x="66849" y="23031"/>
                </a:cubicBezTo>
                <a:cubicBezTo>
                  <a:pt x="66800" y="23031"/>
                  <a:pt x="66741" y="23051"/>
                  <a:pt x="66691" y="23056"/>
                </a:cubicBezTo>
                <a:cubicBezTo>
                  <a:pt x="66649" y="23061"/>
                  <a:pt x="66610" y="23068"/>
                  <a:pt x="66575" y="23068"/>
                </a:cubicBezTo>
                <a:cubicBezTo>
                  <a:pt x="66505" y="23068"/>
                  <a:pt x="66455" y="23038"/>
                  <a:pt x="66453" y="22894"/>
                </a:cubicBezTo>
                <a:cubicBezTo>
                  <a:pt x="66451" y="22781"/>
                  <a:pt x="66413" y="22699"/>
                  <a:pt x="66341" y="22699"/>
                </a:cubicBezTo>
                <a:cubicBezTo>
                  <a:pt x="66297" y="22699"/>
                  <a:pt x="66241" y="22730"/>
                  <a:pt x="66172" y="22805"/>
                </a:cubicBezTo>
                <a:cubicBezTo>
                  <a:pt x="66138" y="22842"/>
                  <a:pt x="66109" y="22857"/>
                  <a:pt x="66084" y="22857"/>
                </a:cubicBezTo>
                <a:cubicBezTo>
                  <a:pt x="66028" y="22857"/>
                  <a:pt x="66000" y="22777"/>
                  <a:pt x="66002" y="22713"/>
                </a:cubicBezTo>
                <a:cubicBezTo>
                  <a:pt x="66011" y="22524"/>
                  <a:pt x="65895" y="22446"/>
                  <a:pt x="65779" y="22446"/>
                </a:cubicBezTo>
                <a:cubicBezTo>
                  <a:pt x="65751" y="22446"/>
                  <a:pt x="65723" y="22451"/>
                  <a:pt x="65697" y="22459"/>
                </a:cubicBezTo>
                <a:cubicBezTo>
                  <a:pt x="65637" y="22479"/>
                  <a:pt x="65581" y="22487"/>
                  <a:pt x="65530" y="22487"/>
                </a:cubicBezTo>
                <a:cubicBezTo>
                  <a:pt x="65256" y="22487"/>
                  <a:pt x="65089" y="22248"/>
                  <a:pt x="64902" y="22119"/>
                </a:cubicBezTo>
                <a:cubicBezTo>
                  <a:pt x="64680" y="21963"/>
                  <a:pt x="64484" y="21825"/>
                  <a:pt x="64210" y="21800"/>
                </a:cubicBezTo>
                <a:cubicBezTo>
                  <a:pt x="63863" y="21767"/>
                  <a:pt x="63595" y="21514"/>
                  <a:pt x="63302" y="21404"/>
                </a:cubicBezTo>
                <a:cubicBezTo>
                  <a:pt x="62883" y="21245"/>
                  <a:pt x="62452" y="21088"/>
                  <a:pt x="62035" y="20918"/>
                </a:cubicBezTo>
                <a:cubicBezTo>
                  <a:pt x="61161" y="20564"/>
                  <a:pt x="60245" y="20355"/>
                  <a:pt x="59365" y="20057"/>
                </a:cubicBezTo>
                <a:cubicBezTo>
                  <a:pt x="58840" y="19879"/>
                  <a:pt x="58279" y="19740"/>
                  <a:pt x="57754" y="19580"/>
                </a:cubicBezTo>
                <a:cubicBezTo>
                  <a:pt x="56920" y="19326"/>
                  <a:pt x="56047" y="19158"/>
                  <a:pt x="55205" y="18901"/>
                </a:cubicBezTo>
                <a:cubicBezTo>
                  <a:pt x="54674" y="18738"/>
                  <a:pt x="54122" y="18756"/>
                  <a:pt x="53585" y="18617"/>
                </a:cubicBezTo>
                <a:cubicBezTo>
                  <a:pt x="52960" y="18456"/>
                  <a:pt x="52327" y="18185"/>
                  <a:pt x="51705" y="18170"/>
                </a:cubicBezTo>
                <a:cubicBezTo>
                  <a:pt x="50941" y="18151"/>
                  <a:pt x="50228" y="17964"/>
                  <a:pt x="49495" y="17839"/>
                </a:cubicBezTo>
                <a:cubicBezTo>
                  <a:pt x="48492" y="17670"/>
                  <a:pt x="47488" y="17590"/>
                  <a:pt x="46470" y="17550"/>
                </a:cubicBezTo>
                <a:cubicBezTo>
                  <a:pt x="45508" y="17511"/>
                  <a:pt x="44544" y="17370"/>
                  <a:pt x="43577" y="17298"/>
                </a:cubicBezTo>
                <a:cubicBezTo>
                  <a:pt x="43506" y="17293"/>
                  <a:pt x="43436" y="17291"/>
                  <a:pt x="43366" y="17291"/>
                </a:cubicBezTo>
                <a:cubicBezTo>
                  <a:pt x="43093" y="17291"/>
                  <a:pt x="42821" y="17322"/>
                  <a:pt x="42550" y="17322"/>
                </a:cubicBezTo>
                <a:cubicBezTo>
                  <a:pt x="42368" y="17322"/>
                  <a:pt x="42187" y="17308"/>
                  <a:pt x="42005" y="17262"/>
                </a:cubicBezTo>
                <a:cubicBezTo>
                  <a:pt x="41753" y="17197"/>
                  <a:pt x="41499" y="17177"/>
                  <a:pt x="41245" y="17177"/>
                </a:cubicBezTo>
                <a:cubicBezTo>
                  <a:pt x="40839" y="17177"/>
                  <a:pt x="40431" y="17228"/>
                  <a:pt x="40023" y="17228"/>
                </a:cubicBezTo>
                <a:cubicBezTo>
                  <a:pt x="39926" y="17228"/>
                  <a:pt x="39829" y="17225"/>
                  <a:pt x="39732" y="17218"/>
                </a:cubicBezTo>
                <a:cubicBezTo>
                  <a:pt x="39549" y="17204"/>
                  <a:pt x="39364" y="17199"/>
                  <a:pt x="39180" y="17199"/>
                </a:cubicBezTo>
                <a:cubicBezTo>
                  <a:pt x="38414" y="17199"/>
                  <a:pt x="37643" y="17291"/>
                  <a:pt x="36875" y="17291"/>
                </a:cubicBezTo>
                <a:cubicBezTo>
                  <a:pt x="36859" y="17291"/>
                  <a:pt x="36843" y="17291"/>
                  <a:pt x="36827" y="17291"/>
                </a:cubicBezTo>
                <a:cubicBezTo>
                  <a:pt x="36176" y="17289"/>
                  <a:pt x="35519" y="17286"/>
                  <a:pt x="34871" y="17282"/>
                </a:cubicBezTo>
                <a:cubicBezTo>
                  <a:pt x="34847" y="17282"/>
                  <a:pt x="34824" y="17282"/>
                  <a:pt x="34801" y="17282"/>
                </a:cubicBezTo>
                <a:cubicBezTo>
                  <a:pt x="34299" y="17282"/>
                  <a:pt x="33780" y="17307"/>
                  <a:pt x="33270" y="17336"/>
                </a:cubicBezTo>
                <a:cubicBezTo>
                  <a:pt x="31958" y="17409"/>
                  <a:pt x="30648" y="17472"/>
                  <a:pt x="29336" y="17525"/>
                </a:cubicBezTo>
                <a:cubicBezTo>
                  <a:pt x="28507" y="17558"/>
                  <a:pt x="27679" y="17624"/>
                  <a:pt x="26852" y="17670"/>
                </a:cubicBezTo>
                <a:cubicBezTo>
                  <a:pt x="26310" y="17699"/>
                  <a:pt x="25746" y="17817"/>
                  <a:pt x="25190" y="17875"/>
                </a:cubicBezTo>
                <a:cubicBezTo>
                  <a:pt x="24082" y="17987"/>
                  <a:pt x="22971" y="18110"/>
                  <a:pt x="21896" y="18384"/>
                </a:cubicBezTo>
                <a:cubicBezTo>
                  <a:pt x="20828" y="18655"/>
                  <a:pt x="19744" y="18859"/>
                  <a:pt x="18672" y="19096"/>
                </a:cubicBezTo>
                <a:cubicBezTo>
                  <a:pt x="17470" y="19361"/>
                  <a:pt x="16290" y="19707"/>
                  <a:pt x="15118" y="20050"/>
                </a:cubicBezTo>
                <a:cubicBezTo>
                  <a:pt x="14216" y="20315"/>
                  <a:pt x="13287" y="20541"/>
                  <a:pt x="12421" y="20892"/>
                </a:cubicBezTo>
                <a:cubicBezTo>
                  <a:pt x="11576" y="21236"/>
                  <a:pt x="10724" y="21586"/>
                  <a:pt x="9873" y="21907"/>
                </a:cubicBezTo>
                <a:cubicBezTo>
                  <a:pt x="9349" y="22105"/>
                  <a:pt x="8817" y="22322"/>
                  <a:pt x="8293" y="22523"/>
                </a:cubicBezTo>
                <a:cubicBezTo>
                  <a:pt x="7727" y="22739"/>
                  <a:pt x="7144" y="22973"/>
                  <a:pt x="6628" y="23337"/>
                </a:cubicBezTo>
                <a:cubicBezTo>
                  <a:pt x="6246" y="23607"/>
                  <a:pt x="5788" y="23778"/>
                  <a:pt x="5363" y="23978"/>
                </a:cubicBezTo>
                <a:cubicBezTo>
                  <a:pt x="4839" y="24225"/>
                  <a:pt x="4331" y="24515"/>
                  <a:pt x="3778" y="24711"/>
                </a:cubicBezTo>
                <a:cubicBezTo>
                  <a:pt x="3554" y="24791"/>
                  <a:pt x="3385" y="24838"/>
                  <a:pt x="3248" y="24838"/>
                </a:cubicBezTo>
                <a:cubicBezTo>
                  <a:pt x="3050" y="24838"/>
                  <a:pt x="2915" y="24741"/>
                  <a:pt x="2768" y="24501"/>
                </a:cubicBezTo>
                <a:cubicBezTo>
                  <a:pt x="2634" y="24281"/>
                  <a:pt x="2818" y="23591"/>
                  <a:pt x="3065" y="23408"/>
                </a:cubicBezTo>
                <a:cubicBezTo>
                  <a:pt x="3553" y="23047"/>
                  <a:pt x="4113" y="22805"/>
                  <a:pt x="4629" y="22493"/>
                </a:cubicBezTo>
                <a:cubicBezTo>
                  <a:pt x="5136" y="22189"/>
                  <a:pt x="5665" y="21918"/>
                  <a:pt x="6203" y="21707"/>
                </a:cubicBezTo>
                <a:cubicBezTo>
                  <a:pt x="6996" y="21398"/>
                  <a:pt x="7690" y="20873"/>
                  <a:pt x="8619" y="20693"/>
                </a:cubicBezTo>
                <a:cubicBezTo>
                  <a:pt x="8486" y="20626"/>
                  <a:pt x="8365" y="20601"/>
                  <a:pt x="8253" y="20601"/>
                </a:cubicBezTo>
                <a:cubicBezTo>
                  <a:pt x="8038" y="20601"/>
                  <a:pt x="7859" y="20694"/>
                  <a:pt x="7698" y="20764"/>
                </a:cubicBezTo>
                <a:cubicBezTo>
                  <a:pt x="7221" y="20973"/>
                  <a:pt x="6725" y="21107"/>
                  <a:pt x="6228" y="21254"/>
                </a:cubicBezTo>
                <a:cubicBezTo>
                  <a:pt x="5854" y="21365"/>
                  <a:pt x="5540" y="21630"/>
                  <a:pt x="5159" y="21760"/>
                </a:cubicBezTo>
                <a:cubicBezTo>
                  <a:pt x="4530" y="21974"/>
                  <a:pt x="3965" y="22330"/>
                  <a:pt x="3392" y="22662"/>
                </a:cubicBezTo>
                <a:cubicBezTo>
                  <a:pt x="3346" y="22688"/>
                  <a:pt x="3281" y="22731"/>
                  <a:pt x="3221" y="22731"/>
                </a:cubicBezTo>
                <a:cubicBezTo>
                  <a:pt x="3192" y="22731"/>
                  <a:pt x="3165" y="22721"/>
                  <a:pt x="3140" y="22695"/>
                </a:cubicBezTo>
                <a:cubicBezTo>
                  <a:pt x="3103" y="22652"/>
                  <a:pt x="3116" y="22546"/>
                  <a:pt x="3132" y="22474"/>
                </a:cubicBezTo>
                <a:cubicBezTo>
                  <a:pt x="3211" y="22082"/>
                  <a:pt x="3423" y="21788"/>
                  <a:pt x="3780" y="21593"/>
                </a:cubicBezTo>
                <a:cubicBezTo>
                  <a:pt x="4619" y="21135"/>
                  <a:pt x="5399" y="20565"/>
                  <a:pt x="6299" y="20213"/>
                </a:cubicBezTo>
                <a:cubicBezTo>
                  <a:pt x="6499" y="20135"/>
                  <a:pt x="6716" y="20025"/>
                  <a:pt x="6869" y="19771"/>
                </a:cubicBezTo>
                <a:lnTo>
                  <a:pt x="6869" y="19771"/>
                </a:lnTo>
                <a:cubicBezTo>
                  <a:pt x="6307" y="19858"/>
                  <a:pt x="5837" y="20016"/>
                  <a:pt x="5394" y="20326"/>
                </a:cubicBezTo>
                <a:cubicBezTo>
                  <a:pt x="4899" y="20670"/>
                  <a:pt x="4260" y="20774"/>
                  <a:pt x="3807" y="21217"/>
                </a:cubicBezTo>
                <a:cubicBezTo>
                  <a:pt x="3798" y="21227"/>
                  <a:pt x="3785" y="21231"/>
                  <a:pt x="3771" y="21231"/>
                </a:cubicBezTo>
                <a:cubicBezTo>
                  <a:pt x="3703" y="21231"/>
                  <a:pt x="3598" y="21136"/>
                  <a:pt x="3631" y="21022"/>
                </a:cubicBezTo>
                <a:cubicBezTo>
                  <a:pt x="3761" y="20580"/>
                  <a:pt x="3865" y="20123"/>
                  <a:pt x="4056" y="19708"/>
                </a:cubicBezTo>
                <a:cubicBezTo>
                  <a:pt x="4224" y="19345"/>
                  <a:pt x="4667" y="19295"/>
                  <a:pt x="4985" y="19103"/>
                </a:cubicBezTo>
                <a:cubicBezTo>
                  <a:pt x="6229" y="18352"/>
                  <a:pt x="7603" y="17866"/>
                  <a:pt x="8900" y="17220"/>
                </a:cubicBezTo>
                <a:cubicBezTo>
                  <a:pt x="9205" y="17068"/>
                  <a:pt x="9548" y="17010"/>
                  <a:pt x="9854" y="16839"/>
                </a:cubicBezTo>
                <a:cubicBezTo>
                  <a:pt x="10004" y="16754"/>
                  <a:pt x="10077" y="16628"/>
                  <a:pt x="10187" y="16514"/>
                </a:cubicBezTo>
                <a:lnTo>
                  <a:pt x="10187" y="16514"/>
                </a:lnTo>
                <a:cubicBezTo>
                  <a:pt x="8248" y="17246"/>
                  <a:pt x="6284" y="17914"/>
                  <a:pt x="4424" y="19025"/>
                </a:cubicBezTo>
                <a:cubicBezTo>
                  <a:pt x="4468" y="18491"/>
                  <a:pt x="4503" y="18077"/>
                  <a:pt x="4987" y="17804"/>
                </a:cubicBezTo>
                <a:cubicBezTo>
                  <a:pt x="5728" y="17385"/>
                  <a:pt x="6476" y="16989"/>
                  <a:pt x="7278" y="16701"/>
                </a:cubicBezTo>
                <a:cubicBezTo>
                  <a:pt x="7481" y="16628"/>
                  <a:pt x="7702" y="16496"/>
                  <a:pt x="7828" y="16387"/>
                </a:cubicBezTo>
                <a:cubicBezTo>
                  <a:pt x="8181" y="16081"/>
                  <a:pt x="8641" y="16094"/>
                  <a:pt x="9005" y="15862"/>
                </a:cubicBezTo>
                <a:cubicBezTo>
                  <a:pt x="9083" y="15812"/>
                  <a:pt x="9204" y="15812"/>
                  <a:pt x="9170" y="15692"/>
                </a:cubicBezTo>
                <a:cubicBezTo>
                  <a:pt x="9151" y="15628"/>
                  <a:pt x="9103" y="15611"/>
                  <a:pt x="9050" y="15611"/>
                </a:cubicBezTo>
                <a:cubicBezTo>
                  <a:pt x="9005" y="15611"/>
                  <a:pt x="8958" y="15623"/>
                  <a:pt x="8923" y="15630"/>
                </a:cubicBezTo>
                <a:cubicBezTo>
                  <a:pt x="8460" y="15723"/>
                  <a:pt x="8024" y="15896"/>
                  <a:pt x="7596" y="16091"/>
                </a:cubicBezTo>
                <a:cubicBezTo>
                  <a:pt x="7114" y="16308"/>
                  <a:pt x="6621" y="16485"/>
                  <a:pt x="6104" y="16595"/>
                </a:cubicBezTo>
                <a:cubicBezTo>
                  <a:pt x="5888" y="16640"/>
                  <a:pt x="5815" y="16916"/>
                  <a:pt x="5578" y="16921"/>
                </a:cubicBezTo>
                <a:cubicBezTo>
                  <a:pt x="5517" y="16922"/>
                  <a:pt x="5443" y="16931"/>
                  <a:pt x="5378" y="16931"/>
                </a:cubicBezTo>
                <a:cubicBezTo>
                  <a:pt x="5316" y="16931"/>
                  <a:pt x="5260" y="16923"/>
                  <a:pt x="5228" y="16893"/>
                </a:cubicBezTo>
                <a:cubicBezTo>
                  <a:pt x="5123" y="16795"/>
                  <a:pt x="5256" y="16712"/>
                  <a:pt x="5337" y="16638"/>
                </a:cubicBezTo>
                <a:cubicBezTo>
                  <a:pt x="5379" y="16597"/>
                  <a:pt x="5405" y="16529"/>
                  <a:pt x="5417" y="16469"/>
                </a:cubicBezTo>
                <a:cubicBezTo>
                  <a:pt x="5650" y="15394"/>
                  <a:pt x="6507" y="15021"/>
                  <a:pt x="7400" y="14665"/>
                </a:cubicBezTo>
                <a:cubicBezTo>
                  <a:pt x="7984" y="14433"/>
                  <a:pt x="8546" y="14148"/>
                  <a:pt x="9105" y="13853"/>
                </a:cubicBezTo>
                <a:lnTo>
                  <a:pt x="9105" y="13853"/>
                </a:lnTo>
                <a:cubicBezTo>
                  <a:pt x="8057" y="13883"/>
                  <a:pt x="7142" y="14355"/>
                  <a:pt x="6142" y="14790"/>
                </a:cubicBezTo>
                <a:cubicBezTo>
                  <a:pt x="6296" y="14216"/>
                  <a:pt x="6653" y="13781"/>
                  <a:pt x="6694" y="13240"/>
                </a:cubicBezTo>
                <a:cubicBezTo>
                  <a:pt x="6700" y="13156"/>
                  <a:pt x="6803" y="13149"/>
                  <a:pt x="6885" y="13135"/>
                </a:cubicBezTo>
                <a:cubicBezTo>
                  <a:pt x="7609" y="13015"/>
                  <a:pt x="8215" y="12581"/>
                  <a:pt x="8905" y="12374"/>
                </a:cubicBezTo>
                <a:cubicBezTo>
                  <a:pt x="9513" y="12192"/>
                  <a:pt x="10007" y="11776"/>
                  <a:pt x="10633" y="11554"/>
                </a:cubicBezTo>
                <a:cubicBezTo>
                  <a:pt x="10519" y="11498"/>
                  <a:pt x="10409" y="11477"/>
                  <a:pt x="10302" y="11477"/>
                </a:cubicBezTo>
                <a:cubicBezTo>
                  <a:pt x="10007" y="11477"/>
                  <a:pt x="9739" y="11643"/>
                  <a:pt x="9488" y="11718"/>
                </a:cubicBezTo>
                <a:cubicBezTo>
                  <a:pt x="8584" y="11991"/>
                  <a:pt x="7708" y="12368"/>
                  <a:pt x="6827" y="12721"/>
                </a:cubicBezTo>
                <a:cubicBezTo>
                  <a:pt x="6733" y="12759"/>
                  <a:pt x="6651" y="12777"/>
                  <a:pt x="6581" y="12777"/>
                </a:cubicBezTo>
                <a:cubicBezTo>
                  <a:pt x="6375" y="12777"/>
                  <a:pt x="6273" y="12621"/>
                  <a:pt x="6246" y="12371"/>
                </a:cubicBezTo>
                <a:cubicBezTo>
                  <a:pt x="6220" y="12129"/>
                  <a:pt x="6102" y="11957"/>
                  <a:pt x="5907" y="11892"/>
                </a:cubicBezTo>
                <a:cubicBezTo>
                  <a:pt x="5777" y="11849"/>
                  <a:pt x="5710" y="11806"/>
                  <a:pt x="5705" y="11690"/>
                </a:cubicBezTo>
                <a:cubicBezTo>
                  <a:pt x="5699" y="11563"/>
                  <a:pt x="5841" y="11565"/>
                  <a:pt x="5911" y="11534"/>
                </a:cubicBezTo>
                <a:cubicBezTo>
                  <a:pt x="6463" y="11302"/>
                  <a:pt x="7045" y="11129"/>
                  <a:pt x="7574" y="10855"/>
                </a:cubicBezTo>
                <a:cubicBezTo>
                  <a:pt x="8082" y="10592"/>
                  <a:pt x="8682" y="10652"/>
                  <a:pt x="9169" y="10307"/>
                </a:cubicBezTo>
                <a:lnTo>
                  <a:pt x="9169" y="10307"/>
                </a:lnTo>
                <a:cubicBezTo>
                  <a:pt x="9087" y="10325"/>
                  <a:pt x="9004" y="10331"/>
                  <a:pt x="8922" y="10331"/>
                </a:cubicBezTo>
                <a:cubicBezTo>
                  <a:pt x="8742" y="10331"/>
                  <a:pt x="8562" y="10301"/>
                  <a:pt x="8389" y="10301"/>
                </a:cubicBezTo>
                <a:cubicBezTo>
                  <a:pt x="8290" y="10301"/>
                  <a:pt x="8194" y="10311"/>
                  <a:pt x="8100" y="10341"/>
                </a:cubicBezTo>
                <a:cubicBezTo>
                  <a:pt x="7216" y="10624"/>
                  <a:pt x="6317" y="10867"/>
                  <a:pt x="5462" y="11236"/>
                </a:cubicBezTo>
                <a:cubicBezTo>
                  <a:pt x="5350" y="11284"/>
                  <a:pt x="5239" y="11330"/>
                  <a:pt x="5140" y="11330"/>
                </a:cubicBezTo>
                <a:cubicBezTo>
                  <a:pt x="5027" y="11330"/>
                  <a:pt x="4928" y="11270"/>
                  <a:pt x="4861" y="11085"/>
                </a:cubicBezTo>
                <a:cubicBezTo>
                  <a:pt x="4856" y="11069"/>
                  <a:pt x="4849" y="11055"/>
                  <a:pt x="4839" y="11043"/>
                </a:cubicBezTo>
                <a:cubicBezTo>
                  <a:pt x="4514" y="10706"/>
                  <a:pt x="4524" y="10732"/>
                  <a:pt x="5025" y="10540"/>
                </a:cubicBezTo>
                <a:cubicBezTo>
                  <a:pt x="5499" y="10357"/>
                  <a:pt x="6019" y="10287"/>
                  <a:pt x="6446" y="9987"/>
                </a:cubicBezTo>
                <a:lnTo>
                  <a:pt x="6461" y="10001"/>
                </a:lnTo>
                <a:cubicBezTo>
                  <a:pt x="6379" y="9893"/>
                  <a:pt x="6355" y="9766"/>
                  <a:pt x="6228" y="9766"/>
                </a:cubicBezTo>
                <a:cubicBezTo>
                  <a:pt x="6173" y="9766"/>
                  <a:pt x="6099" y="9790"/>
                  <a:pt x="5992" y="9850"/>
                </a:cubicBezTo>
                <a:cubicBezTo>
                  <a:pt x="5767" y="9974"/>
                  <a:pt x="5455" y="10149"/>
                  <a:pt x="5124" y="10149"/>
                </a:cubicBezTo>
                <a:cubicBezTo>
                  <a:pt x="5069" y="10149"/>
                  <a:pt x="5013" y="10144"/>
                  <a:pt x="4956" y="10133"/>
                </a:cubicBezTo>
                <a:cubicBezTo>
                  <a:pt x="4945" y="10131"/>
                  <a:pt x="4933" y="10130"/>
                  <a:pt x="4921" y="10130"/>
                </a:cubicBezTo>
                <a:cubicBezTo>
                  <a:pt x="4846" y="10130"/>
                  <a:pt x="4757" y="10166"/>
                  <a:pt x="4696" y="10209"/>
                </a:cubicBezTo>
                <a:cubicBezTo>
                  <a:pt x="4557" y="10309"/>
                  <a:pt x="4437" y="10424"/>
                  <a:pt x="4257" y="10424"/>
                </a:cubicBezTo>
                <a:cubicBezTo>
                  <a:pt x="4226" y="10424"/>
                  <a:pt x="4193" y="10421"/>
                  <a:pt x="4158" y="10413"/>
                </a:cubicBezTo>
                <a:cubicBezTo>
                  <a:pt x="3846" y="10347"/>
                  <a:pt x="3619" y="10142"/>
                  <a:pt x="3399" y="9956"/>
                </a:cubicBezTo>
                <a:cubicBezTo>
                  <a:pt x="3150" y="9745"/>
                  <a:pt x="3511" y="9750"/>
                  <a:pt x="3581" y="9672"/>
                </a:cubicBezTo>
                <a:cubicBezTo>
                  <a:pt x="3707" y="9531"/>
                  <a:pt x="4137" y="9609"/>
                  <a:pt x="4027" y="9352"/>
                </a:cubicBezTo>
                <a:cubicBezTo>
                  <a:pt x="4001" y="9290"/>
                  <a:pt x="3958" y="9266"/>
                  <a:pt x="3906" y="9266"/>
                </a:cubicBezTo>
                <a:cubicBezTo>
                  <a:pt x="3776" y="9266"/>
                  <a:pt x="3589" y="9418"/>
                  <a:pt x="3473" y="9493"/>
                </a:cubicBezTo>
                <a:cubicBezTo>
                  <a:pt x="3352" y="9572"/>
                  <a:pt x="3250" y="9603"/>
                  <a:pt x="3158" y="9603"/>
                </a:cubicBezTo>
                <a:cubicBezTo>
                  <a:pt x="2891" y="9603"/>
                  <a:pt x="2724" y="9331"/>
                  <a:pt x="2510" y="9175"/>
                </a:cubicBezTo>
                <a:cubicBezTo>
                  <a:pt x="2327" y="9042"/>
                  <a:pt x="2262" y="8780"/>
                  <a:pt x="1911" y="8696"/>
                </a:cubicBezTo>
                <a:cubicBezTo>
                  <a:pt x="3651" y="8039"/>
                  <a:pt x="5295" y="7378"/>
                  <a:pt x="7020" y="6884"/>
                </a:cubicBezTo>
                <a:cubicBezTo>
                  <a:pt x="6873" y="6803"/>
                  <a:pt x="6800" y="6779"/>
                  <a:pt x="6723" y="6779"/>
                </a:cubicBezTo>
                <a:cubicBezTo>
                  <a:pt x="6644" y="6779"/>
                  <a:pt x="6562" y="6805"/>
                  <a:pt x="6391" y="6823"/>
                </a:cubicBezTo>
                <a:cubicBezTo>
                  <a:pt x="5584" y="6910"/>
                  <a:pt x="4810" y="7151"/>
                  <a:pt x="4058" y="7397"/>
                </a:cubicBezTo>
                <a:cubicBezTo>
                  <a:pt x="3410" y="7608"/>
                  <a:pt x="2711" y="7732"/>
                  <a:pt x="2120" y="8126"/>
                </a:cubicBezTo>
                <a:cubicBezTo>
                  <a:pt x="1978" y="8219"/>
                  <a:pt x="1817" y="8368"/>
                  <a:pt x="1651" y="8368"/>
                </a:cubicBezTo>
                <a:cubicBezTo>
                  <a:pt x="1563" y="8368"/>
                  <a:pt x="1474" y="8327"/>
                  <a:pt x="1384" y="8215"/>
                </a:cubicBezTo>
                <a:cubicBezTo>
                  <a:pt x="1167" y="7940"/>
                  <a:pt x="803" y="7671"/>
                  <a:pt x="1167" y="7238"/>
                </a:cubicBezTo>
                <a:cubicBezTo>
                  <a:pt x="1322" y="7053"/>
                  <a:pt x="1355" y="6831"/>
                  <a:pt x="1651" y="6694"/>
                </a:cubicBezTo>
                <a:cubicBezTo>
                  <a:pt x="2532" y="6282"/>
                  <a:pt x="3471" y="6042"/>
                  <a:pt x="4385" y="5750"/>
                </a:cubicBezTo>
                <a:cubicBezTo>
                  <a:pt x="5270" y="5467"/>
                  <a:pt x="6192" y="5268"/>
                  <a:pt x="7081" y="4980"/>
                </a:cubicBezTo>
                <a:cubicBezTo>
                  <a:pt x="8079" y="4656"/>
                  <a:pt x="9126" y="4542"/>
                  <a:pt x="10121" y="4241"/>
                </a:cubicBezTo>
                <a:cubicBezTo>
                  <a:pt x="11257" y="3896"/>
                  <a:pt x="12416" y="3650"/>
                  <a:pt x="13561" y="3353"/>
                </a:cubicBezTo>
                <a:cubicBezTo>
                  <a:pt x="14295" y="3161"/>
                  <a:pt x="15059" y="3049"/>
                  <a:pt x="15791" y="2866"/>
                </a:cubicBezTo>
                <a:cubicBezTo>
                  <a:pt x="16327" y="2731"/>
                  <a:pt x="16885" y="2618"/>
                  <a:pt x="17417" y="2519"/>
                </a:cubicBezTo>
                <a:cubicBezTo>
                  <a:pt x="18240" y="2366"/>
                  <a:pt x="19064" y="2190"/>
                  <a:pt x="19896" y="2066"/>
                </a:cubicBezTo>
                <a:cubicBezTo>
                  <a:pt x="21314" y="1853"/>
                  <a:pt x="22728" y="1622"/>
                  <a:pt x="24149" y="1426"/>
                </a:cubicBezTo>
                <a:cubicBezTo>
                  <a:pt x="25302" y="1266"/>
                  <a:pt x="26464" y="1134"/>
                  <a:pt x="27613" y="1081"/>
                </a:cubicBezTo>
                <a:cubicBezTo>
                  <a:pt x="29307" y="1006"/>
                  <a:pt x="31009" y="967"/>
                  <a:pt x="32708" y="945"/>
                </a:cubicBezTo>
                <a:cubicBezTo>
                  <a:pt x="32834" y="943"/>
                  <a:pt x="32960" y="942"/>
                  <a:pt x="33085" y="942"/>
                </a:cubicBezTo>
                <a:close/>
                <a:moveTo>
                  <a:pt x="34952" y="1"/>
                </a:moveTo>
                <a:cubicBezTo>
                  <a:pt x="34873" y="1"/>
                  <a:pt x="34796" y="8"/>
                  <a:pt x="34720" y="29"/>
                </a:cubicBezTo>
                <a:cubicBezTo>
                  <a:pt x="34560" y="72"/>
                  <a:pt x="34401" y="87"/>
                  <a:pt x="34243" y="87"/>
                </a:cubicBezTo>
                <a:cubicBezTo>
                  <a:pt x="33952" y="87"/>
                  <a:pt x="33664" y="38"/>
                  <a:pt x="33371" y="38"/>
                </a:cubicBezTo>
                <a:cubicBezTo>
                  <a:pt x="33254" y="38"/>
                  <a:pt x="33136" y="46"/>
                  <a:pt x="33017" y="68"/>
                </a:cubicBezTo>
                <a:cubicBezTo>
                  <a:pt x="32776" y="111"/>
                  <a:pt x="32518" y="125"/>
                  <a:pt x="32257" y="125"/>
                </a:cubicBezTo>
                <a:cubicBezTo>
                  <a:pt x="32021" y="125"/>
                  <a:pt x="31782" y="114"/>
                  <a:pt x="31549" y="102"/>
                </a:cubicBezTo>
                <a:cubicBezTo>
                  <a:pt x="31512" y="100"/>
                  <a:pt x="31475" y="100"/>
                  <a:pt x="31438" y="100"/>
                </a:cubicBezTo>
                <a:cubicBezTo>
                  <a:pt x="31084" y="100"/>
                  <a:pt x="30724" y="171"/>
                  <a:pt x="30374" y="171"/>
                </a:cubicBezTo>
                <a:cubicBezTo>
                  <a:pt x="30273" y="171"/>
                  <a:pt x="30173" y="165"/>
                  <a:pt x="30074" y="150"/>
                </a:cubicBezTo>
                <a:cubicBezTo>
                  <a:pt x="29872" y="118"/>
                  <a:pt x="29671" y="107"/>
                  <a:pt x="29471" y="107"/>
                </a:cubicBezTo>
                <a:cubicBezTo>
                  <a:pt x="29007" y="107"/>
                  <a:pt x="28546" y="168"/>
                  <a:pt x="28089" y="179"/>
                </a:cubicBezTo>
                <a:cubicBezTo>
                  <a:pt x="27488" y="192"/>
                  <a:pt x="26862" y="273"/>
                  <a:pt x="26249" y="337"/>
                </a:cubicBezTo>
                <a:cubicBezTo>
                  <a:pt x="25904" y="373"/>
                  <a:pt x="25567" y="417"/>
                  <a:pt x="25219" y="417"/>
                </a:cubicBezTo>
                <a:cubicBezTo>
                  <a:pt x="25124" y="417"/>
                  <a:pt x="25028" y="414"/>
                  <a:pt x="24931" y="406"/>
                </a:cubicBezTo>
                <a:cubicBezTo>
                  <a:pt x="24910" y="405"/>
                  <a:pt x="24888" y="404"/>
                  <a:pt x="24866" y="404"/>
                </a:cubicBezTo>
                <a:cubicBezTo>
                  <a:pt x="24562" y="404"/>
                  <a:pt x="24225" y="546"/>
                  <a:pt x="23903" y="611"/>
                </a:cubicBezTo>
                <a:cubicBezTo>
                  <a:pt x="23191" y="755"/>
                  <a:pt x="22440" y="636"/>
                  <a:pt x="21757" y="948"/>
                </a:cubicBezTo>
                <a:cubicBezTo>
                  <a:pt x="21585" y="1027"/>
                  <a:pt x="21406" y="1042"/>
                  <a:pt x="21225" y="1042"/>
                </a:cubicBezTo>
                <a:cubicBezTo>
                  <a:pt x="21111" y="1042"/>
                  <a:pt x="20997" y="1036"/>
                  <a:pt x="20883" y="1036"/>
                </a:cubicBezTo>
                <a:cubicBezTo>
                  <a:pt x="20734" y="1036"/>
                  <a:pt x="20586" y="1047"/>
                  <a:pt x="20442" y="1094"/>
                </a:cubicBezTo>
                <a:cubicBezTo>
                  <a:pt x="19531" y="1390"/>
                  <a:pt x="18584" y="1519"/>
                  <a:pt x="17639" y="1633"/>
                </a:cubicBezTo>
                <a:cubicBezTo>
                  <a:pt x="17300" y="1675"/>
                  <a:pt x="16985" y="1842"/>
                  <a:pt x="16625" y="1842"/>
                </a:cubicBezTo>
                <a:cubicBezTo>
                  <a:pt x="16540" y="1842"/>
                  <a:pt x="16453" y="1833"/>
                  <a:pt x="16363" y="1811"/>
                </a:cubicBezTo>
                <a:cubicBezTo>
                  <a:pt x="16355" y="1809"/>
                  <a:pt x="16346" y="1808"/>
                  <a:pt x="16335" y="1808"/>
                </a:cubicBezTo>
                <a:cubicBezTo>
                  <a:pt x="16193" y="1808"/>
                  <a:pt x="15836" y="1983"/>
                  <a:pt x="15590" y="2040"/>
                </a:cubicBezTo>
                <a:cubicBezTo>
                  <a:pt x="14531" y="2291"/>
                  <a:pt x="13464" y="2485"/>
                  <a:pt x="12423" y="2827"/>
                </a:cubicBezTo>
                <a:cubicBezTo>
                  <a:pt x="11687" y="3070"/>
                  <a:pt x="10887" y="3119"/>
                  <a:pt x="10142" y="3341"/>
                </a:cubicBezTo>
                <a:cubicBezTo>
                  <a:pt x="9647" y="3489"/>
                  <a:pt x="9136" y="3543"/>
                  <a:pt x="8643" y="3714"/>
                </a:cubicBezTo>
                <a:cubicBezTo>
                  <a:pt x="7881" y="3979"/>
                  <a:pt x="7091" y="4244"/>
                  <a:pt x="6317" y="4380"/>
                </a:cubicBezTo>
                <a:cubicBezTo>
                  <a:pt x="5755" y="4479"/>
                  <a:pt x="5305" y="4792"/>
                  <a:pt x="4756" y="4869"/>
                </a:cubicBezTo>
                <a:cubicBezTo>
                  <a:pt x="4392" y="4919"/>
                  <a:pt x="4058" y="5152"/>
                  <a:pt x="3699" y="5265"/>
                </a:cubicBezTo>
                <a:cubicBezTo>
                  <a:pt x="3203" y="5421"/>
                  <a:pt x="2706" y="5583"/>
                  <a:pt x="2212" y="5744"/>
                </a:cubicBezTo>
                <a:cubicBezTo>
                  <a:pt x="1377" y="6017"/>
                  <a:pt x="492" y="6268"/>
                  <a:pt x="183" y="7279"/>
                </a:cubicBezTo>
                <a:cubicBezTo>
                  <a:pt x="1" y="7873"/>
                  <a:pt x="302" y="9026"/>
                  <a:pt x="815" y="9244"/>
                </a:cubicBezTo>
                <a:cubicBezTo>
                  <a:pt x="1241" y="9425"/>
                  <a:pt x="1552" y="9735"/>
                  <a:pt x="1892" y="10005"/>
                </a:cubicBezTo>
                <a:cubicBezTo>
                  <a:pt x="2323" y="10347"/>
                  <a:pt x="2614" y="10856"/>
                  <a:pt x="3103" y="11134"/>
                </a:cubicBezTo>
                <a:cubicBezTo>
                  <a:pt x="3402" y="11304"/>
                  <a:pt x="3767" y="11552"/>
                  <a:pt x="3889" y="11751"/>
                </a:cubicBezTo>
                <a:cubicBezTo>
                  <a:pt x="4161" y="12190"/>
                  <a:pt x="4564" y="12300"/>
                  <a:pt x="4942" y="12499"/>
                </a:cubicBezTo>
                <a:cubicBezTo>
                  <a:pt x="5410" y="12747"/>
                  <a:pt x="5533" y="13034"/>
                  <a:pt x="5352" y="13571"/>
                </a:cubicBezTo>
                <a:cubicBezTo>
                  <a:pt x="5287" y="13762"/>
                  <a:pt x="5124" y="14023"/>
                  <a:pt x="5192" y="14133"/>
                </a:cubicBezTo>
                <a:cubicBezTo>
                  <a:pt x="5340" y="14366"/>
                  <a:pt x="5167" y="14478"/>
                  <a:pt x="5076" y="14536"/>
                </a:cubicBezTo>
                <a:cubicBezTo>
                  <a:pt x="4722" y="14765"/>
                  <a:pt x="4624" y="15057"/>
                  <a:pt x="4687" y="15464"/>
                </a:cubicBezTo>
                <a:cubicBezTo>
                  <a:pt x="4711" y="15624"/>
                  <a:pt x="4756" y="15906"/>
                  <a:pt x="4436" y="15906"/>
                </a:cubicBezTo>
                <a:cubicBezTo>
                  <a:pt x="4434" y="15906"/>
                  <a:pt x="4432" y="15906"/>
                  <a:pt x="4430" y="15906"/>
                </a:cubicBezTo>
                <a:cubicBezTo>
                  <a:pt x="4428" y="15906"/>
                  <a:pt x="4426" y="15906"/>
                  <a:pt x="4424" y="15906"/>
                </a:cubicBezTo>
                <a:cubicBezTo>
                  <a:pt x="4284" y="15906"/>
                  <a:pt x="4303" y="15993"/>
                  <a:pt x="4275" y="16083"/>
                </a:cubicBezTo>
                <a:cubicBezTo>
                  <a:pt x="4197" y="16337"/>
                  <a:pt x="4163" y="16643"/>
                  <a:pt x="3995" y="16821"/>
                </a:cubicBezTo>
                <a:cubicBezTo>
                  <a:pt x="3727" y="17110"/>
                  <a:pt x="3663" y="17490"/>
                  <a:pt x="3526" y="17809"/>
                </a:cubicBezTo>
                <a:cubicBezTo>
                  <a:pt x="3297" y="18342"/>
                  <a:pt x="3035" y="18883"/>
                  <a:pt x="2913" y="19454"/>
                </a:cubicBezTo>
                <a:cubicBezTo>
                  <a:pt x="2845" y="19774"/>
                  <a:pt x="2713" y="20051"/>
                  <a:pt x="2599" y="20345"/>
                </a:cubicBezTo>
                <a:cubicBezTo>
                  <a:pt x="2566" y="20432"/>
                  <a:pt x="2323" y="21160"/>
                  <a:pt x="2319" y="21229"/>
                </a:cubicBezTo>
                <a:cubicBezTo>
                  <a:pt x="2295" y="21554"/>
                  <a:pt x="1980" y="21902"/>
                  <a:pt x="2029" y="22083"/>
                </a:cubicBezTo>
                <a:cubicBezTo>
                  <a:pt x="2128" y="22453"/>
                  <a:pt x="1594" y="22653"/>
                  <a:pt x="1881" y="22988"/>
                </a:cubicBezTo>
                <a:cubicBezTo>
                  <a:pt x="1425" y="23319"/>
                  <a:pt x="1879" y="23843"/>
                  <a:pt x="1614" y="24176"/>
                </a:cubicBezTo>
                <a:cubicBezTo>
                  <a:pt x="1691" y="24632"/>
                  <a:pt x="1804" y="25014"/>
                  <a:pt x="2085" y="25360"/>
                </a:cubicBezTo>
                <a:cubicBezTo>
                  <a:pt x="2371" y="25707"/>
                  <a:pt x="2693" y="25868"/>
                  <a:pt x="3062" y="25868"/>
                </a:cubicBezTo>
                <a:cubicBezTo>
                  <a:pt x="3252" y="25868"/>
                  <a:pt x="3455" y="25825"/>
                  <a:pt x="3673" y="25743"/>
                </a:cubicBezTo>
                <a:cubicBezTo>
                  <a:pt x="4530" y="25422"/>
                  <a:pt x="5320" y="24963"/>
                  <a:pt x="6159" y="24605"/>
                </a:cubicBezTo>
                <a:cubicBezTo>
                  <a:pt x="6676" y="24385"/>
                  <a:pt x="7206" y="24138"/>
                  <a:pt x="7683" y="23850"/>
                </a:cubicBezTo>
                <a:cubicBezTo>
                  <a:pt x="8249" y="23511"/>
                  <a:pt x="8875" y="23357"/>
                  <a:pt x="9454" y="23070"/>
                </a:cubicBezTo>
                <a:cubicBezTo>
                  <a:pt x="10196" y="22704"/>
                  <a:pt x="11013" y="22489"/>
                  <a:pt x="11795" y="22204"/>
                </a:cubicBezTo>
                <a:cubicBezTo>
                  <a:pt x="12296" y="22022"/>
                  <a:pt x="12798" y="21843"/>
                  <a:pt x="13291" y="21641"/>
                </a:cubicBezTo>
                <a:cubicBezTo>
                  <a:pt x="13881" y="21400"/>
                  <a:pt x="14524" y="21332"/>
                  <a:pt x="15107" y="21128"/>
                </a:cubicBezTo>
                <a:cubicBezTo>
                  <a:pt x="15846" y="20870"/>
                  <a:pt x="16590" y="20636"/>
                  <a:pt x="17341" y="20428"/>
                </a:cubicBezTo>
                <a:cubicBezTo>
                  <a:pt x="17974" y="20251"/>
                  <a:pt x="18653" y="20221"/>
                  <a:pt x="19272" y="20011"/>
                </a:cubicBezTo>
                <a:cubicBezTo>
                  <a:pt x="19655" y="19880"/>
                  <a:pt x="20094" y="19720"/>
                  <a:pt x="20436" y="19682"/>
                </a:cubicBezTo>
                <a:cubicBezTo>
                  <a:pt x="21077" y="19611"/>
                  <a:pt x="21703" y="19453"/>
                  <a:pt x="22343" y="19390"/>
                </a:cubicBezTo>
                <a:cubicBezTo>
                  <a:pt x="22534" y="19371"/>
                  <a:pt x="22649" y="19215"/>
                  <a:pt x="22872" y="19215"/>
                </a:cubicBezTo>
                <a:cubicBezTo>
                  <a:pt x="22878" y="19215"/>
                  <a:pt x="22885" y="19215"/>
                  <a:pt x="22892" y="19216"/>
                </a:cubicBezTo>
                <a:cubicBezTo>
                  <a:pt x="22928" y="19217"/>
                  <a:pt x="22965" y="19218"/>
                  <a:pt x="23001" y="19218"/>
                </a:cubicBezTo>
                <a:cubicBezTo>
                  <a:pt x="23493" y="19218"/>
                  <a:pt x="23980" y="19081"/>
                  <a:pt x="24479" y="19048"/>
                </a:cubicBezTo>
                <a:cubicBezTo>
                  <a:pt x="25192" y="19001"/>
                  <a:pt x="25906" y="18893"/>
                  <a:pt x="26620" y="18819"/>
                </a:cubicBezTo>
                <a:cubicBezTo>
                  <a:pt x="26655" y="18815"/>
                  <a:pt x="26690" y="18814"/>
                  <a:pt x="26726" y="18814"/>
                </a:cubicBezTo>
                <a:cubicBezTo>
                  <a:pt x="26871" y="18814"/>
                  <a:pt x="27019" y="18838"/>
                  <a:pt x="27157" y="18838"/>
                </a:cubicBezTo>
                <a:cubicBezTo>
                  <a:pt x="27253" y="18838"/>
                  <a:pt x="27344" y="18826"/>
                  <a:pt x="27426" y="18786"/>
                </a:cubicBezTo>
                <a:cubicBezTo>
                  <a:pt x="27816" y="18592"/>
                  <a:pt x="28269" y="18609"/>
                  <a:pt x="28624" y="18599"/>
                </a:cubicBezTo>
                <a:cubicBezTo>
                  <a:pt x="29619" y="18570"/>
                  <a:pt x="30613" y="18478"/>
                  <a:pt x="31606" y="18423"/>
                </a:cubicBezTo>
                <a:cubicBezTo>
                  <a:pt x="31630" y="18422"/>
                  <a:pt x="31653" y="18421"/>
                  <a:pt x="31676" y="18421"/>
                </a:cubicBezTo>
                <a:cubicBezTo>
                  <a:pt x="31971" y="18421"/>
                  <a:pt x="32247" y="18517"/>
                  <a:pt x="32540" y="18517"/>
                </a:cubicBezTo>
                <a:cubicBezTo>
                  <a:pt x="32599" y="18517"/>
                  <a:pt x="32659" y="18513"/>
                  <a:pt x="32720" y="18504"/>
                </a:cubicBezTo>
                <a:cubicBezTo>
                  <a:pt x="32890" y="18478"/>
                  <a:pt x="33049" y="18384"/>
                  <a:pt x="33229" y="18384"/>
                </a:cubicBezTo>
                <a:cubicBezTo>
                  <a:pt x="33269" y="18384"/>
                  <a:pt x="33309" y="18388"/>
                  <a:pt x="33350" y="18399"/>
                </a:cubicBezTo>
                <a:cubicBezTo>
                  <a:pt x="33635" y="18470"/>
                  <a:pt x="33926" y="18493"/>
                  <a:pt x="34216" y="18493"/>
                </a:cubicBezTo>
                <a:cubicBezTo>
                  <a:pt x="34625" y="18493"/>
                  <a:pt x="35035" y="18448"/>
                  <a:pt x="35431" y="18429"/>
                </a:cubicBezTo>
                <a:cubicBezTo>
                  <a:pt x="36126" y="18397"/>
                  <a:pt x="36837" y="18444"/>
                  <a:pt x="37548" y="18319"/>
                </a:cubicBezTo>
                <a:cubicBezTo>
                  <a:pt x="37713" y="18290"/>
                  <a:pt x="37884" y="18281"/>
                  <a:pt x="38058" y="18281"/>
                </a:cubicBezTo>
                <a:cubicBezTo>
                  <a:pt x="38411" y="18281"/>
                  <a:pt x="38778" y="18320"/>
                  <a:pt x="39141" y="18320"/>
                </a:cubicBezTo>
                <a:cubicBezTo>
                  <a:pt x="39201" y="18320"/>
                  <a:pt x="39261" y="18319"/>
                  <a:pt x="39321" y="18317"/>
                </a:cubicBezTo>
                <a:cubicBezTo>
                  <a:pt x="39444" y="18312"/>
                  <a:pt x="39568" y="18309"/>
                  <a:pt x="39692" y="18309"/>
                </a:cubicBezTo>
                <a:cubicBezTo>
                  <a:pt x="40171" y="18309"/>
                  <a:pt x="40651" y="18341"/>
                  <a:pt x="41130" y="18341"/>
                </a:cubicBezTo>
                <a:cubicBezTo>
                  <a:pt x="41500" y="18341"/>
                  <a:pt x="41870" y="18322"/>
                  <a:pt x="42240" y="18256"/>
                </a:cubicBezTo>
                <a:cubicBezTo>
                  <a:pt x="42244" y="18255"/>
                  <a:pt x="42248" y="18255"/>
                  <a:pt x="42253" y="18255"/>
                </a:cubicBezTo>
                <a:cubicBezTo>
                  <a:pt x="42290" y="18255"/>
                  <a:pt x="42333" y="18280"/>
                  <a:pt x="42369" y="18299"/>
                </a:cubicBezTo>
                <a:cubicBezTo>
                  <a:pt x="42586" y="18416"/>
                  <a:pt x="42813" y="18441"/>
                  <a:pt x="43042" y="18441"/>
                </a:cubicBezTo>
                <a:cubicBezTo>
                  <a:pt x="43221" y="18441"/>
                  <a:pt x="43402" y="18426"/>
                  <a:pt x="43582" y="18426"/>
                </a:cubicBezTo>
                <a:cubicBezTo>
                  <a:pt x="43707" y="18426"/>
                  <a:pt x="43832" y="18433"/>
                  <a:pt x="43955" y="18458"/>
                </a:cubicBezTo>
                <a:cubicBezTo>
                  <a:pt x="44227" y="18514"/>
                  <a:pt x="44508" y="18533"/>
                  <a:pt x="44791" y="18533"/>
                </a:cubicBezTo>
                <a:cubicBezTo>
                  <a:pt x="45033" y="18533"/>
                  <a:pt x="45277" y="18519"/>
                  <a:pt x="45516" y="18502"/>
                </a:cubicBezTo>
                <a:cubicBezTo>
                  <a:pt x="45538" y="18501"/>
                  <a:pt x="45559" y="18500"/>
                  <a:pt x="45580" y="18500"/>
                </a:cubicBezTo>
                <a:cubicBezTo>
                  <a:pt x="45932" y="18500"/>
                  <a:pt x="46263" y="18693"/>
                  <a:pt x="46601" y="18693"/>
                </a:cubicBezTo>
                <a:cubicBezTo>
                  <a:pt x="46694" y="18693"/>
                  <a:pt x="46787" y="18679"/>
                  <a:pt x="46881" y="18642"/>
                </a:cubicBezTo>
                <a:cubicBezTo>
                  <a:pt x="46961" y="18610"/>
                  <a:pt x="47038" y="18598"/>
                  <a:pt x="47112" y="18598"/>
                </a:cubicBezTo>
                <a:cubicBezTo>
                  <a:pt x="47331" y="18598"/>
                  <a:pt x="47528" y="18706"/>
                  <a:pt x="47713" y="18748"/>
                </a:cubicBezTo>
                <a:cubicBezTo>
                  <a:pt x="48424" y="18912"/>
                  <a:pt x="49152" y="18951"/>
                  <a:pt x="49864" y="19097"/>
                </a:cubicBezTo>
                <a:cubicBezTo>
                  <a:pt x="50579" y="19244"/>
                  <a:pt x="51340" y="19286"/>
                  <a:pt x="52039" y="19459"/>
                </a:cubicBezTo>
                <a:cubicBezTo>
                  <a:pt x="52720" y="19626"/>
                  <a:pt x="53424" y="19791"/>
                  <a:pt x="54104" y="19998"/>
                </a:cubicBezTo>
                <a:cubicBezTo>
                  <a:pt x="54933" y="20251"/>
                  <a:pt x="55811" y="20376"/>
                  <a:pt x="56661" y="20608"/>
                </a:cubicBezTo>
                <a:cubicBezTo>
                  <a:pt x="57619" y="20868"/>
                  <a:pt x="58582" y="21110"/>
                  <a:pt x="59526" y="21415"/>
                </a:cubicBezTo>
                <a:cubicBezTo>
                  <a:pt x="59836" y="21515"/>
                  <a:pt x="60206" y="21504"/>
                  <a:pt x="60452" y="21645"/>
                </a:cubicBezTo>
                <a:cubicBezTo>
                  <a:pt x="61308" y="22133"/>
                  <a:pt x="62287" y="22292"/>
                  <a:pt x="63151" y="22752"/>
                </a:cubicBezTo>
                <a:cubicBezTo>
                  <a:pt x="63859" y="23130"/>
                  <a:pt x="64670" y="23265"/>
                  <a:pt x="65360" y="23727"/>
                </a:cubicBezTo>
                <a:cubicBezTo>
                  <a:pt x="65906" y="24092"/>
                  <a:pt x="66592" y="24223"/>
                  <a:pt x="67120" y="24658"/>
                </a:cubicBezTo>
                <a:cubicBezTo>
                  <a:pt x="67235" y="24754"/>
                  <a:pt x="67420" y="24836"/>
                  <a:pt x="67569" y="24836"/>
                </a:cubicBezTo>
                <a:cubicBezTo>
                  <a:pt x="67591" y="24836"/>
                  <a:pt x="67613" y="24834"/>
                  <a:pt x="67634" y="24830"/>
                </a:cubicBezTo>
                <a:cubicBezTo>
                  <a:pt x="67718" y="24813"/>
                  <a:pt x="67800" y="24806"/>
                  <a:pt x="67880" y="24806"/>
                </a:cubicBezTo>
                <a:cubicBezTo>
                  <a:pt x="68221" y="24806"/>
                  <a:pt x="68531" y="24939"/>
                  <a:pt x="68799" y="25091"/>
                </a:cubicBezTo>
                <a:cubicBezTo>
                  <a:pt x="68919" y="25159"/>
                  <a:pt x="69025" y="25186"/>
                  <a:pt x="69122" y="25186"/>
                </a:cubicBezTo>
                <a:cubicBezTo>
                  <a:pt x="69313" y="25186"/>
                  <a:pt x="69465" y="25080"/>
                  <a:pt x="69614" y="24977"/>
                </a:cubicBezTo>
                <a:cubicBezTo>
                  <a:pt x="70219" y="24563"/>
                  <a:pt x="70411" y="23856"/>
                  <a:pt x="70100" y="23076"/>
                </a:cubicBezTo>
                <a:cubicBezTo>
                  <a:pt x="70014" y="22861"/>
                  <a:pt x="70128" y="22647"/>
                  <a:pt x="69990" y="22460"/>
                </a:cubicBezTo>
                <a:cubicBezTo>
                  <a:pt x="69542" y="21851"/>
                  <a:pt x="69482" y="21077"/>
                  <a:pt x="69123" y="20415"/>
                </a:cubicBezTo>
                <a:cubicBezTo>
                  <a:pt x="68886" y="19978"/>
                  <a:pt x="68848" y="19415"/>
                  <a:pt x="68591" y="18940"/>
                </a:cubicBezTo>
                <a:cubicBezTo>
                  <a:pt x="68373" y="18532"/>
                  <a:pt x="68287" y="18053"/>
                  <a:pt x="68077" y="17638"/>
                </a:cubicBezTo>
                <a:cubicBezTo>
                  <a:pt x="67855" y="17197"/>
                  <a:pt x="67679" y="16743"/>
                  <a:pt x="67496" y="16286"/>
                </a:cubicBezTo>
                <a:cubicBezTo>
                  <a:pt x="67340" y="15896"/>
                  <a:pt x="67187" y="15464"/>
                  <a:pt x="66929" y="15150"/>
                </a:cubicBezTo>
                <a:cubicBezTo>
                  <a:pt x="66611" y="14761"/>
                  <a:pt x="66497" y="14312"/>
                  <a:pt x="66317" y="13880"/>
                </a:cubicBezTo>
                <a:cubicBezTo>
                  <a:pt x="66252" y="13723"/>
                  <a:pt x="66271" y="13547"/>
                  <a:pt x="66411" y="13404"/>
                </a:cubicBezTo>
                <a:cubicBezTo>
                  <a:pt x="66703" y="13107"/>
                  <a:pt x="66996" y="12813"/>
                  <a:pt x="67268" y="12498"/>
                </a:cubicBezTo>
                <a:cubicBezTo>
                  <a:pt x="67567" y="12150"/>
                  <a:pt x="67900" y="11842"/>
                  <a:pt x="68229" y="11523"/>
                </a:cubicBezTo>
                <a:cubicBezTo>
                  <a:pt x="68562" y="11201"/>
                  <a:pt x="68808" y="10787"/>
                  <a:pt x="69141" y="10462"/>
                </a:cubicBezTo>
                <a:cubicBezTo>
                  <a:pt x="69742" y="9874"/>
                  <a:pt x="70341" y="9296"/>
                  <a:pt x="70865" y="8628"/>
                </a:cubicBezTo>
                <a:cubicBezTo>
                  <a:pt x="71055" y="8387"/>
                  <a:pt x="71183" y="8090"/>
                  <a:pt x="71403" y="7897"/>
                </a:cubicBezTo>
                <a:cubicBezTo>
                  <a:pt x="71728" y="7613"/>
                  <a:pt x="71878" y="7250"/>
                  <a:pt x="72010" y="6875"/>
                </a:cubicBezTo>
                <a:cubicBezTo>
                  <a:pt x="72132" y="6531"/>
                  <a:pt x="71916" y="5855"/>
                  <a:pt x="71665" y="5721"/>
                </a:cubicBezTo>
                <a:cubicBezTo>
                  <a:pt x="71329" y="5543"/>
                  <a:pt x="70978" y="5389"/>
                  <a:pt x="70642" y="5207"/>
                </a:cubicBezTo>
                <a:cubicBezTo>
                  <a:pt x="70301" y="5022"/>
                  <a:pt x="69986" y="4844"/>
                  <a:pt x="69567" y="4801"/>
                </a:cubicBezTo>
                <a:cubicBezTo>
                  <a:pt x="69131" y="4756"/>
                  <a:pt x="68718" y="4492"/>
                  <a:pt x="68291" y="4336"/>
                </a:cubicBezTo>
                <a:cubicBezTo>
                  <a:pt x="67820" y="4161"/>
                  <a:pt x="67286" y="4117"/>
                  <a:pt x="66852" y="3909"/>
                </a:cubicBezTo>
                <a:cubicBezTo>
                  <a:pt x="66145" y="3568"/>
                  <a:pt x="65366" y="3554"/>
                  <a:pt x="64639" y="3305"/>
                </a:cubicBezTo>
                <a:cubicBezTo>
                  <a:pt x="64144" y="3134"/>
                  <a:pt x="63540" y="3018"/>
                  <a:pt x="62960" y="2970"/>
                </a:cubicBezTo>
                <a:cubicBezTo>
                  <a:pt x="62285" y="2912"/>
                  <a:pt x="61646" y="2586"/>
                  <a:pt x="60951" y="2510"/>
                </a:cubicBezTo>
                <a:cubicBezTo>
                  <a:pt x="59888" y="2392"/>
                  <a:pt x="58824" y="2248"/>
                  <a:pt x="57771" y="2052"/>
                </a:cubicBezTo>
                <a:cubicBezTo>
                  <a:pt x="57139" y="1935"/>
                  <a:pt x="56489" y="1953"/>
                  <a:pt x="55866" y="1767"/>
                </a:cubicBezTo>
                <a:cubicBezTo>
                  <a:pt x="55597" y="1688"/>
                  <a:pt x="55321" y="1641"/>
                  <a:pt x="55042" y="1627"/>
                </a:cubicBezTo>
                <a:cubicBezTo>
                  <a:pt x="54460" y="1594"/>
                  <a:pt x="53885" y="1470"/>
                  <a:pt x="53302" y="1406"/>
                </a:cubicBezTo>
                <a:cubicBezTo>
                  <a:pt x="52746" y="1344"/>
                  <a:pt x="52193" y="1211"/>
                  <a:pt x="51631" y="1156"/>
                </a:cubicBezTo>
                <a:cubicBezTo>
                  <a:pt x="51606" y="1153"/>
                  <a:pt x="51582" y="1153"/>
                  <a:pt x="51557" y="1153"/>
                </a:cubicBezTo>
                <a:cubicBezTo>
                  <a:pt x="51493" y="1153"/>
                  <a:pt x="51430" y="1159"/>
                  <a:pt x="51363" y="1159"/>
                </a:cubicBezTo>
                <a:cubicBezTo>
                  <a:pt x="51322" y="1159"/>
                  <a:pt x="51280" y="1157"/>
                  <a:pt x="51236" y="1149"/>
                </a:cubicBezTo>
                <a:cubicBezTo>
                  <a:pt x="50673" y="1051"/>
                  <a:pt x="50099" y="917"/>
                  <a:pt x="49540" y="917"/>
                </a:cubicBezTo>
                <a:cubicBezTo>
                  <a:pt x="48875" y="917"/>
                  <a:pt x="48220" y="831"/>
                  <a:pt x="47576" y="738"/>
                </a:cubicBezTo>
                <a:cubicBezTo>
                  <a:pt x="46464" y="577"/>
                  <a:pt x="45344" y="575"/>
                  <a:pt x="44229" y="476"/>
                </a:cubicBezTo>
                <a:cubicBezTo>
                  <a:pt x="43021" y="369"/>
                  <a:pt x="41793" y="431"/>
                  <a:pt x="40590" y="221"/>
                </a:cubicBezTo>
                <a:cubicBezTo>
                  <a:pt x="40555" y="214"/>
                  <a:pt x="40521" y="212"/>
                  <a:pt x="40488" y="212"/>
                </a:cubicBezTo>
                <a:cubicBezTo>
                  <a:pt x="40289" y="212"/>
                  <a:pt x="40111" y="304"/>
                  <a:pt x="39924" y="304"/>
                </a:cubicBezTo>
                <a:cubicBezTo>
                  <a:pt x="39884" y="304"/>
                  <a:pt x="39843" y="300"/>
                  <a:pt x="39802" y="290"/>
                </a:cubicBezTo>
                <a:cubicBezTo>
                  <a:pt x="39150" y="126"/>
                  <a:pt x="38478" y="223"/>
                  <a:pt x="37816" y="131"/>
                </a:cubicBezTo>
                <a:cubicBezTo>
                  <a:pt x="37455" y="81"/>
                  <a:pt x="37087" y="57"/>
                  <a:pt x="36720" y="57"/>
                </a:cubicBezTo>
                <a:cubicBezTo>
                  <a:pt x="36456" y="57"/>
                  <a:pt x="36194" y="69"/>
                  <a:pt x="35934" y="92"/>
                </a:cubicBezTo>
                <a:cubicBezTo>
                  <a:pt x="35897" y="96"/>
                  <a:pt x="35860" y="97"/>
                  <a:pt x="35823" y="97"/>
                </a:cubicBezTo>
                <a:cubicBezTo>
                  <a:pt x="35523" y="97"/>
                  <a:pt x="35228" y="1"/>
                  <a:pt x="34952" y="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spcFirstLastPara="1" wrap="square" lIns="121892" tIns="121892" rIns="121892" bIns="121892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3259784" y="3457551"/>
            <a:ext cx="5034375" cy="861766"/>
          </a:xfrm>
          <a:prstGeom prst="rect">
            <a:avLst/>
          </a:prstGeom>
        </p:spPr>
        <p:txBody>
          <a:bodyPr wrap="none" lIns="121912" tIns="60956" rIns="121912" bIns="60956">
            <a:spAutoFit/>
          </a:bodyPr>
          <a:lstStyle/>
          <a:p>
            <a:pPr lvl="0"/>
            <a:r>
              <a:rPr lang="en-US" sz="4800" b="1" dirty="0">
                <a:ln w="0"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LUYỆN ĐỌC LẠI</a:t>
            </a:r>
          </a:p>
        </p:txBody>
      </p:sp>
    </p:spTree>
    <p:extLst>
      <p:ext uri="{BB962C8B-B14F-4D97-AF65-F5344CB8AC3E}">
        <p14:creationId xmlns:p14="http://schemas.microsoft.com/office/powerpoint/2010/main" val="2139751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89679" y="170660"/>
            <a:ext cx="5123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CÁNH CAM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837" y="927827"/>
            <a:ext cx="11988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tễnh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quá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xíu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óng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dưới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nệ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ôm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bụng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tròn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lẳn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rối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cẩn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thận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đều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chiếc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lọ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ngọn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xanh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non.</a:t>
            </a:r>
          </a:p>
          <a:p>
            <a:pPr algn="just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Nhưng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vẻ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ngơ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ngác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bè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Đoán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vậy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mang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thả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bãi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cam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Bống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căn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r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(Minh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Đăng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232391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7;p20"/>
          <p:cNvSpPr/>
          <p:nvPr/>
        </p:nvSpPr>
        <p:spPr>
          <a:xfrm>
            <a:off x="2171700" y="521990"/>
            <a:ext cx="8763000" cy="5707360"/>
          </a:xfrm>
          <a:custGeom>
            <a:avLst/>
            <a:gdLst/>
            <a:ahLst/>
            <a:cxnLst/>
            <a:rect l="l" t="t" r="r" b="b"/>
            <a:pathLst>
              <a:path w="65189" h="62358" extrusionOk="0">
                <a:moveTo>
                  <a:pt x="40283" y="1525"/>
                </a:moveTo>
                <a:lnTo>
                  <a:pt x="40000" y="1541"/>
                </a:lnTo>
                <a:lnTo>
                  <a:pt x="40000" y="1541"/>
                </a:lnTo>
                <a:lnTo>
                  <a:pt x="39811" y="1604"/>
                </a:lnTo>
                <a:lnTo>
                  <a:pt x="40283" y="1525"/>
                </a:lnTo>
                <a:close/>
                <a:moveTo>
                  <a:pt x="22547" y="1793"/>
                </a:moveTo>
                <a:lnTo>
                  <a:pt x="22359" y="1887"/>
                </a:lnTo>
                <a:lnTo>
                  <a:pt x="21981" y="2359"/>
                </a:lnTo>
                <a:lnTo>
                  <a:pt x="24057" y="1981"/>
                </a:lnTo>
                <a:lnTo>
                  <a:pt x="23208" y="2076"/>
                </a:lnTo>
                <a:lnTo>
                  <a:pt x="22925" y="1981"/>
                </a:lnTo>
                <a:lnTo>
                  <a:pt x="22642" y="1887"/>
                </a:lnTo>
                <a:lnTo>
                  <a:pt x="22642" y="1793"/>
                </a:lnTo>
                <a:close/>
                <a:moveTo>
                  <a:pt x="64528" y="13585"/>
                </a:moveTo>
                <a:lnTo>
                  <a:pt x="64528" y="13679"/>
                </a:lnTo>
                <a:lnTo>
                  <a:pt x="64551" y="13679"/>
                </a:lnTo>
                <a:lnTo>
                  <a:pt x="64528" y="13585"/>
                </a:lnTo>
                <a:close/>
                <a:moveTo>
                  <a:pt x="33868" y="58678"/>
                </a:moveTo>
                <a:lnTo>
                  <a:pt x="34057" y="58772"/>
                </a:lnTo>
                <a:lnTo>
                  <a:pt x="34057" y="58772"/>
                </a:lnTo>
                <a:lnTo>
                  <a:pt x="33962" y="58678"/>
                </a:lnTo>
                <a:close/>
                <a:moveTo>
                  <a:pt x="30849" y="58678"/>
                </a:moveTo>
                <a:lnTo>
                  <a:pt x="30943" y="58772"/>
                </a:lnTo>
                <a:lnTo>
                  <a:pt x="30283" y="58867"/>
                </a:lnTo>
                <a:lnTo>
                  <a:pt x="30472" y="58772"/>
                </a:lnTo>
                <a:lnTo>
                  <a:pt x="30849" y="58678"/>
                </a:lnTo>
                <a:close/>
                <a:moveTo>
                  <a:pt x="32264" y="59056"/>
                </a:moveTo>
                <a:lnTo>
                  <a:pt x="33113" y="59244"/>
                </a:lnTo>
                <a:lnTo>
                  <a:pt x="31698" y="59339"/>
                </a:lnTo>
                <a:lnTo>
                  <a:pt x="31415" y="59339"/>
                </a:lnTo>
                <a:lnTo>
                  <a:pt x="32264" y="59056"/>
                </a:lnTo>
                <a:close/>
                <a:moveTo>
                  <a:pt x="60849" y="0"/>
                </a:moveTo>
                <a:lnTo>
                  <a:pt x="58679" y="95"/>
                </a:lnTo>
                <a:lnTo>
                  <a:pt x="56792" y="189"/>
                </a:lnTo>
                <a:lnTo>
                  <a:pt x="58584" y="378"/>
                </a:lnTo>
                <a:lnTo>
                  <a:pt x="58301" y="189"/>
                </a:lnTo>
                <a:lnTo>
                  <a:pt x="59151" y="378"/>
                </a:lnTo>
                <a:lnTo>
                  <a:pt x="58679" y="472"/>
                </a:lnTo>
                <a:lnTo>
                  <a:pt x="58018" y="472"/>
                </a:lnTo>
                <a:lnTo>
                  <a:pt x="56792" y="283"/>
                </a:lnTo>
                <a:lnTo>
                  <a:pt x="55943" y="283"/>
                </a:lnTo>
                <a:lnTo>
                  <a:pt x="54528" y="378"/>
                </a:lnTo>
                <a:lnTo>
                  <a:pt x="50660" y="378"/>
                </a:lnTo>
                <a:lnTo>
                  <a:pt x="48585" y="472"/>
                </a:lnTo>
                <a:lnTo>
                  <a:pt x="46226" y="472"/>
                </a:lnTo>
                <a:lnTo>
                  <a:pt x="43868" y="283"/>
                </a:lnTo>
                <a:lnTo>
                  <a:pt x="44056" y="472"/>
                </a:lnTo>
                <a:lnTo>
                  <a:pt x="44339" y="472"/>
                </a:lnTo>
                <a:lnTo>
                  <a:pt x="43396" y="661"/>
                </a:lnTo>
                <a:lnTo>
                  <a:pt x="42170" y="849"/>
                </a:lnTo>
                <a:lnTo>
                  <a:pt x="40849" y="755"/>
                </a:lnTo>
                <a:lnTo>
                  <a:pt x="40377" y="661"/>
                </a:lnTo>
                <a:lnTo>
                  <a:pt x="39906" y="566"/>
                </a:lnTo>
                <a:lnTo>
                  <a:pt x="39717" y="566"/>
                </a:lnTo>
                <a:lnTo>
                  <a:pt x="38207" y="661"/>
                </a:lnTo>
                <a:lnTo>
                  <a:pt x="36509" y="944"/>
                </a:lnTo>
                <a:lnTo>
                  <a:pt x="34906" y="1132"/>
                </a:lnTo>
                <a:lnTo>
                  <a:pt x="33585" y="1132"/>
                </a:lnTo>
                <a:lnTo>
                  <a:pt x="33962" y="1038"/>
                </a:lnTo>
                <a:lnTo>
                  <a:pt x="33774" y="944"/>
                </a:lnTo>
                <a:lnTo>
                  <a:pt x="33396" y="944"/>
                </a:lnTo>
                <a:lnTo>
                  <a:pt x="32453" y="1038"/>
                </a:lnTo>
                <a:lnTo>
                  <a:pt x="30283" y="1321"/>
                </a:lnTo>
                <a:lnTo>
                  <a:pt x="30472" y="1415"/>
                </a:lnTo>
                <a:lnTo>
                  <a:pt x="30566" y="1510"/>
                </a:lnTo>
                <a:lnTo>
                  <a:pt x="29151" y="1604"/>
                </a:lnTo>
                <a:lnTo>
                  <a:pt x="29057" y="1698"/>
                </a:lnTo>
                <a:lnTo>
                  <a:pt x="29717" y="1698"/>
                </a:lnTo>
                <a:lnTo>
                  <a:pt x="28208" y="1793"/>
                </a:lnTo>
                <a:lnTo>
                  <a:pt x="27547" y="1793"/>
                </a:lnTo>
                <a:lnTo>
                  <a:pt x="27642" y="1698"/>
                </a:lnTo>
                <a:lnTo>
                  <a:pt x="28585" y="1510"/>
                </a:lnTo>
                <a:lnTo>
                  <a:pt x="27736" y="1604"/>
                </a:lnTo>
                <a:lnTo>
                  <a:pt x="26887" y="1698"/>
                </a:lnTo>
                <a:lnTo>
                  <a:pt x="26038" y="1698"/>
                </a:lnTo>
                <a:lnTo>
                  <a:pt x="25189" y="1793"/>
                </a:lnTo>
                <a:lnTo>
                  <a:pt x="25189" y="1793"/>
                </a:lnTo>
                <a:lnTo>
                  <a:pt x="25755" y="1698"/>
                </a:lnTo>
                <a:lnTo>
                  <a:pt x="24906" y="1793"/>
                </a:lnTo>
                <a:lnTo>
                  <a:pt x="24057" y="1981"/>
                </a:lnTo>
                <a:lnTo>
                  <a:pt x="25094" y="1887"/>
                </a:lnTo>
                <a:lnTo>
                  <a:pt x="26132" y="1981"/>
                </a:lnTo>
                <a:lnTo>
                  <a:pt x="24906" y="2264"/>
                </a:lnTo>
                <a:lnTo>
                  <a:pt x="23585" y="2359"/>
                </a:lnTo>
                <a:lnTo>
                  <a:pt x="23585" y="2453"/>
                </a:lnTo>
                <a:lnTo>
                  <a:pt x="23585" y="2547"/>
                </a:lnTo>
                <a:lnTo>
                  <a:pt x="25566" y="2359"/>
                </a:lnTo>
                <a:lnTo>
                  <a:pt x="27547" y="2264"/>
                </a:lnTo>
                <a:lnTo>
                  <a:pt x="29434" y="1981"/>
                </a:lnTo>
                <a:lnTo>
                  <a:pt x="30377" y="1793"/>
                </a:lnTo>
                <a:lnTo>
                  <a:pt x="31321" y="1604"/>
                </a:lnTo>
                <a:lnTo>
                  <a:pt x="30472" y="1887"/>
                </a:lnTo>
                <a:lnTo>
                  <a:pt x="30660" y="1981"/>
                </a:lnTo>
                <a:lnTo>
                  <a:pt x="31038" y="2076"/>
                </a:lnTo>
                <a:lnTo>
                  <a:pt x="31981" y="2170"/>
                </a:lnTo>
                <a:lnTo>
                  <a:pt x="33302" y="2170"/>
                </a:lnTo>
                <a:lnTo>
                  <a:pt x="34717" y="2076"/>
                </a:lnTo>
                <a:lnTo>
                  <a:pt x="37075" y="1887"/>
                </a:lnTo>
                <a:lnTo>
                  <a:pt x="37830" y="1793"/>
                </a:lnTo>
                <a:lnTo>
                  <a:pt x="37924" y="1698"/>
                </a:lnTo>
                <a:lnTo>
                  <a:pt x="38868" y="1604"/>
                </a:lnTo>
                <a:lnTo>
                  <a:pt x="38962" y="1510"/>
                </a:lnTo>
                <a:lnTo>
                  <a:pt x="38868" y="1510"/>
                </a:lnTo>
                <a:lnTo>
                  <a:pt x="38113" y="1415"/>
                </a:lnTo>
                <a:lnTo>
                  <a:pt x="40000" y="1510"/>
                </a:lnTo>
                <a:lnTo>
                  <a:pt x="38868" y="1604"/>
                </a:lnTo>
                <a:lnTo>
                  <a:pt x="40000" y="1541"/>
                </a:lnTo>
                <a:lnTo>
                  <a:pt x="40000" y="1541"/>
                </a:lnTo>
                <a:lnTo>
                  <a:pt x="40094" y="1510"/>
                </a:lnTo>
                <a:lnTo>
                  <a:pt x="40377" y="1510"/>
                </a:lnTo>
                <a:lnTo>
                  <a:pt x="40283" y="1525"/>
                </a:lnTo>
                <a:lnTo>
                  <a:pt x="40283" y="1525"/>
                </a:lnTo>
                <a:lnTo>
                  <a:pt x="40566" y="1510"/>
                </a:lnTo>
                <a:lnTo>
                  <a:pt x="41509" y="1604"/>
                </a:lnTo>
                <a:lnTo>
                  <a:pt x="44151" y="1415"/>
                </a:lnTo>
                <a:lnTo>
                  <a:pt x="45000" y="1321"/>
                </a:lnTo>
                <a:lnTo>
                  <a:pt x="44434" y="1321"/>
                </a:lnTo>
                <a:lnTo>
                  <a:pt x="45188" y="1132"/>
                </a:lnTo>
                <a:lnTo>
                  <a:pt x="45660" y="1227"/>
                </a:lnTo>
                <a:lnTo>
                  <a:pt x="45755" y="1227"/>
                </a:lnTo>
                <a:lnTo>
                  <a:pt x="45755" y="1321"/>
                </a:lnTo>
                <a:lnTo>
                  <a:pt x="45377" y="1321"/>
                </a:lnTo>
                <a:lnTo>
                  <a:pt x="46038" y="1415"/>
                </a:lnTo>
                <a:lnTo>
                  <a:pt x="46792" y="1321"/>
                </a:lnTo>
                <a:lnTo>
                  <a:pt x="46792" y="1227"/>
                </a:lnTo>
                <a:lnTo>
                  <a:pt x="46981" y="1321"/>
                </a:lnTo>
                <a:lnTo>
                  <a:pt x="47547" y="1321"/>
                </a:lnTo>
                <a:lnTo>
                  <a:pt x="47358" y="1510"/>
                </a:lnTo>
                <a:lnTo>
                  <a:pt x="46981" y="1510"/>
                </a:lnTo>
                <a:lnTo>
                  <a:pt x="46792" y="1415"/>
                </a:lnTo>
                <a:lnTo>
                  <a:pt x="43868" y="1698"/>
                </a:lnTo>
                <a:lnTo>
                  <a:pt x="45566" y="1698"/>
                </a:lnTo>
                <a:lnTo>
                  <a:pt x="47264" y="1604"/>
                </a:lnTo>
                <a:lnTo>
                  <a:pt x="50566" y="1321"/>
                </a:lnTo>
                <a:lnTo>
                  <a:pt x="52169" y="1227"/>
                </a:lnTo>
                <a:lnTo>
                  <a:pt x="55471" y="1227"/>
                </a:lnTo>
                <a:lnTo>
                  <a:pt x="57075" y="1415"/>
                </a:lnTo>
                <a:lnTo>
                  <a:pt x="56603" y="1321"/>
                </a:lnTo>
                <a:lnTo>
                  <a:pt x="56509" y="1227"/>
                </a:lnTo>
                <a:lnTo>
                  <a:pt x="57264" y="1132"/>
                </a:lnTo>
                <a:lnTo>
                  <a:pt x="58396" y="1227"/>
                </a:lnTo>
                <a:lnTo>
                  <a:pt x="58773" y="1227"/>
                </a:lnTo>
                <a:lnTo>
                  <a:pt x="58962" y="1321"/>
                </a:lnTo>
                <a:lnTo>
                  <a:pt x="59905" y="1321"/>
                </a:lnTo>
                <a:lnTo>
                  <a:pt x="61037" y="1510"/>
                </a:lnTo>
                <a:lnTo>
                  <a:pt x="61603" y="1698"/>
                </a:lnTo>
                <a:lnTo>
                  <a:pt x="62075" y="1887"/>
                </a:lnTo>
                <a:lnTo>
                  <a:pt x="62452" y="2076"/>
                </a:lnTo>
                <a:lnTo>
                  <a:pt x="62547" y="2359"/>
                </a:lnTo>
                <a:lnTo>
                  <a:pt x="62641" y="4528"/>
                </a:lnTo>
                <a:lnTo>
                  <a:pt x="62641" y="8113"/>
                </a:lnTo>
                <a:lnTo>
                  <a:pt x="62547" y="17547"/>
                </a:lnTo>
                <a:lnTo>
                  <a:pt x="62547" y="22547"/>
                </a:lnTo>
                <a:lnTo>
                  <a:pt x="62641" y="27075"/>
                </a:lnTo>
                <a:lnTo>
                  <a:pt x="62830" y="30849"/>
                </a:lnTo>
                <a:lnTo>
                  <a:pt x="62924" y="32169"/>
                </a:lnTo>
                <a:lnTo>
                  <a:pt x="63113" y="33207"/>
                </a:lnTo>
                <a:lnTo>
                  <a:pt x="63113" y="34528"/>
                </a:lnTo>
                <a:lnTo>
                  <a:pt x="63207" y="35943"/>
                </a:lnTo>
                <a:lnTo>
                  <a:pt x="63207" y="36886"/>
                </a:lnTo>
                <a:lnTo>
                  <a:pt x="63113" y="38396"/>
                </a:lnTo>
                <a:lnTo>
                  <a:pt x="62830" y="42358"/>
                </a:lnTo>
                <a:lnTo>
                  <a:pt x="62547" y="46509"/>
                </a:lnTo>
                <a:lnTo>
                  <a:pt x="62452" y="48207"/>
                </a:lnTo>
                <a:lnTo>
                  <a:pt x="62547" y="49527"/>
                </a:lnTo>
                <a:lnTo>
                  <a:pt x="62547" y="51131"/>
                </a:lnTo>
                <a:lnTo>
                  <a:pt x="62547" y="52735"/>
                </a:lnTo>
                <a:lnTo>
                  <a:pt x="62358" y="53584"/>
                </a:lnTo>
                <a:lnTo>
                  <a:pt x="62264" y="54339"/>
                </a:lnTo>
                <a:lnTo>
                  <a:pt x="61981" y="55093"/>
                </a:lnTo>
                <a:lnTo>
                  <a:pt x="61603" y="55754"/>
                </a:lnTo>
                <a:lnTo>
                  <a:pt x="61792" y="55754"/>
                </a:lnTo>
                <a:lnTo>
                  <a:pt x="61886" y="55565"/>
                </a:lnTo>
                <a:lnTo>
                  <a:pt x="62169" y="55376"/>
                </a:lnTo>
                <a:lnTo>
                  <a:pt x="62264" y="55565"/>
                </a:lnTo>
                <a:lnTo>
                  <a:pt x="62169" y="55754"/>
                </a:lnTo>
                <a:lnTo>
                  <a:pt x="61981" y="56225"/>
                </a:lnTo>
                <a:lnTo>
                  <a:pt x="61792" y="56037"/>
                </a:lnTo>
                <a:lnTo>
                  <a:pt x="61509" y="55754"/>
                </a:lnTo>
                <a:lnTo>
                  <a:pt x="61603" y="55942"/>
                </a:lnTo>
                <a:lnTo>
                  <a:pt x="61509" y="55942"/>
                </a:lnTo>
                <a:lnTo>
                  <a:pt x="61603" y="56037"/>
                </a:lnTo>
                <a:lnTo>
                  <a:pt x="60094" y="56320"/>
                </a:lnTo>
                <a:lnTo>
                  <a:pt x="58773" y="56414"/>
                </a:lnTo>
                <a:lnTo>
                  <a:pt x="57547" y="56508"/>
                </a:lnTo>
                <a:lnTo>
                  <a:pt x="56415" y="56508"/>
                </a:lnTo>
                <a:lnTo>
                  <a:pt x="56698" y="56320"/>
                </a:lnTo>
                <a:lnTo>
                  <a:pt x="56698" y="56320"/>
                </a:lnTo>
                <a:lnTo>
                  <a:pt x="56037" y="56508"/>
                </a:lnTo>
                <a:lnTo>
                  <a:pt x="54811" y="56886"/>
                </a:lnTo>
                <a:lnTo>
                  <a:pt x="53679" y="57074"/>
                </a:lnTo>
                <a:lnTo>
                  <a:pt x="53868" y="56791"/>
                </a:lnTo>
                <a:lnTo>
                  <a:pt x="54245" y="56697"/>
                </a:lnTo>
                <a:lnTo>
                  <a:pt x="53019" y="56886"/>
                </a:lnTo>
                <a:lnTo>
                  <a:pt x="51698" y="56980"/>
                </a:lnTo>
                <a:lnTo>
                  <a:pt x="50943" y="57074"/>
                </a:lnTo>
                <a:lnTo>
                  <a:pt x="51132" y="57169"/>
                </a:lnTo>
                <a:lnTo>
                  <a:pt x="48962" y="57452"/>
                </a:lnTo>
                <a:lnTo>
                  <a:pt x="48962" y="57357"/>
                </a:lnTo>
                <a:lnTo>
                  <a:pt x="48019" y="57452"/>
                </a:lnTo>
                <a:lnTo>
                  <a:pt x="47641" y="57452"/>
                </a:lnTo>
                <a:lnTo>
                  <a:pt x="46604" y="57546"/>
                </a:lnTo>
                <a:lnTo>
                  <a:pt x="44717" y="57546"/>
                </a:lnTo>
                <a:lnTo>
                  <a:pt x="44339" y="57452"/>
                </a:lnTo>
                <a:lnTo>
                  <a:pt x="45000" y="57263"/>
                </a:lnTo>
                <a:lnTo>
                  <a:pt x="40000" y="57829"/>
                </a:lnTo>
                <a:lnTo>
                  <a:pt x="38019" y="58206"/>
                </a:lnTo>
                <a:lnTo>
                  <a:pt x="37547" y="58018"/>
                </a:lnTo>
                <a:lnTo>
                  <a:pt x="37075" y="58018"/>
                </a:lnTo>
                <a:lnTo>
                  <a:pt x="36698" y="58112"/>
                </a:lnTo>
                <a:lnTo>
                  <a:pt x="36415" y="58301"/>
                </a:lnTo>
                <a:lnTo>
                  <a:pt x="36038" y="58301"/>
                </a:lnTo>
                <a:lnTo>
                  <a:pt x="36038" y="58395"/>
                </a:lnTo>
                <a:lnTo>
                  <a:pt x="36321" y="58395"/>
                </a:lnTo>
                <a:lnTo>
                  <a:pt x="36132" y="58678"/>
                </a:lnTo>
                <a:lnTo>
                  <a:pt x="37075" y="58678"/>
                </a:lnTo>
                <a:lnTo>
                  <a:pt x="37830" y="58584"/>
                </a:lnTo>
                <a:lnTo>
                  <a:pt x="38585" y="58489"/>
                </a:lnTo>
                <a:lnTo>
                  <a:pt x="39434" y="58489"/>
                </a:lnTo>
                <a:lnTo>
                  <a:pt x="38585" y="58867"/>
                </a:lnTo>
                <a:lnTo>
                  <a:pt x="37358" y="59244"/>
                </a:lnTo>
                <a:lnTo>
                  <a:pt x="36792" y="59339"/>
                </a:lnTo>
                <a:lnTo>
                  <a:pt x="36226" y="59339"/>
                </a:lnTo>
                <a:lnTo>
                  <a:pt x="35755" y="59244"/>
                </a:lnTo>
                <a:lnTo>
                  <a:pt x="35566" y="59056"/>
                </a:lnTo>
                <a:lnTo>
                  <a:pt x="35472" y="58867"/>
                </a:lnTo>
                <a:lnTo>
                  <a:pt x="36509" y="58772"/>
                </a:lnTo>
                <a:lnTo>
                  <a:pt x="35377" y="58678"/>
                </a:lnTo>
                <a:lnTo>
                  <a:pt x="34151" y="58772"/>
                </a:lnTo>
                <a:lnTo>
                  <a:pt x="34057" y="58772"/>
                </a:lnTo>
                <a:lnTo>
                  <a:pt x="33208" y="58961"/>
                </a:lnTo>
                <a:lnTo>
                  <a:pt x="32264" y="59056"/>
                </a:lnTo>
                <a:lnTo>
                  <a:pt x="32264" y="59056"/>
                </a:lnTo>
                <a:lnTo>
                  <a:pt x="33113" y="58867"/>
                </a:lnTo>
                <a:lnTo>
                  <a:pt x="31887" y="58489"/>
                </a:lnTo>
                <a:lnTo>
                  <a:pt x="31132" y="58395"/>
                </a:lnTo>
                <a:lnTo>
                  <a:pt x="31038" y="58301"/>
                </a:lnTo>
                <a:lnTo>
                  <a:pt x="31132" y="58301"/>
                </a:lnTo>
                <a:lnTo>
                  <a:pt x="31509" y="58206"/>
                </a:lnTo>
                <a:lnTo>
                  <a:pt x="30660" y="58206"/>
                </a:lnTo>
                <a:lnTo>
                  <a:pt x="30283" y="58301"/>
                </a:lnTo>
                <a:lnTo>
                  <a:pt x="29906" y="58489"/>
                </a:lnTo>
                <a:lnTo>
                  <a:pt x="29151" y="58678"/>
                </a:lnTo>
                <a:lnTo>
                  <a:pt x="29340" y="58584"/>
                </a:lnTo>
                <a:lnTo>
                  <a:pt x="29434" y="58395"/>
                </a:lnTo>
                <a:lnTo>
                  <a:pt x="29434" y="58395"/>
                </a:lnTo>
                <a:lnTo>
                  <a:pt x="28585" y="58489"/>
                </a:lnTo>
                <a:lnTo>
                  <a:pt x="28491" y="58584"/>
                </a:lnTo>
                <a:lnTo>
                  <a:pt x="28396" y="58678"/>
                </a:lnTo>
                <a:lnTo>
                  <a:pt x="27736" y="58867"/>
                </a:lnTo>
                <a:lnTo>
                  <a:pt x="25660" y="59150"/>
                </a:lnTo>
                <a:lnTo>
                  <a:pt x="22170" y="59622"/>
                </a:lnTo>
                <a:lnTo>
                  <a:pt x="22359" y="59527"/>
                </a:lnTo>
                <a:lnTo>
                  <a:pt x="22359" y="59433"/>
                </a:lnTo>
                <a:lnTo>
                  <a:pt x="22264" y="59433"/>
                </a:lnTo>
                <a:lnTo>
                  <a:pt x="22453" y="59244"/>
                </a:lnTo>
                <a:lnTo>
                  <a:pt x="22453" y="59056"/>
                </a:lnTo>
                <a:lnTo>
                  <a:pt x="21132" y="59339"/>
                </a:lnTo>
                <a:lnTo>
                  <a:pt x="19246" y="59716"/>
                </a:lnTo>
                <a:lnTo>
                  <a:pt x="18208" y="59810"/>
                </a:lnTo>
                <a:lnTo>
                  <a:pt x="17264" y="59905"/>
                </a:lnTo>
                <a:lnTo>
                  <a:pt x="16415" y="59905"/>
                </a:lnTo>
                <a:lnTo>
                  <a:pt x="15849" y="59810"/>
                </a:lnTo>
                <a:lnTo>
                  <a:pt x="14246" y="59810"/>
                </a:lnTo>
                <a:lnTo>
                  <a:pt x="11981" y="59999"/>
                </a:lnTo>
                <a:lnTo>
                  <a:pt x="11981" y="59999"/>
                </a:lnTo>
                <a:lnTo>
                  <a:pt x="12359" y="59905"/>
                </a:lnTo>
                <a:lnTo>
                  <a:pt x="12736" y="59716"/>
                </a:lnTo>
                <a:lnTo>
                  <a:pt x="11415" y="59905"/>
                </a:lnTo>
                <a:lnTo>
                  <a:pt x="10000" y="60093"/>
                </a:lnTo>
                <a:lnTo>
                  <a:pt x="7076" y="60188"/>
                </a:lnTo>
                <a:lnTo>
                  <a:pt x="4151" y="60376"/>
                </a:lnTo>
                <a:lnTo>
                  <a:pt x="2831" y="60471"/>
                </a:lnTo>
                <a:lnTo>
                  <a:pt x="1604" y="60659"/>
                </a:lnTo>
                <a:lnTo>
                  <a:pt x="1227" y="59244"/>
                </a:lnTo>
                <a:lnTo>
                  <a:pt x="1038" y="57735"/>
                </a:lnTo>
                <a:lnTo>
                  <a:pt x="850" y="56131"/>
                </a:lnTo>
                <a:lnTo>
                  <a:pt x="755" y="54433"/>
                </a:lnTo>
                <a:lnTo>
                  <a:pt x="755" y="52735"/>
                </a:lnTo>
                <a:lnTo>
                  <a:pt x="755" y="50942"/>
                </a:lnTo>
                <a:lnTo>
                  <a:pt x="1038" y="47263"/>
                </a:lnTo>
                <a:lnTo>
                  <a:pt x="1321" y="43678"/>
                </a:lnTo>
                <a:lnTo>
                  <a:pt x="1699" y="39999"/>
                </a:lnTo>
                <a:lnTo>
                  <a:pt x="2453" y="33301"/>
                </a:lnTo>
                <a:lnTo>
                  <a:pt x="2548" y="33962"/>
                </a:lnTo>
                <a:lnTo>
                  <a:pt x="2642" y="34622"/>
                </a:lnTo>
                <a:lnTo>
                  <a:pt x="2642" y="33018"/>
                </a:lnTo>
                <a:lnTo>
                  <a:pt x="2551" y="32287"/>
                </a:lnTo>
                <a:lnTo>
                  <a:pt x="2642" y="30000"/>
                </a:lnTo>
                <a:lnTo>
                  <a:pt x="2453" y="30377"/>
                </a:lnTo>
                <a:lnTo>
                  <a:pt x="2453" y="29245"/>
                </a:lnTo>
                <a:lnTo>
                  <a:pt x="2453" y="27830"/>
                </a:lnTo>
                <a:lnTo>
                  <a:pt x="2642" y="28301"/>
                </a:lnTo>
                <a:lnTo>
                  <a:pt x="2736" y="28018"/>
                </a:lnTo>
                <a:lnTo>
                  <a:pt x="2831" y="28018"/>
                </a:lnTo>
                <a:lnTo>
                  <a:pt x="2925" y="28207"/>
                </a:lnTo>
                <a:lnTo>
                  <a:pt x="3019" y="26415"/>
                </a:lnTo>
                <a:lnTo>
                  <a:pt x="3019" y="24811"/>
                </a:lnTo>
                <a:lnTo>
                  <a:pt x="3019" y="23113"/>
                </a:lnTo>
                <a:lnTo>
                  <a:pt x="3019" y="22170"/>
                </a:lnTo>
                <a:lnTo>
                  <a:pt x="3208" y="21320"/>
                </a:lnTo>
                <a:lnTo>
                  <a:pt x="3302" y="19528"/>
                </a:lnTo>
                <a:lnTo>
                  <a:pt x="3302" y="17641"/>
                </a:lnTo>
                <a:lnTo>
                  <a:pt x="3302" y="16887"/>
                </a:lnTo>
                <a:lnTo>
                  <a:pt x="3208" y="16321"/>
                </a:lnTo>
                <a:lnTo>
                  <a:pt x="3397" y="16415"/>
                </a:lnTo>
                <a:lnTo>
                  <a:pt x="3585" y="11981"/>
                </a:lnTo>
                <a:lnTo>
                  <a:pt x="3680" y="11415"/>
                </a:lnTo>
                <a:lnTo>
                  <a:pt x="3680" y="11698"/>
                </a:lnTo>
                <a:lnTo>
                  <a:pt x="3774" y="11132"/>
                </a:lnTo>
                <a:lnTo>
                  <a:pt x="3868" y="10660"/>
                </a:lnTo>
                <a:lnTo>
                  <a:pt x="3774" y="10094"/>
                </a:lnTo>
                <a:lnTo>
                  <a:pt x="3680" y="9623"/>
                </a:lnTo>
                <a:lnTo>
                  <a:pt x="3774" y="9434"/>
                </a:lnTo>
                <a:lnTo>
                  <a:pt x="3868" y="9245"/>
                </a:lnTo>
                <a:lnTo>
                  <a:pt x="4057" y="8491"/>
                </a:lnTo>
                <a:lnTo>
                  <a:pt x="4340" y="6321"/>
                </a:lnTo>
                <a:lnTo>
                  <a:pt x="4623" y="2264"/>
                </a:lnTo>
                <a:lnTo>
                  <a:pt x="3491" y="7170"/>
                </a:lnTo>
                <a:lnTo>
                  <a:pt x="2925" y="9906"/>
                </a:lnTo>
                <a:lnTo>
                  <a:pt x="2359" y="12736"/>
                </a:lnTo>
                <a:lnTo>
                  <a:pt x="1982" y="15377"/>
                </a:lnTo>
                <a:lnTo>
                  <a:pt x="1699" y="17830"/>
                </a:lnTo>
                <a:lnTo>
                  <a:pt x="1510" y="19905"/>
                </a:lnTo>
                <a:lnTo>
                  <a:pt x="1604" y="20754"/>
                </a:lnTo>
                <a:lnTo>
                  <a:pt x="1699" y="21509"/>
                </a:lnTo>
                <a:lnTo>
                  <a:pt x="1321" y="22453"/>
                </a:lnTo>
                <a:lnTo>
                  <a:pt x="1133" y="23585"/>
                </a:lnTo>
                <a:lnTo>
                  <a:pt x="1038" y="24905"/>
                </a:lnTo>
                <a:lnTo>
                  <a:pt x="1038" y="26226"/>
                </a:lnTo>
                <a:lnTo>
                  <a:pt x="1038" y="28962"/>
                </a:lnTo>
                <a:lnTo>
                  <a:pt x="1038" y="31415"/>
                </a:lnTo>
                <a:lnTo>
                  <a:pt x="661" y="40188"/>
                </a:lnTo>
                <a:lnTo>
                  <a:pt x="472" y="44999"/>
                </a:lnTo>
                <a:lnTo>
                  <a:pt x="378" y="49622"/>
                </a:lnTo>
                <a:lnTo>
                  <a:pt x="472" y="51603"/>
                </a:lnTo>
                <a:lnTo>
                  <a:pt x="378" y="53961"/>
                </a:lnTo>
                <a:lnTo>
                  <a:pt x="189" y="53301"/>
                </a:lnTo>
                <a:lnTo>
                  <a:pt x="95" y="52641"/>
                </a:lnTo>
                <a:lnTo>
                  <a:pt x="189" y="53867"/>
                </a:lnTo>
                <a:lnTo>
                  <a:pt x="189" y="55093"/>
                </a:lnTo>
                <a:lnTo>
                  <a:pt x="378" y="55188"/>
                </a:lnTo>
                <a:lnTo>
                  <a:pt x="284" y="56508"/>
                </a:lnTo>
                <a:lnTo>
                  <a:pt x="95" y="54905"/>
                </a:lnTo>
                <a:lnTo>
                  <a:pt x="1" y="58489"/>
                </a:lnTo>
                <a:lnTo>
                  <a:pt x="1" y="62357"/>
                </a:lnTo>
                <a:lnTo>
                  <a:pt x="6038" y="61886"/>
                </a:lnTo>
                <a:lnTo>
                  <a:pt x="8963" y="61697"/>
                </a:lnTo>
                <a:lnTo>
                  <a:pt x="11698" y="61603"/>
                </a:lnTo>
                <a:lnTo>
                  <a:pt x="11698" y="61414"/>
                </a:lnTo>
                <a:lnTo>
                  <a:pt x="11887" y="61225"/>
                </a:lnTo>
                <a:lnTo>
                  <a:pt x="12264" y="61225"/>
                </a:lnTo>
                <a:lnTo>
                  <a:pt x="12548" y="61320"/>
                </a:lnTo>
                <a:lnTo>
                  <a:pt x="12736" y="61414"/>
                </a:lnTo>
                <a:lnTo>
                  <a:pt x="12642" y="61320"/>
                </a:lnTo>
                <a:lnTo>
                  <a:pt x="13302" y="61508"/>
                </a:lnTo>
                <a:lnTo>
                  <a:pt x="13302" y="61508"/>
                </a:lnTo>
                <a:lnTo>
                  <a:pt x="12736" y="61414"/>
                </a:lnTo>
                <a:lnTo>
                  <a:pt x="13019" y="61508"/>
                </a:lnTo>
                <a:lnTo>
                  <a:pt x="12736" y="61603"/>
                </a:lnTo>
                <a:lnTo>
                  <a:pt x="12831" y="61697"/>
                </a:lnTo>
                <a:lnTo>
                  <a:pt x="14246" y="61508"/>
                </a:lnTo>
                <a:lnTo>
                  <a:pt x="13491" y="61508"/>
                </a:lnTo>
                <a:lnTo>
                  <a:pt x="14717" y="61225"/>
                </a:lnTo>
                <a:lnTo>
                  <a:pt x="16038" y="61131"/>
                </a:lnTo>
                <a:lnTo>
                  <a:pt x="18962" y="61131"/>
                </a:lnTo>
                <a:lnTo>
                  <a:pt x="19151" y="61225"/>
                </a:lnTo>
                <a:lnTo>
                  <a:pt x="19623" y="61320"/>
                </a:lnTo>
                <a:lnTo>
                  <a:pt x="21227" y="61320"/>
                </a:lnTo>
                <a:lnTo>
                  <a:pt x="23302" y="61225"/>
                </a:lnTo>
                <a:lnTo>
                  <a:pt x="24245" y="61131"/>
                </a:lnTo>
                <a:lnTo>
                  <a:pt x="25094" y="60942"/>
                </a:lnTo>
                <a:lnTo>
                  <a:pt x="28868" y="60848"/>
                </a:lnTo>
                <a:lnTo>
                  <a:pt x="32642" y="60659"/>
                </a:lnTo>
                <a:lnTo>
                  <a:pt x="36415" y="60376"/>
                </a:lnTo>
                <a:lnTo>
                  <a:pt x="40283" y="60093"/>
                </a:lnTo>
                <a:lnTo>
                  <a:pt x="47830" y="59339"/>
                </a:lnTo>
                <a:lnTo>
                  <a:pt x="55377" y="58678"/>
                </a:lnTo>
                <a:lnTo>
                  <a:pt x="61037" y="58678"/>
                </a:lnTo>
                <a:lnTo>
                  <a:pt x="62264" y="58584"/>
                </a:lnTo>
                <a:lnTo>
                  <a:pt x="63207" y="58395"/>
                </a:lnTo>
                <a:lnTo>
                  <a:pt x="63490" y="58206"/>
                </a:lnTo>
                <a:lnTo>
                  <a:pt x="63773" y="58018"/>
                </a:lnTo>
                <a:lnTo>
                  <a:pt x="63962" y="57735"/>
                </a:lnTo>
                <a:lnTo>
                  <a:pt x="64150" y="57357"/>
                </a:lnTo>
                <a:lnTo>
                  <a:pt x="64339" y="56225"/>
                </a:lnTo>
                <a:lnTo>
                  <a:pt x="64528" y="54716"/>
                </a:lnTo>
                <a:lnTo>
                  <a:pt x="64528" y="53018"/>
                </a:lnTo>
                <a:lnTo>
                  <a:pt x="64622" y="49810"/>
                </a:lnTo>
                <a:lnTo>
                  <a:pt x="64622" y="47546"/>
                </a:lnTo>
                <a:lnTo>
                  <a:pt x="64905" y="40848"/>
                </a:lnTo>
                <a:lnTo>
                  <a:pt x="64999" y="36320"/>
                </a:lnTo>
                <a:lnTo>
                  <a:pt x="65094" y="33301"/>
                </a:lnTo>
                <a:lnTo>
                  <a:pt x="65188" y="33396"/>
                </a:lnTo>
                <a:lnTo>
                  <a:pt x="65188" y="31603"/>
                </a:lnTo>
                <a:lnTo>
                  <a:pt x="65188" y="29811"/>
                </a:lnTo>
                <a:lnTo>
                  <a:pt x="65094" y="30660"/>
                </a:lnTo>
                <a:lnTo>
                  <a:pt x="64905" y="28301"/>
                </a:lnTo>
                <a:lnTo>
                  <a:pt x="64811" y="25849"/>
                </a:lnTo>
                <a:lnTo>
                  <a:pt x="64716" y="23302"/>
                </a:lnTo>
                <a:lnTo>
                  <a:pt x="64622" y="20849"/>
                </a:lnTo>
                <a:lnTo>
                  <a:pt x="64811" y="22075"/>
                </a:lnTo>
                <a:lnTo>
                  <a:pt x="64811" y="20754"/>
                </a:lnTo>
                <a:lnTo>
                  <a:pt x="64811" y="18962"/>
                </a:lnTo>
                <a:lnTo>
                  <a:pt x="64811" y="18868"/>
                </a:lnTo>
                <a:lnTo>
                  <a:pt x="64716" y="17358"/>
                </a:lnTo>
                <a:lnTo>
                  <a:pt x="64811" y="18113"/>
                </a:lnTo>
                <a:lnTo>
                  <a:pt x="64999" y="16981"/>
                </a:lnTo>
                <a:lnTo>
                  <a:pt x="64905" y="15755"/>
                </a:lnTo>
                <a:lnTo>
                  <a:pt x="64811" y="14528"/>
                </a:lnTo>
                <a:lnTo>
                  <a:pt x="64716" y="13396"/>
                </a:lnTo>
                <a:lnTo>
                  <a:pt x="64622" y="13679"/>
                </a:lnTo>
                <a:lnTo>
                  <a:pt x="64551" y="13679"/>
                </a:lnTo>
                <a:lnTo>
                  <a:pt x="64622" y="13962"/>
                </a:lnTo>
                <a:lnTo>
                  <a:pt x="64716" y="15000"/>
                </a:lnTo>
                <a:lnTo>
                  <a:pt x="64528" y="14623"/>
                </a:lnTo>
                <a:lnTo>
                  <a:pt x="64528" y="15094"/>
                </a:lnTo>
                <a:lnTo>
                  <a:pt x="64339" y="12736"/>
                </a:lnTo>
                <a:lnTo>
                  <a:pt x="64150" y="11698"/>
                </a:lnTo>
                <a:lnTo>
                  <a:pt x="64056" y="11604"/>
                </a:lnTo>
                <a:lnTo>
                  <a:pt x="64056" y="11226"/>
                </a:lnTo>
                <a:lnTo>
                  <a:pt x="64245" y="10566"/>
                </a:lnTo>
                <a:lnTo>
                  <a:pt x="64245" y="9811"/>
                </a:lnTo>
                <a:lnTo>
                  <a:pt x="64245" y="9560"/>
                </a:lnTo>
                <a:lnTo>
                  <a:pt x="64433" y="10189"/>
                </a:lnTo>
                <a:lnTo>
                  <a:pt x="64622" y="11604"/>
                </a:lnTo>
                <a:lnTo>
                  <a:pt x="64811" y="13019"/>
                </a:lnTo>
                <a:lnTo>
                  <a:pt x="64905" y="14151"/>
                </a:lnTo>
                <a:lnTo>
                  <a:pt x="64905" y="12830"/>
                </a:lnTo>
                <a:lnTo>
                  <a:pt x="64811" y="11698"/>
                </a:lnTo>
                <a:lnTo>
                  <a:pt x="64528" y="9340"/>
                </a:lnTo>
                <a:lnTo>
                  <a:pt x="64433" y="9528"/>
                </a:lnTo>
                <a:lnTo>
                  <a:pt x="64433" y="9340"/>
                </a:lnTo>
                <a:lnTo>
                  <a:pt x="64245" y="8585"/>
                </a:lnTo>
                <a:lnTo>
                  <a:pt x="64150" y="7264"/>
                </a:lnTo>
                <a:lnTo>
                  <a:pt x="64056" y="9434"/>
                </a:lnTo>
                <a:lnTo>
                  <a:pt x="63773" y="8868"/>
                </a:lnTo>
                <a:lnTo>
                  <a:pt x="63679" y="7925"/>
                </a:lnTo>
                <a:lnTo>
                  <a:pt x="63584" y="6792"/>
                </a:lnTo>
                <a:lnTo>
                  <a:pt x="63490" y="5566"/>
                </a:lnTo>
                <a:lnTo>
                  <a:pt x="63490" y="1227"/>
                </a:lnTo>
                <a:lnTo>
                  <a:pt x="63490" y="661"/>
                </a:lnTo>
                <a:lnTo>
                  <a:pt x="63396" y="566"/>
                </a:lnTo>
                <a:lnTo>
                  <a:pt x="63207" y="378"/>
                </a:lnTo>
                <a:lnTo>
                  <a:pt x="62641" y="189"/>
                </a:lnTo>
                <a:lnTo>
                  <a:pt x="61792" y="95"/>
                </a:lnTo>
                <a:lnTo>
                  <a:pt x="608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/>
          </a:p>
        </p:txBody>
      </p:sp>
      <p:sp>
        <p:nvSpPr>
          <p:cNvPr id="3" name="Rectangle 2"/>
          <p:cNvSpPr/>
          <p:nvPr/>
        </p:nvSpPr>
        <p:spPr>
          <a:xfrm>
            <a:off x="2574744" y="857636"/>
            <a:ext cx="7468070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LUYỆN TẬP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THEO </a:t>
            </a:r>
          </a:p>
          <a:p>
            <a:pPr algn="ctr"/>
            <a:r>
              <a:rPr lang="en-US" sz="9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VĂN BẢN ĐỌC</a:t>
            </a:r>
            <a:endParaRPr lang="en-US" sz="96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31748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674" t="4719" r="77617" b="14454"/>
          <a:stretch/>
        </p:blipFill>
        <p:spPr>
          <a:xfrm>
            <a:off x="255243" y="3061095"/>
            <a:ext cx="2381250" cy="13049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78628" r="1491"/>
          <a:stretch/>
        </p:blipFill>
        <p:spPr>
          <a:xfrm>
            <a:off x="9652692" y="2827733"/>
            <a:ext cx="2286000" cy="16144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5881" r="4980"/>
          <a:stretch/>
        </p:blipFill>
        <p:spPr>
          <a:xfrm>
            <a:off x="2724151" y="3059905"/>
            <a:ext cx="2266950" cy="12858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8000" r="4222"/>
          <a:stretch/>
        </p:blipFill>
        <p:spPr>
          <a:xfrm>
            <a:off x="5078759" y="2972990"/>
            <a:ext cx="2257426" cy="13525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l="11919" r="5163"/>
          <a:stretch/>
        </p:blipFill>
        <p:spPr>
          <a:xfrm>
            <a:off x="7433367" y="2944415"/>
            <a:ext cx="2219325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37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643" y="3448289"/>
            <a:ext cx="10495446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6145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083343" y="2524364"/>
            <a:ext cx="2346157" cy="146344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430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42487" y="2489996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3</a:t>
            </a:r>
          </a:p>
        </p:txBody>
      </p:sp>
    </p:spTree>
    <p:extLst>
      <p:ext uri="{BB962C8B-B14F-4D97-AF65-F5344CB8AC3E}">
        <p14:creationId xmlns:p14="http://schemas.microsoft.com/office/powerpoint/2010/main" val="18669756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12 Bọ cánh cam ý tưởng | bọ rùa, côn trùng, động vậ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8434" y="1236197"/>
            <a:ext cx="6420348" cy="4815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E763278-C313-4EDF-987E-F22E218375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274" y="1207"/>
            <a:ext cx="12191995" cy="6856793"/>
          </a:xfrm>
          <a:prstGeom prst="rect">
            <a:avLst/>
          </a:prstGeom>
        </p:spPr>
      </p:pic>
      <p:pic>
        <p:nvPicPr>
          <p:cNvPr id="4" name="1b" descr="A close up of a logo&#10;&#10;Description generated with high confidence">
            <a:extLst>
              <a:ext uri="{FF2B5EF4-FFF2-40B4-BE49-F238E27FC236}">
                <a16:creationId xmlns:a16="http://schemas.microsoft.com/office/drawing/2014/main" id="{BB610790-D290-419E-AF66-8F78EE25E9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990" y="1010509"/>
            <a:ext cx="3218967" cy="2243522"/>
          </a:xfrm>
          <a:prstGeom prst="rect">
            <a:avLst/>
          </a:prstGeom>
        </p:spPr>
      </p:pic>
      <p:pic>
        <p:nvPicPr>
          <p:cNvPr id="5" name="2b">
            <a:extLst>
              <a:ext uri="{FF2B5EF4-FFF2-40B4-BE49-F238E27FC236}">
                <a16:creationId xmlns:a16="http://schemas.microsoft.com/office/drawing/2014/main" id="{D91F0E31-F505-45CC-A500-C8C2CBDA9A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574" y="1139193"/>
            <a:ext cx="3212870" cy="2255716"/>
          </a:xfrm>
          <a:prstGeom prst="rect">
            <a:avLst/>
          </a:prstGeom>
        </p:spPr>
      </p:pic>
      <p:pic>
        <p:nvPicPr>
          <p:cNvPr id="6" name="3b">
            <a:extLst>
              <a:ext uri="{FF2B5EF4-FFF2-40B4-BE49-F238E27FC236}">
                <a16:creationId xmlns:a16="http://schemas.microsoft.com/office/drawing/2014/main" id="{014C4854-1F24-4C12-B5D7-588DEDA035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200" y="3415193"/>
            <a:ext cx="3194581" cy="2225233"/>
          </a:xfrm>
          <a:prstGeom prst="rect">
            <a:avLst/>
          </a:prstGeom>
        </p:spPr>
      </p:pic>
      <p:pic>
        <p:nvPicPr>
          <p:cNvPr id="7" name="4b" descr="A close up of a logo&#10;&#10;Description generated with high confidence">
            <a:extLst>
              <a:ext uri="{FF2B5EF4-FFF2-40B4-BE49-F238E27FC236}">
                <a16:creationId xmlns:a16="http://schemas.microsoft.com/office/drawing/2014/main" id="{CC6EF77F-72C1-432E-A9A4-5E262484B3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1140" y="3409459"/>
            <a:ext cx="3176291" cy="2225233"/>
          </a:xfrm>
          <a:prstGeom prst="rect">
            <a:avLst/>
          </a:prstGeom>
        </p:spPr>
      </p:pic>
      <p:pic>
        <p:nvPicPr>
          <p:cNvPr id="8" name="1a">
            <a:hlinkClick r:id="rId9" action="ppaction://hlinksldjump"/>
            <a:extLst>
              <a:ext uri="{FF2B5EF4-FFF2-40B4-BE49-F238E27FC236}">
                <a16:creationId xmlns:a16="http://schemas.microsoft.com/office/drawing/2014/main" id="{8AF76E6A-287A-4FCE-9172-43EA65468B4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418" y="1075035"/>
            <a:ext cx="3212870" cy="2312293"/>
          </a:xfrm>
          <a:prstGeom prst="rect">
            <a:avLst/>
          </a:prstGeom>
        </p:spPr>
      </p:pic>
      <p:pic>
        <p:nvPicPr>
          <p:cNvPr id="9" name="2a">
            <a:hlinkClick r:id="rId11" action="ppaction://hlinksldjump"/>
            <a:extLst>
              <a:ext uri="{FF2B5EF4-FFF2-40B4-BE49-F238E27FC236}">
                <a16:creationId xmlns:a16="http://schemas.microsoft.com/office/drawing/2014/main" id="{DD20E236-853F-4DAB-9F1C-A4D9EDB1362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241" y="1124532"/>
            <a:ext cx="3205203" cy="2305071"/>
          </a:xfrm>
          <a:prstGeom prst="rect">
            <a:avLst/>
          </a:prstGeom>
        </p:spPr>
      </p:pic>
      <p:pic>
        <p:nvPicPr>
          <p:cNvPr id="10" name="3a">
            <a:hlinkClick r:id="rId13" action="ppaction://hlinksldjump"/>
            <a:extLst>
              <a:ext uri="{FF2B5EF4-FFF2-40B4-BE49-F238E27FC236}">
                <a16:creationId xmlns:a16="http://schemas.microsoft.com/office/drawing/2014/main" id="{6958605E-82BB-4633-BA1A-5FE3B2AF2D1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106" y="3382162"/>
            <a:ext cx="3176291" cy="2291294"/>
          </a:xfrm>
          <a:prstGeom prst="rect">
            <a:avLst/>
          </a:prstGeom>
        </p:spPr>
      </p:pic>
      <p:pic>
        <p:nvPicPr>
          <p:cNvPr id="11" name="4a">
            <a:hlinkClick r:id="rId15" action="ppaction://hlinksldjump"/>
            <a:extLst>
              <a:ext uri="{FF2B5EF4-FFF2-40B4-BE49-F238E27FC236}">
                <a16:creationId xmlns:a16="http://schemas.microsoft.com/office/drawing/2014/main" id="{2FCE912D-BE94-4A90-8A79-567F06A1F96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7301" y="3367813"/>
            <a:ext cx="3173458" cy="2308524"/>
          </a:xfrm>
          <a:prstGeom prst="rect">
            <a:avLst/>
          </a:prstGeom>
        </p:spPr>
      </p:pic>
      <p:pic>
        <p:nvPicPr>
          <p:cNvPr id="13" name="buom" descr="A insect on the ground&#10;&#10;Description generated with high confidence">
            <a:extLst>
              <a:ext uri="{FF2B5EF4-FFF2-40B4-BE49-F238E27FC236}">
                <a16:creationId xmlns:a16="http://schemas.microsoft.com/office/drawing/2014/main" id="{633BA60B-A834-4BA0-9477-2FB9465B37F1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510">
            <a:off x="1835381" y="2493526"/>
            <a:ext cx="963915" cy="9234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69E7C5-4EA5-4C44-AA00-1B2105BB8280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26" y="4934926"/>
            <a:ext cx="506290" cy="50629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34BD2E-90FC-49F3-AC62-E2293F519BB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73" y="144615"/>
            <a:ext cx="868643" cy="644243"/>
          </a:xfrm>
          <a:prstGeom prst="rect">
            <a:avLst/>
          </a:prstGeom>
        </p:spPr>
      </p:pic>
      <p:pic>
        <p:nvPicPr>
          <p:cNvPr id="16" name="Picture 15">
            <a:hlinkClick r:id="rId20" action="ppaction://hlinksldjump"/>
            <a:extLst>
              <a:ext uri="{FF2B5EF4-FFF2-40B4-BE49-F238E27FC236}">
                <a16:creationId xmlns:a16="http://schemas.microsoft.com/office/drawing/2014/main" id="{490A87E2-6F22-4B14-A9C6-16CD95B0AB62}"/>
              </a:ext>
            </a:extLst>
          </p:cNvPr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2" b="11202"/>
          <a:stretch/>
        </p:blipFill>
        <p:spPr>
          <a:xfrm>
            <a:off x="7349542" y="6224032"/>
            <a:ext cx="1506247" cy="5581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422" y="5553666"/>
            <a:ext cx="1219200" cy="12954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3552" y="5439994"/>
            <a:ext cx="1219200" cy="12954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55" y="281707"/>
            <a:ext cx="1146062" cy="12954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62" y="285171"/>
            <a:ext cx="1146062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730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9058" y="1461115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886060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Việt Nam chiêm ngưỡng siêu trăng thứ 2 trong năm vào tối nay | Tin tức mới  nhất 24h - Đọc Báo Lao Động online - Laodong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6337" y="2030564"/>
            <a:ext cx="5109934" cy="3406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11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385" y="488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226218" y="5734049"/>
            <a:ext cx="2384257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Chìa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khóa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Sửa khóa, Mở Khóa, Làm chìa khóa Quận 11 sài gò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6" y="1812119"/>
            <a:ext cx="3435350" cy="358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676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704941" y="6018996"/>
            <a:ext cx="2846075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ách làm bánh chưng dẻo, xanh mướt, thơm ngon, đậm đà cho ngày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4" y="1431119"/>
            <a:ext cx="4521201" cy="4521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8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3060" y="107680"/>
            <a:ext cx="11289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00267" y="6018996"/>
            <a:ext cx="2067334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râu điên húc chết người ở Đồ Sơn: Giải mã chuyện &amp;#39;trâu báo oán&amp;#39; ở làng mổ  trâu lớn nhất Việt 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3549" y="1431119"/>
            <a:ext cx="6629879" cy="4587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409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832683" y="1567016"/>
            <a:ext cx="4268016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911813" y="3784254"/>
            <a:ext cx="9642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 /x,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1780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2243" y="1301860"/>
            <a:ext cx="1076345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	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óng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tễnh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chiếc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xíu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69108" y="532419"/>
            <a:ext cx="53297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3627556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87712" y="1509991"/>
            <a:ext cx="26409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39" y="258406"/>
            <a:ext cx="93287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70542" y="17796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76602" y="1803942"/>
            <a:ext cx="1207410" cy="4762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oach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03060" y="15099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136615" y="1816319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73860" y="3681691"/>
            <a:ext cx="2640965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70542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3060" y="3681691"/>
            <a:ext cx="3793490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           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endParaRPr lang="en-US" sz="40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12690" y="3951397"/>
            <a:ext cx="1207410" cy="476250"/>
          </a:xfrm>
          <a:prstGeom prst="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36615" y="1816319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998672" y="4021537"/>
            <a:ext cx="1740810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125427" y="3979107"/>
            <a:ext cx="1333638" cy="476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oanh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58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8" grpId="0" animBg="1"/>
      <p:bldP spid="12" grpId="0" animBg="1"/>
      <p:bldP spid="14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72847" t="23988" r="5078" b="24567"/>
          <a:stretch/>
        </p:blipFill>
        <p:spPr>
          <a:xfrm>
            <a:off x="9734550" y="2181225"/>
            <a:ext cx="1905000" cy="1695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8638" y="258406"/>
            <a:ext cx="113957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a)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960" t="23988" r="71744" b="24567"/>
          <a:stretch/>
        </p:blipFill>
        <p:spPr>
          <a:xfrm>
            <a:off x="685799" y="2181225"/>
            <a:ext cx="1924050" cy="1695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8366" t="23988" r="49780" b="24567"/>
          <a:stretch/>
        </p:blipFill>
        <p:spPr>
          <a:xfrm>
            <a:off x="3395661" y="2181225"/>
            <a:ext cx="1885951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662" t="23988" r="27704" b="24567"/>
          <a:stretch/>
        </p:blipFill>
        <p:spPr>
          <a:xfrm>
            <a:off x="6574630" y="2181225"/>
            <a:ext cx="1866901" cy="169545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157" y="4275921"/>
            <a:ext cx="17004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438117" y="4275921"/>
            <a:ext cx="165775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xấu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426788" y="4251304"/>
            <a:ext cx="196711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115016" y="4251304"/>
            <a:ext cx="2781708" cy="771525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343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8638" y="258406"/>
            <a:ext cx="11395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b)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ngã</a:t>
            </a:r>
            <a:r>
              <a:rPr lang="en-US" sz="40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0562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Nhát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endParaRPr lang="en-US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37736" y="2759214"/>
            <a:ext cx="36252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trâu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816337" y="2759214"/>
            <a:ext cx="3128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Dữ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0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hổ</a:t>
            </a:r>
            <a:endParaRPr lang="en-US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83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  <a:extLst>
              <a:ext uri="{FF2B5EF4-FFF2-40B4-BE49-F238E27FC236}">
                <a16:creationId xmlns:a16="http://schemas.microsoft.com/office/drawing/2014/main" id="{51610815-90AC-4463-A02A-2631C4B67A8D}"/>
              </a:ext>
            </a:extLst>
          </p:cNvPr>
          <p:cNvSpPr/>
          <p:nvPr/>
        </p:nvSpPr>
        <p:spPr>
          <a:xfrm>
            <a:off x="6979920" y="6059516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EF1AB-B4D0-4F5F-8B39-FAE257D613F7}"/>
              </a:ext>
            </a:extLst>
          </p:cNvPr>
          <p:cNvSpPr txBox="1"/>
          <p:nvPr/>
        </p:nvSpPr>
        <p:spPr>
          <a:xfrm>
            <a:off x="952901" y="1470616"/>
            <a:ext cx="1045303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6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14453" y="2205697"/>
            <a:ext cx="752481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819" y="101743"/>
            <a:ext cx="82143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ngôi</a:t>
            </a:r>
            <a:r>
              <a:rPr lang="en-US" sz="4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8643" y="1509967"/>
            <a:ext cx="4957994" cy="5172076"/>
            <a:chOff x="8643" y="1509967"/>
            <a:chExt cx="4957994" cy="5172076"/>
          </a:xfrm>
        </p:grpSpPr>
        <p:pic>
          <p:nvPicPr>
            <p:cNvPr id="7170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836" b="70825"/>
            <a:stretch/>
          </p:blipFill>
          <p:spPr bwMode="auto">
            <a:xfrm>
              <a:off x="8643" y="1509967"/>
              <a:ext cx="4957994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076034" y="2553931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Bảo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vệ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chăm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sóc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7099664" y="1408833"/>
            <a:ext cx="4999663" cy="5172076"/>
            <a:chOff x="7099664" y="1408833"/>
            <a:chExt cx="4999663" cy="5172076"/>
          </a:xfrm>
        </p:grpSpPr>
        <p:pic>
          <p:nvPicPr>
            <p:cNvPr id="4" name="Picture 2" descr="6 cách vẽ ngôi nhà cực đơn giản mà đẹp cho bé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352" t="1969" r="2468" b="70825"/>
            <a:stretch/>
          </p:blipFill>
          <p:spPr bwMode="auto">
            <a:xfrm>
              <a:off x="7099664" y="1408833"/>
              <a:ext cx="4999663" cy="5172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8187889" y="2466763"/>
              <a:ext cx="282321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Phá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Rounded Rectangle 6"/>
          <p:cNvSpPr/>
          <p:nvPr/>
        </p:nvSpPr>
        <p:spPr>
          <a:xfrm>
            <a:off x="5026999" y="1057385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077960" y="2053896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024416" y="3149100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075377" y="4145611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5024416" y="5076858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5075377" y="6073369"/>
            <a:ext cx="2096655" cy="683491"/>
          </a:xfrm>
          <a:prstGeom prst="roundRect">
            <a:avLst/>
          </a:prstGeom>
          <a:noFill/>
          <a:ln w="381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Giẫm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132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81481E-6 L -0.35378 0.4319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95" y="21597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4.44444E-6 L 0.22943 0.279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71" y="13958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22222E-6 L -0.21862 0.2550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38" y="127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6537 0.0604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68" y="300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3.7037E-6 L -0.35117 0.09861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565" y="4931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0.3086 -0.05949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30" y="-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1" grpId="0" animBg="1"/>
      <p:bldP spid="14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34426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225" y="2923086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304" y="693477"/>
            <a:ext cx="894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94211" y="114984"/>
            <a:ext cx="46074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TỪ VÀ CÂU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38490" y="1511258"/>
            <a:ext cx="420162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trễ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thắp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đóm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Vè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43575" y="2619375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400675" y="3727492"/>
            <a:ext cx="457200" cy="952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476750" y="4905375"/>
            <a:ext cx="1724025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/>
          <a:srcRect l="42865" t="12892" r="36368" b="25903"/>
          <a:stretch/>
        </p:blipFill>
        <p:spPr>
          <a:xfrm>
            <a:off x="7239000" y="1204913"/>
            <a:ext cx="1857375" cy="24193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60810" t="69036" r="14802"/>
          <a:stretch/>
        </p:blipFill>
        <p:spPr>
          <a:xfrm>
            <a:off x="8510587" y="4135699"/>
            <a:ext cx="2181225" cy="12239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l="69755" t="21807" r="3834" b="36265"/>
          <a:stretch/>
        </p:blipFill>
        <p:spPr>
          <a:xfrm>
            <a:off x="9601199" y="1790700"/>
            <a:ext cx="236220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46629" y="272831"/>
            <a:ext cx="10926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Flowchart: Terminator 7"/>
          <p:cNvSpPr/>
          <p:nvPr/>
        </p:nvSpPr>
        <p:spPr>
          <a:xfrm>
            <a:off x="1200150" y="20478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sầu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Flowchart: Terminator 8"/>
          <p:cNvSpPr/>
          <p:nvPr/>
        </p:nvSpPr>
        <p:spPr>
          <a:xfrm>
            <a:off x="1200150" y="36099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</a:t>
            </a:r>
          </a:p>
        </p:txBody>
      </p:sp>
      <p:sp>
        <p:nvSpPr>
          <p:cNvPr id="10" name="Flowchart: Terminator 9"/>
          <p:cNvSpPr/>
          <p:nvPr/>
        </p:nvSpPr>
        <p:spPr>
          <a:xfrm>
            <a:off x="1200150" y="5172075"/>
            <a:ext cx="3638550" cy="838200"/>
          </a:xfrm>
          <a:prstGeom prst="flowChartTerminator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2733675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2" name="Oval 11"/>
          <p:cNvSpPr/>
          <p:nvPr/>
        </p:nvSpPr>
        <p:spPr>
          <a:xfrm>
            <a:off x="9239250" y="1159668"/>
            <a:ext cx="571500" cy="647700"/>
          </a:xfrm>
          <a:prstGeom prst="ellipse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" name="Flowchart: Terminator 12"/>
          <p:cNvSpPr/>
          <p:nvPr/>
        </p:nvSpPr>
        <p:spPr>
          <a:xfrm>
            <a:off x="7115175" y="204787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lowchart: Terminator 13"/>
          <p:cNvSpPr/>
          <p:nvPr/>
        </p:nvSpPr>
        <p:spPr>
          <a:xfrm>
            <a:off x="7410450" y="3594995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Flowchart: Terminator 14"/>
          <p:cNvSpPr/>
          <p:nvPr/>
        </p:nvSpPr>
        <p:spPr>
          <a:xfrm>
            <a:off x="7305675" y="5142808"/>
            <a:ext cx="4229100" cy="838200"/>
          </a:xfrm>
          <a:prstGeom prst="flowChartTerminator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en-US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Curved Connector 16"/>
          <p:cNvCxnSpPr>
            <a:stCxn id="8" idx="3"/>
            <a:endCxn id="13" idx="1"/>
          </p:cNvCxnSpPr>
          <p:nvPr/>
        </p:nvCxnSpPr>
        <p:spPr>
          <a:xfrm>
            <a:off x="4838700" y="2466975"/>
            <a:ext cx="2276475" cy="1270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>
            <a:endCxn id="15" idx="1"/>
          </p:cNvCxnSpPr>
          <p:nvPr/>
        </p:nvCxnSpPr>
        <p:spPr>
          <a:xfrm>
            <a:off x="4838700" y="4046538"/>
            <a:ext cx="2466975" cy="1515370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urved Connector 19"/>
          <p:cNvCxnSpPr>
            <a:endCxn id="14" idx="1"/>
          </p:cNvCxnSpPr>
          <p:nvPr/>
        </p:nvCxnSpPr>
        <p:spPr>
          <a:xfrm flipV="1">
            <a:off x="4838700" y="4014095"/>
            <a:ext cx="2571750" cy="1594543"/>
          </a:xfrm>
          <a:prstGeom prst="curvedConnector3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537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680237"/>
            <a:ext cx="5901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Chuột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3964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15885" r="3101" b="29166"/>
          <a:stretch/>
        </p:blipFill>
        <p:spPr>
          <a:xfrm>
            <a:off x="757236" y="1857374"/>
            <a:ext cx="10941524" cy="26860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2863" y="256996"/>
            <a:ext cx="10926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45354" y="4375427"/>
            <a:ext cx="748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chuối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9C01DF-E16A-439A-98EF-70FEE35D58EA}"/>
              </a:ext>
            </a:extLst>
          </p:cNvPr>
          <p:cNvSpPr txBox="1"/>
          <p:nvPr/>
        </p:nvSpPr>
        <p:spPr>
          <a:xfrm>
            <a:off x="3103784" y="5580780"/>
            <a:ext cx="74810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ở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Nhện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6312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42041" y="2502372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TIẾT 5 + 6</a:t>
            </a:r>
          </a:p>
        </p:txBody>
      </p:sp>
    </p:spTree>
    <p:extLst>
      <p:ext uri="{BB962C8B-B14F-4D97-AF65-F5344CB8AC3E}">
        <p14:creationId xmlns:p14="http://schemas.microsoft.com/office/powerpoint/2010/main" val="19449783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44421" y="1167221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88109" y="3094536"/>
            <a:ext cx="7458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7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BAC73DBC-8EDB-4C1D-ADC5-59A21F8A3FC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932057" y="2274316"/>
            <a:ext cx="836639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 CỬA MAY MẮN</a:t>
            </a:r>
            <a:endParaRPr lang="en-US" sz="8800" b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66142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865" y="298349"/>
            <a:ext cx="11414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52955" t="13368" r="1" b="41661"/>
          <a:stretch/>
        </p:blipFill>
        <p:spPr>
          <a:xfrm>
            <a:off x="6523282" y="1080655"/>
            <a:ext cx="5337840" cy="40295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229" t="13368" r="47220" b="41661"/>
          <a:stretch/>
        </p:blipFill>
        <p:spPr>
          <a:xfrm>
            <a:off x="647324" y="1080655"/>
            <a:ext cx="5337840" cy="4131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5886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5965" y="1066402"/>
            <a:ext cx="11138360" cy="2958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G: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-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28DEBA-6CF6-4855-BDFD-2F67E19CEAA2}"/>
              </a:ext>
            </a:extLst>
          </p:cNvPr>
          <p:cNvSpPr txBox="1"/>
          <p:nvPr/>
        </p:nvSpPr>
        <p:spPr>
          <a:xfrm>
            <a:off x="758365" y="3892732"/>
            <a:ext cx="11138360" cy="295850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phó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406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FB7C7B-7468-43DB-A53E-1A97685691BF}"/>
              </a:ext>
            </a:extLst>
          </p:cNvPr>
          <p:cNvSpPr txBox="1"/>
          <p:nvPr/>
        </p:nvSpPr>
        <p:spPr>
          <a:xfrm>
            <a:off x="216568" y="1454332"/>
            <a:ext cx="11680157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hăng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641B8F-5517-4EDB-A902-75A36E33BB7B}"/>
              </a:ext>
            </a:extLst>
          </p:cNvPr>
          <p:cNvSpPr txBox="1"/>
          <p:nvPr/>
        </p:nvSpPr>
        <p:spPr>
          <a:xfrm>
            <a:off x="996490" y="556399"/>
            <a:ext cx="107478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– 5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4870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949614" y="887672"/>
            <a:ext cx="8287039" cy="4479743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MỞ RỘNG</a:t>
            </a:r>
          </a:p>
        </p:txBody>
      </p:sp>
    </p:spTree>
    <p:extLst>
      <p:ext uri="{BB962C8B-B14F-4D97-AF65-F5344CB8AC3E}">
        <p14:creationId xmlns:p14="http://schemas.microsoft.com/office/powerpoint/2010/main" val="5195803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3269" t="20443" r="1982" b="1859"/>
          <a:stretch/>
        </p:blipFill>
        <p:spPr>
          <a:xfrm>
            <a:off x="996490" y="1781175"/>
            <a:ext cx="9379109" cy="4657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6490" y="556399"/>
            <a:ext cx="1074783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514350" indent="-514350">
              <a:buAutoNum type="arabicPeriod"/>
            </a:pP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628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  <a:extLst>
              <a:ext uri="{FF2B5EF4-FFF2-40B4-BE49-F238E27FC236}">
                <a16:creationId xmlns:a16="http://schemas.microsoft.com/office/drawing/2014/main" id="{E8A3D8D8-1DFA-4A8B-9290-10ED9F0F074D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99558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933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3" action="ppaction://hlinksldjump"/>
            <a:extLst>
              <a:ext uri="{FF2B5EF4-FFF2-40B4-BE49-F238E27FC236}">
                <a16:creationId xmlns:a16="http://schemas.microsoft.com/office/drawing/2014/main" id="{1D6E0EC9-6BBF-42E5-9782-CD06E7F07821}"/>
              </a:ext>
            </a:extLst>
          </p:cNvPr>
          <p:cNvSpPr/>
          <p:nvPr/>
        </p:nvSpPr>
        <p:spPr>
          <a:xfrm>
            <a:off x="6979920" y="6050280"/>
            <a:ext cx="2164080" cy="64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4207" y="5562600"/>
            <a:ext cx="1219200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614" y="5566064"/>
            <a:ext cx="1219200" cy="12954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CF2F40B-0C06-41A2-98EB-3C7D4751E754}"/>
              </a:ext>
            </a:extLst>
          </p:cNvPr>
          <p:cNvSpPr txBox="1"/>
          <p:nvPr/>
        </p:nvSpPr>
        <p:spPr>
          <a:xfrm>
            <a:off x="1065050" y="1319890"/>
            <a:ext cx="1027351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4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4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9903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41936" y="661749"/>
            <a:ext cx="168988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endParaRPr lang="en-US" sz="6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2637" y="2218690"/>
            <a:ext cx="876253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1744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61" y="207606"/>
            <a:ext cx="2167227" cy="122917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94988" y="207606"/>
            <a:ext cx="93601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096" t="24948" r="7916" b="2313"/>
          <a:stretch/>
        </p:blipFill>
        <p:spPr>
          <a:xfrm>
            <a:off x="1300481" y="1930400"/>
            <a:ext cx="10063462" cy="42570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2960" y="3464560"/>
            <a:ext cx="670560" cy="8737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036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2257</Words>
  <Application>Microsoft Office PowerPoint</Application>
  <PresentationFormat>Widescreen</PresentationFormat>
  <Paragraphs>178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61" baseType="lpstr">
      <vt:lpstr>Arial</vt:lpstr>
      <vt:lpstr>Calibri</vt:lpstr>
      <vt:lpstr>Calibri Light</vt:lpstr>
      <vt:lpstr>HP001 4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Admin</cp:lastModifiedBy>
  <cp:revision>57</cp:revision>
  <dcterms:created xsi:type="dcterms:W3CDTF">2021-07-13T00:48:11Z</dcterms:created>
  <dcterms:modified xsi:type="dcterms:W3CDTF">2022-03-18T11:47:11Z</dcterms:modified>
</cp:coreProperties>
</file>