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9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44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88269" y="1387853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37CBAF-0B07-EFB5-94DF-329E33C0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91" y="1610994"/>
            <a:ext cx="10744224" cy="48206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7E90EBD-DD3F-C29B-64F4-24244EEF63DC}"/>
              </a:ext>
            </a:extLst>
          </p:cNvPr>
          <p:cNvSpPr/>
          <p:nvPr/>
        </p:nvSpPr>
        <p:spPr>
          <a:xfrm>
            <a:off x="5520822" y="5659267"/>
            <a:ext cx="4234554" cy="712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76E1BE4-0AC0-96C0-21D6-726FBF48C302}"/>
              </a:ext>
            </a:extLst>
          </p:cNvPr>
          <p:cNvSpPr/>
          <p:nvPr/>
        </p:nvSpPr>
        <p:spPr>
          <a:xfrm>
            <a:off x="5156015" y="4287397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236910" y="4385906"/>
            <a:ext cx="1134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211431" y="5180393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198563" y="5853074"/>
            <a:ext cx="113269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198564" y="649823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250341" y="468562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23 285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250342" y="552382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12 967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1869341" y="5066626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035576" y="621119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459346" y="6313882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154546" y="6300547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2886077" y="6309512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515151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198563" y="714339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230168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5129211" y="7883402"/>
            <a:ext cx="5477156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23 285 – 12 967 = 10 318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73E-6 3.05556E-6 L -4.08173E-6 -0.132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E4962C80-65D5-EA60-4416-D93FDEA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84 758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43 265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41 493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79 363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5 819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34 635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927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73 544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33 708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486400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75 046 – 32 638			16 519 – 8 245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3477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5F7379-EDF7-6D07-C5CC-ED64511F2FD4}"/>
                </a:ext>
              </a:extLst>
            </p:cNvPr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9C52E7A-9F2B-D092-5B6B-79CD7345C292}"/>
              </a:ext>
            </a:extLst>
          </p:cNvPr>
          <p:cNvSpPr txBox="1"/>
          <p:nvPr/>
        </p:nvSpPr>
        <p:spPr>
          <a:xfrm>
            <a:off x="3505127" y="329157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97 358</a:t>
            </a: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E2DF2318-FE30-BF40-03B0-8A2F473EE547}"/>
              </a:ext>
            </a:extLst>
          </p:cNvPr>
          <p:cNvSpPr txBox="1"/>
          <p:nvPr/>
        </p:nvSpPr>
        <p:spPr>
          <a:xfrm>
            <a:off x="3505128" y="402426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89 263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516A1B07-EE86-AE8E-337F-DA20B39C7EB3}"/>
              </a:ext>
            </a:extLst>
          </p:cNvPr>
          <p:cNvSpPr txBox="1"/>
          <p:nvPr/>
        </p:nvSpPr>
        <p:spPr>
          <a:xfrm>
            <a:off x="3124127" y="367257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26B9F959-5E96-1292-C9D2-2A8585F5FCB7}"/>
              </a:ext>
            </a:extLst>
          </p:cNvPr>
          <p:cNvSpPr/>
          <p:nvPr/>
        </p:nvSpPr>
        <p:spPr>
          <a:xfrm>
            <a:off x="3290362" y="471162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FC7C7D87-6B86-02B2-C298-1DC579766777}"/>
              </a:ext>
            </a:extLst>
          </p:cNvPr>
          <p:cNvSpPr txBox="1"/>
          <p:nvPr/>
        </p:nvSpPr>
        <p:spPr>
          <a:xfrm>
            <a:off x="3337719" y="4684892"/>
            <a:ext cx="24995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08 095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16F08BBE-4BAF-61CA-7C84-A6DF72314F05}"/>
              </a:ext>
            </a:extLst>
          </p:cNvPr>
          <p:cNvSpPr txBox="1"/>
          <p:nvPr/>
        </p:nvSpPr>
        <p:spPr>
          <a:xfrm>
            <a:off x="10631883" y="318165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56 492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3C821B39-C7CC-4C2A-9E09-09C60619BB1C}"/>
              </a:ext>
            </a:extLst>
          </p:cNvPr>
          <p:cNvSpPr txBox="1"/>
          <p:nvPr/>
        </p:nvSpPr>
        <p:spPr>
          <a:xfrm>
            <a:off x="10631884" y="391434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56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4592A1B4-6812-6275-6B14-E761CECF71D0}"/>
              </a:ext>
            </a:extLst>
          </p:cNvPr>
          <p:cNvSpPr txBox="1"/>
          <p:nvPr/>
        </p:nvSpPr>
        <p:spPr>
          <a:xfrm>
            <a:off x="10250883" y="356265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C3BECFAE-6049-E22C-830C-7F1D207A0F5F}"/>
              </a:ext>
            </a:extLst>
          </p:cNvPr>
          <p:cNvSpPr/>
          <p:nvPr/>
        </p:nvSpPr>
        <p:spPr>
          <a:xfrm>
            <a:off x="10417118" y="460171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89EEDCB0-1453-D1F9-A360-0C9DDBDBAA27}"/>
              </a:ext>
            </a:extLst>
          </p:cNvPr>
          <p:cNvSpPr txBox="1"/>
          <p:nvPr/>
        </p:nvSpPr>
        <p:spPr>
          <a:xfrm>
            <a:off x="10626874" y="4640037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56 436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DB3F84CD-A402-EC9D-EEC8-DC78A4F8E750}"/>
              </a:ext>
            </a:extLst>
          </p:cNvPr>
          <p:cNvSpPr txBox="1"/>
          <p:nvPr/>
        </p:nvSpPr>
        <p:spPr>
          <a:xfrm>
            <a:off x="3702001" y="612678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75 046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01EF000B-9B6F-A220-3AD2-B7CBD14DBF39}"/>
              </a:ext>
            </a:extLst>
          </p:cNvPr>
          <p:cNvSpPr txBox="1"/>
          <p:nvPr/>
        </p:nvSpPr>
        <p:spPr>
          <a:xfrm>
            <a:off x="3702002" y="685947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32 638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CC853B90-FD97-5FEF-659A-67AD93E21E90}"/>
              </a:ext>
            </a:extLst>
          </p:cNvPr>
          <p:cNvSpPr txBox="1"/>
          <p:nvPr/>
        </p:nvSpPr>
        <p:spPr>
          <a:xfrm>
            <a:off x="3321001" y="650778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7CA9C050-3FDB-9C4D-E327-98932AE7C1FF}"/>
              </a:ext>
            </a:extLst>
          </p:cNvPr>
          <p:cNvSpPr/>
          <p:nvPr/>
        </p:nvSpPr>
        <p:spPr>
          <a:xfrm>
            <a:off x="3487236" y="754684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Text Box 35">
            <a:extLst>
              <a:ext uri="{FF2B5EF4-FFF2-40B4-BE49-F238E27FC236}">
                <a16:creationId xmlns:a16="http://schemas.microsoft.com/office/drawing/2014/main" id="{FC3D90C9-2F3B-AFAF-B867-F691C102EB64}"/>
              </a:ext>
            </a:extLst>
          </p:cNvPr>
          <p:cNvSpPr txBox="1"/>
          <p:nvPr/>
        </p:nvSpPr>
        <p:spPr>
          <a:xfrm>
            <a:off x="3702000" y="7520104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42 408</a:t>
            </a: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id="{B7ED0FE3-6148-3BD9-D7BE-B4107303806E}"/>
              </a:ext>
            </a:extLst>
          </p:cNvPr>
          <p:cNvSpPr txBox="1"/>
          <p:nvPr/>
        </p:nvSpPr>
        <p:spPr>
          <a:xfrm>
            <a:off x="10828757" y="601687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16 519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4EC11B18-AFA0-E3D3-E8F4-9FAF963EC63B}"/>
              </a:ext>
            </a:extLst>
          </p:cNvPr>
          <p:cNvSpPr txBox="1"/>
          <p:nvPr/>
        </p:nvSpPr>
        <p:spPr>
          <a:xfrm>
            <a:off x="10828758" y="674956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8 245</a:t>
            </a: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id="{01EE6055-E275-0CBD-DE44-724DFB1AEC70}"/>
              </a:ext>
            </a:extLst>
          </p:cNvPr>
          <p:cNvSpPr txBox="1"/>
          <p:nvPr/>
        </p:nvSpPr>
        <p:spPr>
          <a:xfrm>
            <a:off x="10447757" y="639787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4" name="Line 33">
            <a:extLst>
              <a:ext uri="{FF2B5EF4-FFF2-40B4-BE49-F238E27FC236}">
                <a16:creationId xmlns:a16="http://schemas.microsoft.com/office/drawing/2014/main" id="{C8758472-B4BA-D12A-7A4D-CBC33DEB8A9B}"/>
              </a:ext>
            </a:extLst>
          </p:cNvPr>
          <p:cNvSpPr/>
          <p:nvPr/>
        </p:nvSpPr>
        <p:spPr>
          <a:xfrm>
            <a:off x="10613992" y="743692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11E3E5FA-3BE4-EA88-74E6-A10D1C08B66F}"/>
              </a:ext>
            </a:extLst>
          </p:cNvPr>
          <p:cNvSpPr txBox="1"/>
          <p:nvPr/>
        </p:nvSpPr>
        <p:spPr>
          <a:xfrm>
            <a:off x="10823748" y="7475249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08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274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29100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13 000 – 6 000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13 000 – 6 000 = 7 000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7A5802C-F675-6A0D-A6E6-0E042A54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E7EA2-F3D9-33D0-35DF-B12B7B48640F}"/>
              </a:ext>
            </a:extLst>
          </p:cNvPr>
          <p:cNvSpPr/>
          <p:nvPr/>
        </p:nvSpPr>
        <p:spPr>
          <a:xfrm>
            <a:off x="586922" y="5472295"/>
            <a:ext cx="929997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919" y="3059718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– 7000 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12 000 –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17 000 – 8 000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322679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4065114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592" y="494155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9 000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2CBCC6B-1B17-BABC-2BE6-B7DDF9FC8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9098960" y="4285360"/>
            <a:ext cx="3429068" cy="6701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484773-F3A0-27BA-7EC6-4262D6CB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5445612" y="4283071"/>
            <a:ext cx="3749045" cy="6283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53549" y="380955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6604" y="1255845"/>
            <a:ext cx="16200034" cy="1758672"/>
            <a:chOff x="1470819" y="1943100"/>
            <a:chExt cx="16200034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52334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ba tháng đầu năm, một nhà máy sản xuất đồ chơi đã sản xuất được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24 500 xe ô tô. Tháng 1 nhà máy bán đi 10 600 xe ô tô, tháng 2 nhà máy bán đi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9 500 xe ô tô. Hỏi nhà máy còn lại bao nhiêu xe ô tô đồ chơi?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73947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112505" y="2913334"/>
            <a:ext cx="1405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1112505" y="581365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– 10 600 = 13 900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13 900 – 9 500 = 4 400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4 400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6300B-0B9B-FE01-3EED-C8165FCAD31D}"/>
              </a:ext>
            </a:extLst>
          </p:cNvPr>
          <p:cNvSpPr txBox="1"/>
          <p:nvPr/>
        </p:nvSpPr>
        <p:spPr>
          <a:xfrm>
            <a:off x="331538" y="3862148"/>
            <a:ext cx="523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EAF419-466D-0641-B13D-7447EC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5403813" y="3714445"/>
            <a:ext cx="10650612" cy="6283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FF10AD2-9DB1-77FE-0DC8-14D1C7034499}"/>
              </a:ext>
            </a:extLst>
          </p:cNvPr>
          <p:cNvGrpSpPr/>
          <p:nvPr/>
        </p:nvGrpSpPr>
        <p:grpSpPr>
          <a:xfrm>
            <a:off x="5565676" y="4177083"/>
            <a:ext cx="10186959" cy="310307"/>
            <a:chOff x="2956719" y="5780114"/>
            <a:chExt cx="7620000" cy="46828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F6BEA-A465-9001-EF3A-4ECD47644FAF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9FB8C0-7BD3-3894-F166-64EEEBD877CF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875E07-A062-DC1B-A10D-E666D8CAB31D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406509-C46D-A1FD-A7AE-47EF277A1B9B}"/>
              </a:ext>
            </a:extLst>
          </p:cNvPr>
          <p:cNvSpPr txBox="1"/>
          <p:nvPr/>
        </p:nvSpPr>
        <p:spPr>
          <a:xfrm>
            <a:off x="9104595" y="3270244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AE5742-A1B2-F4DA-5647-7B53128A5752}"/>
              </a:ext>
            </a:extLst>
          </p:cNvPr>
          <p:cNvSpPr txBox="1"/>
          <p:nvPr/>
        </p:nvSpPr>
        <p:spPr>
          <a:xfrm>
            <a:off x="5765574" y="4723299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</a:t>
            </a:r>
            <a:r>
              <a:rPr lang="en-US" sz="34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84750C-E10E-DE41-22B3-EABF252D2543}"/>
              </a:ext>
            </a:extLst>
          </p:cNvPr>
          <p:cNvSpPr txBox="1"/>
          <p:nvPr/>
        </p:nvSpPr>
        <p:spPr>
          <a:xfrm>
            <a:off x="9418923" y="476744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1C4B1F-5C7E-812E-EB5F-143CA89DC964}"/>
              </a:ext>
            </a:extLst>
          </p:cNvPr>
          <p:cNvCxnSpPr>
            <a:cxnSpLocks/>
          </p:cNvCxnSpPr>
          <p:nvPr/>
        </p:nvCxnSpPr>
        <p:spPr>
          <a:xfrm>
            <a:off x="9133057" y="4163542"/>
            <a:ext cx="0" cy="381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D05E73-7CD1-77CA-FCD5-6D744AF51C8B}"/>
              </a:ext>
            </a:extLst>
          </p:cNvPr>
          <p:cNvCxnSpPr>
            <a:cxnSpLocks/>
          </p:cNvCxnSpPr>
          <p:nvPr/>
        </p:nvCxnSpPr>
        <p:spPr>
          <a:xfrm>
            <a:off x="12488868" y="4147108"/>
            <a:ext cx="0" cy="4460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C4EB0BEB-AF6C-4B9C-BDCE-3E99B1226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12407818" y="4327288"/>
            <a:ext cx="3344817" cy="67019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05ED56C-1AD8-D124-9408-D43B7994D116}"/>
              </a:ext>
            </a:extLst>
          </p:cNvPr>
          <p:cNvSpPr txBox="1"/>
          <p:nvPr/>
        </p:nvSpPr>
        <p:spPr>
          <a:xfrm>
            <a:off x="12671978" y="466399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554</Words>
  <Application>Microsoft Office PowerPoint</Application>
  <PresentationFormat>Custom</PresentationFormat>
  <Paragraphs>116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160</cp:revision>
  <dcterms:created xsi:type="dcterms:W3CDTF">2022-07-10T01:37:20Z</dcterms:created>
  <dcterms:modified xsi:type="dcterms:W3CDTF">2024-03-24T22:46:26Z</dcterms:modified>
</cp:coreProperties>
</file>