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40" d="100"/>
          <a:sy n="40" d="100"/>
        </p:scale>
        <p:origin x="4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224" grpId="0"/>
      <p:bldP spid="224" grpId="1"/>
      <p:bldP spid="224" grpId="2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nhẩm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4 </a:t>
            </a:r>
            <a:r>
              <a:rPr lang="en-US" sz="2800" dirty="0" err="1"/>
              <a:t>trăm</a:t>
            </a:r>
            <a:r>
              <a:rPr lang="en-US" sz="2800" dirty="0"/>
              <a:t> + 2 </a:t>
            </a:r>
            <a:r>
              <a:rPr lang="en-US" sz="2800" dirty="0" err="1"/>
              <a:t>trăm</a:t>
            </a:r>
            <a:r>
              <a:rPr lang="en-US" sz="2800" dirty="0"/>
              <a:t> = 6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3 </a:t>
            </a:r>
            <a:r>
              <a:rPr lang="en-US" sz="2800" dirty="0" err="1"/>
              <a:t>trăm</a:t>
            </a:r>
            <a:r>
              <a:rPr lang="en-US" sz="2800" dirty="0"/>
              <a:t> + 7 </a:t>
            </a:r>
            <a:r>
              <a:rPr lang="en-US" sz="2800" dirty="0" err="1"/>
              <a:t>trăm</a:t>
            </a:r>
            <a:r>
              <a:rPr lang="en-US" sz="2800" dirty="0"/>
              <a:t> = 10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phương</a:t>
              </a:r>
              <a:r>
                <a:rPr lang="en-US" sz="2800" dirty="0"/>
                <a:t> </a:t>
              </a:r>
              <a:r>
                <a:rPr lang="en-US" sz="2800" dirty="0" err="1"/>
                <a:t>nam</a:t>
              </a:r>
              <a:r>
                <a:rPr lang="en-US" sz="2800" dirty="0"/>
                <a:t> </a:t>
              </a:r>
              <a:r>
                <a:rPr lang="en-US" sz="2800" dirty="0" err="1"/>
                <a:t>tránh</a:t>
              </a:r>
              <a:r>
                <a:rPr lang="en-US" sz="2800" dirty="0"/>
                <a:t> </a:t>
              </a:r>
              <a:r>
                <a:rPr lang="en-US" sz="2800" dirty="0" err="1"/>
                <a:t>rét</a:t>
              </a:r>
              <a:r>
                <a:rPr lang="en-US" sz="2800" dirty="0"/>
                <a:t>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248 km.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 70 km.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ki-lô-mét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bay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ki-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được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264 + 375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153 + 450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246 + 347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Sáu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trăm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linh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639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593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Bóng</a:t>
              </a:r>
              <a:r>
                <a:rPr lang="en-US" sz="2800" dirty="0"/>
                <a:t> </a:t>
              </a:r>
              <a:r>
                <a:rPr lang="en-US" sz="2800" dirty="0" err="1"/>
                <a:t>đèn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sáng</a:t>
              </a:r>
              <a:r>
                <a:rPr lang="en-US" sz="2800" dirty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230499"/>
            <a:ext cx="9724732" cy="1049601"/>
            <a:chOff x="1296327" y="1238517"/>
            <a:chExt cx="9724732" cy="1049601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334011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Toàn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A </a:t>
              </a:r>
              <a:r>
                <a:rPr lang="en-US" sz="2800" dirty="0" err="1"/>
                <a:t>cao</a:t>
              </a:r>
              <a:r>
                <a:rPr lang="en-US" sz="2800" dirty="0"/>
                <a:t> 336 m. </a:t>
              </a:r>
              <a:r>
                <a:rPr lang="en-US" sz="2800" dirty="0" err="1"/>
                <a:t>Tòa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B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tòa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A </a:t>
              </a:r>
              <a:r>
                <a:rPr lang="en-US" sz="2800" dirty="0" err="1"/>
                <a:t>là</a:t>
              </a:r>
              <a:r>
                <a:rPr lang="en-US" sz="2800" dirty="0"/>
                <a:t> 129 m.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tòa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B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mét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238517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C6E19"/>
                </a:solidFill>
              </a:rPr>
              <a:t>A</a:t>
            </a:r>
            <a:r>
              <a:rPr lang="en-US" sz="2800" b="1" dirty="0"/>
              <a:t>           </a:t>
            </a:r>
            <a:r>
              <a:rPr lang="en-US" sz="2800" b="1" dirty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C6E19"/>
                </a:solidFill>
              </a:rPr>
              <a:t>336 m</a:t>
            </a:r>
            <a:endParaRPr lang="en-US" sz="2800" dirty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3366061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Chiều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toà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6AEC6-809D-43F5-B603-4FD2C21A2BDD}"/>
              </a:ext>
            </a:extLst>
          </p:cNvPr>
          <p:cNvSpPr txBox="1"/>
          <p:nvPr/>
        </p:nvSpPr>
        <p:spPr>
          <a:xfrm>
            <a:off x="5275610" y="1825921"/>
            <a:ext cx="61784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r>
              <a:rPr lang="en-US" sz="2800" dirty="0" err="1"/>
              <a:t>Toà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A                               : 336m</a:t>
            </a:r>
          </a:p>
          <a:p>
            <a:r>
              <a:rPr lang="en-US" sz="2800" dirty="0" err="1"/>
              <a:t>Toà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B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toà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A: 129m</a:t>
            </a:r>
          </a:p>
          <a:p>
            <a:r>
              <a:rPr lang="en-US" sz="2800" dirty="0" err="1"/>
              <a:t>Toà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B                               :…m?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468 + 22 + 200</a:t>
            </a:r>
          </a:p>
          <a:p>
            <a:r>
              <a:rPr lang="en-US" sz="2800" dirty="0"/>
              <a:t>=      490     + 200</a:t>
            </a:r>
          </a:p>
          <a:p>
            <a:r>
              <a:rPr lang="en-US" sz="2800" dirty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75 – 25 + 550</a:t>
            </a:r>
          </a:p>
          <a:p>
            <a:r>
              <a:rPr lang="en-US" sz="2800" dirty="0"/>
              <a:t>=      50     + 550</a:t>
            </a:r>
          </a:p>
          <a:p>
            <a:r>
              <a:rPr lang="en-US" sz="2800" dirty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747 + 123 - 100</a:t>
            </a:r>
          </a:p>
          <a:p>
            <a:r>
              <a:rPr lang="en-US" sz="2800" dirty="0"/>
              <a:t>=      870     - 100</a:t>
            </a:r>
          </a:p>
          <a:p>
            <a:r>
              <a:rPr lang="en-US" sz="2800" dirty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bức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, </a:t>
              </a:r>
              <a:r>
                <a:rPr lang="en-US" sz="2800" dirty="0" err="1"/>
                <a:t>bác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sấu</a:t>
              </a:r>
              <a:r>
                <a:rPr lang="en-US" sz="2800" dirty="0"/>
                <a:t> </a:t>
              </a:r>
              <a:r>
                <a:rPr lang="en-US" sz="2800" dirty="0" err="1"/>
                <a:t>đang</a:t>
              </a:r>
              <a:r>
                <a:rPr lang="en-US" sz="2800" dirty="0"/>
                <a:t> </a:t>
              </a:r>
              <a:r>
                <a:rPr lang="en-US" sz="2800" dirty="0" err="1"/>
                <a:t>mở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chảy</a:t>
              </a:r>
              <a:r>
                <a:rPr lang="en-US" sz="2800" dirty="0"/>
                <a:t> </a:t>
              </a:r>
              <a:r>
                <a:rPr lang="en-US" sz="2800" dirty="0" err="1"/>
                <a:t>đầy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bể</a:t>
              </a:r>
              <a:r>
                <a:rPr lang="en-US" sz="2800" dirty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240 + 320 = 560 (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: 560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c)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câu</a:t>
            </a:r>
            <a:r>
              <a:rPr lang="en-US" sz="2800" dirty="0"/>
              <a:t> b </a:t>
            </a:r>
            <a:r>
              <a:rPr lang="en-US" sz="2800" dirty="0" err="1"/>
              <a:t>bằng</a:t>
            </a:r>
            <a:r>
              <a:rPr lang="en-US" sz="2800" dirty="0"/>
              <a:t>          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346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229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đủ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mùa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chưa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229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9 </a:t>
            </a:r>
            <a:r>
              <a:rPr lang="en-US" sz="2800" dirty="0" err="1"/>
              <a:t>bằng</a:t>
            </a:r>
            <a:r>
              <a:rPr lang="en-US" sz="2800" dirty="0"/>
              <a:t> 15, </a:t>
            </a:r>
            <a:r>
              <a:rPr lang="en-US" sz="2800" dirty="0" err="1"/>
              <a:t>viết</a:t>
            </a:r>
            <a:r>
              <a:rPr lang="en-US" sz="2800" dirty="0"/>
              <a:t> 5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3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</a:rPr>
              <a:t>951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bản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709 </a:t>
              </a:r>
              <a:r>
                <a:rPr lang="en-US" sz="2800" dirty="0" err="1"/>
                <a:t>chấm</a:t>
              </a:r>
              <a:r>
                <a:rPr lang="en-US" sz="2800" dirty="0"/>
                <a:t> </a:t>
              </a:r>
              <a:r>
                <a:rPr lang="en-US" sz="2800" dirty="0" err="1"/>
                <a:t>xanh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289 </a:t>
              </a:r>
              <a:r>
                <a:rPr lang="en-US" sz="2800" dirty="0" err="1"/>
                <a:t>chấm</a:t>
              </a:r>
              <a:r>
                <a:rPr lang="en-US" sz="2800" dirty="0"/>
                <a:t> </a:t>
              </a:r>
              <a:r>
                <a:rPr lang="en-US" sz="2800" dirty="0" err="1"/>
                <a:t>đỏ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tất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chấm</a:t>
              </a:r>
              <a:r>
                <a:rPr lang="en-US" sz="2800" dirty="0"/>
                <a:t> </a:t>
              </a:r>
              <a:r>
                <a:rPr lang="en-US" sz="2800" dirty="0" err="1"/>
                <a:t>màu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: 709 </a:t>
            </a:r>
            <a:r>
              <a:rPr lang="en-US" sz="2800" dirty="0" err="1"/>
              <a:t>chấm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   : 289 </a:t>
            </a:r>
            <a:r>
              <a:rPr lang="en-US" sz="2800" dirty="0" err="1"/>
              <a:t>chấm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        : … </a:t>
            </a:r>
            <a:r>
              <a:rPr lang="en-US" sz="2800" dirty="0" err="1"/>
              <a:t>chấm</a:t>
            </a:r>
            <a:r>
              <a:rPr lang="en-US" sz="2800" dirty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273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 </a:t>
            </a:r>
            <a:r>
              <a:rPr lang="en-US" sz="2800" dirty="0" err="1"/>
              <a:t>cộng</a:t>
            </a:r>
            <a:r>
              <a:rPr lang="en-US" sz="2800" dirty="0"/>
              <a:t> 7 </a:t>
            </a:r>
            <a:r>
              <a:rPr lang="en-US" sz="2800" dirty="0" err="1"/>
              <a:t>bằng</a:t>
            </a:r>
            <a:r>
              <a:rPr lang="en-US" sz="2800" dirty="0"/>
              <a:t> 12, </a:t>
            </a:r>
            <a:r>
              <a:rPr lang="en-US" sz="2800" dirty="0" err="1"/>
              <a:t>viết</a:t>
            </a:r>
            <a:r>
              <a:rPr lang="en-US" sz="2800" dirty="0"/>
              <a:t> 2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804</Words>
  <Application>Microsoft Office PowerPoint</Application>
  <PresentationFormat>Widescreen</PresentationFormat>
  <Paragraphs>213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158</cp:revision>
  <dcterms:created xsi:type="dcterms:W3CDTF">2021-06-02T01:34:28Z</dcterms:created>
  <dcterms:modified xsi:type="dcterms:W3CDTF">2022-04-05T07:57:28Z</dcterms:modified>
</cp:coreProperties>
</file>