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u="sng" dirty="0" err="1"/>
              <a:t>Tóm</a:t>
            </a:r>
            <a:r>
              <a:rPr lang="en-US" sz="2800" u="sng" dirty="0"/>
              <a:t> </a:t>
            </a:r>
            <a:r>
              <a:rPr lang="en-US" sz="2800" u="sng" dirty="0" err="1"/>
              <a:t>tắt</a:t>
            </a:r>
            <a:r>
              <a:rPr lang="en-US" sz="2800" u="sng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ki-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u="sng" dirty="0" err="1"/>
              <a:t>Tóm</a:t>
            </a:r>
            <a:r>
              <a:rPr lang="en-US" sz="2800" u="sng" dirty="0"/>
              <a:t> </a:t>
            </a:r>
            <a:r>
              <a:rPr lang="en-US" sz="2800" u="sng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5084" y="4388305"/>
            <a:ext cx="8064889" cy="209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1279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1248466" cy="53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955479" y="3510843"/>
              <a:ext cx="1362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980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798040" y="3510843"/>
              <a:ext cx="13903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980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+ 234kg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850kg + 1300kg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234kg + 645kg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130kg + 8500kg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cxnSpLocks/>
            <a:endCxn id="24" idx="2"/>
          </p:cNvCxnSpPr>
          <p:nvPr/>
        </p:nvCxnSpPr>
        <p:spPr>
          <a:xfrm flipV="1">
            <a:off x="8921801" y="3720553"/>
            <a:ext cx="895751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495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130</cp:revision>
  <dcterms:created xsi:type="dcterms:W3CDTF">2021-06-02T01:34:28Z</dcterms:created>
  <dcterms:modified xsi:type="dcterms:W3CDTF">2022-04-01T00:58:02Z</dcterms:modified>
</cp:coreProperties>
</file>