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304" r:id="rId4"/>
    <p:sldId id="295" r:id="rId5"/>
    <p:sldId id="296" r:id="rId6"/>
    <p:sldId id="310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36" d="100"/>
          <a:sy n="36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00839" y="2191642"/>
            <a:ext cx="9701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E4E64-475D-4939-B8F3-62EEF2C8ED83}"/>
              </a:ext>
            </a:extLst>
          </p:cNvPr>
          <p:cNvSpPr txBox="1"/>
          <p:nvPr/>
        </p:nvSpPr>
        <p:spPr>
          <a:xfrm>
            <a:off x="2762587" y="1432776"/>
            <a:ext cx="678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E4E64-475D-4939-B8F3-62EEF2C8ED83}"/>
              </a:ext>
            </a:extLst>
          </p:cNvPr>
          <p:cNvSpPr txBox="1"/>
          <p:nvPr/>
        </p:nvSpPr>
        <p:spPr>
          <a:xfrm>
            <a:off x="2762587" y="1432776"/>
            <a:ext cx="678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249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226</cp:revision>
  <dcterms:created xsi:type="dcterms:W3CDTF">2021-06-02T01:34:28Z</dcterms:created>
  <dcterms:modified xsi:type="dcterms:W3CDTF">2022-04-06T01:59:51Z</dcterms:modified>
</cp:coreProperties>
</file>