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3" r:id="rId3"/>
    <p:sldId id="284" r:id="rId4"/>
    <p:sldId id="294" r:id="rId5"/>
    <p:sldId id="286" r:id="rId6"/>
    <p:sldId id="295" r:id="rId7"/>
    <p:sldId id="296" r:id="rId8"/>
    <p:sldId id="290" r:id="rId9"/>
    <p:sldId id="299" r:id="rId10"/>
    <p:sldId id="302" r:id="rId11"/>
    <p:sldId id="300" r:id="rId12"/>
    <p:sldId id="301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45" d="100"/>
          <a:sy n="45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14/02/2022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7" grpId="2" animBg="1"/>
      <p:bldP spid="48" grpId="1" animBg="1"/>
      <p:bldP spid="48" grpId="2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17" grpId="0" animBg="1"/>
      <p:bldP spid="117" grpId="1" animBg="1"/>
      <p:bldP spid="118" grpId="0" animBg="1"/>
      <p:bldP spid="118" grpId="1" animBg="1"/>
      <p:bldP spid="235" grpId="0"/>
      <p:bldP spid="235" grpId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235" grpId="0"/>
      <p:bldP spid="235" grpId="1"/>
      <p:bldP spid="295" grpId="0" animBg="1"/>
      <p:bldP spid="295" grpId="1" animBg="1"/>
      <p:bldP spid="296" grpId="0" animBg="1"/>
      <p:bldP spid="296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7" grpId="2" animBg="1"/>
      <p:bldP spid="97" grpId="3" animBg="1"/>
      <p:bldP spid="98" grpId="0" animBg="1"/>
      <p:bldP spid="98" grpId="1" animBg="1"/>
      <p:bldP spid="98" grpId="2" animBg="1"/>
      <p:bldP spid="98" grpId="3" animBg="1"/>
      <p:bldP spid="99" grpId="0" animBg="1"/>
      <p:bldP spid="99" grpId="1" animBg="1"/>
      <p:bldP spid="99" grpId="2" animBg="1"/>
      <p:bldP spid="99" grpId="3" animBg="1"/>
      <p:bldP spid="235" grpId="0"/>
      <p:bldP spid="235" grpId="1"/>
      <p:bldP spid="235" grpId="2"/>
      <p:bldP spid="235" grpId="3"/>
      <p:bldP spid="219" grpId="0" animBg="1"/>
      <p:bldP spid="219" grpId="1" animBg="1"/>
      <p:bldP spid="219" grpId="2" animBg="1"/>
      <p:bldP spid="219" grpId="3" animBg="1"/>
      <p:bldP spid="220" grpId="0" animBg="1"/>
      <p:bldP spid="220" grpId="1" animBg="1"/>
      <p:bldP spid="220" grpId="2" animBg="1"/>
      <p:bldP spid="220" grpId="3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F74A72-F4B7-48EF-A855-22254DFFCB53}"/>
              </a:ext>
            </a:extLst>
          </p:cNvPr>
          <p:cNvSpPr txBox="1"/>
          <p:nvPr/>
        </p:nvSpPr>
        <p:spPr>
          <a:xfrm>
            <a:off x="3046344" y="1236636"/>
            <a:ext cx="6092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i="1" u="sng" dirty="0"/>
              <a:t>Bài giải</a:t>
            </a:r>
            <a:r>
              <a:rPr lang="en-US" sz="3200" i="1" dirty="0"/>
              <a:t>:</a:t>
            </a:r>
            <a:endParaRPr lang="vi-VN" sz="32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1E6054-A194-42B9-874F-2C2B71B1739E}"/>
              </a:ext>
            </a:extLst>
          </p:cNvPr>
          <p:cNvSpPr txBox="1"/>
          <p:nvPr/>
        </p:nvSpPr>
        <p:spPr>
          <a:xfrm>
            <a:off x="1831361" y="2261531"/>
            <a:ext cx="8337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vi-VN" sz="2800" dirty="0">
                <a:solidFill>
                  <a:srgbClr val="FF0000"/>
                </a:solidFill>
              </a:rPr>
              <a:t>ố chiếc đèn ông sao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bạn</a:t>
            </a:r>
            <a:r>
              <a:rPr lang="en-US" sz="2800" dirty="0">
                <a:solidFill>
                  <a:srgbClr val="FF0000"/>
                </a:solidFill>
              </a:rPr>
              <a:t> Nam </a:t>
            </a:r>
            <a:r>
              <a:rPr lang="en-US" sz="2800" dirty="0" err="1">
                <a:solidFill>
                  <a:srgbClr val="FF0000"/>
                </a:solidFill>
              </a:rPr>
              <a:t>trang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được</a:t>
            </a:r>
            <a:r>
              <a:rPr lang="vi-VN" sz="2800" dirty="0">
                <a:solidFill>
                  <a:srgbClr val="FF0000"/>
                </a:solidFill>
              </a:rPr>
              <a:t> là:</a:t>
            </a:r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30 : 5 = 6 ( </a:t>
            </a:r>
            <a:r>
              <a:rPr lang="en-US" sz="2800" dirty="0" err="1">
                <a:solidFill>
                  <a:srgbClr val="FF0000"/>
                </a:solidFill>
              </a:rPr>
              <a:t>chiếc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                </a:t>
            </a:r>
            <a:r>
              <a:rPr lang="en-US" sz="2800" u="sng" dirty="0" err="1">
                <a:solidFill>
                  <a:srgbClr val="FF0000"/>
                </a:solidFill>
              </a:rPr>
              <a:t>Đáp</a:t>
            </a:r>
            <a:r>
              <a:rPr lang="en-US" sz="2800" u="sng" dirty="0">
                <a:solidFill>
                  <a:srgbClr val="FF0000"/>
                </a:solidFill>
              </a:rPr>
              <a:t> </a:t>
            </a:r>
            <a:r>
              <a:rPr lang="en-US" sz="2800" u="sng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: 6 </a:t>
            </a:r>
            <a:r>
              <a:rPr lang="en-US" sz="2800" dirty="0" err="1">
                <a:solidFill>
                  <a:srgbClr val="FF0000"/>
                </a:solidFill>
              </a:rPr>
              <a:t>chiếc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đèn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sao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399824" y="1401839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CHỌN TẤM THẺ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7274" y="362800"/>
            <a:ext cx="1693179" cy="142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ECBDCC-D103-4AEE-9E74-7EC602666E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258" y="401912"/>
            <a:ext cx="4954612" cy="213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11141-ABBB-4090-8494-5FC8A8966BE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178" y="2285747"/>
            <a:ext cx="5360771" cy="4170341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2379743" y="1920055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BA850B-F3A9-4299-AB3B-128F04205DB6}"/>
              </a:ext>
            </a:extLst>
          </p:cNvPr>
          <p:cNvSpPr txBox="1"/>
          <p:nvPr/>
        </p:nvSpPr>
        <p:spPr>
          <a:xfrm>
            <a:off x="932484" y="3142064"/>
            <a:ext cx="5152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Đặt 12 tấm thẻ trên mặt bàn. Khi đến lượt, người chơi gieo xúc xắc, úp một tấm thẻ ghi phép tính có kết quả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úp được 6 tấm thẻ.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BB178D-D38B-46AE-BD22-4EF6952FD2D9}"/>
              </a:ext>
            </a:extLst>
          </p:cNvPr>
          <p:cNvSpPr/>
          <p:nvPr/>
        </p:nvSpPr>
        <p:spPr>
          <a:xfrm>
            <a:off x="859722" y="2153156"/>
            <a:ext cx="5360771" cy="417034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Parallelogram 123">
            <a:extLst>
              <a:ext uri="{FF2B5EF4-FFF2-40B4-BE49-F238E27FC236}">
                <a16:creationId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9786885-680E-40BF-80E3-984B69B0E43F}"/>
              </a:ext>
            </a:extLst>
          </p:cNvPr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85FBF61-7E49-4514-AD1B-3BA2C507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7" grpId="0" animBg="1"/>
      <p:bldP spid="48" grpId="0" animBg="1"/>
      <p:bldP spid="4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3" t="-2030" r="-431301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8361176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648ED4-5EFF-498A-A31F-833EB09631D0}"/>
              </a:ext>
            </a:extLst>
          </p:cNvPr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A9E79C-F8D3-4F85-880B-B258BB905196}"/>
              </a:ext>
            </a:extLst>
          </p:cNvPr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516543-AE42-447D-A522-8878595E7A38}"/>
              </a:ext>
            </a:extLst>
          </p:cNvPr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775906" y="2495069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u="sng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6155543" y="3117072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vi-VN" sz="2800" dirty="0">
                <a:solidFill>
                  <a:srgbClr val="FF0000"/>
                </a:solidFill>
              </a:rPr>
              <a:t>ố bó hoa cúc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vi-VN" sz="2800" dirty="0">
                <a:solidFill>
                  <a:srgbClr val="FF0000"/>
                </a:solidFill>
              </a:rPr>
              <a:t>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6910921" y="378340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40 : 5 = 8 (bó)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7017452" y="4440815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u="sng" dirty="0">
                <a:solidFill>
                  <a:srgbClr val="FF0000"/>
                </a:solidFill>
              </a:rPr>
              <a:t>Đáp số</a:t>
            </a:r>
            <a:r>
              <a:rPr lang="vi-VN" sz="2800" dirty="0">
                <a:solidFill>
                  <a:srgbClr val="FF0000"/>
                </a:solidFill>
              </a:rPr>
              <a:t>: 8 bó hoa cúc.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453" y="3327631"/>
            <a:ext cx="7074992" cy="306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874B1D-1951-4797-B2E5-6A60B42A0C85}"/>
              </a:ext>
            </a:extLst>
          </p:cNvPr>
          <p:cNvSpPr txBox="1"/>
          <p:nvPr/>
        </p:nvSpPr>
        <p:spPr>
          <a:xfrm>
            <a:off x="6402223" y="957815"/>
            <a:ext cx="48903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u="sng" dirty="0" err="1"/>
              <a:t>Tóm</a:t>
            </a:r>
            <a:r>
              <a:rPr lang="en-US" sz="2800" u="sng" dirty="0"/>
              <a:t> </a:t>
            </a:r>
            <a:r>
              <a:rPr lang="en-US" sz="2800" u="sng" dirty="0" err="1"/>
              <a:t>tắt</a:t>
            </a:r>
            <a:r>
              <a:rPr lang="en-US" sz="2800" dirty="0"/>
              <a:t>:</a:t>
            </a:r>
          </a:p>
          <a:p>
            <a:pPr algn="just"/>
            <a:r>
              <a:rPr lang="en-US" sz="2800" dirty="0"/>
              <a:t>  5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cúc</a:t>
            </a:r>
            <a:r>
              <a:rPr lang="en-US" sz="2800" dirty="0"/>
              <a:t>: 1 </a:t>
            </a:r>
            <a:r>
              <a:rPr lang="en-US" sz="2800" dirty="0" err="1"/>
              <a:t>bó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cúc</a:t>
            </a:r>
            <a:endParaRPr lang="en-US" sz="2800" dirty="0"/>
          </a:p>
          <a:p>
            <a:pPr algn="just"/>
            <a:r>
              <a:rPr lang="en-US" sz="2800" dirty="0"/>
              <a:t>40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cúc</a:t>
            </a:r>
            <a:r>
              <a:rPr lang="en-US" sz="2800" dirty="0"/>
              <a:t>: …</a:t>
            </a:r>
            <a:r>
              <a:rPr lang="en-US" sz="2800" dirty="0" err="1"/>
              <a:t>bó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cúc</a:t>
            </a:r>
            <a:r>
              <a:rPr lang="en-US" sz="2800" dirty="0"/>
              <a:t>?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3057C0-9010-45F1-BAF2-FB9D4A560B91}"/>
              </a:ext>
            </a:extLst>
          </p:cNvPr>
          <p:cNvSpPr txBox="1"/>
          <p:nvPr/>
        </p:nvSpPr>
        <p:spPr>
          <a:xfrm>
            <a:off x="884753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D0B34-F6AB-4631-B4DF-CEF5111A3110}"/>
              </a:ext>
            </a:extLst>
          </p:cNvPr>
          <p:cNvSpPr txBox="1"/>
          <p:nvPr/>
        </p:nvSpPr>
        <p:spPr>
          <a:xfrm>
            <a:off x="6124136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18EB52-F128-42E8-92B2-193707C44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995" y="1192305"/>
            <a:ext cx="4860141" cy="1271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E5AC20-22E4-4B12-BCB3-D2E5812B9A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6664" y="1113881"/>
            <a:ext cx="4832483" cy="1259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B83D23-1CE8-4383-9FB9-6481C185DA07}"/>
              </a:ext>
            </a:extLst>
          </p:cNvPr>
          <p:cNvSpPr txBox="1"/>
          <p:nvPr/>
        </p:nvSpPr>
        <p:spPr>
          <a:xfrm>
            <a:off x="3467371" y="16087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106E1-5364-4A83-96CB-C64F9D30E717}"/>
              </a:ext>
            </a:extLst>
          </p:cNvPr>
          <p:cNvSpPr txBox="1"/>
          <p:nvPr/>
        </p:nvSpPr>
        <p:spPr>
          <a:xfrm>
            <a:off x="5158696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21413A-8438-4D86-AB7E-ADD0A7F2469D}"/>
              </a:ext>
            </a:extLst>
          </p:cNvPr>
          <p:cNvSpPr txBox="1"/>
          <p:nvPr/>
        </p:nvSpPr>
        <p:spPr>
          <a:xfrm>
            <a:off x="8586529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9CACD-4BEE-4E27-A567-3B72F83A79EC}"/>
              </a:ext>
            </a:extLst>
          </p:cNvPr>
          <p:cNvSpPr txBox="1"/>
          <p:nvPr/>
        </p:nvSpPr>
        <p:spPr>
          <a:xfrm>
            <a:off x="10314451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565DF3-47B1-431A-8E27-7C3B21EB1F7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6769" y="2373411"/>
            <a:ext cx="4860142" cy="257168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7A1010E-F69F-4C66-BA1D-2CBD86000BAA}"/>
              </a:ext>
            </a:extLst>
          </p:cNvPr>
          <p:cNvSpPr/>
          <p:nvPr/>
        </p:nvSpPr>
        <p:spPr>
          <a:xfrm>
            <a:off x="884753" y="26441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2B50C-014E-442D-B384-0477101A2233}"/>
              </a:ext>
            </a:extLst>
          </p:cNvPr>
          <p:cNvSpPr txBox="1"/>
          <p:nvPr/>
        </p:nvSpPr>
        <p:spPr>
          <a:xfrm>
            <a:off x="1322076" y="2644170"/>
            <a:ext cx="477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B94490-4524-4E5A-9688-3962B84128BF}"/>
              </a:ext>
            </a:extLst>
          </p:cNvPr>
          <p:cNvSpPr txBox="1"/>
          <p:nvPr/>
        </p:nvSpPr>
        <p:spPr>
          <a:xfrm>
            <a:off x="1595230" y="4735208"/>
            <a:ext cx="75504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i="1" u="sng" dirty="0" err="1"/>
              <a:t>Tóm</a:t>
            </a:r>
            <a:r>
              <a:rPr lang="en-US" sz="3200" i="1" u="sng" dirty="0"/>
              <a:t> </a:t>
            </a:r>
            <a:r>
              <a:rPr lang="en-US" sz="3200" i="1" u="sng" dirty="0" err="1"/>
              <a:t>tắt</a:t>
            </a:r>
            <a:r>
              <a:rPr lang="en-US" sz="3200" i="1" dirty="0"/>
              <a:t>:</a:t>
            </a:r>
          </a:p>
          <a:p>
            <a:pPr algn="just"/>
            <a:r>
              <a:rPr lang="en-US" sz="3200" i="1" dirty="0"/>
              <a:t> 5 </a:t>
            </a:r>
            <a:r>
              <a:rPr lang="en-US" sz="3200" i="1" dirty="0" err="1"/>
              <a:t>hình</a:t>
            </a:r>
            <a:r>
              <a:rPr lang="en-US" sz="3200" i="1" dirty="0"/>
              <a:t> </a:t>
            </a:r>
            <a:r>
              <a:rPr lang="en-US" sz="3200" i="1" dirty="0" err="1"/>
              <a:t>tròn</a:t>
            </a:r>
            <a:r>
              <a:rPr lang="en-US" sz="3200" i="1" dirty="0"/>
              <a:t>: 1 </a:t>
            </a:r>
            <a:r>
              <a:rPr lang="en-US" sz="3200" i="1" dirty="0" err="1"/>
              <a:t>chiếc</a:t>
            </a:r>
            <a:r>
              <a:rPr lang="en-US" sz="3200" i="1" dirty="0"/>
              <a:t> </a:t>
            </a:r>
            <a:r>
              <a:rPr lang="en-US" sz="3200" i="1" dirty="0" err="1"/>
              <a:t>đèn</a:t>
            </a:r>
            <a:r>
              <a:rPr lang="en-US" sz="3200" i="1" dirty="0"/>
              <a:t> </a:t>
            </a:r>
            <a:r>
              <a:rPr lang="en-US" sz="3200" i="1" dirty="0" err="1"/>
              <a:t>ông</a:t>
            </a:r>
            <a:r>
              <a:rPr lang="en-US" sz="3200" i="1" dirty="0"/>
              <a:t> </a:t>
            </a:r>
            <a:r>
              <a:rPr lang="en-US" sz="3200" i="1" dirty="0" err="1"/>
              <a:t>sao</a:t>
            </a:r>
            <a:endParaRPr lang="en-US" sz="3200" i="1" dirty="0"/>
          </a:p>
          <a:p>
            <a:pPr algn="just"/>
            <a:r>
              <a:rPr lang="en-US" sz="3200" i="1" dirty="0"/>
              <a:t>30 </a:t>
            </a:r>
            <a:r>
              <a:rPr lang="en-US" sz="3200" i="1" dirty="0" err="1"/>
              <a:t>hình</a:t>
            </a:r>
            <a:r>
              <a:rPr lang="en-US" sz="3200" i="1" dirty="0"/>
              <a:t> </a:t>
            </a:r>
            <a:r>
              <a:rPr lang="en-US" sz="3200" i="1" dirty="0" err="1"/>
              <a:t>tròn</a:t>
            </a:r>
            <a:r>
              <a:rPr lang="en-US" sz="3200" i="1" dirty="0"/>
              <a:t>: …. </a:t>
            </a:r>
            <a:r>
              <a:rPr lang="en-US" sz="3200" i="1" dirty="0" err="1"/>
              <a:t>chiếc</a:t>
            </a:r>
            <a:r>
              <a:rPr lang="en-US" sz="3200" i="1" dirty="0"/>
              <a:t> </a:t>
            </a:r>
            <a:r>
              <a:rPr lang="en-US" sz="3200" i="1" dirty="0" err="1"/>
              <a:t>đèn</a:t>
            </a:r>
            <a:r>
              <a:rPr lang="en-US" sz="3200" i="1" dirty="0"/>
              <a:t> </a:t>
            </a:r>
            <a:r>
              <a:rPr lang="en-US" sz="3200" i="1" dirty="0" err="1"/>
              <a:t>ông</a:t>
            </a:r>
            <a:r>
              <a:rPr lang="en-US" sz="3200" i="1" dirty="0"/>
              <a:t> </a:t>
            </a:r>
            <a:r>
              <a:rPr lang="en-US" sz="3200" i="1" dirty="0" err="1"/>
              <a:t>sao</a:t>
            </a:r>
            <a:r>
              <a:rPr lang="en-US" sz="32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</TotalTime>
  <Words>545</Words>
  <Application>Microsoft Office PowerPoint</Application>
  <PresentationFormat>Widescreen</PresentationFormat>
  <Paragraphs>119</Paragraphs>
  <Slides>12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183</cp:revision>
  <dcterms:created xsi:type="dcterms:W3CDTF">2021-06-02T01:34:28Z</dcterms:created>
  <dcterms:modified xsi:type="dcterms:W3CDTF">2022-02-14T09:20:27Z</dcterms:modified>
</cp:coreProperties>
</file>