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3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537FB-6D6F-435B-89A2-DAF425DC50D0}"/>
              </a:ext>
            </a:extLst>
          </p:cNvPr>
          <p:cNvSpPr txBox="1"/>
          <p:nvPr/>
        </p:nvSpPr>
        <p:spPr>
          <a:xfrm>
            <a:off x="3510100" y="2425192"/>
            <a:ext cx="642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527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2022-04-06T01:26:23Z</dcterms:modified>
</cp:coreProperties>
</file>