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36" r:id="rId3"/>
    <p:sldId id="408" r:id="rId4"/>
    <p:sldId id="438" r:id="rId5"/>
    <p:sldId id="440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0" d="100"/>
          <a:sy n="50" d="100"/>
        </p:scale>
        <p:origin x="780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77404" y="2583821"/>
            <a:ext cx="10928600" cy="245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33827" y="210244"/>
            <a:ext cx="2608984" cy="584775"/>
            <a:chOff x="6641034" y="33821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41034" y="33821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813768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nhau.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Phút yên tĩnh của rừng ban mai dần biến đi.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8119" y="6816239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5CABB7C0-84B9-A041-15B3-8A5202D1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761" y="681827"/>
            <a:ext cx="10596958" cy="14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2376" y="112932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1369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3026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8598" y="4254996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04119" y="3567280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3567280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3554274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8492061" y="3429000"/>
            <a:ext cx="6275659" cy="20574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7010400"/>
            <a:ext cx="14630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 khó - chăm chỉ;</a:t>
            </a:r>
          </a:p>
          <a:p>
            <a:pPr algn="just"/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vàng rực - vàng ruộm;</a:t>
            </a:r>
          </a:p>
          <a:p>
            <a:pPr algn="just"/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 vĩ - sừng sững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2ACA6E04-236C-2ED3-830E-BF49AD7E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361" y="573481"/>
            <a:ext cx="10596958" cy="14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3419832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8597" y="4215348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78597" y="5138916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33FE9C22-F3B1-2F3A-B419-E862DC41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134750"/>
            <a:ext cx="10596958" cy="148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9600</TotalTime>
  <Words>382</Words>
  <Application>Microsoft Office PowerPoint</Application>
  <PresentationFormat>Custom</PresentationFormat>
  <Paragraphs>59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1065</cp:revision>
  <dcterms:created xsi:type="dcterms:W3CDTF">2008-09-09T22:52:10Z</dcterms:created>
  <dcterms:modified xsi:type="dcterms:W3CDTF">2024-03-24T22:40:09Z</dcterms:modified>
</cp:coreProperties>
</file>