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6" r:id="rId2"/>
    <p:sldId id="352" r:id="rId3"/>
    <p:sldId id="350" r:id="rId4"/>
    <p:sldId id="351" r:id="rId5"/>
    <p:sldId id="328" r:id="rId6"/>
    <p:sldId id="329" r:id="rId7"/>
    <p:sldId id="330" r:id="rId8"/>
    <p:sldId id="333" r:id="rId9"/>
    <p:sldId id="354" r:id="rId10"/>
    <p:sldId id="273" r:id="rId11"/>
    <p:sldId id="353" r:id="rId12"/>
    <p:sldId id="339" r:id="rId13"/>
    <p:sldId id="356" r:id="rId14"/>
    <p:sldId id="357" r:id="rId15"/>
    <p:sldId id="359" r:id="rId16"/>
    <p:sldId id="360" r:id="rId17"/>
    <p:sldId id="361" r:id="rId18"/>
    <p:sldId id="362" r:id="rId19"/>
    <p:sldId id="363" r:id="rId20"/>
    <p:sldId id="355" r:id="rId21"/>
    <p:sldId id="337" r:id="rId22"/>
    <p:sldId id="308" r:id="rId23"/>
  </p:sldIdLst>
  <p:sldSz cx="9144000" cy="5143500" type="screen16x9"/>
  <p:notesSz cx="9144000" cy="6858000"/>
  <p:defaultTextStyle>
    <a:defPPr>
      <a:defRPr lang="en-US"/>
    </a:defPPr>
    <a:lvl1pPr marL="0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8252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6503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4755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33006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91258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9509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7761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66013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0FF99"/>
    <a:srgbClr val="0000FF"/>
    <a:srgbClr val="FF9AA2"/>
    <a:srgbClr val="116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14" d="100"/>
          <a:sy n="114" d="100"/>
        </p:scale>
        <p:origin x="132" y="84"/>
      </p:cViewPr>
      <p:guideLst>
        <p:guide orient="horz" pos="2160"/>
        <p:guide pos="384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52CAA-EA9D-4539-91AD-04E4A3414F48}" type="datetimeFigureOut">
              <a:rPr lang="vi-VN" smtClean="0"/>
              <a:t>05/12/2023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87B81-F49A-4493-A256-CE0833CA9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43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8252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6503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4755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33006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91258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9509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7761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66013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657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53358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19"/>
            <a:ext cx="7772400" cy="11025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4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0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1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1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2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3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43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8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24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5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75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6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05986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4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27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0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7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7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060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1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180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624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0301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4361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8421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2482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52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12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603" indent="0">
              <a:buNone/>
              <a:defRPr sz="1500" b="1"/>
            </a:lvl2pPr>
            <a:lvl3pPr marL="681206" indent="0">
              <a:buNone/>
              <a:defRPr sz="1300" b="1"/>
            </a:lvl3pPr>
            <a:lvl4pPr marL="1021808" indent="0">
              <a:buNone/>
              <a:defRPr sz="1200" b="1"/>
            </a:lvl4pPr>
            <a:lvl5pPr marL="1362410" indent="0">
              <a:buNone/>
              <a:defRPr sz="1200" b="1"/>
            </a:lvl5pPr>
            <a:lvl6pPr marL="1703013" indent="0">
              <a:buNone/>
              <a:defRPr sz="1200" b="1"/>
            </a:lvl6pPr>
            <a:lvl7pPr marL="2043616" indent="0">
              <a:buNone/>
              <a:defRPr sz="1200" b="1"/>
            </a:lvl7pPr>
            <a:lvl8pPr marL="2384218" indent="0">
              <a:buNone/>
              <a:defRPr sz="1200" b="1"/>
            </a:lvl8pPr>
            <a:lvl9pPr marL="272482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603" indent="0">
              <a:buNone/>
              <a:defRPr sz="1500" b="1"/>
            </a:lvl2pPr>
            <a:lvl3pPr marL="681206" indent="0">
              <a:buNone/>
              <a:defRPr sz="1300" b="1"/>
            </a:lvl3pPr>
            <a:lvl4pPr marL="1021808" indent="0">
              <a:buNone/>
              <a:defRPr sz="1200" b="1"/>
            </a:lvl4pPr>
            <a:lvl5pPr marL="1362410" indent="0">
              <a:buNone/>
              <a:defRPr sz="1200" b="1"/>
            </a:lvl5pPr>
            <a:lvl6pPr marL="1703013" indent="0">
              <a:buNone/>
              <a:defRPr sz="1200" b="1"/>
            </a:lvl6pPr>
            <a:lvl7pPr marL="2043616" indent="0">
              <a:buNone/>
              <a:defRPr sz="1200" b="1"/>
            </a:lvl7pPr>
            <a:lvl8pPr marL="2384218" indent="0">
              <a:buNone/>
              <a:defRPr sz="1200" b="1"/>
            </a:lvl8pPr>
            <a:lvl9pPr marL="272482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6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00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01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93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5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00"/>
            </a:lvl1pPr>
            <a:lvl2pPr marL="340603" indent="0">
              <a:buNone/>
              <a:defRPr sz="900"/>
            </a:lvl2pPr>
            <a:lvl3pPr marL="681206" indent="0">
              <a:buNone/>
              <a:defRPr sz="700"/>
            </a:lvl3pPr>
            <a:lvl4pPr marL="1021808" indent="0">
              <a:buNone/>
              <a:defRPr sz="700"/>
            </a:lvl4pPr>
            <a:lvl5pPr marL="1362410" indent="0">
              <a:buNone/>
              <a:defRPr sz="700"/>
            </a:lvl5pPr>
            <a:lvl6pPr marL="1703013" indent="0">
              <a:buNone/>
              <a:defRPr sz="700"/>
            </a:lvl6pPr>
            <a:lvl7pPr marL="2043616" indent="0">
              <a:buNone/>
              <a:defRPr sz="700"/>
            </a:lvl7pPr>
            <a:lvl8pPr marL="2384218" indent="0">
              <a:buNone/>
              <a:defRPr sz="700"/>
            </a:lvl8pPr>
            <a:lvl9pPr marL="272482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9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603" indent="0">
              <a:buNone/>
              <a:defRPr sz="2100"/>
            </a:lvl2pPr>
            <a:lvl3pPr marL="681206" indent="0">
              <a:buNone/>
              <a:defRPr sz="1800"/>
            </a:lvl3pPr>
            <a:lvl4pPr marL="1021808" indent="0">
              <a:buNone/>
              <a:defRPr sz="1500"/>
            </a:lvl4pPr>
            <a:lvl5pPr marL="1362410" indent="0">
              <a:buNone/>
              <a:defRPr sz="1500"/>
            </a:lvl5pPr>
            <a:lvl6pPr marL="1703013" indent="0">
              <a:buNone/>
              <a:defRPr sz="1500"/>
            </a:lvl6pPr>
            <a:lvl7pPr marL="2043616" indent="0">
              <a:buNone/>
              <a:defRPr sz="1500"/>
            </a:lvl7pPr>
            <a:lvl8pPr marL="2384218" indent="0">
              <a:buNone/>
              <a:defRPr sz="1500"/>
            </a:lvl8pPr>
            <a:lvl9pPr marL="272482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000"/>
            </a:lvl1pPr>
            <a:lvl2pPr marL="340603" indent="0">
              <a:buNone/>
              <a:defRPr sz="900"/>
            </a:lvl2pPr>
            <a:lvl3pPr marL="681206" indent="0">
              <a:buNone/>
              <a:defRPr sz="700"/>
            </a:lvl3pPr>
            <a:lvl4pPr marL="1021808" indent="0">
              <a:buNone/>
              <a:defRPr sz="700"/>
            </a:lvl4pPr>
            <a:lvl5pPr marL="1362410" indent="0">
              <a:buNone/>
              <a:defRPr sz="700"/>
            </a:lvl5pPr>
            <a:lvl6pPr marL="1703013" indent="0">
              <a:buNone/>
              <a:defRPr sz="700"/>
            </a:lvl6pPr>
            <a:lvl7pPr marL="2043616" indent="0">
              <a:buNone/>
              <a:defRPr sz="700"/>
            </a:lvl7pPr>
            <a:lvl8pPr marL="2384218" indent="0">
              <a:buNone/>
              <a:defRPr sz="700"/>
            </a:lvl8pPr>
            <a:lvl9pPr marL="272482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41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313A6-EC26-48A7-AC1A-2EA9F891331E}" type="datetimeFigureOut">
              <a:rPr lang="en-US" smtClean="0"/>
              <a:t>05/12/2023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70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0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2" r:id="rId12"/>
  </p:sldLayoutIdLst>
  <p:txStyles>
    <p:titleStyle>
      <a:lvl1pPr algn="ctr" defTabSz="68120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5452" indent="-255452" algn="l" defTabSz="681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3479" indent="-212876" algn="l" defTabSz="68120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1507" indent="-170301" algn="l" defTabSz="68120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2109" indent="-170301" algn="l" defTabSz="68120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2711" indent="-170301" algn="l" defTabSz="68120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3314" indent="-170301" algn="l" defTabSz="68120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3917" indent="-170301" algn="l" defTabSz="68120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4520" indent="-170301" algn="l" defTabSz="68120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5122" indent="-170301" algn="l" defTabSz="68120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0603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1206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1808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410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013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3616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84218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24821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Computer\Desktop\C&#7843;%20Nh&#224;%20Th&#432;&#417;ng%20Nhau%20-%20B&#224;i%20H&#225;t%20M&#7847;m%20Non%20Hay%20Nh&#7845;t.mp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microsoft.com/office/2007/relationships/hdphoto" Target="../media/hdphoto2.wdp"/><Relationship Id="rId5" Type="http://schemas.openxmlformats.org/officeDocument/2006/relationships/image" Target="../media/image13.gif"/><Relationship Id="rId10" Type="http://schemas.openxmlformats.org/officeDocument/2006/relationships/image" Target="../media/image18.png"/><Relationship Id="rId4" Type="http://schemas.openxmlformats.org/officeDocument/2006/relationships/slide" Target="slide6.xml"/><Relationship Id="rId9" Type="http://schemas.microsoft.com/office/2007/relationships/hdphoto" Target="../media/hdphoto1.wdp"/><Relationship Id="rId1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10.gif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" y="-6895"/>
            <a:ext cx="9129292" cy="51564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20373">
            <a:off x="98225" y="1231240"/>
            <a:ext cx="8633602" cy="78452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610" y="814154"/>
            <a:ext cx="1681894" cy="56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229" y="217185"/>
            <a:ext cx="1884344" cy="877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95834" y="217186"/>
            <a:ext cx="4934749" cy="493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5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6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605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605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9203" y="2924942"/>
            <a:ext cx="184731" cy="830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4796" dirty="0">
              <a:solidFill>
                <a:srgbClr val="FF0066"/>
              </a:solidFill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2931" y="2897038"/>
            <a:ext cx="7456292" cy="2063179"/>
          </a:xfrm>
          <a:prstGeom prst="rect">
            <a:avLst/>
          </a:prstGeom>
          <a:noFill/>
        </p:spPr>
        <p:txBody>
          <a:bodyPr wrap="square" lIns="49834" tIns="24917" rIns="49834" bIns="24917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540" b="1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54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4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654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31759" descr="封面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5251" y="172254"/>
            <a:ext cx="1743322" cy="1962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51187" y="3820966"/>
            <a:ext cx="265608" cy="2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9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0003E-6 -5.93064E-7 L 1.30003E-6 -0.07221 " pathEditMode="relative" rAng="0" ptsTypes="AA">
                                      <p:cBhvr>
                                        <p:cTn id="1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9"/>
                                    </p:animMotion>
                                    <p:animRot by="150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225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animRot by="21600000">
                                      <p:cBhvr>
                                        <p:cTn id="16" dur="578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000" y="1428750"/>
            <a:ext cx="487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38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spc="38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8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spc="38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spc="38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7962410" cy="1657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C6A4D7-56C8-45EE-8C4F-19B5E47F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t="31597" r="8418" b="53143"/>
          <a:stretch/>
        </p:blipFill>
        <p:spPr>
          <a:xfrm>
            <a:off x="609600" y="1733550"/>
            <a:ext cx="7924800" cy="144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DC6A4D7-56C8-45EE-8C4F-19B5E47F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46736" r="7735" b="38004"/>
          <a:stretch/>
        </p:blipFill>
        <p:spPr>
          <a:xfrm>
            <a:off x="685800" y="3333750"/>
            <a:ext cx="7924800" cy="16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7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55755" cy="382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89540" y="4171950"/>
            <a:ext cx="6928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084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9540" y="4171950"/>
            <a:ext cx="6928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4" y="590550"/>
            <a:ext cx="7696200" cy="333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78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9540" y="4171950"/>
            <a:ext cx="6928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5"/>
          <a:stretch/>
        </p:blipFill>
        <p:spPr bwMode="auto">
          <a:xfrm>
            <a:off x="762000" y="353962"/>
            <a:ext cx="7580311" cy="34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7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3200" y="139415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endParaRPr lang="en-US" sz="2400" b="1" spc="38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spc="38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spc="38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7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DC6A4D7-56C8-45EE-8C4F-19B5E47F6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71544" r="44365" b="8091"/>
          <a:stretch/>
        </p:blipFill>
        <p:spPr>
          <a:xfrm>
            <a:off x="0" y="1352550"/>
            <a:ext cx="4648200" cy="350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C6A4D7-56C8-45EE-8C4F-19B5E47F6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0" t="71544" r="8169" b="8091"/>
          <a:stretch/>
        </p:blipFill>
        <p:spPr>
          <a:xfrm>
            <a:off x="4495800" y="1391265"/>
            <a:ext cx="4268695" cy="3467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0252" y="361950"/>
            <a:ext cx="82310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38" dirty="0" smtClean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400" b="1" spc="38" dirty="0" err="1" smtClean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spc="38" dirty="0" smtClean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spc="38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2400" b="1" spc="38" dirty="0" smtClean="0">
              <a:ln w="1143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spc="38" dirty="0" err="1" smtClean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spc="38" dirty="0" smtClean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spc="38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spc="38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spc="38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spc="38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spc="38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b="1" spc="38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spc="38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b="1" spc="38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spc="38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55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DC6A4D7-56C8-45EE-8C4F-19B5E47F6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71544" r="44365" b="8091"/>
          <a:stretch/>
        </p:blipFill>
        <p:spPr>
          <a:xfrm>
            <a:off x="838200" y="285750"/>
            <a:ext cx="7162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5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DC6A4D7-56C8-45EE-8C4F-19B5E47F6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0" t="71544" r="8169" b="8091"/>
          <a:stretch/>
        </p:blipFill>
        <p:spPr>
          <a:xfrm>
            <a:off x="990600" y="209550"/>
            <a:ext cx="678329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0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169" y="153422"/>
            <a:ext cx="79075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E:\QUYNH\anh tai ve poiwer oint\1564566642809_Ke_chuyen_Tran_bong_duoi_long_duo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08" y="615087"/>
            <a:ext cx="3501391" cy="20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QUYNH\anh tai ve poiwer oint\images2766945_mo_thay_treo_cay_ng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" y="2840776"/>
            <a:ext cx="3039110" cy="202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QUYNH\anh tai ve poiwer oint\unnamed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4"/>
          <a:stretch/>
        </p:blipFill>
        <p:spPr bwMode="auto">
          <a:xfrm>
            <a:off x="5935366" y="1384300"/>
            <a:ext cx="3107733" cy="273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88490" y="1605280"/>
            <a:ext cx="150554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8515" y="4245650"/>
            <a:ext cx="261962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0281" y="2820897"/>
            <a:ext cx="135646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85540" y="2346960"/>
            <a:ext cx="402950" cy="18986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1"/>
          </p:cNvCxnSpPr>
          <p:nvPr/>
        </p:nvCxnSpPr>
        <p:spPr>
          <a:xfrm>
            <a:off x="5097780" y="2066945"/>
            <a:ext cx="837586" cy="6864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0" idx="2"/>
          </p:cNvCxnSpPr>
          <p:nvPr/>
        </p:nvCxnSpPr>
        <p:spPr>
          <a:xfrm flipV="1">
            <a:off x="3669697" y="3282562"/>
            <a:ext cx="1198815" cy="619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969115" y="2153438"/>
            <a:ext cx="685800" cy="51342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165985" y="4278907"/>
            <a:ext cx="685800" cy="51342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8099889" y="3486150"/>
            <a:ext cx="685800" cy="51342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358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71800" y="628650"/>
            <a:ext cx="3371850" cy="1943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hlinkClick r:id="rId3" action="ppaction://hlinkfile"/>
          </p:cNvPr>
          <p:cNvSpPr/>
          <p:nvPr/>
        </p:nvSpPr>
        <p:spPr>
          <a:xfrm>
            <a:off x="2572203" y="1257300"/>
            <a:ext cx="42857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726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3050" y="139438"/>
            <a:ext cx="6115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10</a:t>
            </a:r>
            <a:endParaRPr lang="en-US" sz="30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9"/>
          <a:stretch>
            <a:fillRect/>
          </a:stretch>
        </p:blipFill>
        <p:spPr>
          <a:xfrm>
            <a:off x="0" y="0"/>
            <a:ext cx="9144000" cy="51781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0" y="1590260"/>
            <a:ext cx="6026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7161" y="2018194"/>
            <a:ext cx="633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1081514"/>
            <a:ext cx="2133600" cy="4260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77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9605-CFCF-4492-915C-1FFE4A89B41A}" type="datetime1">
              <a:rPr lang="en-US" smtClean="0"/>
              <a:t>05/12/2023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5"/>
          <a:stretch/>
        </p:blipFill>
        <p:spPr>
          <a:xfrm>
            <a:off x="-3759" y="0"/>
            <a:ext cx="9144000" cy="55671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3896" y="731105"/>
            <a:ext cx="4248690" cy="830995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pPr algn="ctr"/>
            <a:r>
              <a:rPr lang="vi-VN" sz="495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DẶN DÒ</a:t>
            </a:r>
            <a:endParaRPr lang="en-US" sz="495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207D9C1-E550-40B2-9054-8669EFADA835}"/>
              </a:ext>
            </a:extLst>
          </p:cNvPr>
          <p:cNvSpPr txBox="1">
            <a:spLocks/>
          </p:cNvSpPr>
          <p:nvPr/>
        </p:nvSpPr>
        <p:spPr>
          <a:xfrm>
            <a:off x="1981200" y="1691698"/>
            <a:ext cx="5940864" cy="11848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634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7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10210" indent="-310210">
              <a:buFont typeface="Wingdings" panose="05000000000000000000" pitchFamily="2" charset="2"/>
              <a:buChar char="Ø"/>
            </a:pPr>
            <a:r>
              <a:rPr lang="en-US" sz="26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6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6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6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605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0210" indent="-310210">
              <a:buFont typeface="Wingdings" panose="05000000000000000000" pitchFamily="2" charset="2"/>
              <a:buChar char="Ø"/>
            </a:pPr>
            <a:endParaRPr lang="en-US" sz="2605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6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047" y="27394"/>
            <a:ext cx="6595584" cy="6558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884" y="3658262"/>
            <a:ext cx="3061004" cy="15028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64533"/>
          <p:cNvSpPr txBox="1"/>
          <p:nvPr/>
        </p:nvSpPr>
        <p:spPr>
          <a:xfrm>
            <a:off x="1981919" y="3121161"/>
            <a:ext cx="5506330" cy="7632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17820">
              <a:spcBef>
                <a:spcPct val="50000"/>
              </a:spcBef>
            </a:pPr>
            <a:r>
              <a:rPr lang="en-US" altLang="zh-CN" sz="436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436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36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36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36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36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36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36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36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tốt</a:t>
            </a:r>
            <a:endParaRPr lang="zh-CN" altLang="en-US" sz="436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14340" descr="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613" y="3708079"/>
            <a:ext cx="1805207" cy="14139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738" y="4895533"/>
            <a:ext cx="265608" cy="2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73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73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473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" y="2305836"/>
            <a:ext cx="3111075" cy="2333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45" y="1763066"/>
            <a:ext cx="1826400" cy="182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36" y="3132135"/>
            <a:ext cx="2234850" cy="2011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02" y="2434936"/>
            <a:ext cx="3021750" cy="302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61" y="2019491"/>
            <a:ext cx="859500" cy="1010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00" y="280669"/>
            <a:ext cx="2445512" cy="1834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00" y="-1269278"/>
            <a:ext cx="2567100" cy="30998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250" y="-385875"/>
            <a:ext cx="2271750" cy="227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" y="-89986"/>
            <a:ext cx="2121600" cy="2121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18" y="1514360"/>
            <a:ext cx="4596169" cy="184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05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1319"/>
            <a:ext cx="2914650" cy="2623185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647700"/>
            <a:ext cx="5334000" cy="400050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513" y="361950"/>
            <a:ext cx="4038600" cy="48768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69736" y="1885950"/>
            <a:ext cx="2365728" cy="2004453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95" y="673445"/>
            <a:ext cx="1358210" cy="1358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804608"/>
            <a:ext cx="1371600" cy="1371600"/>
          </a:xfrm>
          <a:prstGeom prst="rect">
            <a:avLst/>
          </a:prstGeom>
        </p:spPr>
      </p:pic>
      <p:sp>
        <p:nvSpPr>
          <p:cNvPr id="13" name="Right Arrow 12">
            <a:hlinkClick r:id="rId14" action="ppaction://hlinksldjump"/>
          </p:cNvPr>
          <p:cNvSpPr/>
          <p:nvPr/>
        </p:nvSpPr>
        <p:spPr>
          <a:xfrm>
            <a:off x="7696200" y="5715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76803" descr="PPT素材-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3400" y="-311628"/>
            <a:ext cx="10337653" cy="5455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applaus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3075" y="2591898"/>
            <a:ext cx="365522" cy="365522"/>
          </a:xfrm>
          <a:prstGeom prst="rect">
            <a:avLst/>
          </a:prstGeom>
        </p:spPr>
      </p:pic>
      <p:pic>
        <p:nvPicPr>
          <p:cNvPr id="18" name="Picture 18" descr="j023413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32833" y="2652032"/>
            <a:ext cx="913209" cy="9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WordArt 19"/>
          <p:cNvSpPr>
            <a:spLocks noChangeArrowheads="1" noChangeShapeType="1" noTextEdit="1"/>
          </p:cNvSpPr>
          <p:nvPr/>
        </p:nvSpPr>
        <p:spPr bwMode="auto">
          <a:xfrm>
            <a:off x="6016065" y="3741763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00</a:t>
            </a:r>
          </a:p>
        </p:txBody>
      </p:sp>
      <p:sp>
        <p:nvSpPr>
          <p:cNvPr id="20" name="WordArt 20"/>
          <p:cNvSpPr>
            <a:spLocks noChangeArrowheads="1" noChangeShapeType="1" noTextEdit="1"/>
          </p:cNvSpPr>
          <p:nvPr/>
        </p:nvSpPr>
        <p:spPr bwMode="auto">
          <a:xfrm>
            <a:off x="6018940" y="3741763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05</a:t>
            </a:r>
          </a:p>
        </p:txBody>
      </p:sp>
      <p:sp>
        <p:nvSpPr>
          <p:cNvPr id="21" name="WordArt 21"/>
          <p:cNvSpPr>
            <a:spLocks noChangeArrowheads="1" noChangeShapeType="1" noTextEdit="1"/>
          </p:cNvSpPr>
          <p:nvPr/>
        </p:nvSpPr>
        <p:spPr bwMode="auto">
          <a:xfrm>
            <a:off x="6018940" y="3742410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04</a:t>
            </a:r>
          </a:p>
        </p:txBody>
      </p:sp>
      <p:sp>
        <p:nvSpPr>
          <p:cNvPr id="22" name="WordArt 22"/>
          <p:cNvSpPr>
            <a:spLocks noChangeArrowheads="1" noChangeShapeType="1" noTextEdit="1"/>
          </p:cNvSpPr>
          <p:nvPr/>
        </p:nvSpPr>
        <p:spPr bwMode="auto">
          <a:xfrm>
            <a:off x="6018940" y="3742410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03</a:t>
            </a:r>
          </a:p>
        </p:txBody>
      </p:sp>
      <p:sp>
        <p:nvSpPr>
          <p:cNvPr id="23" name="WordArt 23"/>
          <p:cNvSpPr>
            <a:spLocks noChangeArrowheads="1" noChangeShapeType="1" noTextEdit="1"/>
          </p:cNvSpPr>
          <p:nvPr/>
        </p:nvSpPr>
        <p:spPr bwMode="auto">
          <a:xfrm>
            <a:off x="6018940" y="3722566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02</a:t>
            </a:r>
          </a:p>
        </p:txBody>
      </p:sp>
      <p:sp>
        <p:nvSpPr>
          <p:cNvPr id="24" name="WordArt 24"/>
          <p:cNvSpPr>
            <a:spLocks noChangeArrowheads="1" noChangeShapeType="1" noTextEdit="1"/>
          </p:cNvSpPr>
          <p:nvPr/>
        </p:nvSpPr>
        <p:spPr bwMode="auto">
          <a:xfrm>
            <a:off x="6018940" y="3723093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F82B8F-CECE-C84E-A632-B047D4357BA7}"/>
              </a:ext>
            </a:extLst>
          </p:cNvPr>
          <p:cNvSpPr txBox="1"/>
          <p:nvPr/>
        </p:nvSpPr>
        <p:spPr>
          <a:xfrm>
            <a:off x="2161722" y="2196024"/>
            <a:ext cx="7414114" cy="45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38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x-none" sz="2388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88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 bắt</a:t>
            </a:r>
            <a:endParaRPr lang="x-none" sz="2388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71BFC71-F392-394A-AA1E-D48D0CEED560}"/>
              </a:ext>
            </a:extLst>
          </p:cNvPr>
          <p:cNvSpPr txBox="1"/>
          <p:nvPr/>
        </p:nvSpPr>
        <p:spPr>
          <a:xfrm>
            <a:off x="2196135" y="2774659"/>
            <a:ext cx="7177468" cy="45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38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x-none" sz="2388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88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 dây</a:t>
            </a:r>
            <a:endParaRPr lang="x-none" sz="2388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E6ACDAC-DE42-1143-BE8C-0DB49AD1F0C9}"/>
              </a:ext>
            </a:extLst>
          </p:cNvPr>
          <p:cNvSpPr txBox="1"/>
          <p:nvPr/>
        </p:nvSpPr>
        <p:spPr>
          <a:xfrm>
            <a:off x="2196135" y="3351387"/>
            <a:ext cx="1959191" cy="459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388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2388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388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Đánh nhau</a:t>
            </a:r>
            <a:r>
              <a:rPr lang="x-none" sz="2388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2388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579869" y="1146320"/>
            <a:ext cx="62843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 rot="19684879">
            <a:off x="761761" y="724594"/>
            <a:ext cx="1140056" cy="545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4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4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7" name="Picture 2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2" y="3581290"/>
            <a:ext cx="91440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80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76803" descr="PPT素材-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1000" y="-476250"/>
            <a:ext cx="10337653" cy="5455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applaus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3075" y="2591898"/>
            <a:ext cx="365522" cy="365522"/>
          </a:xfrm>
          <a:prstGeom prst="rect">
            <a:avLst/>
          </a:prstGeom>
        </p:spPr>
      </p:pic>
      <p:pic>
        <p:nvPicPr>
          <p:cNvPr id="18" name="Picture 18" descr="j023413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07068" y="2764636"/>
            <a:ext cx="913209" cy="9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WordArt 19"/>
          <p:cNvSpPr>
            <a:spLocks noChangeArrowheads="1" noChangeShapeType="1" noTextEdit="1"/>
          </p:cNvSpPr>
          <p:nvPr/>
        </p:nvSpPr>
        <p:spPr bwMode="auto">
          <a:xfrm>
            <a:off x="7181349" y="3750618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00</a:t>
            </a:r>
          </a:p>
        </p:txBody>
      </p:sp>
      <p:sp>
        <p:nvSpPr>
          <p:cNvPr id="20" name="WordArt 20"/>
          <p:cNvSpPr>
            <a:spLocks noChangeArrowheads="1" noChangeShapeType="1" noTextEdit="1"/>
          </p:cNvSpPr>
          <p:nvPr/>
        </p:nvSpPr>
        <p:spPr bwMode="auto">
          <a:xfrm>
            <a:off x="7157367" y="3760107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05</a:t>
            </a:r>
          </a:p>
        </p:txBody>
      </p:sp>
      <p:sp>
        <p:nvSpPr>
          <p:cNvPr id="21" name="WordArt 21"/>
          <p:cNvSpPr>
            <a:spLocks noChangeArrowheads="1" noChangeShapeType="1" noTextEdit="1"/>
          </p:cNvSpPr>
          <p:nvPr/>
        </p:nvSpPr>
        <p:spPr bwMode="auto">
          <a:xfrm>
            <a:off x="7222995" y="3765526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04</a:t>
            </a:r>
          </a:p>
        </p:txBody>
      </p:sp>
      <p:sp>
        <p:nvSpPr>
          <p:cNvPr id="22" name="WordArt 22"/>
          <p:cNvSpPr>
            <a:spLocks noChangeArrowheads="1" noChangeShapeType="1" noTextEdit="1"/>
          </p:cNvSpPr>
          <p:nvPr/>
        </p:nvSpPr>
        <p:spPr bwMode="auto">
          <a:xfrm>
            <a:off x="7120277" y="3770881"/>
            <a:ext cx="846920" cy="5461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03</a:t>
            </a:r>
          </a:p>
        </p:txBody>
      </p:sp>
      <p:sp>
        <p:nvSpPr>
          <p:cNvPr id="23" name="WordArt 23"/>
          <p:cNvSpPr>
            <a:spLocks noChangeArrowheads="1" noChangeShapeType="1" noTextEdit="1"/>
          </p:cNvSpPr>
          <p:nvPr/>
        </p:nvSpPr>
        <p:spPr bwMode="auto">
          <a:xfrm>
            <a:off x="7187956" y="3788457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7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i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4" name="WordArt 24"/>
          <p:cNvSpPr>
            <a:spLocks noChangeArrowheads="1" noChangeShapeType="1" noTextEdit="1"/>
          </p:cNvSpPr>
          <p:nvPr/>
        </p:nvSpPr>
        <p:spPr bwMode="auto">
          <a:xfrm>
            <a:off x="7174742" y="3750618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F82B8F-CECE-C84E-A632-B047D4357BA7}"/>
              </a:ext>
            </a:extLst>
          </p:cNvPr>
          <p:cNvSpPr txBox="1"/>
          <p:nvPr/>
        </p:nvSpPr>
        <p:spPr>
          <a:xfrm>
            <a:off x="1460252" y="2056478"/>
            <a:ext cx="305885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327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x-none" sz="327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270" smtClea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Bịt mắt bắt dê</a:t>
            </a:r>
            <a:endParaRPr lang="x-none" sz="3270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71BFC71-F392-394A-AA1E-D48D0CEED560}"/>
              </a:ext>
            </a:extLst>
          </p:cNvPr>
          <p:cNvSpPr txBox="1"/>
          <p:nvPr/>
        </p:nvSpPr>
        <p:spPr>
          <a:xfrm>
            <a:off x="1484833" y="3616040"/>
            <a:ext cx="2151679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7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x-none" sz="3270" smtClea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270" smtClea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Trêu chó</a:t>
            </a:r>
            <a:endParaRPr lang="x-none" sz="3270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E6ACDAC-DE42-1143-BE8C-0DB49AD1F0C9}"/>
              </a:ext>
            </a:extLst>
          </p:cNvPr>
          <p:cNvSpPr txBox="1"/>
          <p:nvPr/>
        </p:nvSpPr>
        <p:spPr>
          <a:xfrm>
            <a:off x="1460253" y="2858467"/>
            <a:ext cx="1871025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7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x-none" sz="3270" smtClea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270" smtClea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Kéo co</a:t>
            </a:r>
            <a:endParaRPr lang="x-none" sz="3270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769906" y="1047366"/>
            <a:ext cx="6284387" cy="175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9633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496336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944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9684879">
            <a:off x="761761" y="724594"/>
            <a:ext cx="1140056" cy="545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44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944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27" name="Picture 2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27" y="2534395"/>
            <a:ext cx="19812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7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76803" descr="PPT素材-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3554" y="-318125"/>
            <a:ext cx="10337653" cy="5455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applaus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3075" y="2591898"/>
            <a:ext cx="365522" cy="365522"/>
          </a:xfrm>
          <a:prstGeom prst="rect">
            <a:avLst/>
          </a:prstGeom>
        </p:spPr>
      </p:pic>
      <p:pic>
        <p:nvPicPr>
          <p:cNvPr id="18" name="Picture 18" descr="j023413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3633" y="2825941"/>
            <a:ext cx="913209" cy="9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WordArt 19"/>
          <p:cNvSpPr>
            <a:spLocks noChangeArrowheads="1" noChangeShapeType="1" noTextEdit="1"/>
          </p:cNvSpPr>
          <p:nvPr/>
        </p:nvSpPr>
        <p:spPr bwMode="auto">
          <a:xfrm>
            <a:off x="6461167" y="3958532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00</a:t>
            </a:r>
          </a:p>
        </p:txBody>
      </p:sp>
      <p:sp>
        <p:nvSpPr>
          <p:cNvPr id="20" name="WordArt 20"/>
          <p:cNvSpPr>
            <a:spLocks noChangeArrowheads="1" noChangeShapeType="1" noTextEdit="1"/>
          </p:cNvSpPr>
          <p:nvPr/>
        </p:nvSpPr>
        <p:spPr bwMode="auto">
          <a:xfrm>
            <a:off x="6466237" y="4001407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05</a:t>
            </a:r>
          </a:p>
        </p:txBody>
      </p:sp>
      <p:sp>
        <p:nvSpPr>
          <p:cNvPr id="21" name="WordArt 21"/>
          <p:cNvSpPr>
            <a:spLocks noChangeArrowheads="1" noChangeShapeType="1" noTextEdit="1"/>
          </p:cNvSpPr>
          <p:nvPr/>
        </p:nvSpPr>
        <p:spPr bwMode="auto">
          <a:xfrm>
            <a:off x="6493158" y="4001409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04</a:t>
            </a:r>
          </a:p>
        </p:txBody>
      </p:sp>
      <p:sp>
        <p:nvSpPr>
          <p:cNvPr id="22" name="WordArt 22"/>
          <p:cNvSpPr>
            <a:spLocks noChangeArrowheads="1" noChangeShapeType="1" noTextEdit="1"/>
          </p:cNvSpPr>
          <p:nvPr/>
        </p:nvSpPr>
        <p:spPr bwMode="auto">
          <a:xfrm>
            <a:off x="6466238" y="4001411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03</a:t>
            </a:r>
          </a:p>
        </p:txBody>
      </p:sp>
      <p:sp>
        <p:nvSpPr>
          <p:cNvPr id="23" name="WordArt 23"/>
          <p:cNvSpPr>
            <a:spLocks noChangeArrowheads="1" noChangeShapeType="1" noTextEdit="1"/>
          </p:cNvSpPr>
          <p:nvPr/>
        </p:nvSpPr>
        <p:spPr bwMode="auto">
          <a:xfrm>
            <a:off x="6475544" y="4001411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02</a:t>
            </a:r>
          </a:p>
        </p:txBody>
      </p:sp>
      <p:sp>
        <p:nvSpPr>
          <p:cNvPr id="24" name="WordArt 24"/>
          <p:cNvSpPr>
            <a:spLocks noChangeArrowheads="1" noChangeShapeType="1" noTextEdit="1"/>
          </p:cNvSpPr>
          <p:nvPr/>
        </p:nvSpPr>
        <p:spPr bwMode="auto">
          <a:xfrm>
            <a:off x="6475544" y="4001410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01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697602" y="1046368"/>
            <a:ext cx="6284387" cy="122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9633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944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4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4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4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4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94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4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4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4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94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4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94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4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4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defTabSz="49633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944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94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4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94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944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9684879">
            <a:off x="740616" y="698399"/>
            <a:ext cx="1140056" cy="545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44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944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94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944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16" y="1867702"/>
            <a:ext cx="2302885" cy="209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75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 Vector trẻ em vui chơi - file vector - Kho Stock Việt 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1123965"/>
            <a:ext cx="3821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2204419" y="1622886"/>
            <a:ext cx="5143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khi vui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(Tiết 2)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3050" y="139438"/>
            <a:ext cx="6115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10</a:t>
            </a:r>
            <a:endParaRPr lang="en-US" sz="30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9"/>
          <a:stretch>
            <a:fillRect/>
          </a:stretch>
        </p:blipFill>
        <p:spPr>
          <a:xfrm>
            <a:off x="0" y="-34608"/>
            <a:ext cx="9144000" cy="51781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8105" y="1828800"/>
            <a:ext cx="4004943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60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2726</TotalTime>
  <Words>290</Words>
  <Application>Microsoft Office PowerPoint</Application>
  <PresentationFormat>On-screen Show (16:9)</PresentationFormat>
  <Paragraphs>64</Paragraphs>
  <Slides>22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宋体</vt:lpstr>
      <vt:lpstr>Arial</vt:lpstr>
      <vt:lpstr>Calibri</vt:lpstr>
      <vt:lpstr>Centaur</vt:lpstr>
      <vt:lpstr>HP001 4 hàng</vt:lpstr>
      <vt:lpstr>Impact</vt:lpstr>
      <vt:lpstr>黑体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hát tới trường</dc:title>
  <dc:creator>Huy Duẩn</dc:creator>
  <cp:lastModifiedBy>Windows User</cp:lastModifiedBy>
  <cp:revision>164</cp:revision>
  <dcterms:created xsi:type="dcterms:W3CDTF">2021-07-17T06:42:04Z</dcterms:created>
  <dcterms:modified xsi:type="dcterms:W3CDTF">2023-12-05T15:22:37Z</dcterms:modified>
</cp:coreProperties>
</file>