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58" r:id="rId5"/>
    <p:sldId id="262" r:id="rId6"/>
    <p:sldId id="265" r:id="rId7"/>
    <p:sldId id="266" r:id="rId8"/>
    <p:sldId id="264" r:id="rId9"/>
    <p:sldId id="263" r:id="rId10"/>
    <p:sldId id="260" r:id="rId11"/>
    <p:sldId id="261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1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3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0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0FB6-360A-4C7F-B7DB-3C65213F230A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25" y="5288096"/>
            <a:ext cx="2247441" cy="1325429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0625" y="304800"/>
            <a:ext cx="11599101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1D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985495" y="2864311"/>
            <a:ext cx="8297209" cy="1433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9"/>
              </a:avLst>
            </a:prstTxWarp>
          </a:bodyPr>
          <a:lstStyle/>
          <a:p>
            <a:pPr algn="ctr"/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u="sng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200" u="sng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u="sng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200" u="sng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u="sng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200" u="sng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u="sng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r>
              <a:rPr lang="en-US" sz="3200" u="sng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  <a:endParaRPr lang="en-US" sz="3200" u="sng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u="sng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3600" u="sng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An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toàn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vui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(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iết</a:t>
            </a:r>
            <a:r>
              <a:rPr lang="en-US" sz="3600" kern="1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1)</a:t>
            </a:r>
            <a:endParaRPr lang="en-US" sz="11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285" y="5288095"/>
            <a:ext cx="2247441" cy="1325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513" r="20022" b="67385"/>
          <a:stretch/>
        </p:blipFill>
        <p:spPr>
          <a:xfrm>
            <a:off x="899819" y="225082"/>
            <a:ext cx="10670088" cy="5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33180" r="12793" b="54051"/>
          <a:stretch/>
        </p:blipFill>
        <p:spPr>
          <a:xfrm>
            <a:off x="281352" y="1567543"/>
            <a:ext cx="11863394" cy="2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825" y="1039661"/>
            <a:ext cx="5964700" cy="18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4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8: An </a:t>
            </a:r>
            <a:r>
              <a:rPr lang="en-US" sz="4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Toàn</a:t>
            </a:r>
            <a:r>
              <a:rPr lang="en-US" sz="4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Khi</a:t>
            </a:r>
            <a:r>
              <a:rPr lang="en-US" sz="4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Vui</a:t>
            </a:r>
            <a:r>
              <a:rPr lang="en-US" sz="4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Chơi</a:t>
            </a:r>
            <a:endParaRPr lang="en-US" sz="4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không an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khi vui chơi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0822" r="47597" b="59269"/>
          <a:stretch/>
        </p:blipFill>
        <p:spPr>
          <a:xfrm>
            <a:off x="2367419" y="1105946"/>
            <a:ext cx="6976997" cy="55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8" t="21187" r="11034" b="59635"/>
          <a:stretch/>
        </p:blipFill>
        <p:spPr>
          <a:xfrm>
            <a:off x="2354894" y="986683"/>
            <a:ext cx="7177412" cy="57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41644" r="46824" b="38265"/>
          <a:stretch/>
        </p:blipFill>
        <p:spPr>
          <a:xfrm>
            <a:off x="2693097" y="1438704"/>
            <a:ext cx="6801632" cy="53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3" t="42557" r="9747" b="38265"/>
          <a:stretch/>
        </p:blipFill>
        <p:spPr>
          <a:xfrm>
            <a:off x="2580362" y="1352811"/>
            <a:ext cx="6538587" cy="50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63197" r="46567" b="17625"/>
          <a:stretch/>
        </p:blipFill>
        <p:spPr>
          <a:xfrm>
            <a:off x="2512246" y="1215024"/>
            <a:ext cx="6919853" cy="53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63379" r="9489" b="17443"/>
          <a:stretch/>
        </p:blipFill>
        <p:spPr>
          <a:xfrm>
            <a:off x="2605413" y="1196935"/>
            <a:ext cx="6864263" cy="5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83898" r="10480" b="8512"/>
          <a:stretch/>
        </p:blipFill>
        <p:spPr>
          <a:xfrm>
            <a:off x="0" y="2180492"/>
            <a:ext cx="11849175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147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</cp:revision>
  <dcterms:created xsi:type="dcterms:W3CDTF">2020-08-29T14:55:27Z</dcterms:created>
  <dcterms:modified xsi:type="dcterms:W3CDTF">2023-12-05T14:52:13Z</dcterms:modified>
</cp:coreProperties>
</file>