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74" r:id="rId5"/>
    <p:sldId id="275" r:id="rId6"/>
    <p:sldId id="276" r:id="rId7"/>
    <p:sldId id="277" r:id="rId8"/>
    <p:sldId id="270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F5844C"/>
    <a:srgbClr val="B0DAAD"/>
    <a:srgbClr val="B1DAAE"/>
    <a:srgbClr val="A6C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67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46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729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63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0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2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887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68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4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28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232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172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38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561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214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782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82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Os0vqPBCQ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channel/UC4KJdxTA14SyBEAm7x2c09w?sub_confirmation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32" y="292340"/>
            <a:ext cx="10555386" cy="2608515"/>
          </a:xfrm>
          <a:prstGeom prst="rect">
            <a:avLst/>
          </a:prstGeom>
        </p:spPr>
      </p:pic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2" y="2921611"/>
            <a:ext cx="3693229" cy="1492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127" y="4435100"/>
            <a:ext cx="6247315" cy="11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368" y="548457"/>
            <a:ext cx="3448531" cy="638264"/>
          </a:xfrm>
          <a:prstGeom prst="rect">
            <a:avLst/>
          </a:prstGeom>
        </p:spPr>
      </p:pic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91" y="1314176"/>
            <a:ext cx="4849921" cy="23909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99617" y="2356237"/>
            <a:ext cx="2505139" cy="62918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3 - 1 = 2 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50" y="4264151"/>
            <a:ext cx="4696766" cy="23654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99617" y="5297741"/>
            <a:ext cx="2505139" cy="62918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3 - 2 = 1 </a:t>
            </a:r>
            <a:endParaRPr lang="en-US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368" y="548457"/>
            <a:ext cx="3448531" cy="6382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99617" y="2356237"/>
            <a:ext cx="2505139" cy="62918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FF"/>
                </a:solidFill>
              </a:rPr>
              <a:t>3 - 3 = 0</a:t>
            </a:r>
            <a:r>
              <a:rPr lang="en-US" sz="4000" b="1" smtClean="0">
                <a:solidFill>
                  <a:srgbClr val="FF0000"/>
                </a:solidFill>
              </a:rPr>
              <a:t>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99617" y="5297741"/>
            <a:ext cx="2505139" cy="62918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3 - 0 = 3</a:t>
            </a:r>
            <a:r>
              <a:rPr lang="en-US" sz="4000" b="1" smtClean="0">
                <a:solidFill>
                  <a:schemeClr val="tx1"/>
                </a:solidFill>
              </a:rPr>
              <a:t> </a:t>
            </a:r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14" y="1124121"/>
            <a:ext cx="5249008" cy="2705478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25" y="3968149"/>
            <a:ext cx="6620799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15" y="299293"/>
            <a:ext cx="3448531" cy="638264"/>
          </a:xfrm>
          <a:prstGeom prst="rect">
            <a:avLst/>
          </a:prstGeom>
        </p:spPr>
      </p:pic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49" y="1407349"/>
            <a:ext cx="10997910" cy="374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86429" y="2664199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6429" y="341413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6429" y="421410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4581" y="2664198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4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4581" y="341413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94580" y="421410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4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90641" y="2664197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3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6588" y="3389044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16588" y="4176947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3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640358" y="2650341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2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68067" y="3424185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10800" y="4163092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= 2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15" y="299293"/>
            <a:ext cx="3448531" cy="638264"/>
          </a:xfrm>
          <a:prstGeom prst="rect">
            <a:avLst/>
          </a:prstGeom>
        </p:spPr>
      </p:pic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73" y="1285975"/>
            <a:ext cx="11215080" cy="4379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06262" y="3584028"/>
            <a:ext cx="1460938" cy="704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211830" y="3584028"/>
            <a:ext cx="1577340" cy="84687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24032" y="3588232"/>
            <a:ext cx="1777168" cy="842667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149590" y="3584027"/>
            <a:ext cx="1577340" cy="8468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15" y="299293"/>
            <a:ext cx="3448531" cy="638264"/>
          </a:xfrm>
          <a:prstGeom prst="rect">
            <a:avLst/>
          </a:prstGeom>
        </p:spPr>
      </p:pic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71" y="1071553"/>
            <a:ext cx="10585264" cy="53183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73713" y="5718542"/>
            <a:ext cx="484112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Os0vqPBCQ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1359" y="365125"/>
            <a:ext cx="10862441" cy="61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022" y="1495887"/>
            <a:ext cx="9284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6600">
                  <a:solidFill>
                    <a:srgbClr val="FE80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E801A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CÁM ƠN CÁC BẠN ĐÃ XEM</a:t>
            </a:r>
            <a:endParaRPr kumimoji="0" lang="en-US" sz="5400" b="1" i="0" u="none" strike="noStrike" kern="1200" cap="none" spc="0" normalizeH="0" baseline="0" noProof="0">
              <a:ln w="6600">
                <a:solidFill>
                  <a:srgbClr val="FE80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E801A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6663" y="2866854"/>
            <a:ext cx="8098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 w="0"/>
                <a:solidFill>
                  <a:srgbClr val="DF2E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Bấm like để ủng hộ kênh</a:t>
            </a:r>
            <a:endParaRPr kumimoji="0" lang="en-US" sz="5400" b="0" i="0" u="none" strike="noStrike" kern="1200" cap="none" spc="0" normalizeH="0" baseline="0" noProof="0">
              <a:ln w="0"/>
              <a:solidFill>
                <a:srgbClr val="DF2E2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946" y="4004370"/>
            <a:ext cx="1057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/>
                <a:solidFill>
                  <a:srgbClr val="81BB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Coment:  để nêu ý kiến của bạn</a:t>
            </a:r>
            <a:endParaRPr kumimoji="0" lang="en-US" sz="5400" b="1" i="0" u="none" strike="noStrike" kern="1200" cap="none" spc="0" normalizeH="0" baseline="0" noProof="0">
              <a:ln/>
              <a:solidFill>
                <a:srgbClr val="81BB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782424" y="5141887"/>
            <a:ext cx="10564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/>
                <a:solidFill>
                  <a:srgbClr val="E9BF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Đăng kí kênh để xem video mới</a:t>
            </a:r>
            <a:endParaRPr kumimoji="0" lang="en-US" sz="5400" b="1" i="0" u="none" strike="noStrike" kern="1200" cap="none" spc="0" normalizeH="0" baseline="0" noProof="0">
              <a:ln/>
              <a:solidFill>
                <a:srgbClr val="E9BF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86" y="6065217"/>
            <a:ext cx="1020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Link đăng kí kênh: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4"/>
              </a:rPr>
              <a:t>https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4"/>
              </a:rPr>
              <a:t>://www.youtube.com/channel/UC4KJdxTA14SyBEAm7x2c09w?sub_confirmation=1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89" y="118169"/>
            <a:ext cx="1860161" cy="930081"/>
          </a:xfrm>
          <a:prstGeom prst="rect">
            <a:avLst/>
          </a:prstGeom>
        </p:spPr>
      </p:pic>
      <p:pic>
        <p:nvPicPr>
          <p:cNvPr id="10" name="FormatFactoryPar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617" y="118169"/>
            <a:ext cx="272354" cy="2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104</Words>
  <Application>Microsoft Office PowerPoint</Application>
  <PresentationFormat>Widescreen</PresentationFormat>
  <Paragraphs>28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Roboto</vt:lpstr>
      <vt:lpstr>Office Theme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277</cp:revision>
  <dcterms:created xsi:type="dcterms:W3CDTF">2020-10-25T22:14:19Z</dcterms:created>
  <dcterms:modified xsi:type="dcterms:W3CDTF">2020-12-02T15:02:58Z</dcterms:modified>
</cp:coreProperties>
</file>