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22" r:id="rId2"/>
    <p:sldId id="323" r:id="rId3"/>
    <p:sldId id="324" r:id="rId4"/>
    <p:sldId id="325" r:id="rId5"/>
    <p:sldId id="326" r:id="rId6"/>
    <p:sldId id="328" r:id="rId7"/>
    <p:sldId id="32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F60"/>
    <a:srgbClr val="FFD966"/>
    <a:srgbClr val="0F5C80"/>
    <a:srgbClr val="3FA841"/>
    <a:srgbClr val="F46924"/>
    <a:srgbClr val="CE7A48"/>
    <a:srgbClr val="0087CD"/>
    <a:srgbClr val="0089D1"/>
    <a:srgbClr val="DC0D06"/>
    <a:srgbClr val="EF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FFD9-1886-4F8D-B346-DC76743CB26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C7FF8-09E3-4F96-A438-0EAC93D6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921CC-0406-49CA-80F8-2AF6B855DA52}"/>
              </a:ext>
            </a:extLst>
          </p:cNvPr>
          <p:cNvSpPr txBox="1"/>
          <p:nvPr/>
        </p:nvSpPr>
        <p:spPr>
          <a:xfrm>
            <a:off x="0" y="53010"/>
            <a:ext cx="178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THI 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33C38-DBA9-47BD-93D1-E7C3A1329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89610" l="9259" r="95370">
                        <a14:foregroundMark x1="84259" y1="32468" x2="86111" y2="61039"/>
                        <a14:foregroundMark x1="95370" y1="37662" x2="95370" y2="376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799" y="1655288"/>
            <a:ext cx="1901858" cy="13559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BE429-4A59-4050-B39A-F7E813719AD8}"/>
              </a:ext>
            </a:extLst>
          </p:cNvPr>
          <p:cNvSpPr txBox="1"/>
          <p:nvPr/>
        </p:nvSpPr>
        <p:spPr>
          <a:xfrm>
            <a:off x="2685142" y="1847508"/>
            <a:ext cx="8374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469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10: </a:t>
            </a:r>
            <a:r>
              <a:rPr lang="en-US" sz="3600" b="1">
                <a:solidFill>
                  <a:srgbClr val="3FA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an toàn đồ dùng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78988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921CC-0406-49CA-80F8-2AF6B855DA52}"/>
              </a:ext>
            </a:extLst>
          </p:cNvPr>
          <p:cNvSpPr txBox="1"/>
          <p:nvPr/>
        </p:nvSpPr>
        <p:spPr>
          <a:xfrm>
            <a:off x="0" y="53010"/>
            <a:ext cx="178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THI 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3E621-8578-4DF8-A579-A7E3BE497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34" b="90244" l="9211" r="90789">
                        <a14:foregroundMark x1="63158" y1="45122" x2="59211" y2="47561"/>
                        <a14:foregroundMark x1="89474" y1="34146" x2="89474" y2="34146"/>
                        <a14:foregroundMark x1="32895" y1="40244" x2="64474" y2="36585"/>
                        <a14:foregroundMark x1="42105" y1="40244" x2="61842" y2="29268"/>
                        <a14:foregroundMark x1="42105" y1="35366" x2="72368" y2="24390"/>
                        <a14:foregroundMark x1="71053" y1="29268" x2="75000" y2="21951"/>
                        <a14:foregroundMark x1="86842" y1="20732" x2="90789" y2="30488"/>
                        <a14:foregroundMark x1="60526" y1="60976" x2="61842" y2="70732"/>
                        <a14:foregroundMark x1="69737" y1="52439" x2="80263" y2="65854"/>
                        <a14:foregroundMark x1="52632" y1="56098" x2="44737" y2="67073"/>
                        <a14:foregroundMark x1="47368" y1="52439" x2="26316" y2="58537"/>
                      </a14:backgroundRemoval>
                    </a14:imgEffect>
                  </a14:imgLayer>
                </a14:imgProps>
              </a:ext>
            </a:extLst>
          </a:blip>
          <a:srcRect t="6297"/>
          <a:stretch/>
        </p:blipFill>
        <p:spPr>
          <a:xfrm>
            <a:off x="1461034" y="2096961"/>
            <a:ext cx="904794" cy="914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CF9F1-F904-402E-9F73-E91BF5DBF340}"/>
              </a:ext>
            </a:extLst>
          </p:cNvPr>
          <p:cNvSpPr txBox="1"/>
          <p:nvPr/>
        </p:nvSpPr>
        <p:spPr>
          <a:xfrm>
            <a:off x="2365828" y="2205615"/>
            <a:ext cx="9361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Xác định những hành động an toàn, không an toàn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90E15-3ABB-4D0D-B236-BCD43EC8F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8506"/>
            <a:ext cx="12227904" cy="37725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C02E2F-05FC-4A3B-A4F5-144B296C85A6}"/>
              </a:ext>
            </a:extLst>
          </p:cNvPr>
          <p:cNvSpPr/>
          <p:nvPr/>
        </p:nvSpPr>
        <p:spPr>
          <a:xfrm>
            <a:off x="0" y="6621101"/>
            <a:ext cx="12192000" cy="236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8F6A6B-3764-49C1-8C18-70CC91223BC8}"/>
              </a:ext>
            </a:extLst>
          </p:cNvPr>
          <p:cNvSpPr/>
          <p:nvPr/>
        </p:nvSpPr>
        <p:spPr>
          <a:xfrm rot="16200000">
            <a:off x="9713687" y="4379684"/>
            <a:ext cx="4492171" cy="46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B7A3F4-DF51-486D-AAD6-325AA647D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1" b="91129" l="9924" r="90840">
                        <a14:foregroundMark x1="90840" y1="54032" x2="90840" y2="54032"/>
                        <a14:foregroundMark x1="54198" y1="91129" x2="54198" y2="91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904" y="5717598"/>
            <a:ext cx="806850" cy="763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FF5908-5436-4E4D-BFD0-A8CC761A7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1" b="91129" l="9924" r="90840">
                        <a14:foregroundMark x1="90840" y1="54032" x2="90840" y2="54032"/>
                        <a14:foregroundMark x1="54198" y1="91129" x2="54198" y2="91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0614" y="5716889"/>
            <a:ext cx="806850" cy="763736"/>
          </a:xfrm>
          <a:prstGeom prst="rect">
            <a:avLst/>
          </a:prstGeom>
        </p:spPr>
      </p:pic>
      <p:pic>
        <p:nvPicPr>
          <p:cNvPr id="1026" name="Picture 2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CE895E29-2060-4240-B539-D7D035D1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67" b="97500" l="10000" r="90000">
                        <a14:foregroundMark x1="54111" y1="1333" x2="54111" y2="1333"/>
                        <a14:foregroundMark x1="53444" y1="97500" x2="53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22" y="5834743"/>
            <a:ext cx="969886" cy="6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921CC-0406-49CA-80F8-2AF6B855DA52}"/>
              </a:ext>
            </a:extLst>
          </p:cNvPr>
          <p:cNvSpPr txBox="1"/>
          <p:nvPr/>
        </p:nvSpPr>
        <p:spPr>
          <a:xfrm>
            <a:off x="0" y="53010"/>
            <a:ext cx="178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THI 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08E9D-1CB5-413B-8E2D-F2844F261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98" y="1684728"/>
            <a:ext cx="668488" cy="681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0DC75-B1E9-4994-A904-77311C94FBCC}"/>
              </a:ext>
            </a:extLst>
          </p:cNvPr>
          <p:cNvSpPr txBox="1"/>
          <p:nvPr/>
        </p:nvSpPr>
        <p:spPr>
          <a:xfrm>
            <a:off x="3439886" y="19041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Nhận xét hành vi dưới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A6ADD-6111-4C98-B110-521BFE308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2846463"/>
            <a:ext cx="10983618" cy="4011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6AE914-C084-44B8-86AF-E44A860BE48B}"/>
              </a:ext>
            </a:extLst>
          </p:cNvPr>
          <p:cNvSpPr/>
          <p:nvPr/>
        </p:nvSpPr>
        <p:spPr>
          <a:xfrm>
            <a:off x="10883866" y="2126343"/>
            <a:ext cx="1308134" cy="4731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921CC-0406-49CA-80F8-2AF6B855DA52}"/>
              </a:ext>
            </a:extLst>
          </p:cNvPr>
          <p:cNvSpPr txBox="1"/>
          <p:nvPr/>
        </p:nvSpPr>
        <p:spPr>
          <a:xfrm>
            <a:off x="0" y="53010"/>
            <a:ext cx="178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THI 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CCB54-54F9-4B4B-BDC1-745E929C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3534"/>
            <a:ext cx="1203628" cy="13849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515FF-CACF-4871-984A-4307B28F14AB}"/>
              </a:ext>
            </a:extLst>
          </p:cNvPr>
          <p:cNvSpPr txBox="1"/>
          <p:nvPr/>
        </p:nvSpPr>
        <p:spPr>
          <a:xfrm>
            <a:off x="1203628" y="3043535"/>
            <a:ext cx="41978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Hoạt động 3: </a:t>
            </a:r>
            <a:r>
              <a:rPr lang="en-US" sz="2800"/>
              <a:t>Sử dung</a:t>
            </a:r>
          </a:p>
          <a:p>
            <a:r>
              <a:rPr lang="en-US" sz="2800"/>
              <a:t>một số đồ dùng phù hợp</a:t>
            </a:r>
          </a:p>
          <a:p>
            <a:r>
              <a:rPr lang="en-US" sz="2800"/>
              <a:t>để làm việc nhà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A9079C-C5B3-41BD-A3BC-1E710BD53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5374" l="3258" r="89975">
                        <a14:foregroundMark x1="9524" y1="14235" x2="9524" y2="14235"/>
                        <a14:foregroundMark x1="14035" y1="16726" x2="8772" y2="23843"/>
                        <a14:foregroundMark x1="8772" y1="23843" x2="6266" y2="29893"/>
                        <a14:foregroundMark x1="8521" y1="16014" x2="8020" y2="23132"/>
                        <a14:foregroundMark x1="8772" y1="12456" x2="7268" y2="14235"/>
                        <a14:foregroundMark x1="12030" y1="9964" x2="27318" y2="9609"/>
                        <a14:foregroundMark x1="28822" y1="12100" x2="62406" y2="13523"/>
                        <a14:foregroundMark x1="62406" y1="9253" x2="79449" y2="12456"/>
                        <a14:foregroundMark x1="44612" y1="11032" x2="44612" y2="11032"/>
                        <a14:foregroundMark x1="43860" y1="8541" x2="43860" y2="8541"/>
                        <a14:foregroundMark x1="41103" y1="7473" x2="41103" y2="7473"/>
                        <a14:foregroundMark x1="33083" y1="7117" x2="18797" y2="6050"/>
                        <a14:foregroundMark x1="15789" y1="7117" x2="9774" y2="9253"/>
                        <a14:foregroundMark x1="6015" y1="18861" x2="4511" y2="37367"/>
                        <a14:foregroundMark x1="8521" y1="32384" x2="16792" y2="64413"/>
                        <a14:foregroundMark x1="47870" y1="26690" x2="5764" y2="49110"/>
                        <a14:foregroundMark x1="8020" y1="44840" x2="9273" y2="79359"/>
                        <a14:foregroundMark x1="8772" y1="86121" x2="26065" y2="92171"/>
                        <a14:foregroundMark x1="67297" y1="93459" x2="71178" y2="92883"/>
                        <a14:foregroundMark x1="64979" y1="93803" x2="65955" y2="93658"/>
                        <a14:foregroundMark x1="5013" y1="40214" x2="6767" y2="67972"/>
                        <a14:foregroundMark x1="4511" y1="53737" x2="4762" y2="58007"/>
                        <a14:foregroundMark x1="4762" y1="40214" x2="4762" y2="44840"/>
                        <a14:foregroundMark x1="4762" y1="37722" x2="5013" y2="53025"/>
                        <a14:foregroundMark x1="4010" y1="36299" x2="3258" y2="24555"/>
                        <a14:foregroundMark x1="3258" y1="24555" x2="5764" y2="12100"/>
                        <a14:foregroundMark x1="5764" y1="12100" x2="12531" y2="7829"/>
                        <a14:foregroundMark x1="6266" y1="39858" x2="5013" y2="20641"/>
                        <a14:foregroundMark x1="5013" y1="20641" x2="12281" y2="7473"/>
                        <a14:foregroundMark x1="12281" y1="7473" x2="17293" y2="6050"/>
                        <a14:foregroundMark x1="21554" y1="6050" x2="37093" y2="8541"/>
                        <a14:foregroundMark x1="75439" y1="59431" x2="58396" y2="68683"/>
                        <a14:foregroundMark x1="61153" y1="51957" x2="76692" y2="81851"/>
                        <a14:foregroundMark x1="69424" y1="53381" x2="69424" y2="53381"/>
                        <a14:foregroundMark x1="70175" y1="52669" x2="70175" y2="52669"/>
                        <a14:foregroundMark x1="70426" y1="50178" x2="59649" y2="57295"/>
                        <a14:foregroundMark x1="89975" y1="22776" x2="89975" y2="22776"/>
                        <a14:foregroundMark x1="89223" y1="51957" x2="89223" y2="51957"/>
                        <a14:foregroundMark x1="65163" y1="94306" x2="65163" y2="94306"/>
                        <a14:backgroundMark x1="89474" y1="52313" x2="89474" y2="52313"/>
                        <a14:backgroundMark x1="89223" y1="51246" x2="89223" y2="51246"/>
                        <a14:backgroundMark x1="89474" y1="52313" x2="89474" y2="52313"/>
                        <a14:backgroundMark x1="89223" y1="52313" x2="89223" y2="52313"/>
                        <a14:backgroundMark x1="56642" y1="95374" x2="56642" y2="95374"/>
                        <a14:backgroundMark x1="53885" y1="95018" x2="60902" y2="95018"/>
                        <a14:backgroundMark x1="62907" y1="95018" x2="62907" y2="95018"/>
                        <a14:backgroundMark x1="61905" y1="94662" x2="64160" y2="95374"/>
                        <a14:backgroundMark x1="60401" y1="94306" x2="64411" y2="93950"/>
                        <a14:backgroundMark x1="64662" y1="94306" x2="64662" y2="94306"/>
                        <a14:backgroundMark x1="65664" y1="94306" x2="66917" y2="94306"/>
                        <a14:backgroundMark x1="64662" y1="95018" x2="64662" y2="95018"/>
                        <a14:backgroundMark x1="65915" y1="95374" x2="65915" y2="95374"/>
                        <a14:backgroundMark x1="65915" y1="94306" x2="65915" y2="950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5049" y="1283534"/>
            <a:ext cx="7688637" cy="54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4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921CC-0406-49CA-80F8-2AF6B855DA52}"/>
              </a:ext>
            </a:extLst>
          </p:cNvPr>
          <p:cNvSpPr txBox="1"/>
          <p:nvPr/>
        </p:nvSpPr>
        <p:spPr>
          <a:xfrm>
            <a:off x="0" y="53010"/>
            <a:ext cx="178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THI 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54D67-D2A3-488F-B50A-CA5172D0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116" y1="57143" x2="15116" y2="57143"/>
                        <a14:foregroundMark x1="59302" y1="74286" x2="59302" y2="74286"/>
                        <a14:foregroundMark x1="84884" y1="71429" x2="84884" y2="7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5301" y="1406049"/>
            <a:ext cx="1232655" cy="1003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4088F-A8A9-4A4A-BA28-2C5F66A2FA43}"/>
              </a:ext>
            </a:extLst>
          </p:cNvPr>
          <p:cNvSpPr txBox="1"/>
          <p:nvPr/>
        </p:nvSpPr>
        <p:spPr>
          <a:xfrm>
            <a:off x="3017956" y="1676877"/>
            <a:ext cx="7474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Chia sẻ việc sử dụng đồ dùng trong gia đình an toàn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604DA-2E9D-4FCB-8D0B-362CACFEA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538" l="6754" r="89869">
                        <a14:foregroundMark x1="12758" y1="11538" x2="12758" y2="11538"/>
                        <a14:foregroundMark x1="9006" y1="11923" x2="11445" y2="38462"/>
                        <a14:foregroundMark x1="25891" y1="23077" x2="27580" y2="49615"/>
                        <a14:foregroundMark x1="21951" y1="81538" x2="56285" y2="86923"/>
                        <a14:foregroundMark x1="33396" y1="59615" x2="56848" y2="71154"/>
                        <a14:foregroundMark x1="34522" y1="52308" x2="35272" y2="55000"/>
                        <a14:foregroundMark x1="29831" y1="63462" x2="23452" y2="72692"/>
                        <a14:foregroundMark x1="36398" y1="66538" x2="58161" y2="75769"/>
                        <a14:foregroundMark x1="60788" y1="57308" x2="73734" y2="80385"/>
                        <a14:foregroundMark x1="58724" y1="67692" x2="59662" y2="74615"/>
                        <a14:foregroundMark x1="25891" y1="5000" x2="25891" y2="5000"/>
                        <a14:foregroundMark x1="62101" y1="92692" x2="34146" y2="87692"/>
                        <a14:foregroundMark x1="16698" y1="86154" x2="32458" y2="89231"/>
                        <a14:foregroundMark x1="17448" y1="93077" x2="31520" y2="95000"/>
                        <a14:foregroundMark x1="13696" y1="93462" x2="20826" y2="95385"/>
                        <a14:foregroundMark x1="31332" y1="95769" x2="50469" y2="96154"/>
                        <a14:foregroundMark x1="54034" y1="95769" x2="61914" y2="96923"/>
                        <a14:foregroundMark x1="61914" y1="96923" x2="62477" y2="96154"/>
                        <a14:foregroundMark x1="13884" y1="18077" x2="12570" y2="67692"/>
                        <a14:foregroundMark x1="10131" y1="16538" x2="9006" y2="63077"/>
                        <a14:foregroundMark x1="6754" y1="36923" x2="8818" y2="52692"/>
                        <a14:foregroundMark x1="12008" y1="93462" x2="12008" y2="93462"/>
                        <a14:foregroundMark x1="11257" y1="95385" x2="11257" y2="95385"/>
                        <a14:foregroundMark x1="9944" y1="94615" x2="9944" y2="94615"/>
                        <a14:foregroundMark x1="10882" y1="94615" x2="9381" y2="94615"/>
                        <a14:foregroundMark x1="30206" y1="45385" x2="37523" y2="5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5213" y="2142472"/>
            <a:ext cx="9455241" cy="46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921CC-0406-49CA-80F8-2AF6B855DA52}"/>
              </a:ext>
            </a:extLst>
          </p:cNvPr>
          <p:cNvSpPr txBox="1"/>
          <p:nvPr/>
        </p:nvSpPr>
        <p:spPr>
          <a:xfrm>
            <a:off x="0" y="53010"/>
            <a:ext cx="178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THI AN</a:t>
            </a:r>
          </a:p>
        </p:txBody>
      </p:sp>
    </p:spTree>
    <p:extLst>
      <p:ext uri="{BB962C8B-B14F-4D97-AF65-F5344CB8AC3E}">
        <p14:creationId xmlns:p14="http://schemas.microsoft.com/office/powerpoint/2010/main" val="76320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6921CC-0406-49CA-80F8-2AF6B855DA52}"/>
              </a:ext>
            </a:extLst>
          </p:cNvPr>
          <p:cNvSpPr txBox="1"/>
          <p:nvPr/>
        </p:nvSpPr>
        <p:spPr>
          <a:xfrm>
            <a:off x="0" y="53010"/>
            <a:ext cx="178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THI AN</a:t>
            </a:r>
          </a:p>
        </p:txBody>
      </p:sp>
    </p:spTree>
    <p:extLst>
      <p:ext uri="{BB962C8B-B14F-4D97-AF65-F5344CB8AC3E}">
        <p14:creationId xmlns:p14="http://schemas.microsoft.com/office/powerpoint/2010/main" val="3397252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1554</TotalTime>
  <Words>86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ACER</cp:lastModifiedBy>
  <cp:revision>376</cp:revision>
  <dcterms:created xsi:type="dcterms:W3CDTF">2020-10-19T12:51:54Z</dcterms:created>
  <dcterms:modified xsi:type="dcterms:W3CDTF">2022-01-05T03:53:21Z</dcterms:modified>
  <cp:category>Kết nối tri thức với cuộc sống</cp:category>
</cp:coreProperties>
</file>