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310" r:id="rId3"/>
    <p:sldId id="486" r:id="rId4"/>
    <p:sldId id="419" r:id="rId5"/>
    <p:sldId id="472" r:id="rId6"/>
    <p:sldId id="474" r:id="rId7"/>
    <p:sldId id="479" r:id="rId8"/>
    <p:sldId id="481" r:id="rId9"/>
    <p:sldId id="480" r:id="rId10"/>
    <p:sldId id="455" r:id="rId11"/>
    <p:sldId id="426" r:id="rId12"/>
    <p:sldId id="458" r:id="rId13"/>
    <p:sldId id="473" r:id="rId14"/>
    <p:sldId id="261" r:id="rId15"/>
  </p:sldIdLst>
  <p:sldSz cx="9144000" cy="5143500" type="screen16x9"/>
  <p:notesSz cx="6858000" cy="9144000"/>
  <p:embeddedFontLst>
    <p:embeddedFont>
      <p:font typeface="Arial Rounded MT Bold" charset="0"/>
      <p:regular r:id="rId17"/>
    </p:embeddedFont>
    <p:embeddedFont>
      <p:font typeface="Calibri Light" pitchFamily="34" charset="0"/>
      <p:regular r:id="rId18"/>
      <p:italic r:id="rId19"/>
    </p:embeddedFont>
    <p:embeddedFont>
      <p:font typeface="Lato" charset="0"/>
      <p:regular r:id="rId20"/>
      <p:bold r:id="rId21"/>
      <p:italic r:id="rId22"/>
      <p:boldItalic r:id="rId23"/>
    </p:embeddedFont>
    <p:embeddedFont>
      <p:font typeface="HP001 4 hàng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rial-Rounded" charset="0"/>
      <p:regular r:id="rId30"/>
      <p:bold r:id="rId31"/>
    </p:embeddedFont>
    <p:embeddedFont>
      <p:font typeface="Quicksand Medium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00518E"/>
    <a:srgbClr val="FF3B3B"/>
    <a:srgbClr val="E14B84"/>
    <a:srgbClr val="D4588D"/>
    <a:srgbClr val="002F8E"/>
    <a:srgbClr val="159BFF"/>
    <a:srgbClr val="8E4480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81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-4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972" y="0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Nghe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774" y="642593"/>
            <a:ext cx="6778837" cy="1200329"/>
          </a:xfrm>
          <a:prstGeom prst="rect">
            <a:avLst/>
          </a:prstGeom>
          <a:solidFill>
            <a:srgbClr val="FFEAA7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   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45430" y="28381"/>
            <a:ext cx="509084" cy="453848"/>
          </a:xfrm>
          <a:prstGeom prst="ellips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7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0242" y="2075701"/>
            <a:ext cx="7846422" cy="2046552"/>
            <a:chOff x="1152993" y="2064781"/>
            <a:chExt cx="7846422" cy="2046552"/>
          </a:xfrm>
        </p:grpSpPr>
        <p:grpSp>
          <p:nvGrpSpPr>
            <p:cNvPr id="19" name="Group 18"/>
            <p:cNvGrpSpPr/>
            <p:nvPr/>
          </p:nvGrpSpPr>
          <p:grpSpPr>
            <a:xfrm>
              <a:off x="1152993" y="2064781"/>
              <a:ext cx="7846422" cy="1848216"/>
              <a:chOff x="999866" y="1807055"/>
              <a:chExt cx="7846422" cy="184821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99866" y="1807055"/>
                <a:ext cx="7846422" cy="1848216"/>
                <a:chOff x="194041" y="2245147"/>
                <a:chExt cx="9034745" cy="2147323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041" y="2245147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749794" y="2691810"/>
                  <a:ext cx="8478992" cy="625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N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Ή; 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Ğng kłu cứu của k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Ğn, bồ câu 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a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ζ</a:t>
                  </a:r>
                  <a:endParaRPr lang="en-US" sz="29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033131" y="2772299"/>
                <a:ext cx="78131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Ǉrí 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ặt 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εΗ</a:t>
                </a:r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Ğc lá 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ả xuūg wư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ϐ </a:t>
                </a:r>
                <a:r>
                  <a:rPr lang="el-GR" sz="28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r>
                  <a:rPr lang="vi-VN" sz="28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K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28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Ğn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bám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vào</a:t>
                </a:r>
                <a:endParaRPr lang="en-US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166977" y="3588113"/>
              <a:ext cx="75364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εΗ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Ğc lá và </a:t>
              </a:r>
              <a:r>
                <a:rPr lang="el-GR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Δ;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 đư</a:t>
              </a:r>
              <a:r>
                <a:rPr lang="el-GR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ϑ Δ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bờ . </a:t>
              </a:r>
              <a:endParaRPr lang="en-US" sz="28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FF3399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8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999" y="4361"/>
            <a:ext cx="7662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oat,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oăt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2519558" y="983147"/>
            <a:ext cx="1969251" cy="1849056"/>
            <a:chOff x="3447002" y="870293"/>
            <a:chExt cx="2554417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=""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3" y="1332767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4589205" y="987972"/>
            <a:ext cx="1969250" cy="1849056"/>
            <a:chOff x="6206532" y="876726"/>
            <a:chExt cx="2554416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Freeform 14">
              <a:extLst>
                <a:ext uri="{FF2B5EF4-FFF2-40B4-BE49-F238E27FC236}">
                  <a16:creationId xmlns=""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453346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ăng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2519558" y="3038295"/>
            <a:ext cx="1969251" cy="1853705"/>
            <a:chOff x="3447002" y="3610256"/>
            <a:chExt cx="2554417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3" y="4196769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oat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4589205" y="3043120"/>
            <a:ext cx="1969250" cy="1853705"/>
            <a:chOff x="6206532" y="3616689"/>
            <a:chExt cx="2554416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189848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oăt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7127" y="82176"/>
            <a:ext cx="77432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i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2547" y="29939"/>
            <a:ext cx="480776" cy="52099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920900"/>
            <a:ext cx="644718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38" y="1390292"/>
            <a:ext cx="5301626" cy="341325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23323" y="1565753"/>
            <a:ext cx="2219898" cy="2580362"/>
          </a:xfrm>
          <a:prstGeom prst="cloudCallou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31377" y="1290180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32871" y="1290179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23323" y="1290178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723323" y="1290178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739431" y="1352680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723323" y="1290178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6" grpId="0" animBg="1"/>
      <p:bldP spid="6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32399" y="-10982"/>
            <a:ext cx="9290700" cy="14576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 sz="1050"/>
          </a:p>
        </p:txBody>
      </p:sp>
      <p:sp>
        <p:nvSpPr>
          <p:cNvPr id="3" name="Flowchart: Document 17"/>
          <p:cNvSpPr/>
          <p:nvPr/>
        </p:nvSpPr>
        <p:spPr>
          <a:xfrm>
            <a:off x="-32399" y="8069"/>
            <a:ext cx="9290700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1991343" y="229911"/>
            <a:ext cx="6120313" cy="76171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5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 TỪ CUỘC SỐNG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494726" y="-636558"/>
            <a:ext cx="1852225" cy="1722548"/>
            <a:chOff x="-2957976" y="-1125796"/>
            <a:chExt cx="2469633" cy="2296731"/>
          </a:xfrm>
        </p:grpSpPr>
        <p:sp>
          <p:nvSpPr>
            <p:cNvPr id="6" name="Oval 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val 6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25" y="133796"/>
            <a:ext cx="1006148" cy="83096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950" b="1" dirty="0">
                <a:solidFill>
                  <a:srgbClr val="FF006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00350" y="2035353"/>
            <a:ext cx="4800600" cy="731357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" name="Rectangle 10"/>
          <p:cNvSpPr/>
          <p:nvPr/>
        </p:nvSpPr>
        <p:spPr>
          <a:xfrm>
            <a:off x="2821132" y="2083628"/>
            <a:ext cx="4436918" cy="569573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3293805" y="2126059"/>
            <a:ext cx="3449781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D6687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</a:t>
            </a:r>
            <a:endParaRPr lang="en-US" sz="2700" b="1" dirty="0">
              <a:solidFill>
                <a:srgbClr val="D6687A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69291">
            <a:off x="2114550" y="2228851"/>
            <a:ext cx="892103" cy="65415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6"/>
          <p:cNvSpPr/>
          <p:nvPr/>
        </p:nvSpPr>
        <p:spPr>
          <a:xfrm rot="489815">
            <a:off x="2283038" y="2279049"/>
            <a:ext cx="653898" cy="51102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9" name="Group 18"/>
          <p:cNvGrpSpPr/>
          <p:nvPr/>
        </p:nvGrpSpPr>
        <p:grpSpPr>
          <a:xfrm>
            <a:off x="2525237" y="1945700"/>
            <a:ext cx="889337" cy="853790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20" name="Oval 19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Oval 20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55366" y="1912048"/>
            <a:ext cx="1056479" cy="854044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60813" y="3231453"/>
            <a:ext cx="3259469" cy="103656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5470" y="650516"/>
            <a:ext cx="7663835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777" y="600086"/>
            <a:ext cx="185609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800" dirty="0" err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iật</a:t>
            </a:r>
            <a:r>
              <a:rPr lang="en-US" sz="2800" dirty="0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2800" dirty="0">
              <a:solidFill>
                <a:srgbClr val="FF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3567" y="564515"/>
            <a:ext cx="206688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09412" y="588854"/>
            <a:ext cx="231447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7016" y="1306268"/>
            <a:ext cx="7715247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Nam.... ……..    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3555" y="170911"/>
            <a:ext cx="7911049" cy="461665"/>
            <a:chOff x="479325" y="82176"/>
            <a:chExt cx="791104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647127" y="82176"/>
              <a:ext cx="7743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thiện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9325" y="91802"/>
              <a:ext cx="480776" cy="42629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5470" y="2160724"/>
            <a:ext cx="7777385" cy="2360311"/>
            <a:chOff x="148253" y="1650177"/>
            <a:chExt cx="8955253" cy="274229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91140" y="2691810"/>
              <a:ext cx="8512366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Nam 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Ǉrí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w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wgay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ǟa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lƟ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giải</a:t>
              </a:r>
              <a:r>
                <a:rPr lang="en-US" sz="3000" b="1" dirty="0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788" y="1650177"/>
              <a:ext cx="1277421" cy="536379"/>
            </a:xfrm>
            <a:prstGeom prst="rect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   Viết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253" y="3345583"/>
              <a:ext cx="2887910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968206" y="576601"/>
            <a:ext cx="2041321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iúp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77" y="3609453"/>
            <a:ext cx="7392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23665" y="569384"/>
            <a:ext cx="98390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ứu</a:t>
            </a:r>
            <a:endParaRPr lang="en-US" sz="2800" dirty="0">
              <a:solidFill>
                <a:srgbClr val="0418A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1574 L -0.03559 0.01574 C -0.05156 0.01574 -0.06962 0.04413 -0.06962 0.06882 L -0.06962 0.124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841"/>
            <a:ext cx="9144000" cy="45474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2547" y="29939"/>
            <a:ext cx="8147827" cy="520995"/>
            <a:chOff x="242547" y="29939"/>
            <a:chExt cx="8147827" cy="520995"/>
          </a:xfrm>
        </p:grpSpPr>
        <p:sp>
          <p:nvSpPr>
            <p:cNvPr id="6" name="TextBox 5"/>
            <p:cNvSpPr txBox="1"/>
            <p:nvPr/>
          </p:nvSpPr>
          <p:spPr>
            <a:xfrm>
              <a:off x="647127" y="82176"/>
              <a:ext cx="7743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endParaRPr lang="en-US" sz="24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2547" y="29939"/>
              <a:ext cx="480776" cy="520995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6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4851" y="2241999"/>
            <a:ext cx="35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5814" y="0"/>
            <a:ext cx="6633145" cy="4978477"/>
            <a:chOff x="1614251" y="-24276"/>
            <a:chExt cx="6633145" cy="4978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251" y="0"/>
              <a:ext cx="2788557" cy="24228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724" y="-24276"/>
              <a:ext cx="2625076" cy="2280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600" y="2534881"/>
              <a:ext cx="2719857" cy="2419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852" y="2627579"/>
              <a:ext cx="2645070" cy="228080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96428" y="2236539"/>
              <a:ext cx="2029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2342" y="4508274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175" y="4536377"/>
              <a:ext cx="3150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1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7" y="828674"/>
            <a:ext cx="4050200" cy="3519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4795" y="1063856"/>
            <a:ext cx="361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0104" y="970337"/>
            <a:ext cx="3614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08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8597" y="797663"/>
            <a:ext cx="361463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13" y="613064"/>
            <a:ext cx="4185770" cy="363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3" y="613063"/>
            <a:ext cx="4088596" cy="3636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4552" y="878061"/>
            <a:ext cx="3614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8597" y="797663"/>
            <a:ext cx="35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199" y="2398444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13" y="613062"/>
            <a:ext cx="4217650" cy="3636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8597" y="1397999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chỗkiến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608" y="890339"/>
            <a:ext cx="3655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6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4851" y="2241999"/>
            <a:ext cx="35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87" y="0"/>
            <a:ext cx="6633145" cy="4978477"/>
            <a:chOff x="1614251" y="-24276"/>
            <a:chExt cx="6633145" cy="4978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251" y="0"/>
              <a:ext cx="2788557" cy="24228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724" y="-24276"/>
              <a:ext cx="2625076" cy="2280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600" y="2534881"/>
              <a:ext cx="2719857" cy="2419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852" y="2627579"/>
              <a:ext cx="2645070" cy="228080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96428" y="2236539"/>
              <a:ext cx="2029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2342" y="4508274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175" y="4536377"/>
              <a:ext cx="3150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6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509</Words>
  <Application>Microsoft Office PowerPoint</Application>
  <PresentationFormat>On-screen Show (16:9)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Times New Roman</vt:lpstr>
      <vt:lpstr>Arial Rounded MT Bold</vt:lpstr>
      <vt:lpstr>Calibri Light</vt:lpstr>
      <vt:lpstr>Lato</vt:lpstr>
      <vt:lpstr>HP001 4 hàng</vt:lpstr>
      <vt:lpstr>Calibri</vt:lpstr>
      <vt:lpstr>Arial-Rounded</vt:lpstr>
      <vt:lpstr>Quicksand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Dell</cp:lastModifiedBy>
  <cp:revision>599</cp:revision>
  <dcterms:modified xsi:type="dcterms:W3CDTF">2021-03-29T06:08:31Z</dcterms:modified>
</cp:coreProperties>
</file>