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32"/>
  </p:notesMasterIdLst>
  <p:sldIdLst>
    <p:sldId id="310" r:id="rId3"/>
    <p:sldId id="470" r:id="rId4"/>
    <p:sldId id="456" r:id="rId5"/>
    <p:sldId id="486" r:id="rId6"/>
    <p:sldId id="440" r:id="rId7"/>
    <p:sldId id="441" r:id="rId8"/>
    <p:sldId id="491" r:id="rId9"/>
    <p:sldId id="503" r:id="rId10"/>
    <p:sldId id="505" r:id="rId11"/>
    <p:sldId id="507" r:id="rId12"/>
    <p:sldId id="497" r:id="rId13"/>
    <p:sldId id="498" r:id="rId14"/>
    <p:sldId id="462" r:id="rId15"/>
    <p:sldId id="484" r:id="rId16"/>
    <p:sldId id="485" r:id="rId17"/>
    <p:sldId id="511" r:id="rId18"/>
    <p:sldId id="513" r:id="rId19"/>
    <p:sldId id="464" r:id="rId20"/>
    <p:sldId id="446" r:id="rId21"/>
    <p:sldId id="482" r:id="rId22"/>
    <p:sldId id="483" r:id="rId23"/>
    <p:sldId id="475" r:id="rId24"/>
    <p:sldId id="453" r:id="rId25"/>
    <p:sldId id="434" r:id="rId26"/>
    <p:sldId id="433" r:id="rId27"/>
    <p:sldId id="432" r:id="rId28"/>
    <p:sldId id="459" r:id="rId29"/>
    <p:sldId id="422" r:id="rId30"/>
    <p:sldId id="261" r:id="rId31"/>
  </p:sldIdLst>
  <p:sldSz cx="9144000" cy="5143500" type="screen16x9"/>
  <p:notesSz cx="6858000" cy="9144000"/>
  <p:embeddedFontLst>
    <p:embeddedFont>
      <p:font typeface="Quicksand Medium" panose="020B0604020202020204" charset="0"/>
      <p:regular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Arial-Rounded" panose="020B0500000000000000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Lato" panose="020B060402020202020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Arial Black" panose="020B0A04020102020204" pitchFamily="34" charset="0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518E"/>
    <a:srgbClr val="002F8E"/>
    <a:srgbClr val="FF3399"/>
    <a:srgbClr val="CC0099"/>
    <a:srgbClr val="FF3B3B"/>
    <a:srgbClr val="E14B84"/>
    <a:srgbClr val="D4588D"/>
    <a:srgbClr val="159BFF"/>
    <a:srgbClr val="8E4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281" autoAdjust="0"/>
    <p:restoredTop sz="94306" autoAdjust="0"/>
  </p:normalViewPr>
  <p:slideViewPr>
    <p:cSldViewPr snapToGrid="0">
      <p:cViewPr varScale="1">
        <p:scale>
          <a:sx n="70" d="100"/>
          <a:sy n="70" d="100"/>
        </p:scale>
        <p:origin x="48" y="3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5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7" r:id="rId5"/>
    <p:sldLayoutId id="214748367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AutoShape 8" descr="Water droplets"/>
          <p:cNvSpPr>
            <a:spLocks noChangeArrowheads="1"/>
          </p:cNvSpPr>
          <p:nvPr/>
        </p:nvSpPr>
        <p:spPr bwMode="auto">
          <a:xfrm>
            <a:off x="650240" y="518160"/>
            <a:ext cx="7924800" cy="96774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latin typeface="Arial Black" pitchFamily="34" charset="0"/>
                <a:cs typeface="Times New Roman" pitchFamily="18" charset="0"/>
              </a:rPr>
              <a:t>LỚP 1C CHÀO MỪNG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latin typeface="Arial Black" pitchFamily="34" charset="0"/>
                <a:cs typeface="Times New Roman" pitchFamily="18" charset="0"/>
              </a:rPr>
              <a:t>QUÝ THẦY CÔ ĐẾN DỰ GIỜ</a:t>
            </a:r>
          </a:p>
        </p:txBody>
      </p:sp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2247900" y="1657350"/>
            <a:ext cx="46482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Môn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Tiếng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Việt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45677" y="2400597"/>
            <a:ext cx="4572000" cy="484748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1200" y="3230002"/>
            <a:ext cx="4572000" cy="484748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Phạm</a:t>
            </a:r>
            <a:r>
              <a:rPr lang="en-US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Hiền</a:t>
            </a:r>
            <a:r>
              <a:rPr lang="en-US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2376" y="339543"/>
            <a:ext cx="3685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7532" y="1115991"/>
            <a:ext cx="7230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8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454820" y="1091779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169795" y="1566716"/>
            <a:ext cx="175709" cy="539491"/>
            <a:chOff x="8299525" y="1442232"/>
            <a:chExt cx="175709" cy="539491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 flipH="1">
            <a:off x="7986045" y="1088017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674511" y="1574852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16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33047" y="30776"/>
            <a:ext cx="31582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0" y="483889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smtClean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                      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00750" y="30776"/>
            <a:ext cx="30632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</a:t>
            </a:r>
            <a:r>
              <a:rPr lang="en-US" sz="2000" dirty="0" smtClean="0">
                <a:solidFill>
                  <a:srgbClr val="7030A0"/>
                </a:solidFill>
              </a:rPr>
              <a:t>hia </a:t>
            </a:r>
            <a:r>
              <a:rPr lang="en-US" sz="2000" dirty="0" err="1" smtClean="0">
                <a:solidFill>
                  <a:srgbClr val="7030A0"/>
                </a:solidFill>
              </a:rPr>
              <a:t>đoạn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49213" y="500697"/>
            <a:ext cx="339407" cy="38324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1"/>
          <p:cNvSpPr/>
          <p:nvPr/>
        </p:nvSpPr>
        <p:spPr>
          <a:xfrm>
            <a:off x="80009" y="3074669"/>
            <a:ext cx="387985" cy="36925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745" y="1960879"/>
            <a:ext cx="386875" cy="45402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84195" y="1566716"/>
            <a:ext cx="175709" cy="539491"/>
            <a:chOff x="8299525" y="1442232"/>
            <a:chExt cx="175709" cy="539491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407545" y="2679236"/>
            <a:ext cx="175709" cy="539491"/>
            <a:chOff x="8299525" y="1442232"/>
            <a:chExt cx="175709" cy="539491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758193" y="4523276"/>
            <a:ext cx="175709" cy="539491"/>
            <a:chOff x="8299525" y="1442232"/>
            <a:chExt cx="175709" cy="539491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374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33047" y="30776"/>
            <a:ext cx="31582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0" y="483889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smtClean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-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                       </a:t>
            </a:r>
          </a:p>
          <a:p>
            <a:pPr algn="just"/>
            <a:r>
              <a:rPr lang="en-US" sz="2400" dirty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00750" y="30776"/>
            <a:ext cx="30632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Luyện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nối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tiếp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đoạn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49213" y="500697"/>
            <a:ext cx="339407" cy="38324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1"/>
          <p:cNvSpPr/>
          <p:nvPr/>
        </p:nvSpPr>
        <p:spPr>
          <a:xfrm>
            <a:off x="80009" y="3074669"/>
            <a:ext cx="387985" cy="36925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12273" y="1960879"/>
            <a:ext cx="386875" cy="45402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97123" y="1566716"/>
            <a:ext cx="175709" cy="539491"/>
            <a:chOff x="8299525" y="1442232"/>
            <a:chExt cx="175709" cy="539491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497529" y="2679236"/>
            <a:ext cx="175709" cy="539491"/>
            <a:chOff x="8299525" y="1442232"/>
            <a:chExt cx="175709" cy="539491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838577" y="4191692"/>
            <a:ext cx="175709" cy="539491"/>
            <a:chOff x="8299525" y="1442232"/>
            <a:chExt cx="175709" cy="539491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699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083419"/>
            <a:ext cx="798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lang="en-US" sz="24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45" y="0"/>
            <a:ext cx="7787718" cy="397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6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54" y="0"/>
            <a:ext cx="8197518" cy="4188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6343" y="2372062"/>
            <a:ext cx="46045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phó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24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7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53" y="187890"/>
            <a:ext cx="8911947" cy="4955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2521" y="2250196"/>
            <a:ext cx="4008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gười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chuyên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24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69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33047" y="30776"/>
            <a:ext cx="31582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0" y="483889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smtClean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-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                       </a:t>
            </a:r>
          </a:p>
          <a:p>
            <a:pPr algn="just"/>
            <a:r>
              <a:rPr lang="en-US" sz="2400" dirty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49213" y="500697"/>
            <a:ext cx="339407" cy="38324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1"/>
          <p:cNvSpPr/>
          <p:nvPr/>
        </p:nvSpPr>
        <p:spPr>
          <a:xfrm>
            <a:off x="80009" y="3074669"/>
            <a:ext cx="387985" cy="36925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12273" y="1960879"/>
            <a:ext cx="386875" cy="45402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97123" y="1566716"/>
            <a:ext cx="175709" cy="539491"/>
            <a:chOff x="8299525" y="1442232"/>
            <a:chExt cx="175709" cy="539491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497529" y="2679236"/>
            <a:ext cx="175709" cy="539491"/>
            <a:chOff x="8299525" y="1442232"/>
            <a:chExt cx="175709" cy="539491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245745" y="4191692"/>
            <a:ext cx="175709" cy="539491"/>
            <a:chOff x="8299525" y="1442232"/>
            <a:chExt cx="175709" cy="539491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5751374" y="30776"/>
            <a:ext cx="33926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Luyện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đoạn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theo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nhóm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33047" y="30776"/>
            <a:ext cx="31582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0" y="483889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smtClean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-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                       </a:t>
            </a:r>
          </a:p>
          <a:p>
            <a:pPr algn="just"/>
            <a:r>
              <a:rPr lang="en-US" sz="2400" dirty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solidFill>
                  <a:srgbClr val="002F8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49213" y="500697"/>
            <a:ext cx="339407" cy="38324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1"/>
          <p:cNvSpPr/>
          <p:nvPr/>
        </p:nvSpPr>
        <p:spPr>
          <a:xfrm>
            <a:off x="80009" y="3074669"/>
            <a:ext cx="387985" cy="36925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12273" y="1960879"/>
            <a:ext cx="386875" cy="45402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97123" y="1566716"/>
            <a:ext cx="175709" cy="539491"/>
            <a:chOff x="8299525" y="1442232"/>
            <a:chExt cx="175709" cy="539491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497529" y="2679236"/>
            <a:ext cx="175709" cy="539491"/>
            <a:chOff x="8299525" y="1442232"/>
            <a:chExt cx="175709" cy="539491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245745" y="4191692"/>
            <a:ext cx="175709" cy="539491"/>
            <a:chOff x="8299525" y="1442232"/>
            <a:chExt cx="175709" cy="539491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6555215" y="30776"/>
            <a:ext cx="20425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Thi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 </a:t>
            </a:r>
            <a:r>
              <a:rPr lang="en-US" sz="2000" dirty="0" err="1" smtClean="0">
                <a:solidFill>
                  <a:srgbClr val="7030A0"/>
                </a:solidFill>
              </a:rPr>
              <a:t>nhóm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8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2321" y="72796"/>
            <a:ext cx="8230949" cy="5539662"/>
            <a:chOff x="1036932" y="-69704"/>
            <a:chExt cx="7389024" cy="5539662"/>
          </a:xfrm>
        </p:grpSpPr>
        <p:sp>
          <p:nvSpPr>
            <p:cNvPr id="6" name="TextBox 5"/>
            <p:cNvSpPr txBox="1"/>
            <p:nvPr/>
          </p:nvSpPr>
          <p:spPr>
            <a:xfrm>
              <a:off x="2535997" y="-69704"/>
              <a:ext cx="363913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Kiến</a:t>
              </a:r>
              <a:r>
                <a:rPr lang="en-US" altLang="zh-CN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chim</a:t>
              </a:r>
              <a:r>
                <a:rPr lang="en-US" altLang="zh-CN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bồ</a:t>
              </a:r>
              <a:r>
                <a:rPr lang="en-US" altLang="zh-CN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endPara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49756" y="4454504"/>
              <a:ext cx="17784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en-US" sz="2000" dirty="0">
                <a:solidFill>
                  <a:srgbClr val="002060"/>
                </a:solidFill>
              </a:endParaRPr>
            </a:p>
          </p:txBody>
        </p:sp>
        <p:sp>
          <p:nvSpPr>
            <p:cNvPr id="14" name="Text Box 1"/>
            <p:cNvSpPr txBox="1"/>
            <p:nvPr/>
          </p:nvSpPr>
          <p:spPr>
            <a:xfrm>
              <a:off x="1036932" y="437811"/>
              <a:ext cx="7389024" cy="5032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</a:t>
              </a:r>
              <a:r>
                <a:rPr lang="en-US" sz="23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3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con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rơi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vẫy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- 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just"/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trí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bám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leo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r>
                <a:rPr lang="en-US" sz="23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</a:p>
            <a:p>
              <a:pPr algn="just"/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3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3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thợ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săn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Ngay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lập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tức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bò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ta.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thợ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săn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giật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bay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3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3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3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- 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sz="23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   - 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thoát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chết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3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( </a:t>
              </a:r>
              <a:r>
                <a:rPr lang="en-US" sz="23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Ê- </a:t>
              </a:r>
              <a:r>
                <a:rPr lang="en-US" sz="23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dốp</a:t>
              </a:r>
              <a:r>
                <a:rPr lang="en-US" sz="23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  <a:p>
              <a:pPr algn="just"/>
              <a:endPara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                  </a:t>
              </a:r>
              <a:endPara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555215" y="30776"/>
            <a:ext cx="20425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Thi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toàn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bài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48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34989" y="11108"/>
            <a:ext cx="7177908" cy="5203566"/>
            <a:chOff x="1934989" y="11108"/>
            <a:chExt cx="7177908" cy="52035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41999" y="11108"/>
              <a:ext cx="5570898" cy="513239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934989" y="3060238"/>
              <a:ext cx="6013004" cy="2154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rơi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vẫy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- 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just"/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trí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bám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leo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1491" y="119860"/>
              <a:ext cx="277191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Kiến</a:t>
              </a:r>
              <a:r>
                <a:rPr lang="en-US" altLang="zh-CN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chim</a:t>
              </a:r>
              <a:r>
                <a:rPr lang="en-US" altLang="zh-CN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bồ</a:t>
              </a:r>
              <a:r>
                <a:rPr lang="en-US" altLang="zh-CN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endPara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722790" y="89549"/>
            <a:ext cx="2690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en-US" sz="2400" dirty="0" err="1" smtClean="0">
                <a:solidFill>
                  <a:schemeClr val="tx1"/>
                </a:solidFill>
              </a:rPr>
              <a:t>Trả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câu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hỏi</a:t>
            </a:r>
            <a:r>
              <a:rPr lang="en-US" sz="2400" dirty="0" smtClean="0">
                <a:solidFill>
                  <a:schemeClr val="tx1"/>
                </a:solidFill>
              </a:rPr>
              <a:t>                                           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633609" y="3500826"/>
            <a:ext cx="5182632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Callout 3"/>
          <p:cNvSpPr/>
          <p:nvPr/>
        </p:nvSpPr>
        <p:spPr>
          <a:xfrm>
            <a:off x="438411" y="629654"/>
            <a:ext cx="2443169" cy="2113593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12" y="2724137"/>
            <a:ext cx="1822878" cy="2019752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716476" y="648765"/>
            <a:ext cx="1586923" cy="210966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303399" y="4532259"/>
            <a:ext cx="5512842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044087" y="4859805"/>
            <a:ext cx="4015519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524000" y="73407"/>
            <a:ext cx="410989" cy="389048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6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59930" y="119860"/>
            <a:ext cx="27350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 THẦM ĐOẠN 2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22790" y="68529"/>
            <a:ext cx="2690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en-US" sz="2400" dirty="0" err="1" smtClean="0">
                <a:solidFill>
                  <a:schemeClr val="tx1"/>
                </a:solidFill>
              </a:rPr>
              <a:t>Trả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câu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hỏi</a:t>
            </a:r>
            <a:r>
              <a:rPr lang="en-US" sz="2400" dirty="0" smtClean="0">
                <a:solidFill>
                  <a:schemeClr val="tx1"/>
                </a:solidFill>
              </a:rPr>
              <a:t>                                         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187592" y="629655"/>
            <a:ext cx="1586923" cy="210966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50" y="3066037"/>
            <a:ext cx="1822878" cy="20197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12301" y="899659"/>
            <a:ext cx="5855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67874" y="3063197"/>
            <a:ext cx="5855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400" dirty="0">
              <a:solidFill>
                <a:srgbClr val="FF3399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1138329" y="648766"/>
            <a:ext cx="1586923" cy="210966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2301" y="3063197"/>
            <a:ext cx="5855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400" dirty="0">
              <a:solidFill>
                <a:srgbClr val="FF3399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24000" y="73407"/>
            <a:ext cx="410989" cy="389048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9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291599" y="71720"/>
            <a:ext cx="2690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en-US" sz="2400" dirty="0" err="1" smtClean="0">
                <a:solidFill>
                  <a:schemeClr val="tx1"/>
                </a:solidFill>
              </a:rPr>
              <a:t>Trả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câu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hỏi</a:t>
            </a:r>
            <a:r>
              <a:rPr lang="en-US" sz="2400" dirty="0" smtClean="0">
                <a:solidFill>
                  <a:schemeClr val="tx1"/>
                </a:solidFill>
              </a:rPr>
              <a:t>                                         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2949" y="1538994"/>
            <a:ext cx="3917635" cy="1754326"/>
          </a:xfrm>
          <a:prstGeom prst="rect">
            <a:avLst/>
          </a:prstGeom>
          <a:solidFill>
            <a:srgbClr val="FFE48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hoạn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nạn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754231" y="611826"/>
            <a:ext cx="1938080" cy="210966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51" y="2780824"/>
            <a:ext cx="2226247" cy="201975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082503" y="89537"/>
            <a:ext cx="410989" cy="389048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2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Viết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9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73267" y="1319645"/>
            <a:ext cx="7512839" cy="1664805"/>
            <a:chOff x="119232" y="1438628"/>
            <a:chExt cx="8826648" cy="21944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1438628"/>
              <a:ext cx="8641080" cy="80010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2604249"/>
              <a:ext cx="8747760" cy="80997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flipH="1">
              <a:off x="119232" y="1588863"/>
              <a:ext cx="1099787" cy="1054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 dirty="0" smtClean="0">
                  <a:solidFill>
                    <a:srgbClr val="002060"/>
                  </a:solidFill>
                  <a:latin typeface="HP001 4 hàng" panose="020B0603050302020204" pitchFamily="34" charset="0"/>
                </a:rPr>
                <a:t>O</a:t>
              </a:r>
              <a:endParaRPr lang="en-US" sz="4600" b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119841" y="3024553"/>
              <a:ext cx="568360" cy="60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HP001 4 hàng" panose="020B0603050302020204" pitchFamily="34" charset="0"/>
                </a:rPr>
                <a:t>O</a:t>
              </a:r>
              <a:endParaRPr lang="en-US" sz="2400" b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 flipH="1">
            <a:off x="3271476" y="2522785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O</a:t>
            </a:r>
            <a:endParaRPr lang="en-US" sz="24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7494569" y="2526875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Ô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3244592" y="1434227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O</a:t>
            </a:r>
            <a:endParaRPr lang="en-US" sz="4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331505" y="1424488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Ô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7415356" y="1424489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Ô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5370496" y="2523692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Ô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35693" y="374997"/>
            <a:ext cx="1147324" cy="646331"/>
            <a:chOff x="1252329" y="361310"/>
            <a:chExt cx="1147324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660348" y="361310"/>
              <a:ext cx="7393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252329" y="471329"/>
              <a:ext cx="480776" cy="42629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1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9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75722" y="1479504"/>
            <a:ext cx="7464402" cy="2124344"/>
            <a:chOff x="875722" y="1253081"/>
            <a:chExt cx="7464402" cy="2124344"/>
          </a:xfrm>
        </p:grpSpPr>
        <p:grpSp>
          <p:nvGrpSpPr>
            <p:cNvPr id="2" name="Group 1"/>
            <p:cNvGrpSpPr/>
            <p:nvPr/>
          </p:nvGrpSpPr>
          <p:grpSpPr>
            <a:xfrm>
              <a:off x="875722" y="1253081"/>
              <a:ext cx="7464402" cy="2124344"/>
              <a:chOff x="875722" y="1253081"/>
              <a:chExt cx="7464402" cy="212434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918086" y="1253081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918086" y="2301963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/>
              <p:cNvSpPr txBox="1"/>
              <p:nvPr/>
            </p:nvSpPr>
            <p:spPr>
              <a:xfrm flipH="1">
                <a:off x="875722" y="1598336"/>
                <a:ext cx="16420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 η</a:t>
                </a:r>
                <a:r>
                  <a:rPr lang="en-US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a</a:t>
                </a:r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ζ </a:t>
                </a:r>
                <a:r>
                  <a:rPr lang="en-US" sz="2400" b="1" dirty="0" err="1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Ǉrí</a:t>
                </a:r>
                <a:endPara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 flipH="1">
              <a:off x="3346825" y="1586604"/>
              <a:ext cx="1686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η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a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Ǉrí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flipH="1">
              <a:off x="5947560" y="1586234"/>
              <a:ext cx="1705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η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a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Ǉrí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flipH="1">
              <a:off x="931255" y="2627795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ợ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săn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3544560" y="2627795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ợ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săn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6082345" y="2629969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ợ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săn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23092" y="360382"/>
            <a:ext cx="2886872" cy="646331"/>
            <a:chOff x="1623092" y="360382"/>
            <a:chExt cx="2886872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2183686" y="360382"/>
              <a:ext cx="23262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623092" y="438641"/>
              <a:ext cx="535300" cy="53631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2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83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76491" y="138843"/>
            <a:ext cx="7278447" cy="520995"/>
            <a:chOff x="1476491" y="138843"/>
            <a:chExt cx="7278447" cy="520995"/>
          </a:xfrm>
        </p:grpSpPr>
        <p:sp>
          <p:nvSpPr>
            <p:cNvPr id="4" name="TextBox 3"/>
            <p:cNvSpPr txBox="1"/>
            <p:nvPr/>
          </p:nvSpPr>
          <p:spPr>
            <a:xfrm>
              <a:off x="1716879" y="161069"/>
              <a:ext cx="70380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 ở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mục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476491" y="138843"/>
              <a:ext cx="480776" cy="520995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4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72965" y="1427917"/>
            <a:ext cx="7593874" cy="2360311"/>
            <a:chOff x="194040" y="1650177"/>
            <a:chExt cx="8743950" cy="274229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40" y="224514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49794" y="2701929"/>
              <a:ext cx="8082518" cy="607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K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Η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Ğn bò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Α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Ğn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ε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ỗ wgưƟ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κ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ợ săn và </a:t>
              </a:r>
              <a:r>
                <a:rPr lang="vi-VN" sz="2800" b="1" dirty="0" smtClean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cắn</a:t>
              </a:r>
              <a:r>
                <a:rPr lang="en-US" sz="2800" b="1" dirty="0" smtClean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vi-VN" sz="2800" b="1" dirty="0" smtClean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vào</a:t>
              </a:r>
              <a:endParaRPr lang="en-US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4788" y="1650177"/>
              <a:ext cx="1277421" cy="536379"/>
            </a:xfrm>
            <a:prstGeom prst="rect">
              <a:avLst/>
            </a:prstGeom>
            <a:solidFill>
              <a:srgbClr val="00924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bg1"/>
                  </a:solidFill>
                </a:rPr>
                <a:t>   Viết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26329" y="785056"/>
            <a:ext cx="8219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(….                            )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4168" y="821923"/>
            <a:ext cx="25811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ắn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  <a:endParaRPr lang="en-US" sz="2200" dirty="0">
              <a:solidFill>
                <a:srgbClr val="0418A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2965" y="2906817"/>
            <a:ext cx="7019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</a:t>
            </a:r>
            <a:r>
              <a:rPr lang="vi-VN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ân a</a:t>
            </a:r>
            <a:r>
              <a:rPr lang="el-GR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ζ </a:t>
            </a:r>
            <a:r>
              <a:rPr lang="vi-VN" sz="2800" b="1" dirty="0" smtClean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Ǉa.</a:t>
            </a:r>
            <a:endParaRPr lang="en-US" sz="2800" b="1" dirty="0">
              <a:solidFill>
                <a:srgbClr val="002F8E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82" y="1097280"/>
            <a:ext cx="7598786" cy="4046220"/>
          </a:xfrm>
          <a:prstGeom prst="rect">
            <a:avLst/>
          </a:prstGeom>
        </p:spPr>
      </p:pic>
      <p:sp>
        <p:nvSpPr>
          <p:cNvPr id="6" name="矩形 8"/>
          <p:cNvSpPr/>
          <p:nvPr/>
        </p:nvSpPr>
        <p:spPr>
          <a:xfrm>
            <a:off x="699248" y="94389"/>
            <a:ext cx="8444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sát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cho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biết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bức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nhắc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tới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thiên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tai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nào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lang="zh-CN" alt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322730" y="122577"/>
            <a:ext cx="376518" cy="371922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1861541" y="465619"/>
            <a:ext cx="5057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Những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người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?</a:t>
            </a:r>
            <a:endParaRPr lang="zh-CN" alt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16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32399" y="-10982"/>
            <a:ext cx="9290700" cy="145766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0B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/>
            <a:endParaRPr lang="en-US" sz="1050"/>
          </a:p>
        </p:txBody>
      </p:sp>
      <p:sp>
        <p:nvSpPr>
          <p:cNvPr id="4" name="TextBox 3"/>
          <p:cNvSpPr txBox="1"/>
          <p:nvPr/>
        </p:nvSpPr>
        <p:spPr>
          <a:xfrm>
            <a:off x="2825327" y="471063"/>
            <a:ext cx="6120313" cy="761711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/>
            <a:r>
              <a:rPr lang="en-US" sz="4500" b="1" dirty="0" err="1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Kiến</a:t>
            </a:r>
            <a:r>
              <a:rPr lang="en-US" sz="4500" b="1" dirty="0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500" b="1" dirty="0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500" b="1" dirty="0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4500" b="1" dirty="0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4500" b="1" dirty="0">
              <a:ln w="3175">
                <a:solidFill>
                  <a:schemeClr val="bg1"/>
                </a:solidFill>
              </a:ln>
              <a:solidFill>
                <a:srgbClr val="00006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2821132" y="2083628"/>
            <a:ext cx="4436918" cy="569573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spcCol="0"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321675" y="603367"/>
            <a:ext cx="2361361" cy="561656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/>
            <a:r>
              <a:rPr lang="en-US" sz="3200" b="1" u="sng" dirty="0" err="1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b="1" u="sng" dirty="0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u="sng" dirty="0" err="1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3200" b="1" u="sng" dirty="0" smtClean="0">
                <a:ln w="3175">
                  <a:solidFill>
                    <a:schemeClr val="bg1"/>
                  </a:solidFill>
                </a:ln>
                <a:solidFill>
                  <a:srgbClr val="00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b="1" u="sng" dirty="0">
              <a:ln w="3175">
                <a:solidFill>
                  <a:schemeClr val="bg1"/>
                </a:solidFill>
              </a:ln>
              <a:solidFill>
                <a:srgbClr val="00006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3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7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43278" y="30776"/>
            <a:ext cx="342433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386080" y="605809"/>
            <a:ext cx="824435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( 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88764" y="30776"/>
            <a:ext cx="12105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mẫu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33047" y="30776"/>
            <a:ext cx="31582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0" y="483889"/>
            <a:ext cx="9144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1)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2)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4)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smtClean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5)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6)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7)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8)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9)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10)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-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11)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                              </a:t>
            </a:r>
            <a:r>
              <a:rPr lang="en-US" sz="23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                  (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07760" y="30776"/>
            <a:ext cx="2641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nối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tiếp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câu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lần</a:t>
            </a:r>
            <a:r>
              <a:rPr lang="en-US" sz="2000" dirty="0" smtClean="0">
                <a:solidFill>
                  <a:srgbClr val="7030A0"/>
                </a:solidFill>
              </a:rPr>
              <a:t> 1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9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66136" y="339543"/>
            <a:ext cx="3425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54252" y="1678679"/>
            <a:ext cx="36154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36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3600" b="1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600" b="1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endParaRPr lang="en-US" sz="3600" b="1" dirty="0" smtClean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3600" b="1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endParaRPr lang="en-US" sz="3600" b="1" dirty="0" smtClean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3600" b="1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9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33047" y="30776"/>
            <a:ext cx="31582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0" y="483889"/>
            <a:ext cx="9144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1)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2)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4)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smtClean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5)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6)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7)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8)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9)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10)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-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11)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                              </a:t>
            </a:r>
            <a:r>
              <a:rPr lang="en-US" sz="23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                  (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07760" y="30776"/>
            <a:ext cx="2641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nối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tiếp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câu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lần</a:t>
            </a:r>
            <a:r>
              <a:rPr lang="en-US" sz="2000" dirty="0" smtClean="0">
                <a:solidFill>
                  <a:srgbClr val="7030A0"/>
                </a:solidFill>
              </a:rPr>
              <a:t> 2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1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5740</TotalTime>
  <Words>1805</Words>
  <Application>Microsoft Office PowerPoint</Application>
  <PresentationFormat>On-screen Show (16:9)</PresentationFormat>
  <Paragraphs>192</Paragraphs>
  <Slides>29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Quicksand Medium</vt:lpstr>
      <vt:lpstr>HP001 4 hàng</vt:lpstr>
      <vt:lpstr>Arial-Rounded</vt:lpstr>
      <vt:lpstr>Calibri</vt:lpstr>
      <vt:lpstr>Lato</vt:lpstr>
      <vt:lpstr>Calibri Light</vt:lpstr>
      <vt:lpstr>Arial Black</vt:lpstr>
      <vt:lpstr>Arial</vt:lpstr>
      <vt:lpstr>Times New Roman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Dell</cp:lastModifiedBy>
  <cp:revision>653</cp:revision>
  <dcterms:modified xsi:type="dcterms:W3CDTF">2024-03-17T09:46:45Z</dcterms:modified>
</cp:coreProperties>
</file>