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26" r:id="rId4"/>
  </p:sldMasterIdLst>
  <p:notesMasterIdLst>
    <p:notesMasterId r:id="rId23"/>
  </p:notesMasterIdLst>
  <p:sldIdLst>
    <p:sldId id="284" r:id="rId5"/>
    <p:sldId id="268" r:id="rId6"/>
    <p:sldId id="258" r:id="rId7"/>
    <p:sldId id="257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85" r:id="rId17"/>
    <p:sldId id="276" r:id="rId18"/>
    <p:sldId id="277" r:id="rId19"/>
    <p:sldId id="278" r:id="rId20"/>
    <p:sldId id="279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8F51E-0069-4979-BCA7-3EF1A176C636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E918D-7878-4529-991B-A7B3287E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E918D-7878-4529-991B-A7B3287ED5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22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Đây</a:t>
            </a:r>
            <a:r>
              <a:rPr lang="en-US" baseline="0" dirty="0"/>
              <a:t> chỉ là gợi ý GV đưa ra sau khi GV đã trả lời xong. HĐ này GV nên tổ chức thi đua trên bảng lớp hoặc bảng nhóm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E918D-7878-4529-991B-A7B3287ED5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3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20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86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63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90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83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67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71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29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72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3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51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45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53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31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1524000"/>
            <a:ext cx="8128000" cy="1879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5000"/>
              </a:lnSpc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48467" y="4076700"/>
            <a:ext cx="7814733" cy="12573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DF47D-A372-497A-B5E2-278B2A6F12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3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DF248-31CD-4D39-BD5A-ECDB8AB126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41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2A7A1-7703-4A1B-894A-822FD26EE4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09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514600"/>
            <a:ext cx="508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14600"/>
            <a:ext cx="508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E876A-548A-46C3-B64B-575982DCC5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49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B92C3-D1FB-4635-9162-AE3CC78361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36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AEC9E-11F8-480B-9550-23860AE640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01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89B1D-F829-42F7-9F5F-A958A347CE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0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55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51FD9-44F3-4477-95B0-8C95B8BC31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81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5A6F6-5EC6-4473-A494-4524683F40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72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2E03F-FAB2-4754-B41E-99BA186FB1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324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533400"/>
            <a:ext cx="25908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33400"/>
            <a:ext cx="75692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0B575-AFCB-459F-8DB1-3AAAAC1A5F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05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29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6677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92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87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530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04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68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7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86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00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2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22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9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2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3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07/03/2023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4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1036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514600"/>
            <a:ext cx="10363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87DCA5-5797-41B4-AD4C-1EE5426CA51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FormatShape" descr="SKIING" hidden="1"/>
          <p:cNvSpPr>
            <a:spLocks noChangeArrowheads="1"/>
          </p:cNvSpPr>
          <p:nvPr/>
        </p:nvSpPr>
        <p:spPr bwMode="auto">
          <a:xfrm>
            <a:off x="-1778000" y="1701800"/>
            <a:ext cx="15748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1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1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2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4.xml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microsoft.com/office/2007/relationships/hdphoto" Target="../media/hdphoto2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20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9.wdp"/><Relationship Id="rId18" Type="http://schemas.openxmlformats.org/officeDocument/2006/relationships/image" Target="../media/image51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12" Type="http://schemas.openxmlformats.org/officeDocument/2006/relationships/image" Target="../media/image48.png"/><Relationship Id="rId17" Type="http://schemas.microsoft.com/office/2007/relationships/hdphoto" Target="../media/hdphoto31.wdp"/><Relationship Id="rId2" Type="http://schemas.openxmlformats.org/officeDocument/2006/relationships/image" Target="../media/image43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11" Type="http://schemas.microsoft.com/office/2007/relationships/hdphoto" Target="../media/hdphoto28.wdp"/><Relationship Id="rId5" Type="http://schemas.microsoft.com/office/2007/relationships/hdphoto" Target="../media/hdphoto25.wdp"/><Relationship Id="rId15" Type="http://schemas.microsoft.com/office/2007/relationships/hdphoto" Target="../media/hdphoto30.wdp"/><Relationship Id="rId10" Type="http://schemas.openxmlformats.org/officeDocument/2006/relationships/image" Target="../media/image47.png"/><Relationship Id="rId19" Type="http://schemas.microsoft.com/office/2007/relationships/hdphoto" Target="../media/hdphoto32.wdp"/><Relationship Id="rId4" Type="http://schemas.openxmlformats.org/officeDocument/2006/relationships/image" Target="../media/image44.png"/><Relationship Id="rId9" Type="http://schemas.microsoft.com/office/2007/relationships/hdphoto" Target="../media/hdphoto27.wdp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8.xml"/><Relationship Id="rId26" Type="http://schemas.microsoft.com/office/2007/relationships/hdphoto" Target="../media/hdphoto8.wdp"/><Relationship Id="rId3" Type="http://schemas.openxmlformats.org/officeDocument/2006/relationships/slideLayout" Target="../slideLayouts/slideLayout13.xml"/><Relationship Id="rId21" Type="http://schemas.openxmlformats.org/officeDocument/2006/relationships/slide" Target="slide10.xml"/><Relationship Id="rId7" Type="http://schemas.openxmlformats.org/officeDocument/2006/relationships/image" Target="../media/image5.png"/><Relationship Id="rId12" Type="http://schemas.openxmlformats.org/officeDocument/2006/relationships/slide" Target="slide6.xml"/><Relationship Id="rId17" Type="http://schemas.microsoft.com/office/2007/relationships/hdphoto" Target="../media/hdphoto5.wdp"/><Relationship Id="rId25" Type="http://schemas.openxmlformats.org/officeDocument/2006/relationships/image" Target="../media/image11.png"/><Relationship Id="rId33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6.wdp"/><Relationship Id="rId29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slide" Target="slide7.xml"/><Relationship Id="rId32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slide" Target="slide5.xml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6.png"/><Relationship Id="rId19" Type="http://schemas.openxmlformats.org/officeDocument/2006/relationships/image" Target="../media/image9.png"/><Relationship Id="rId31" Type="http://schemas.openxmlformats.org/officeDocument/2006/relationships/image" Target="../media/image14.png"/><Relationship Id="rId4" Type="http://schemas.openxmlformats.org/officeDocument/2006/relationships/image" Target="../media/image3.jpg"/><Relationship Id="rId9" Type="http://schemas.openxmlformats.org/officeDocument/2006/relationships/slide" Target="slide9.xml"/><Relationship Id="rId14" Type="http://schemas.microsoft.com/office/2007/relationships/hdphoto" Target="../media/hdphoto4.wdp"/><Relationship Id="rId22" Type="http://schemas.openxmlformats.org/officeDocument/2006/relationships/image" Target="../media/image10.png"/><Relationship Id="rId27" Type="http://schemas.openxmlformats.org/officeDocument/2006/relationships/image" Target="../media/image12.png"/><Relationship Id="rId30" Type="http://schemas.microsoft.com/office/2007/relationships/hdphoto" Target="../media/hdphoto10.wdp"/><Relationship Id="rId8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8.png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microsoft.com/office/2007/relationships/hdphoto" Target="../media/hdphoto17.wdp"/><Relationship Id="rId3" Type="http://schemas.openxmlformats.org/officeDocument/2006/relationships/image" Target="../media/image4.png"/><Relationship Id="rId21" Type="http://schemas.microsoft.com/office/2007/relationships/hdphoto" Target="../media/hdphoto18.wdp"/><Relationship Id="rId7" Type="http://schemas.openxmlformats.org/officeDocument/2006/relationships/slide" Target="slide9.xml"/><Relationship Id="rId12" Type="http://schemas.microsoft.com/office/2007/relationships/hdphoto" Target="../media/hdphoto15.wdp"/><Relationship Id="rId17" Type="http://schemas.openxmlformats.org/officeDocument/2006/relationships/image" Target="../media/image23.png"/><Relationship Id="rId2" Type="http://schemas.openxmlformats.org/officeDocument/2006/relationships/image" Target="../media/image3.jpg"/><Relationship Id="rId16" Type="http://schemas.openxmlformats.org/officeDocument/2006/relationships/slide" Target="slide8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24" Type="http://schemas.microsoft.com/office/2007/relationships/hdphoto" Target="../media/hdphoto19.wdp"/><Relationship Id="rId5" Type="http://schemas.openxmlformats.org/officeDocument/2006/relationships/image" Target="../media/image5.png"/><Relationship Id="rId15" Type="http://schemas.microsoft.com/office/2007/relationships/hdphoto" Target="../media/hdphoto16.wdp"/><Relationship Id="rId23" Type="http://schemas.openxmlformats.org/officeDocument/2006/relationships/image" Target="../media/image25.png"/><Relationship Id="rId10" Type="http://schemas.openxmlformats.org/officeDocument/2006/relationships/slide" Target="slide6.xml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microsoft.com/office/2007/relationships/hdphoto" Target="../media/hdphoto14.wdp"/><Relationship Id="rId14" Type="http://schemas.openxmlformats.org/officeDocument/2006/relationships/image" Target="../media/image22.png"/><Relationship Id="rId22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21.wdp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22.wdp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20.wdp"/><Relationship Id="rId5" Type="http://schemas.openxmlformats.org/officeDocument/2006/relationships/image" Target="../media/image26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1.wdp"/><Relationship Id="rId5" Type="http://schemas.openxmlformats.org/officeDocument/2006/relationships/image" Target="../media/image28.png"/><Relationship Id="rId15" Type="http://schemas.microsoft.com/office/2007/relationships/hdphoto" Target="../media/hdphoto23.wdp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27.png"/><Relationship Id="rId10" Type="http://schemas.microsoft.com/office/2007/relationships/hdphoto" Target="../media/hdphoto21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microsoft.com/office/2007/relationships/hdphoto" Target="../media/hdphoto2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1.wdp"/><Relationship Id="rId5" Type="http://schemas.openxmlformats.org/officeDocument/2006/relationships/image" Target="../media/image28.png"/><Relationship Id="rId15" Type="http://schemas.microsoft.com/office/2007/relationships/hdphoto" Target="../media/hdphoto23.wdp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32.png"/><Relationship Id="rId1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17" Type="http://schemas.openxmlformats.org/officeDocument/2006/relationships/slide" Target="slide4.xml"/><Relationship Id="rId2" Type="http://schemas.openxmlformats.org/officeDocument/2006/relationships/audio" Target="../media/audio2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26.png"/><Relationship Id="rId10" Type="http://schemas.microsoft.com/office/2007/relationships/hdphoto" Target="../media/hdphoto21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microsoft.com/office/2007/relationships/hdphoto" Target="../media/hdphoto2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0"/>
          <p:cNvSpPr>
            <a:spLocks noChangeArrowheads="1" noChangeShapeType="1" noTextEdit="1"/>
          </p:cNvSpPr>
          <p:nvPr/>
        </p:nvSpPr>
        <p:spPr bwMode="auto">
          <a:xfrm>
            <a:off x="3748086" y="1447800"/>
            <a:ext cx="4192589" cy="984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smtClean="0"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2400" kern="10" dirty="0">
              <a:ln w="19050">
                <a:solidFill>
                  <a:srgbClr val="006600"/>
                </a:solidFill>
                <a:round/>
                <a:headEnd/>
                <a:tailEnd/>
              </a:ln>
              <a:solidFill>
                <a:srgbClr val="00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197152" y="2557211"/>
            <a:ext cx="55483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BÀI: LỜI CHÀO (</a:t>
            </a:r>
            <a:r>
              <a:rPr lang="en-US" altLang="en-US" b="1" dirty="0" err="1" smtClean="0">
                <a:solidFill>
                  <a:srgbClr val="FF0000"/>
                </a:solidFill>
              </a:rPr>
              <a:t>Tiết</a:t>
            </a:r>
            <a:r>
              <a:rPr lang="en-US" altLang="en-US" b="1" dirty="0" smtClean="0">
                <a:solidFill>
                  <a:srgbClr val="FF0000"/>
                </a:solidFill>
              </a:rPr>
              <a:t> 1,2)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0900" y="3171964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2871" y="3818910"/>
            <a:ext cx="7523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36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687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405785" y="598489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6400" y="9906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 thường chào những ai? Em chào như thế nào? 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 descr="Captur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0801" y="3546680"/>
            <a:ext cx="6576550" cy="280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941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0" y="-14642"/>
            <a:ext cx="12268200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76199" y="0"/>
            <a:ext cx="12268200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73030" y="378591"/>
            <a:ext cx="71425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EM CẦN BIẾT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945633" y="-1023636"/>
            <a:ext cx="2469633" cy="2296731"/>
            <a:chOff x="-2957976" y="-1125796"/>
            <a:chExt cx="2469633" cy="2296731"/>
          </a:xfrm>
        </p:grpSpPr>
        <p:sp>
          <p:nvSpPr>
            <p:cNvPr id="8" name="Oval 7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319477" y="-26794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86200" y="2510902"/>
            <a:ext cx="6462296" cy="971720"/>
            <a:chOff x="9590210" y="966823"/>
            <a:chExt cx="5422018" cy="695802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90210" y="971722"/>
              <a:ext cx="5195199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71112" y="991524"/>
              <a:ext cx="4705817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30"/>
          <p:cNvSpPr/>
          <p:nvPr/>
        </p:nvSpPr>
        <p:spPr>
          <a:xfrm>
            <a:off x="2511322" y="2702313"/>
            <a:ext cx="1884770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0"/>
          <p:cNvSpPr/>
          <p:nvPr/>
        </p:nvSpPr>
        <p:spPr>
          <a:xfrm>
            <a:off x="2919434" y="2703642"/>
            <a:ext cx="1354228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89166" y="2702313"/>
            <a:ext cx="4766109" cy="646282"/>
          </a:xfrm>
          <a:prstGeom prst="rect">
            <a:avLst/>
          </a:prstGeom>
          <a:solidFill>
            <a:schemeClr val="bg1"/>
          </a:solidFill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 CHÀO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717231" y="2313200"/>
            <a:ext cx="1247444" cy="1236306"/>
            <a:chOff x="1212273" y="1084984"/>
            <a:chExt cx="992332" cy="992332"/>
          </a:xfrm>
          <a:solidFill>
            <a:srgbClr val="7030A0"/>
          </a:solidFill>
        </p:grpSpPr>
        <p:sp>
          <p:nvSpPr>
            <p:cNvPr id="23" name="Oval 22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51240" y="1099105"/>
              <a:ext cx="914400" cy="914400"/>
            </a:xfrm>
            <a:prstGeom prst="ellipse">
              <a:avLst/>
            </a:prstGeom>
            <a:solidFill>
              <a:schemeClr val="accent1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827347" y="2374400"/>
            <a:ext cx="9906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8737217" y="4343400"/>
            <a:ext cx="904010" cy="1690688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07" y="411984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5562381" y="4009474"/>
            <a:ext cx="1140280" cy="15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1383" y="81587"/>
            <a:ext cx="1010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4588936" y="122733"/>
            <a:ext cx="2619984" cy="77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chào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9819" y="900546"/>
            <a:ext cx="4986692" cy="244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sợ lạc nhà.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70695" y="3611691"/>
            <a:ext cx="4881621" cy="244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</a:t>
            </a:r>
            <a:r>
              <a:rPr 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 từ lòng tốt.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30237" y="900292"/>
            <a:ext cx="5141327" cy="2490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 thành cởi mở.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45839" y="3567546"/>
            <a:ext cx="4931762" cy="244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 </a:t>
            </a:r>
            <a:r>
              <a:rPr 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mang đi nhé.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27419" y="5984812"/>
            <a:ext cx="38597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17" name="Minus 16"/>
          <p:cNvSpPr/>
          <p:nvPr/>
        </p:nvSpPr>
        <p:spPr>
          <a:xfrm>
            <a:off x="-138545" y="-256789"/>
            <a:ext cx="12420600" cy="703340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1619" y="133947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Cloud 18"/>
          <p:cNvSpPr/>
          <p:nvPr/>
        </p:nvSpPr>
        <p:spPr>
          <a:xfrm>
            <a:off x="8686800" y="105123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sp>
        <p:nvSpPr>
          <p:cNvPr id="21" name="Rectangle 29"/>
          <p:cNvSpPr/>
          <p:nvPr/>
        </p:nvSpPr>
        <p:spPr>
          <a:xfrm>
            <a:off x="1492828" y="6252982"/>
            <a:ext cx="9157854" cy="593462"/>
          </a:xfrm>
          <a:custGeom>
            <a:avLst/>
            <a:gdLst>
              <a:gd name="connsiteX0" fmla="*/ 0 w 9144000"/>
              <a:gd name="connsiteY0" fmla="*/ 0 h 501658"/>
              <a:gd name="connsiteX1" fmla="*/ 9144000 w 9144000"/>
              <a:gd name="connsiteY1" fmla="*/ 0 h 501658"/>
              <a:gd name="connsiteX2" fmla="*/ 9144000 w 9144000"/>
              <a:gd name="connsiteY2" fmla="*/ 501658 h 501658"/>
              <a:gd name="connsiteX3" fmla="*/ 0 w 9144000"/>
              <a:gd name="connsiteY3" fmla="*/ 501658 h 501658"/>
              <a:gd name="connsiteX4" fmla="*/ 0 w 9144000"/>
              <a:gd name="connsiteY4" fmla="*/ 0 h 501658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16763 h 740094"/>
              <a:gd name="connsiteX1" fmla="*/ 2992581 w 9157854"/>
              <a:gd name="connsiteY1" fmla="*/ 310604 h 740094"/>
              <a:gd name="connsiteX2" fmla="*/ 9157854 w 9157854"/>
              <a:gd name="connsiteY2" fmla="*/ 238436 h 740094"/>
              <a:gd name="connsiteX3" fmla="*/ 9157854 w 9157854"/>
              <a:gd name="connsiteY3" fmla="*/ 740094 h 740094"/>
              <a:gd name="connsiteX4" fmla="*/ 13854 w 9157854"/>
              <a:gd name="connsiteY4" fmla="*/ 740094 h 740094"/>
              <a:gd name="connsiteX5" fmla="*/ 0 w 9157854"/>
              <a:gd name="connsiteY5" fmla="*/ 16763 h 74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7854" h="740094">
                <a:moveTo>
                  <a:pt x="0" y="16763"/>
                </a:moveTo>
                <a:cubicBezTo>
                  <a:pt x="503382" y="-80219"/>
                  <a:pt x="1466272" y="273659"/>
                  <a:pt x="2992581" y="310604"/>
                </a:cubicBezTo>
                <a:cubicBezTo>
                  <a:pt x="4518890" y="347549"/>
                  <a:pt x="8137236" y="141454"/>
                  <a:pt x="9157854" y="238436"/>
                </a:cubicBezTo>
                <a:lnTo>
                  <a:pt x="9157854" y="740094"/>
                </a:lnTo>
                <a:lnTo>
                  <a:pt x="13854" y="740094"/>
                </a:lnTo>
                <a:lnTo>
                  <a:pt x="0" y="167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/>
          <p:cNvSpPr/>
          <p:nvPr/>
        </p:nvSpPr>
        <p:spPr>
          <a:xfrm>
            <a:off x="-93518" y="6419343"/>
            <a:ext cx="12420600" cy="703340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7646" y="306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8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88936" y="122733"/>
            <a:ext cx="2619984" cy="77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chào</a:t>
            </a:r>
          </a:p>
        </p:txBody>
      </p:sp>
      <p:sp>
        <p:nvSpPr>
          <p:cNvPr id="5" name="Rectangle 4"/>
          <p:cNvSpPr/>
          <p:nvPr/>
        </p:nvSpPr>
        <p:spPr>
          <a:xfrm>
            <a:off x="969819" y="900546"/>
            <a:ext cx="4986692" cy="244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sợ lạc nhà.</a:t>
            </a:r>
          </a:p>
        </p:txBody>
      </p:sp>
      <p:sp>
        <p:nvSpPr>
          <p:cNvPr id="6" name="Rectangle 5"/>
          <p:cNvSpPr/>
          <p:nvPr/>
        </p:nvSpPr>
        <p:spPr>
          <a:xfrm>
            <a:off x="970695" y="3611691"/>
            <a:ext cx="4881621" cy="244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</a:t>
            </a:r>
            <a:r>
              <a:rPr 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 từ lòng tốt.</a:t>
            </a:r>
          </a:p>
        </p:txBody>
      </p:sp>
      <p:sp>
        <p:nvSpPr>
          <p:cNvPr id="7" name="Rectangle 6"/>
          <p:cNvSpPr/>
          <p:nvPr/>
        </p:nvSpPr>
        <p:spPr>
          <a:xfrm>
            <a:off x="6330237" y="900292"/>
            <a:ext cx="5141327" cy="2490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 thành cởi mở.</a:t>
            </a:r>
          </a:p>
        </p:txBody>
      </p:sp>
      <p:sp>
        <p:nvSpPr>
          <p:cNvPr id="8" name="Rectangle 7"/>
          <p:cNvSpPr/>
          <p:nvPr/>
        </p:nvSpPr>
        <p:spPr>
          <a:xfrm>
            <a:off x="6345839" y="3567546"/>
            <a:ext cx="4931762" cy="244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 </a:t>
            </a:r>
            <a:r>
              <a:rPr lang="en-US" sz="3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mang đi nhé.</a:t>
            </a: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81000" y="965555"/>
            <a:ext cx="561109" cy="482245"/>
          </a:xfrm>
          <a:prstGeom prst="flowChartConnector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/>
          <p:cNvSpPr/>
          <p:nvPr/>
        </p:nvSpPr>
        <p:spPr>
          <a:xfrm>
            <a:off x="533400" y="3708755"/>
            <a:ext cx="489853" cy="482245"/>
          </a:xfrm>
          <a:prstGeom prst="flowChartConnector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/>
          <p:cNvSpPr/>
          <p:nvPr/>
        </p:nvSpPr>
        <p:spPr>
          <a:xfrm>
            <a:off x="5763493" y="1041755"/>
            <a:ext cx="484907" cy="482245"/>
          </a:xfrm>
          <a:prstGeom prst="flowChartConnector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/>
          <p:cNvSpPr/>
          <p:nvPr/>
        </p:nvSpPr>
        <p:spPr>
          <a:xfrm>
            <a:off x="5867400" y="3708755"/>
            <a:ext cx="490766" cy="482245"/>
          </a:xfrm>
          <a:prstGeom prst="flowChartConnector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08920" y="5984812"/>
            <a:ext cx="4262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i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200" b="1" i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</p:spTree>
    <p:extLst>
      <p:ext uri="{BB962C8B-B14F-4D97-AF65-F5344CB8AC3E}">
        <p14:creationId xmlns:p14="http://schemas.microsoft.com/office/powerpoint/2010/main" val="376859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7764" y="113654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824" y="145977"/>
            <a:ext cx="76130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12" name="Cloud 11"/>
          <p:cNvSpPr/>
          <p:nvPr/>
        </p:nvSpPr>
        <p:spPr>
          <a:xfrm>
            <a:off x="7555467" y="688941"/>
            <a:ext cx="4267200" cy="1686038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1676373" y="2209800"/>
            <a:ext cx="8773847" cy="3426860"/>
          </a:xfrm>
          <a:prstGeom prst="wedgeRoundRectCallout">
            <a:avLst/>
          </a:prstGeom>
          <a:blipFill>
            <a:blip r:embed="rId3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514972" y="2706127"/>
            <a:ext cx="16065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</a:t>
            </a:r>
            <a:endParaRPr lang="en-US" sz="4800" dirty="0"/>
          </a:p>
        </p:txBody>
      </p:sp>
      <p:sp>
        <p:nvSpPr>
          <p:cNvPr id="25" name="Rectangle 24"/>
          <p:cNvSpPr/>
          <p:nvPr/>
        </p:nvSpPr>
        <p:spPr>
          <a:xfrm>
            <a:off x="2514972" y="4368121"/>
            <a:ext cx="16065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 </a:t>
            </a:r>
            <a:endParaRPr lang="en-US" sz="4800" dirty="0"/>
          </a:p>
        </p:txBody>
      </p:sp>
      <p:sp>
        <p:nvSpPr>
          <p:cNvPr id="26" name="Rectangle 25"/>
          <p:cNvSpPr/>
          <p:nvPr/>
        </p:nvSpPr>
        <p:spPr>
          <a:xfrm>
            <a:off x="4807303" y="2689740"/>
            <a:ext cx="16113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</a:t>
            </a:r>
            <a:endParaRPr lang="en-US" sz="4800" dirty="0"/>
          </a:p>
        </p:txBody>
      </p:sp>
      <p:sp>
        <p:nvSpPr>
          <p:cNvPr id="27" name="Rectangle 26"/>
          <p:cNvSpPr/>
          <p:nvPr/>
        </p:nvSpPr>
        <p:spPr>
          <a:xfrm>
            <a:off x="4936122" y="4368120"/>
            <a:ext cx="1085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 </a:t>
            </a:r>
            <a:endParaRPr lang="en-US" sz="4800" dirty="0"/>
          </a:p>
        </p:txBody>
      </p:sp>
      <p:sp>
        <p:nvSpPr>
          <p:cNvPr id="28" name="Rectangle 27"/>
          <p:cNvSpPr/>
          <p:nvPr/>
        </p:nvSpPr>
        <p:spPr>
          <a:xfrm>
            <a:off x="7090586" y="2726909"/>
            <a:ext cx="13356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</a:t>
            </a:r>
            <a:endParaRPr lang="en-US" sz="4800" dirty="0"/>
          </a:p>
        </p:txBody>
      </p:sp>
      <p:sp>
        <p:nvSpPr>
          <p:cNvPr id="29" name="Rectangle 28"/>
          <p:cNvSpPr/>
          <p:nvPr/>
        </p:nvSpPr>
        <p:spPr>
          <a:xfrm>
            <a:off x="7239672" y="4301474"/>
            <a:ext cx="9605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</a:t>
            </a:r>
            <a:endParaRPr lang="en-US" sz="4800" dirty="0"/>
          </a:p>
        </p:txBody>
      </p:sp>
      <p:sp>
        <p:nvSpPr>
          <p:cNvPr id="30" name="Rectangle 29"/>
          <p:cNvSpPr/>
          <p:nvPr/>
        </p:nvSpPr>
        <p:spPr>
          <a:xfrm>
            <a:off x="9088582" y="2721663"/>
            <a:ext cx="12009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endParaRPr lang="en-US" sz="4800" dirty="0"/>
          </a:p>
        </p:txBody>
      </p:sp>
      <p:sp>
        <p:nvSpPr>
          <p:cNvPr id="31" name="Rectangle 30"/>
          <p:cNvSpPr/>
          <p:nvPr/>
        </p:nvSpPr>
        <p:spPr>
          <a:xfrm>
            <a:off x="9216891" y="4290982"/>
            <a:ext cx="11881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4800" dirty="0"/>
          </a:p>
        </p:txBody>
      </p:sp>
      <p:sp>
        <p:nvSpPr>
          <p:cNvPr id="33" name="Minus 32"/>
          <p:cNvSpPr/>
          <p:nvPr/>
        </p:nvSpPr>
        <p:spPr>
          <a:xfrm>
            <a:off x="2897579" y="3352801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33"/>
          <p:cNvSpPr/>
          <p:nvPr/>
        </p:nvSpPr>
        <p:spPr>
          <a:xfrm>
            <a:off x="2941872" y="5020209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34"/>
          <p:cNvSpPr/>
          <p:nvPr/>
        </p:nvSpPr>
        <p:spPr>
          <a:xfrm flipV="1">
            <a:off x="5478900" y="3461163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35"/>
          <p:cNvSpPr/>
          <p:nvPr/>
        </p:nvSpPr>
        <p:spPr>
          <a:xfrm flipV="1">
            <a:off x="5078913" y="5109611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36"/>
          <p:cNvSpPr/>
          <p:nvPr/>
        </p:nvSpPr>
        <p:spPr>
          <a:xfrm flipV="1">
            <a:off x="7828111" y="3398519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inus 37"/>
          <p:cNvSpPr/>
          <p:nvPr/>
        </p:nvSpPr>
        <p:spPr>
          <a:xfrm flipV="1">
            <a:off x="7626516" y="4978090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inus 38"/>
          <p:cNvSpPr/>
          <p:nvPr/>
        </p:nvSpPr>
        <p:spPr>
          <a:xfrm flipV="1">
            <a:off x="9534020" y="3415443"/>
            <a:ext cx="755533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inus 39"/>
          <p:cNvSpPr/>
          <p:nvPr/>
        </p:nvSpPr>
        <p:spPr>
          <a:xfrm flipV="1">
            <a:off x="9614869" y="4917173"/>
            <a:ext cx="755533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9"/>
          <p:cNvSpPr/>
          <p:nvPr/>
        </p:nvSpPr>
        <p:spPr>
          <a:xfrm>
            <a:off x="1492828" y="6252982"/>
            <a:ext cx="9157854" cy="593462"/>
          </a:xfrm>
          <a:custGeom>
            <a:avLst/>
            <a:gdLst>
              <a:gd name="connsiteX0" fmla="*/ 0 w 9144000"/>
              <a:gd name="connsiteY0" fmla="*/ 0 h 501658"/>
              <a:gd name="connsiteX1" fmla="*/ 9144000 w 9144000"/>
              <a:gd name="connsiteY1" fmla="*/ 0 h 501658"/>
              <a:gd name="connsiteX2" fmla="*/ 9144000 w 9144000"/>
              <a:gd name="connsiteY2" fmla="*/ 501658 h 501658"/>
              <a:gd name="connsiteX3" fmla="*/ 0 w 9144000"/>
              <a:gd name="connsiteY3" fmla="*/ 501658 h 501658"/>
              <a:gd name="connsiteX4" fmla="*/ 0 w 9144000"/>
              <a:gd name="connsiteY4" fmla="*/ 0 h 501658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16763 h 740094"/>
              <a:gd name="connsiteX1" fmla="*/ 2992581 w 9157854"/>
              <a:gd name="connsiteY1" fmla="*/ 310604 h 740094"/>
              <a:gd name="connsiteX2" fmla="*/ 9157854 w 9157854"/>
              <a:gd name="connsiteY2" fmla="*/ 238436 h 740094"/>
              <a:gd name="connsiteX3" fmla="*/ 9157854 w 9157854"/>
              <a:gd name="connsiteY3" fmla="*/ 740094 h 740094"/>
              <a:gd name="connsiteX4" fmla="*/ 13854 w 9157854"/>
              <a:gd name="connsiteY4" fmla="*/ 740094 h 740094"/>
              <a:gd name="connsiteX5" fmla="*/ 0 w 9157854"/>
              <a:gd name="connsiteY5" fmla="*/ 16763 h 74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7854" h="740094">
                <a:moveTo>
                  <a:pt x="0" y="16763"/>
                </a:moveTo>
                <a:cubicBezTo>
                  <a:pt x="503382" y="-80219"/>
                  <a:pt x="1466272" y="273659"/>
                  <a:pt x="2992581" y="310604"/>
                </a:cubicBezTo>
                <a:cubicBezTo>
                  <a:pt x="4518890" y="347549"/>
                  <a:pt x="8137236" y="141454"/>
                  <a:pt x="9157854" y="238436"/>
                </a:cubicBezTo>
                <a:lnTo>
                  <a:pt x="9157854" y="740094"/>
                </a:lnTo>
                <a:lnTo>
                  <a:pt x="13854" y="740094"/>
                </a:lnTo>
                <a:lnTo>
                  <a:pt x="0" y="167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Minus 43"/>
          <p:cNvSpPr/>
          <p:nvPr/>
        </p:nvSpPr>
        <p:spPr>
          <a:xfrm>
            <a:off x="-138545" y="6408083"/>
            <a:ext cx="12420600" cy="703340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520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0" y="27709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-8973"/>
            <a:ext cx="345014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6" name="Text Box 1"/>
          <p:cNvSpPr txBox="1"/>
          <p:nvPr/>
        </p:nvSpPr>
        <p:spPr>
          <a:xfrm>
            <a:off x="860474" y="761069"/>
            <a:ext cx="11202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được so sánh với những gì?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(Em hãy so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trong 4 sự vật sau: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hoa, cơn gió, ngôi nhà, bàn tay).</a:t>
            </a:r>
          </a:p>
          <a:p>
            <a:endParaRPr lang="en-US" sz="3200" dirty="0"/>
          </a:p>
        </p:txBody>
      </p:sp>
      <p:sp>
        <p:nvSpPr>
          <p:cNvPr id="7" name="Oval Callout 6"/>
          <p:cNvSpPr/>
          <p:nvPr/>
        </p:nvSpPr>
        <p:spPr>
          <a:xfrm>
            <a:off x="2860602" y="2585847"/>
            <a:ext cx="5474970" cy="1652270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Bông hoa, cơn gió, bàn tay.</a:t>
            </a:r>
          </a:p>
        </p:txBody>
      </p:sp>
      <p:sp>
        <p:nvSpPr>
          <p:cNvPr id="8" name="Text Box 3"/>
          <p:cNvSpPr txBox="1"/>
          <p:nvPr/>
        </p:nvSpPr>
        <p:spPr>
          <a:xfrm>
            <a:off x="650875" y="4532769"/>
            <a:ext cx="1024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học được điều gì từ bài thơ này?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2184645" y="5463201"/>
            <a:ext cx="6826885" cy="1281691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Ra đường phải biết chào hỏi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43618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7798" y="142997"/>
            <a:ext cx="662247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28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907577"/>
            <a:ext cx="2086458" cy="973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72712" y="4495801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53193" y="2144203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53193" y="2167024"/>
            <a:ext cx="3315331" cy="20621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 lạc nhà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79639" y="4469913"/>
            <a:ext cx="3251211" cy="20621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lòng tốt.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95407" y="2253894"/>
            <a:ext cx="3315331" cy="20621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6566" y="4603047"/>
            <a:ext cx="3251211" cy="20621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18" name="Oval 17"/>
          <p:cNvSpPr/>
          <p:nvPr/>
        </p:nvSpPr>
        <p:spPr>
          <a:xfrm>
            <a:off x="117765" y="69005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9" name="Rectangle 29"/>
          <p:cNvSpPr/>
          <p:nvPr/>
        </p:nvSpPr>
        <p:spPr>
          <a:xfrm>
            <a:off x="1492828" y="6252982"/>
            <a:ext cx="9157854" cy="593462"/>
          </a:xfrm>
          <a:custGeom>
            <a:avLst/>
            <a:gdLst>
              <a:gd name="connsiteX0" fmla="*/ 0 w 9144000"/>
              <a:gd name="connsiteY0" fmla="*/ 0 h 501658"/>
              <a:gd name="connsiteX1" fmla="*/ 9144000 w 9144000"/>
              <a:gd name="connsiteY1" fmla="*/ 0 h 501658"/>
              <a:gd name="connsiteX2" fmla="*/ 9144000 w 9144000"/>
              <a:gd name="connsiteY2" fmla="*/ 501658 h 501658"/>
              <a:gd name="connsiteX3" fmla="*/ 0 w 9144000"/>
              <a:gd name="connsiteY3" fmla="*/ 501658 h 501658"/>
              <a:gd name="connsiteX4" fmla="*/ 0 w 9144000"/>
              <a:gd name="connsiteY4" fmla="*/ 0 h 501658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16763 h 740094"/>
              <a:gd name="connsiteX1" fmla="*/ 2992581 w 9157854"/>
              <a:gd name="connsiteY1" fmla="*/ 310604 h 740094"/>
              <a:gd name="connsiteX2" fmla="*/ 9157854 w 9157854"/>
              <a:gd name="connsiteY2" fmla="*/ 238436 h 740094"/>
              <a:gd name="connsiteX3" fmla="*/ 9157854 w 9157854"/>
              <a:gd name="connsiteY3" fmla="*/ 740094 h 740094"/>
              <a:gd name="connsiteX4" fmla="*/ 13854 w 9157854"/>
              <a:gd name="connsiteY4" fmla="*/ 740094 h 740094"/>
              <a:gd name="connsiteX5" fmla="*/ 0 w 9157854"/>
              <a:gd name="connsiteY5" fmla="*/ 16763 h 74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7854" h="740094">
                <a:moveTo>
                  <a:pt x="0" y="16763"/>
                </a:moveTo>
                <a:cubicBezTo>
                  <a:pt x="503382" y="-80219"/>
                  <a:pt x="1466272" y="273659"/>
                  <a:pt x="2992581" y="310604"/>
                </a:cubicBezTo>
                <a:cubicBezTo>
                  <a:pt x="4518890" y="347549"/>
                  <a:pt x="8137236" y="141454"/>
                  <a:pt x="9157854" y="238436"/>
                </a:cubicBezTo>
                <a:lnTo>
                  <a:pt x="9157854" y="740094"/>
                </a:lnTo>
                <a:lnTo>
                  <a:pt x="13854" y="740094"/>
                </a:lnTo>
                <a:lnTo>
                  <a:pt x="0" y="167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>
            <a:off x="-138545" y="6320915"/>
            <a:ext cx="12420600" cy="854485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-1" t="12759" r="53153"/>
          <a:stretch/>
        </p:blipFill>
        <p:spPr>
          <a:xfrm>
            <a:off x="1524000" y="2774617"/>
            <a:ext cx="2514600" cy="3478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919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889" y="-17370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 một bài hát về chào hỏi.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200" t="31427" r="11560" b="5451"/>
          <a:stretch/>
        </p:blipFill>
        <p:spPr>
          <a:xfrm>
            <a:off x="2470167" y="2438402"/>
            <a:ext cx="6648994" cy="3733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305" t="13963" r="72527" b="68784"/>
          <a:stretch/>
        </p:blipFill>
        <p:spPr>
          <a:xfrm>
            <a:off x="3033231" y="940341"/>
            <a:ext cx="731520" cy="107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1994" t="18726" r="59109" b="68784"/>
          <a:stretch/>
        </p:blipFill>
        <p:spPr>
          <a:xfrm>
            <a:off x="4117126" y="1392829"/>
            <a:ext cx="796834" cy="775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5924" t="18942" r="48122" b="66330"/>
          <a:stretch/>
        </p:blipFill>
        <p:spPr>
          <a:xfrm>
            <a:off x="5261264" y="1109163"/>
            <a:ext cx="53340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7810" t="13963" r="35043" b="68784"/>
          <a:stretch/>
        </p:blipFill>
        <p:spPr>
          <a:xfrm>
            <a:off x="6499414" y="1225887"/>
            <a:ext cx="640080" cy="107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8229" t="20986" r="23263" b="69196"/>
          <a:stretch/>
        </p:blipFill>
        <p:spPr>
          <a:xfrm>
            <a:off x="7696200" y="1828801"/>
            <a:ext cx="762001" cy="60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Chào hỏi khi về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1008922"/>
            <a:ext cx="11734800" cy="516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828800" y="256080"/>
            <a:ext cx="8610600" cy="1779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299474" y="4830"/>
            <a:ext cx="1365033" cy="2031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3695850" y="3200401"/>
            <a:ext cx="1936384" cy="2031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4529147" y="154579"/>
            <a:ext cx="1365033" cy="2031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360045" y="557416"/>
            <a:ext cx="1198944" cy="1517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8378984" y="4340732"/>
            <a:ext cx="1916522" cy="1221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7307587" y="242938"/>
            <a:ext cx="1365033" cy="19630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603501" y="783407"/>
            <a:ext cx="1365033" cy="20317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298701" y="24016"/>
            <a:ext cx="1365033" cy="26999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3981006" y="2685991"/>
            <a:ext cx="1365033" cy="2573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488694" y="2909991"/>
            <a:ext cx="1365033" cy="11173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5812269"/>
            <a:ext cx="12192000" cy="9033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1A1 tạm biệt các bạn hẹn gặp lại ở </a:t>
            </a:r>
          </a:p>
          <a:p>
            <a:pPr algn="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vắng nhà:  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nhớ học bài 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698937" y="4171977"/>
            <a:ext cx="1824781" cy="157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86723" y="4353665"/>
            <a:ext cx="1273988" cy="14586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47" y="1133407"/>
            <a:ext cx="1346044" cy="13436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179997" y="923797"/>
            <a:ext cx="737603" cy="13958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894179" y="3352234"/>
            <a:ext cx="2186690" cy="19294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7" b="97312" l="2077" r="100000">
                        <a14:foregroundMark x1="24121" y1="6810" x2="30990" y2="64158"/>
                        <a14:foregroundMark x1="30990" y1="74552" x2="38019" y2="76703"/>
                        <a14:foregroundMark x1="40575" y1="46953" x2="41054" y2="65233"/>
                        <a14:foregroundMark x1="17572" y1="20430" x2="24920" y2="23477"/>
                        <a14:foregroundMark x1="73323" y1="22043" x2="77955" y2="27240"/>
                        <a14:foregroundMark x1="68051" y1="23118" x2="65335" y2="29749"/>
                        <a14:foregroundMark x1="59744" y1="26703" x2="57029" y2="28136"/>
                        <a14:foregroundMark x1="76038" y1="40860" x2="76038" y2="40860"/>
                        <a14:foregroundMark x1="85304" y1="75627" x2="83067" y2="78674"/>
                        <a14:foregroundMark x1="69489" y1="78853" x2="69489" y2="8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4" t="4909" r="6710" b="12232"/>
          <a:stretch/>
        </p:blipFill>
        <p:spPr>
          <a:xfrm flipH="1">
            <a:off x="7836698" y="2400463"/>
            <a:ext cx="2085977" cy="16269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6133925" y="1674616"/>
            <a:ext cx="1004181" cy="15072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8378984" y="3590606"/>
            <a:ext cx="1938918" cy="20317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186879" y="2179543"/>
            <a:ext cx="1938918" cy="203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0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17" y="1881647"/>
            <a:ext cx="363713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00" l="0" r="100000">
                        <a14:foregroundMark x1="45428" y1="56993" x2="69617" y2="55594"/>
                        <a14:backgroundMark x1="40432" y1="18056" x2="57622" y2="23241"/>
                        <a14:backgroundMark x1="7243" y1="9630" x2="25514" y2="2685"/>
                        <a14:backgroundMark x1="26378" y1="28611" x2="69405" y2="14722"/>
                        <a14:backgroundMark x1="18270" y1="37685" x2="68541" y2="28241"/>
                        <a14:backgroundMark x1="62162" y1="23519" x2="83784" y2="35556"/>
                        <a14:backgroundMark x1="86378" y1="3426" x2="96216" y2="8889"/>
                        <a14:backgroundMark x1="83027" y1="5278" x2="99135" y2="12593"/>
                        <a14:backgroundMark x1="11027" y1="10741" x2="3351" y2="30833"/>
                        <a14:backgroundMark x1="3351" y1="27870" x2="865" y2="42407"/>
                        <a14:backgroundMark x1="3351" y1="61759" x2="17405" y2="92778"/>
                        <a14:backgroundMark x1="94919" y1="67222" x2="89730" y2="92037"/>
                        <a14:backgroundMark x1="1730" y1="42778" x2="173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5" y="4666351"/>
            <a:ext cx="1410613" cy="11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622905"/>
            <a:ext cx="468352" cy="340196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9" y="5764242"/>
            <a:ext cx="659875" cy="479313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124465"/>
            <a:ext cx="612754" cy="445086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5092060"/>
            <a:ext cx="482337" cy="350355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4298589"/>
            <a:ext cx="446492" cy="324317"/>
          </a:xfrm>
          <a:prstGeom prst="rect">
            <a:avLst/>
          </a:prstGeom>
        </p:spPr>
      </p:pic>
      <p:pic>
        <p:nvPicPr>
          <p:cNvPr id="12" name="Picture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5"/>
            <a:ext cx="594494" cy="431821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699" y="6377448"/>
            <a:ext cx="659875" cy="479313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441" y="5202011"/>
            <a:ext cx="612420" cy="44484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817" y="4403459"/>
            <a:ext cx="390742" cy="283823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2919" y="5092060"/>
            <a:ext cx="482337" cy="350355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232" y="6439590"/>
            <a:ext cx="659875" cy="479313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540525" y="4394912"/>
            <a:ext cx="482337" cy="28135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45" y="4937820"/>
            <a:ext cx="659875" cy="479313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13" y="4979468"/>
            <a:ext cx="659875" cy="47931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70" y="4962354"/>
            <a:ext cx="659875" cy="479313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6" y="4945119"/>
            <a:ext cx="659875" cy="479313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61" y="4852403"/>
            <a:ext cx="659875" cy="479313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23" y="4979467"/>
            <a:ext cx="659875" cy="479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852402"/>
            <a:ext cx="2240550" cy="2005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76960" y="4977772"/>
            <a:ext cx="17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  <a:hlinkClick r:id="rId32" action="ppaction://hlinksldjump"/>
              </a:rPr>
              <a:t>PLAY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ike_Rid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752600" y="2590800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94018" y="314885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51381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28" y="3960669"/>
            <a:ext cx="2231385" cy="27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14599" y="2971800"/>
            <a:ext cx="2711036" cy="38100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/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1447800" y="-94371"/>
            <a:ext cx="9439835" cy="2590800"/>
          </a:xfrm>
          <a:prstGeom prst="cloudCallout">
            <a:avLst>
              <a:gd name="adj1" fmla="val -17635"/>
              <a:gd name="adj2" fmla="val 10865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989830" y="4935974"/>
            <a:ext cx="3326733" cy="1752600"/>
          </a:xfrm>
          <a:prstGeom prst="cloudCallout">
            <a:avLst>
              <a:gd name="adj1" fmla="val -77407"/>
              <a:gd name="adj2" fmla="val -3897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897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59968" y="321828"/>
            <a:ext cx="3637130" cy="4495800"/>
            <a:chOff x="4359118" y="2362200"/>
            <a:chExt cx="3108482" cy="382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32911"/>
            <a:ext cx="592248" cy="430190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940887"/>
            <a:ext cx="738072" cy="536113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067067"/>
            <a:ext cx="691775" cy="502484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4963102"/>
            <a:ext cx="720431" cy="523299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70" y="4309114"/>
            <a:ext cx="604230" cy="438893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4"/>
            <a:ext cx="655048" cy="475806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2434003" y="2313360"/>
            <a:ext cx="4797915" cy="2434646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205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018 C 0.00156 -0.0287 0.00417 -0.04398 0.01163 -0.05972 C 0.01302 -0.06736 0.01545 -0.06782 0.01788 -0.07453 C 0.0184 -0.07615 0.0184 -0.07801 0.0191 -0.0794 C 0.02083 -0.08264 0.02535 -0.08773 0.02535 -0.0875 C 0.02674 -0.09328 0.02847 -0.09676 0.03142 -0.10092 C 0.03316 -0.1081 0.03611 -0.10926 0.0401 -0.11389 C 0.04479 -0.11944 0.05035 -0.12615 0.05486 -0.13194 C 0.06233 -0.1419 0.06597 -0.15324 0.07708 -0.1581 C 0.08802 -0.16805 0.10278 -0.17014 0.11545 -0.17477 C 0.12274 -0.18125 0.13073 -0.18078 0.13889 -0.18449 C 0.16441 -0.19583 0.18993 -0.20208 0.21667 -0.20602 C 0.23333 -0.21157 0.2474 -0.20995 0.26597 -0.21088 C 0.27743 -0.2125 0.28472 -0.21435 0.29687 -0.21088 C 0.30677 -0.2081 0.29722 -0.20463 0.30555 -0.2044 C 0.33351 -0.20324 0.36146 -0.20324 0.38941 -0.20254 C 0.4066 -0.19699 0.42413 -0.19699 0.44132 -0.1912 C 0.44844 -0.18611 0.44444 -0.18842 0.45365 -0.18449 C 0.45503 -0.18379 0.4559 -0.18194 0.45729 -0.18125 C 0.46042 -0.17963 0.46389 -0.17916 0.46719 -0.17801 C 0.46892 -0.17754 0.47222 -0.17639 0.47222 -0.17615 C 0.47917 -0.1699 0.48906 -0.17014 0.49687 -0.16481 C 0.50972 -0.15625 0.49271 -0.16666 0.50312 -0.1581 C 0.50417 -0.15717 0.50555 -0.15717 0.50677 -0.15648 C 0.51198 -0.15301 0.51597 -0.14652 0.52031 -0.14166 C 0.52292 -0.13889 0.52448 -0.13865 0.52656 -0.13518 C 0.53038 -0.12824 0.5316 -0.12245 0.53507 -0.11574 C 0.53628 -0.1081 0.53698 -0.09676 0.54132 -0.09097 " pathEditMode="relative" rAng="0" ptsTypes="fffffffffffffffffffffffffff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956E-6 C 0.0026 -0.01018 -0.00087 0.00231 0.00573 -0.01018 C 0.00625 -0.01157 0.00607 -0.01342 0.00677 -0.01481 C 0.01441 -0.02799 0.02482 -0.03909 0.0335 -0.05065 C 0.03576 -0.05389 0.03889 -0.05551 0.04114 -0.05805 C 0.04305 -0.06013 0.04687 -0.06407 0.04687 -0.06407 C 0.05034 -0.071 0.05416 -0.07031 0.0592 -0.07609 C 0.0651 -0.08257 0.06753 -0.08511 0.07465 -0.08812 C 0.07847 -0.08974 0.08107 -0.09552 0.08472 -0.09714 C 0.08576 -0.0976 0.08715 -0.09829 0.08819 -0.09876 C 0.096 -0.10639 0.10416 -0.1124 0.11371 -0.11518 C 0.11805 -0.11864 0.12118 -0.1198 0.12604 -0.12096 C 0.14618 -0.12026 0.16614 -0.12003 0.18646 -0.11818 C 0.1908 -0.11772 0.19357 -0.11402 0.19757 -0.11217 C 0.20416 -0.10893 0.21041 -0.1087 0.21771 -0.10777 C 0.22517 -0.10592 0.23246 -0.10153 0.23993 -0.10014 C 0.25017 -0.09829 0.26059 -0.09691 0.27118 -0.09575 C 0.28698 -0.09135 0.30295 -0.09159 0.31892 -0.08812 C 0.32934 -0.08349 0.33958 -0.07702 0.35017 -0.0747 C 0.35642 -0.06915 0.36441 -0.06915 0.37135 -0.06707 C 0.37725 -0.06407 0.38333 -0.06152 0.38923 -0.05967 C 0.39739 -0.05458 0.40295 -0.04556 0.41163 -0.04186 C 0.41771 -0.02891 0.43194 -0.02868 0.44166 -0.02221 C 0.4434 -0.0155 0.44774 -0.01296 0.45173 -0.00879 C 0.45486 -0.00486 0.45729 -0.0007 0.46059 0.00323 C 0.46406 0.00717 0.4684 0.01688 0.4684 0.01688 C 0.47326 0.03538 0.47604 0.05481 0.4809 0.07377 C 0.48055 0.08117 0.48073 0.0888 0.47968 0.0962 C 0.47951 0.09805 0.47968 0.09227 0.47864 0.09158 C 0.47743 0.09065 0.47621 0.0925 0.47517 0.09297 C 0.47482 0.09458 0.47396 0.09782 0.47396 0.09805 L 0.4809 0.09158 " pathEditMode="relative" rAng="0" ptsTypes="ffffffffffffffffffffffffffffff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624 C 0.01041 -0.00879 0.01944 -0.01966 0.02812 -0.02752 C 0.02934 -0.02868 0.03837 -0.0333 0.03923 -0.03376 C 0.06007 -0.05805 0.09149 -0.06452 0.11805 -0.07516 C 0.1283 -0.08372 0.14305 -0.08395 0.15486 -0.08881 C 0.17482 -0.08857 0.19496 -0.08881 0.21493 -0.08742 C 0.22482 -0.08672 0.2368 -0.0821 0.24705 -0.08117 C 0.25764 -0.0747 0.26805 -0.07609 0.28021 -0.07516 C 0.28767 -0.07308 0.29184 -0.0703 0.29982 -0.06892 C 0.30104 -0.06845 0.30225 -0.06799 0.30347 -0.0673 C 0.30486 -0.0666 0.3059 -0.06498 0.30729 -0.06429 C 0.3184 -0.0592 0.33055 -0.0562 0.34166 -0.05203 C 0.34948 -0.04926 0.35712 -0.04533 0.3651 -0.04278 C 0.38055 -0.0333 0.39653 -0.02683 0.41302 -0.02012 C 0.42083 -0.01665 0.42778 -0.01249 0.43628 -0.01087 C 0.44427 -0.00601 0.43975 -0.00809 0.45104 -0.00485 C 0.4533 -0.00416 0.45729 -0.003 0.45729 -0.00277 C 0.46198 0.00301 0.46788 0.00879 0.47448 0.01226 C 0.47864 0.01457 0.48385 0.01573 0.48784 0.01827 C 0.49844 0.02475 0.50816 0.03261 0.51996 0.03515 C 0.52708 0.0414 0.53264 0.05111 0.53975 0.05805 C 0.54236 0.06082 0.54566 0.06291 0.54809 0.06591 C 0.55034 0.06892 0.55555 0.07493 0.55555 0.07516 C 0.55694 0.08025 0.55833 0.08326 0.56163 0.08719 C 0.5658 0.09737 0.56857 0.1087 0.57153 0.11934 C 0.57205 0.12119 0.57205 0.1235 0.57291 0.12558 C 0.57413 0.12882 0.57673 0.13136 0.5776 0.13483 C 0.57951 0.14177 0.57969 0.14686 0.58403 0.15148 C 0.58698 0.16328 0.58628 0.17576 0.58628 0.18825 " pathEditMode="relative" rAng="0" ptsTypes="ffffffffffffffffffffffffffff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5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2803E-6 C 0.00243 -0.00972 0.01163 -0.01596 0.0184 -0.02128 C 0.025 -0.03215 0.03368 -0.04117 0.04062 -0.05181 C 0.04548 -0.05898 0.04948 -0.06985 0.05538 -0.07609 C 0.05764 -0.0784 0.06059 -0.07956 0.06267 -0.0821 C 0.06527 -0.08534 0.06909 -0.09066 0.07257 -0.09274 C 0.07986 -0.09737 0.08941 -0.09968 0.09722 -0.10199 C 0.0993 -0.10269 0.10121 -0.10292 0.1033 -0.10361 C 0.10659 -0.10431 0.11319 -0.10639 0.11319 -0.10639 C 0.13698 -0.10616 0.16076 -0.10639 0.18455 -0.105 C 0.18836 -0.10477 0.19201 -0.10199 0.19566 -0.10061 C 0.20034 -0.09852 0.21041 -0.0976 0.21041 -0.09737 C 0.21614 -0.09505 0.21875 -0.09251 0.22517 -0.09135 C 0.23646 -0.08257 0.24809 -0.07678 0.25955 -0.06846 C 0.26961 -0.06106 0.27864 -0.05135 0.28802 -0.04279 C 0.29583 -0.03562 0.30451 -0.02961 0.3125 -0.0229 C 0.31771 -0.01827 0.32222 -0.00925 0.32604 -0.00324 C 0.32708 0.00023 0.32812 0.00462 0.32986 0.00763 C 0.33472 0.01595 0.33246 0.00809 0.33593 0.01665 C 0.33784 0.0215 0.33854 0.02567 0.34097 0.03052 C 0.34444 0.04579 0.34896 0.06059 0.35208 0.07608 C 0.35347 0.08256 0.35521 0.08927 0.35694 0.09597 C 0.35729 0.09736 0.35816 0.10037 0.35816 0.1006 C 0.35781 0.11193 0.35833 0.12372 0.35694 0.13529 C 0.35677 0.13691 0.35451 0.13714 0.3533 0.13853 C 0.34826 0.14384 0.3467 0.15055 0.34097 0.15518 C 0.34062 0.1568 0.33975 0.1598 0.33975 0.16003 " pathEditMode="relative" rAng="0" ptsTypes="ffffffffffffffffffffffffff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5134 C 0.01146 -0.06822 0.02865 -0.08603 0.04774 -0.0962 C 0.05139 -0.10152 0.05764 -0.10545 0.0625 -0.10985 C 0.06389 -0.111 0.06441 -0.11309 0.06615 -0.11424 C 0.07413 -0.11933 0.0842 -0.12141 0.09306 -0.12442 C 0.09479 -0.12488 0.09635 -0.1258 0.09792 -0.1265 C 0.09931 -0.12719 0.10035 -0.12835 0.10174 -0.12881 C 0.10486 -0.12974 0.10833 -0.1302 0.11146 -0.13112 C 0.11562 -0.13367 0.11892 -0.13436 0.12378 -0.13552 C 0.13316 -0.14061 0.15208 -0.14616 0.16285 -0.14778 C 0.16962 -0.15101 0.17708 -0.15055 0.18368 -0.15356 C 0.19167 -0.15703 0.19948 -0.15864 0.20816 -0.16026 C 0.23212 -0.15957 0.24705 -0.16142 0.26719 -0.15564 C 0.27535 -0.15055 0.28299 -0.14662 0.29271 -0.14454 C 0.29531 -0.14269 0.29722 -0.14014 0.30017 -0.13876 C 0.30243 -0.13783 0.30746 -0.13667 0.30746 -0.13644 C 0.31458 -0.13043 0.32292 -0.12534 0.32951 -0.11864 C 0.33524 -0.11262 0.33698 -0.10823 0.34427 -0.10407 C 0.34809 -0.09944 0.35208 -0.09505 0.35417 -0.08973 C 0.35503 -0.08741 0.3566 -0.08279 0.3566 -0.08279 C 0.35434 -0.06776 0.35538 -0.0777 0.35538 -0.05365 " pathEditMode="relative" rAng="0" ptsTypes="ffffffffffffffffffff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5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68178E-6 C 0.00643 -0.0044 0.01476 -0.01018 0.0198 -0.01712 C 0.02084 -0.01851 0.02101 -0.02082 0.02223 -0.02221 C 0.02327 -0.02336 0.02483 -0.0229 0.02587 -0.02382 C 0.02934 -0.0266 0.03247 -0.02961 0.03577 -0.03261 C 0.04011 -0.03654 0.0474 -0.0377 0.05209 -0.04117 C 0.06112 -0.04764 0.05539 -0.04418 0.06181 -0.05158 C 0.06476 -0.05505 0.07414 -0.06083 0.07552 -0.06175 C 0.09028 -0.07216 0.09549 -0.08534 0.11268 -0.08927 C 0.11389 -0.08974 0.11528 -0.08997 0.11632 -0.09089 C 0.11737 -0.09182 0.11771 -0.0939 0.11893 -0.09459 C 0.12969 -0.1006 0.14167 -0.10269 0.15243 -0.10824 C 0.16268 -0.11379 0.17257 -0.11888 0.18334 -0.12188 C 0.20452 -0.13715 0.23386 -0.13622 0.25643 -0.13738 C 0.25903 -0.13807 0.26164 -0.13876 0.26389 -0.13923 C 0.26893 -0.14061 0.27882 -0.1427 0.27882 -0.14246 C 0.29844 -0.15125 0.32466 -0.142 0.34584 -0.13923 C 0.35556 -0.13553 0.36181 -0.13506 0.37292 -0.13391 C 0.38299 -0.13136 0.39271 -0.1272 0.40261 -0.12373 C 0.41059 -0.11795 0.41858 -0.11517 0.42761 -0.11332 C 0.43282 -0.1087 0.4375 -0.10801 0.44375 -0.10616 C 0.45035 -0.10037 0.45834 -0.09737 0.46615 -0.09459 C 0.47118 -0.0895 0.47743 -0.08511 0.48334 -0.08233 C 0.48889 -0.0747 0.49549 -0.07216 0.50313 -0.07031 C 0.50851 -0.06661 0.51233 -0.06522 0.51806 -0.06337 C 0.53316 -0.05065 0.51563 -0.06499 0.53039 -0.05505 C 0.53733 -0.05019 0.53125 -0.0532 0.53785 -0.04649 C 0.54566 -0.03863 0.54028 -0.04672 0.54653 -0.03932 C 0.55087 -0.03423 0.55469 -0.02822 0.56025 -0.02544 C 0.5632 -0.00833 0.56667 0.00994 0.57639 0.02266 C 0.58039 0.0444 0.57466 0.01804 0.58004 0.03284 C 0.58212 0.03885 0.58316 0.04694 0.5849 0.05342 C 0.58664 0.06059 0.5849 0.06822 0.5849 0.07608 L 0.59132 0.0673 " pathEditMode="relative" rAng="0" ptsTypes="ffffffffffffffffffffffffffffffff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bệnh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Rửa tay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 khô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28801" y="499601"/>
            <a:ext cx="9143691" cy="3412630"/>
            <a:chOff x="330958" y="248315"/>
            <a:chExt cx="9143691" cy="341263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3325457" y="928796"/>
            <a:ext cx="5529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điền vào câu sau: Ăn chín uống sôi để(……………..)</a:t>
            </a:r>
            <a:endParaRPr lang="en-US" sz="2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11148649" y="584202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9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r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50914" y="467737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và hoàn thiện từ sau:(vi….ùng, cố…..ắng, ….ữ gìn).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30541" y="57912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321531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18510" y="4359201"/>
            <a:ext cx="6819591" cy="1508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đội mũ nón hoặc dầm mưa lâu bị lạnh.</a:t>
            </a:r>
            <a:endParaRPr lang="vi-VN" sz="4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59" y="5276007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0429" y="796099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đi học dưới trời nắng em cần chuẩn bị gì để bản thân không bị cảm sốt? 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6" action="ppaction://hlinksldjump"/>
          </p:cNvPr>
          <p:cNvSpPr/>
          <p:nvPr/>
        </p:nvSpPr>
        <p:spPr>
          <a:xfrm>
            <a:off x="11148649" y="586781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2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33789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biệt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51861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chào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633788" y="4835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Chào hỏi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25357" y="48719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thúc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26" y="4973035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95" y="3981754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7" y="4862515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69262" y="460902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gặp thầy cô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hoăc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bè, ông bà bố mẹ khi đi học về các em cần phải làm gì?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24019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1332" y="535932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 tay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172201" y="531419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60" y="5314191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63" y="5328046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01538" y="336778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tranh: Hai người trong tranh đang làm gì? 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7" action="ppaction://hlinksldjump"/>
          </p:cNvPr>
          <p:cNvSpPr/>
          <p:nvPr/>
        </p:nvSpPr>
        <p:spPr>
          <a:xfrm>
            <a:off x="9410392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/>
          <a:srcRect l="24153" t="27833" r="23230"/>
          <a:stretch/>
        </p:blipFill>
        <p:spPr>
          <a:xfrm>
            <a:off x="2743200" y="2459373"/>
            <a:ext cx="6424151" cy="269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27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eat">
  <a:themeElements>
    <a:clrScheme name="Wheat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Whe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FF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FF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eat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721</Words>
  <Application>Microsoft Office PowerPoint</Application>
  <PresentationFormat>Widescreen</PresentationFormat>
  <Paragraphs>136</Paragraphs>
  <Slides>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Rounded MT Bold</vt:lpstr>
      <vt:lpstr>Arial-Rounded</vt:lpstr>
      <vt:lpstr>Calibri</vt:lpstr>
      <vt:lpstr>Calibri Light</vt:lpstr>
      <vt:lpstr>Times New Roman</vt:lpstr>
      <vt:lpstr>Office Theme</vt:lpstr>
      <vt:lpstr>2_Office Theme</vt:lpstr>
      <vt:lpstr>Wheat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103</cp:revision>
  <dcterms:created xsi:type="dcterms:W3CDTF">2020-04-24T09:59:50Z</dcterms:created>
  <dcterms:modified xsi:type="dcterms:W3CDTF">2023-03-07T03:39:09Z</dcterms:modified>
</cp:coreProperties>
</file>