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73" r:id="rId2"/>
    <p:sldId id="296" r:id="rId3"/>
    <p:sldId id="257" r:id="rId4"/>
    <p:sldId id="297" r:id="rId5"/>
    <p:sldId id="298" r:id="rId6"/>
    <p:sldId id="259" r:id="rId7"/>
    <p:sldId id="274" r:id="rId8"/>
    <p:sldId id="301" r:id="rId9"/>
    <p:sldId id="299" r:id="rId10"/>
    <p:sldId id="303" r:id="rId11"/>
    <p:sldId id="275" r:id="rId12"/>
    <p:sldId id="279" r:id="rId13"/>
    <p:sldId id="276" r:id="rId14"/>
    <p:sldId id="280" r:id="rId15"/>
    <p:sldId id="281" r:id="rId16"/>
    <p:sldId id="282" r:id="rId17"/>
    <p:sldId id="283" r:id="rId18"/>
    <p:sldId id="284" r:id="rId19"/>
    <p:sldId id="268" r:id="rId20"/>
    <p:sldId id="277" r:id="rId21"/>
    <p:sldId id="285" r:id="rId22"/>
    <p:sldId id="286" r:id="rId23"/>
    <p:sldId id="288" r:id="rId24"/>
    <p:sldId id="290" r:id="rId25"/>
    <p:sldId id="287" r:id="rId26"/>
    <p:sldId id="291" r:id="rId27"/>
    <p:sldId id="292" r:id="rId28"/>
    <p:sldId id="293" r:id="rId29"/>
    <p:sldId id="29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84919F-17BE-452B-AEF7-83F665254C8E}" type="datetimeFigureOut">
              <a:rPr lang="en-US" smtClean="0"/>
              <a:t>03/03/2024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39AB5-851F-4645-84F9-297C0A725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567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03/03/2024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50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03/03/2024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691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03/03/2024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66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03/03/2024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501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03/03/2024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45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03/03/2024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770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03/03/2024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858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03/03/2024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697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03/03/2024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320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03/03/2024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434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03/03/2024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2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8BBE3-53C4-445E-85A8-52FA9C95C1E2}" type="datetimeFigureOut">
              <a:rPr lang="en-US" smtClean="0"/>
              <a:t>03/03/2024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715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9.jf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f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7F8B6-E3F3-4667-BAB7-FC3B525D4E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b="1">
              <a:latin typeface="HP001 4 hàng" panose="020B06030503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26EA29-1F41-4237-925D-054462B550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b="1">
              <a:latin typeface="HP001 4 hàng" panose="020B06030503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80BB92-F5BD-4AF5-BA31-8315A77C5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284"/>
            <a:ext cx="13396404" cy="71825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AFC3FA-2611-4230-AA26-FD3BC9A47CC0}"/>
              </a:ext>
            </a:extLst>
          </p:cNvPr>
          <p:cNvSpPr txBox="1"/>
          <p:nvPr/>
        </p:nvSpPr>
        <p:spPr>
          <a:xfrm>
            <a:off x="1185785" y="106700"/>
            <a:ext cx="101205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sz="24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u="sng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b="1" u="sng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sz="2400" b="1" u="sng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Rửa</a:t>
            </a:r>
            <a:r>
              <a:rPr lang="en-US" sz="24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ăn</a:t>
            </a:r>
            <a:endParaRPr lang="en-US" sz="2400" b="1" dirty="0">
              <a:solidFill>
                <a:srgbClr val="0070C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HP001 4 hàng" panose="020B06030503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523A51-3AD5-4953-AD2A-222DA47982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767" t="33197" r="17291" b="24490"/>
          <a:stretch/>
        </p:blipFill>
        <p:spPr>
          <a:xfrm>
            <a:off x="1823281" y="2384136"/>
            <a:ext cx="8845551" cy="3351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632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0E2A5-F5F3-4CAA-935D-7DEBFABF0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00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E90C4E9-32A3-4F81-A53C-6988D5EDB6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31"/>
          <a:stretch/>
        </p:blipFill>
        <p:spPr>
          <a:xfrm>
            <a:off x="-180298" y="-167370"/>
            <a:ext cx="12372298" cy="7025370"/>
          </a:xfr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6B04586-C6D5-4FA7-9A2C-927D27585ECB}"/>
              </a:ext>
            </a:extLst>
          </p:cNvPr>
          <p:cNvSpPr txBox="1">
            <a:spLocks/>
          </p:cNvSpPr>
          <p:nvPr/>
        </p:nvSpPr>
        <p:spPr>
          <a:xfrm>
            <a:off x="838200" y="145208"/>
            <a:ext cx="10515600" cy="6177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Vi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vi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dính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Tay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vi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441D9215-27E5-4B14-AD8E-3B94943D9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5511" y="1398300"/>
            <a:ext cx="5048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altLang="en-US" sz="40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5272E155-2485-40F9-B693-9AFF761653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15" y="1418491"/>
            <a:ext cx="5048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altLang="en-US" sz="40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88F6E582-E746-4104-8A99-F67B796D2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0546" y="2003266"/>
            <a:ext cx="52523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altLang="en-US" sz="40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62E4E26A-4960-4ED7-8A02-1681768BC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8551" y="2582999"/>
            <a:ext cx="5048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altLang="en-US" sz="40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790CCA88-FF66-440A-8F15-94C7EB10B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9257" y="3652769"/>
            <a:ext cx="5048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altLang="en-US" sz="40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931E1BC8-C0AA-4814-82AC-60E85A8AE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6094" y="4290369"/>
            <a:ext cx="5048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endParaRPr lang="vi-VN" altLang="en-US" sz="40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2378A164-DCAD-430F-AA76-843CD6BD4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2867" y="4848451"/>
            <a:ext cx="5048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endParaRPr lang="vi-VN" altLang="en-US" sz="40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79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C30D7-60F7-4530-971E-A6A80B287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D11BE8-D00B-4782-A700-070C960A39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351AF6-AC24-4FF4-B628-342C1E705E7E}"/>
              </a:ext>
            </a:extLst>
          </p:cNvPr>
          <p:cNvSpPr txBox="1"/>
          <p:nvPr/>
        </p:nvSpPr>
        <p:spPr>
          <a:xfrm>
            <a:off x="1233256" y="254000"/>
            <a:ext cx="101205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0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u="sng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3000" b="1" u="sng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sz="3000" b="1" u="sng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1: </a:t>
            </a:r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Rửa</a:t>
            </a:r>
            <a:r>
              <a:rPr lang="en-US" sz="30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tay</a:t>
            </a:r>
            <a:r>
              <a:rPr lang="en-US" sz="30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trước</a:t>
            </a:r>
            <a:r>
              <a:rPr lang="en-US" sz="30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khi</a:t>
            </a:r>
            <a:r>
              <a:rPr lang="en-US" sz="30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ăn</a:t>
            </a:r>
            <a:endParaRPr lang="en-US" sz="3000" b="1" dirty="0">
              <a:solidFill>
                <a:srgbClr val="0070C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HP001 4 hàng" panose="020B06030503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25471DA-D26F-4F12-BC66-90CA5A8FDD40}"/>
              </a:ext>
            </a:extLst>
          </p:cNvPr>
          <p:cNvSpPr txBox="1">
            <a:spLocks/>
          </p:cNvSpPr>
          <p:nvPr/>
        </p:nvSpPr>
        <p:spPr>
          <a:xfrm>
            <a:off x="661078" y="1984652"/>
            <a:ext cx="11264900" cy="426692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Tay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</p:spTree>
    <p:extLst>
      <p:ext uri="{BB962C8B-B14F-4D97-AF65-F5344CB8AC3E}">
        <p14:creationId xmlns:p14="http://schemas.microsoft.com/office/powerpoint/2010/main" val="214143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0E2A5-F5F3-4CAA-935D-7DEBFABF0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E90C4E9-32A3-4F81-A53C-6988D5EDB6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04" b="1273"/>
          <a:stretch/>
        </p:blipFill>
        <p:spPr>
          <a:xfrm>
            <a:off x="-1" y="0"/>
            <a:ext cx="12160937" cy="6792604"/>
          </a:xfr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6B04586-C6D5-4FA7-9A2C-927D27585ECB}"/>
              </a:ext>
            </a:extLst>
          </p:cNvPr>
          <p:cNvSpPr txBox="1">
            <a:spLocks/>
          </p:cNvSpPr>
          <p:nvPr/>
        </p:nvSpPr>
        <p:spPr>
          <a:xfrm>
            <a:off x="1518319" y="65396"/>
            <a:ext cx="10642618" cy="56496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Vi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Tay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8340E563-D6DB-4432-9EDA-C0C7CBE04043}"/>
              </a:ext>
            </a:extLst>
          </p:cNvPr>
          <p:cNvSpPr/>
          <p:nvPr/>
        </p:nvSpPr>
        <p:spPr>
          <a:xfrm>
            <a:off x="1183794" y="863352"/>
            <a:ext cx="419100" cy="2946647"/>
          </a:xfrm>
          <a:prstGeom prst="leftBrac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808E7298-626D-4415-B572-75A6D4DB07B0}"/>
              </a:ext>
            </a:extLst>
          </p:cNvPr>
          <p:cNvSpPr/>
          <p:nvPr/>
        </p:nvSpPr>
        <p:spPr>
          <a:xfrm>
            <a:off x="1152062" y="4239044"/>
            <a:ext cx="419100" cy="923288"/>
          </a:xfrm>
          <a:prstGeom prst="leftBrace">
            <a:avLst>
              <a:gd name="adj1" fmla="val 0"/>
              <a:gd name="adj2" fmla="val 50000"/>
            </a:avLst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5CD269-E417-48FE-B577-222FF01FAA8C}"/>
              </a:ext>
            </a:extLst>
          </p:cNvPr>
          <p:cNvSpPr txBox="1"/>
          <p:nvPr/>
        </p:nvSpPr>
        <p:spPr>
          <a:xfrm>
            <a:off x="31063" y="2283345"/>
            <a:ext cx="13368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</a:rPr>
              <a:t>Đoạn</a:t>
            </a:r>
            <a:r>
              <a:rPr lang="en-US" sz="3000" b="1" dirty="0">
                <a:solidFill>
                  <a:srgbClr val="FF0000"/>
                </a:solidFill>
              </a:rPr>
              <a:t>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8A5B6A-E550-4479-8264-EFB7E976AD21}"/>
              </a:ext>
            </a:extLst>
          </p:cNvPr>
          <p:cNvSpPr txBox="1"/>
          <p:nvPr/>
        </p:nvSpPr>
        <p:spPr>
          <a:xfrm>
            <a:off x="76200" y="4608334"/>
            <a:ext cx="13368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</a:rPr>
              <a:t>Đoạn</a:t>
            </a:r>
            <a:r>
              <a:rPr lang="en-US" sz="3000" b="1" dirty="0">
                <a:solidFill>
                  <a:srgbClr val="FF0000"/>
                </a:solidFill>
              </a:rPr>
              <a:t>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7872C2-CF90-4A38-8C76-32C487AB168F}"/>
              </a:ext>
            </a:extLst>
          </p:cNvPr>
          <p:cNvSpPr txBox="1"/>
          <p:nvPr/>
        </p:nvSpPr>
        <p:spPr>
          <a:xfrm>
            <a:off x="451519" y="70500"/>
            <a:ext cx="2133600" cy="55399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62655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C30D7-60F7-4530-971E-A6A80B287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D11BE8-D00B-4782-A700-070C960A39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95E4B1-432A-4053-BCB2-C75BCF28B785}"/>
              </a:ext>
            </a:extLst>
          </p:cNvPr>
          <p:cNvSpPr txBox="1"/>
          <p:nvPr/>
        </p:nvSpPr>
        <p:spPr>
          <a:xfrm>
            <a:off x="1233256" y="254000"/>
            <a:ext cx="1012054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u="sng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3000" b="1" u="sng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sz="3000" b="1" u="sng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1: </a:t>
            </a:r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Rửa</a:t>
            </a:r>
            <a:r>
              <a:rPr lang="en-US" sz="30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tay</a:t>
            </a:r>
            <a:r>
              <a:rPr lang="en-US" sz="30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trước</a:t>
            </a:r>
            <a:r>
              <a:rPr lang="en-US" sz="30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khi</a:t>
            </a:r>
            <a:r>
              <a:rPr lang="en-US" sz="30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ăn</a:t>
            </a:r>
            <a:endParaRPr lang="en-US" sz="3000" b="1" dirty="0">
              <a:solidFill>
                <a:srgbClr val="0070C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HP001 4 hàng" panose="020B06030503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7C656F8-A4A8-45FF-B945-56235EA8396E}"/>
              </a:ext>
            </a:extLst>
          </p:cNvPr>
          <p:cNvSpPr txBox="1">
            <a:spLocks/>
          </p:cNvSpPr>
          <p:nvPr/>
        </p:nvSpPr>
        <p:spPr>
          <a:xfrm>
            <a:off x="673100" y="1801813"/>
            <a:ext cx="10515600" cy="17287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AE32A9-04E1-497F-97C4-45DE608ED4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5" t="32281" r="18713" b="36316"/>
          <a:stretch/>
        </p:blipFill>
        <p:spPr>
          <a:xfrm>
            <a:off x="8073139" y="3842042"/>
            <a:ext cx="4106161" cy="30026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D31601-BE56-47E3-820F-D9837339D1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232" y="3842041"/>
            <a:ext cx="3633536" cy="3002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51D52D-9F2E-4F71-8A5D-4B8AEFE0C3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2041"/>
            <a:ext cx="4106161" cy="300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0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0E2A5-F5F3-4CAA-935D-7DEBFABF0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E90C4E9-32A3-4F81-A53C-6988D5EDB6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0162"/>
          </a:xfr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6B04586-C6D5-4FA7-9A2C-927D27585ECB}"/>
              </a:ext>
            </a:extLst>
          </p:cNvPr>
          <p:cNvSpPr txBox="1">
            <a:spLocks/>
          </p:cNvSpPr>
          <p:nvPr/>
        </p:nvSpPr>
        <p:spPr>
          <a:xfrm>
            <a:off x="660400" y="404949"/>
            <a:ext cx="10972800" cy="5659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Vi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Tay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941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3B6F9-C911-4242-9031-F2C3EF8AF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3AB911-13E1-472D-A077-4BB408638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82FCE5-9217-4154-830B-E57FAE878F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46" t="27408" r="12709" b="12222"/>
          <a:stretch/>
        </p:blipFill>
        <p:spPr>
          <a:xfrm>
            <a:off x="927100" y="365125"/>
            <a:ext cx="10426700" cy="6081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637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3B6F9-C911-4242-9031-F2C3EF8AF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3AB911-13E1-472D-A077-4BB408638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087039-AC31-497D-B8A8-A7F2D7FC7FCD}"/>
              </a:ext>
            </a:extLst>
          </p:cNvPr>
          <p:cNvSpPr txBox="1">
            <a:spLocks/>
          </p:cNvSpPr>
          <p:nvPr/>
        </p:nvSpPr>
        <p:spPr>
          <a:xfrm>
            <a:off x="348916" y="463826"/>
            <a:ext cx="11004884" cy="58589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Trả lời câu hỏi: 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B55BA5-3155-43EE-8618-35C24B0A5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84" y="1130968"/>
            <a:ext cx="1648458" cy="10106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4EB3D9-BFC9-475A-9BB0-4F267C8B667A}"/>
              </a:ext>
            </a:extLst>
          </p:cNvPr>
          <p:cNvSpPr txBox="1"/>
          <p:nvPr/>
        </p:nvSpPr>
        <p:spPr>
          <a:xfrm>
            <a:off x="2418346" y="1130968"/>
            <a:ext cx="8935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Vi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2E9C31-E486-46DF-A99F-9CBEE2F661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86" t="49125" r="12709" b="20930"/>
          <a:stretch/>
        </p:blipFill>
        <p:spPr>
          <a:xfrm>
            <a:off x="1820779" y="2055813"/>
            <a:ext cx="9398000" cy="3016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6DC9D0-FC22-4012-B826-2F5C768608BE}"/>
              </a:ext>
            </a:extLst>
          </p:cNvPr>
          <p:cNvSpPr txBox="1"/>
          <p:nvPr/>
        </p:nvSpPr>
        <p:spPr>
          <a:xfrm>
            <a:off x="2418345" y="5219700"/>
            <a:ext cx="9424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30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3B6F9-C911-4242-9031-F2C3EF8AF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3AB911-13E1-472D-A077-4BB408638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80A8CD-F973-44D7-8F60-A118E47BBDB2}"/>
              </a:ext>
            </a:extLst>
          </p:cNvPr>
          <p:cNvSpPr txBox="1"/>
          <p:nvPr/>
        </p:nvSpPr>
        <p:spPr>
          <a:xfrm>
            <a:off x="2275971" y="443131"/>
            <a:ext cx="8325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690392-7C61-45FD-B422-E83350F966B1}"/>
              </a:ext>
            </a:extLst>
          </p:cNvPr>
          <p:cNvSpPr txBox="1"/>
          <p:nvPr/>
        </p:nvSpPr>
        <p:spPr>
          <a:xfrm>
            <a:off x="438149" y="4689625"/>
            <a:ext cx="1131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523B00-8404-4D9A-A613-7F519954B0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767" t="33197" r="17291" b="24490"/>
          <a:stretch/>
        </p:blipFill>
        <p:spPr>
          <a:xfrm>
            <a:off x="1187449" y="1338124"/>
            <a:ext cx="8845551" cy="3351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242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3B6F9-C911-4242-9031-F2C3EF8AF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3AB911-13E1-472D-A077-4BB408638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82A5F4-342E-4401-812D-FEEB4ABBC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47" y="4902701"/>
            <a:ext cx="2457747" cy="1590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loud Callout 2">
            <a:extLst>
              <a:ext uri="{FF2B5EF4-FFF2-40B4-BE49-F238E27FC236}">
                <a16:creationId xmlns:a16="http://schemas.microsoft.com/office/drawing/2014/main" id="{4AADF367-10F8-428E-B450-F7F3B5D9A383}"/>
              </a:ext>
            </a:extLst>
          </p:cNvPr>
          <p:cNvSpPr/>
          <p:nvPr/>
        </p:nvSpPr>
        <p:spPr>
          <a:xfrm>
            <a:off x="4864100" y="1100765"/>
            <a:ext cx="4908884" cy="2959768"/>
          </a:xfrm>
          <a:prstGeom prst="cloudCallout">
            <a:avLst>
              <a:gd name="adj1" fmla="val -99839"/>
              <a:gd name="adj2" fmla="val 7836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2040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336883" y="144379"/>
            <a:ext cx="4463715" cy="878305"/>
          </a:xfrm>
          <a:prstGeom prst="horizontalScroll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bước rửa tay đúng cách</a:t>
            </a:r>
          </a:p>
        </p:txBody>
      </p:sp>
      <p:pic>
        <p:nvPicPr>
          <p:cNvPr id="5" name="Vũ điệu 6 bước rửa tay đúng cách vui nhộn - Cùng Lifebuoy phòng chống virus Corona (2019-nCoV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08314"/>
            <a:ext cx="12192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71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7F8B6-E3F3-4667-BAB7-FC3B525D4E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b="1">
              <a:latin typeface="HP001 4 hàng" panose="020B06030503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26EA29-1F41-4237-925D-054462B550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b="1">
              <a:latin typeface="HP001 4 hàng" panose="020B06030503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80BB92-F5BD-4AF5-BA31-8315A77C5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284"/>
            <a:ext cx="13396404" cy="71825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AFC3FA-2611-4230-AA26-FD3BC9A47CC0}"/>
              </a:ext>
            </a:extLst>
          </p:cNvPr>
          <p:cNvSpPr txBox="1"/>
          <p:nvPr/>
        </p:nvSpPr>
        <p:spPr>
          <a:xfrm>
            <a:off x="1185785" y="106700"/>
            <a:ext cx="101205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sz="24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u="sng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b="1" u="sng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sz="2400" b="1" u="sng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Rửa</a:t>
            </a:r>
            <a:r>
              <a:rPr lang="en-US" sz="24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ăn</a:t>
            </a:r>
            <a:endParaRPr lang="en-US" sz="2400" b="1" dirty="0">
              <a:solidFill>
                <a:srgbClr val="0070C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B219FB-EDCF-43AB-BD84-39932B818441}"/>
              </a:ext>
            </a:extLst>
          </p:cNvPr>
          <p:cNvSpPr txBox="1"/>
          <p:nvPr/>
        </p:nvSpPr>
        <p:spPr>
          <a:xfrm>
            <a:off x="1477207" y="2372935"/>
            <a:ext cx="9537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  <a:p>
            <a:pPr algn="ctr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“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1239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C30D7-60F7-4530-971E-A6A80B287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D11BE8-D00B-4782-A700-070C960A39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95E4B1-432A-4053-BCB2-C75BCF28B785}"/>
              </a:ext>
            </a:extLst>
          </p:cNvPr>
          <p:cNvSpPr txBox="1"/>
          <p:nvPr/>
        </p:nvSpPr>
        <p:spPr>
          <a:xfrm>
            <a:off x="1233256" y="254000"/>
            <a:ext cx="101205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0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u="sng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3000" b="1" u="sng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sz="3000" b="1" u="sng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1: </a:t>
            </a:r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Rửa</a:t>
            </a:r>
            <a:r>
              <a:rPr lang="en-US" sz="30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tay</a:t>
            </a:r>
            <a:r>
              <a:rPr lang="en-US" sz="30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trước</a:t>
            </a:r>
            <a:r>
              <a:rPr lang="en-US" sz="30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khi</a:t>
            </a:r>
            <a:r>
              <a:rPr lang="en-US" sz="30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ăn</a:t>
            </a:r>
            <a:endParaRPr lang="en-US" sz="3000" b="1" dirty="0">
              <a:solidFill>
                <a:srgbClr val="0070C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HP001 4 hàng" panose="020B06030503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AFE8D3F-9A6F-416D-941E-96ACAB6FC1AD}"/>
              </a:ext>
            </a:extLst>
          </p:cNvPr>
          <p:cNvSpPr txBox="1">
            <a:spLocks/>
          </p:cNvSpPr>
          <p:nvPr/>
        </p:nvSpPr>
        <p:spPr>
          <a:xfrm>
            <a:off x="986547" y="3663975"/>
            <a:ext cx="10515600" cy="2623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5333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Để</a:t>
            </a:r>
            <a:r>
              <a:rPr lang="en-US" sz="5333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333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phòng</a:t>
            </a:r>
            <a:r>
              <a:rPr lang="en-US" sz="5333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333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bệnh</a:t>
            </a:r>
            <a:r>
              <a:rPr lang="en-US" sz="5333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333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chúng</a:t>
            </a:r>
            <a:r>
              <a:rPr lang="en-US" sz="5333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ta </a:t>
            </a:r>
            <a:r>
              <a:rPr lang="en-US" sz="5333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phải</a:t>
            </a:r>
            <a:r>
              <a:rPr lang="en-US" sz="5333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333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rửa</a:t>
            </a:r>
            <a:r>
              <a:rPr lang="en-US" sz="5333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333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tay</a:t>
            </a:r>
            <a:r>
              <a:rPr lang="en-US" sz="5333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333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đúng</a:t>
            </a:r>
            <a:r>
              <a:rPr lang="en-US" sz="5333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333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cách</a:t>
            </a:r>
            <a:r>
              <a:rPr lang="en-US" sz="5333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333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trước</a:t>
            </a:r>
            <a:r>
              <a:rPr lang="en-US" sz="5333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333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khi</a:t>
            </a:r>
            <a:r>
              <a:rPr lang="en-US" sz="5333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333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ăn</a:t>
            </a:r>
            <a:r>
              <a:rPr lang="en-US" sz="5333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</p:txBody>
      </p:sp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76CF2746-5C30-43FC-B6B8-EB2A7D7EF2BB}"/>
              </a:ext>
            </a:extLst>
          </p:cNvPr>
          <p:cNvSpPr/>
          <p:nvPr/>
        </p:nvSpPr>
        <p:spPr>
          <a:xfrm>
            <a:off x="524933" y="1790554"/>
            <a:ext cx="4279720" cy="113284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</a:lstStyle>
          <a:p>
            <a:pPr>
              <a:buFont typeface="Arial" panose="020B0604020202020204" pitchFamily="34" charset="0"/>
              <a:buNone/>
            </a:pP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Viết vào vở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99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  <p:bldP spid="7" grpId="0" bldLvl="0" animBg="1"/>
      <p:bldP spid="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C30D7-60F7-4530-971E-A6A80B287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D11BE8-D00B-4782-A700-070C960A39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95E4B1-432A-4053-BCB2-C75BCF28B785}"/>
              </a:ext>
            </a:extLst>
          </p:cNvPr>
          <p:cNvSpPr txBox="1"/>
          <p:nvPr/>
        </p:nvSpPr>
        <p:spPr>
          <a:xfrm>
            <a:off x="1233256" y="254000"/>
            <a:ext cx="101205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0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u="sng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3000" b="1" u="sng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sz="3000" b="1" u="sng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1: </a:t>
            </a:r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Rửa</a:t>
            </a:r>
            <a:r>
              <a:rPr lang="en-US" sz="30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tay</a:t>
            </a:r>
            <a:r>
              <a:rPr lang="en-US" sz="30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trước</a:t>
            </a:r>
            <a:r>
              <a:rPr lang="en-US" sz="30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khi</a:t>
            </a:r>
            <a:r>
              <a:rPr lang="en-US" sz="30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ăn</a:t>
            </a:r>
            <a:endParaRPr lang="en-US" sz="3000" b="1" dirty="0">
              <a:solidFill>
                <a:srgbClr val="0070C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HP001 4 hàng" panose="020B06030503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3704FBC-F17A-47CB-80F0-D33B9B6DC3B8}"/>
              </a:ext>
            </a:extLst>
          </p:cNvPr>
          <p:cNvSpPr txBox="1">
            <a:spLocks/>
          </p:cNvSpPr>
          <p:nvPr/>
        </p:nvSpPr>
        <p:spPr>
          <a:xfrm>
            <a:off x="683099" y="3466616"/>
            <a:ext cx="10515600" cy="869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Ăn chín uống sôi để ....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500E5F97-33A3-4418-B9C7-D05685306C5C}"/>
              </a:ext>
            </a:extLst>
          </p:cNvPr>
          <p:cNvSpPr/>
          <p:nvPr/>
        </p:nvSpPr>
        <p:spPr>
          <a:xfrm>
            <a:off x="93133" y="1864506"/>
            <a:ext cx="4872567" cy="113284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</a:lstStyle>
          <a:p>
            <a:pPr>
              <a:buFont typeface="Arial" panose="020B0604020202020204" pitchFamily="34" charset="0"/>
              <a:buNone/>
            </a:pP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Hoàn thiện câu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177B7D-56AD-4215-9EE8-C8DC1ACF7741}"/>
              </a:ext>
            </a:extLst>
          </p:cNvPr>
          <p:cNvSpPr/>
          <p:nvPr/>
        </p:nvSpPr>
        <p:spPr>
          <a:xfrm>
            <a:off x="534758" y="5096641"/>
            <a:ext cx="3225800" cy="8091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trùng</a:t>
            </a:r>
            <a:endParaRPr lang="en-US" sz="4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56A7A2-443C-4D28-9CF2-AD187180B51B}"/>
              </a:ext>
            </a:extLst>
          </p:cNvPr>
          <p:cNvSpPr/>
          <p:nvPr/>
        </p:nvSpPr>
        <p:spPr>
          <a:xfrm>
            <a:off x="4598757" y="5096641"/>
            <a:ext cx="3225800" cy="8091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230326-E2C5-4E99-A8BF-2550F6B33E8D}"/>
              </a:ext>
            </a:extLst>
          </p:cNvPr>
          <p:cNvSpPr/>
          <p:nvPr/>
        </p:nvSpPr>
        <p:spPr>
          <a:xfrm>
            <a:off x="8523056" y="5114188"/>
            <a:ext cx="3225800" cy="8091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bệnh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40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8" grpId="1" build="p"/>
      <p:bldP spid="9" grpId="0" bldLvl="0" animBg="1"/>
      <p:bldP spid="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C30D7-60F7-4530-971E-A6A80B287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D11BE8-D00B-4782-A700-070C960A39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95E4B1-432A-4053-BCB2-C75BCF28B785}"/>
              </a:ext>
            </a:extLst>
          </p:cNvPr>
          <p:cNvSpPr txBox="1"/>
          <p:nvPr/>
        </p:nvSpPr>
        <p:spPr>
          <a:xfrm>
            <a:off x="1233256" y="254000"/>
            <a:ext cx="101205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0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u="sng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3000" b="1" u="sng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sz="3000" b="1" u="sng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1: </a:t>
            </a:r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Rửa</a:t>
            </a:r>
            <a:r>
              <a:rPr lang="en-US" sz="30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tay</a:t>
            </a:r>
            <a:r>
              <a:rPr lang="en-US" sz="30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trước</a:t>
            </a:r>
            <a:r>
              <a:rPr lang="en-US" sz="30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khi</a:t>
            </a:r>
            <a:r>
              <a:rPr lang="en-US" sz="30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ăn</a:t>
            </a:r>
            <a:endParaRPr lang="en-US" sz="3000" b="1" dirty="0">
              <a:solidFill>
                <a:srgbClr val="0070C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HP001 4 hàng" panose="020B06030503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3704FBC-F17A-47CB-80F0-D33B9B6DC3B8}"/>
              </a:ext>
            </a:extLst>
          </p:cNvPr>
          <p:cNvSpPr txBox="1">
            <a:spLocks/>
          </p:cNvSpPr>
          <p:nvPr/>
        </p:nvSpPr>
        <p:spPr>
          <a:xfrm>
            <a:off x="2207099" y="3456113"/>
            <a:ext cx="10515600" cy="869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Ăn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chín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uống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sôi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để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....</a:t>
            </a: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500E5F97-33A3-4418-B9C7-D05685306C5C}"/>
              </a:ext>
            </a:extLst>
          </p:cNvPr>
          <p:cNvSpPr/>
          <p:nvPr/>
        </p:nvSpPr>
        <p:spPr>
          <a:xfrm>
            <a:off x="93133" y="1864506"/>
            <a:ext cx="4872567" cy="113284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</a:lstStyle>
          <a:p>
            <a:pPr>
              <a:buFont typeface="Arial" panose="020B0604020202020204" pitchFamily="34" charset="0"/>
              <a:buNone/>
            </a:pP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Hoàn thiện câu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230326-E2C5-4E99-A8BF-2550F6B33E8D}"/>
              </a:ext>
            </a:extLst>
          </p:cNvPr>
          <p:cNvSpPr/>
          <p:nvPr/>
        </p:nvSpPr>
        <p:spPr>
          <a:xfrm>
            <a:off x="7210899" y="3369198"/>
            <a:ext cx="3225800" cy="809106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914377"/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94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8" grpId="1" build="p"/>
      <p:bldP spid="9" grpId="0" bldLvl="0" animBg="1"/>
      <p:bldP spid="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46F92-CBB1-4BE7-BB25-B1812036E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0B7E350-8BD9-474C-83EB-88B1490E28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2"/>
          <a:stretch/>
        </p:blipFill>
        <p:spPr>
          <a:xfrm>
            <a:off x="0" y="0"/>
            <a:ext cx="12192000" cy="6858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17EC67-C880-4BC7-B985-05E9FE62F8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63" t="19630" r="17709" b="12593"/>
          <a:stretch/>
        </p:blipFill>
        <p:spPr>
          <a:xfrm>
            <a:off x="457200" y="596900"/>
            <a:ext cx="112141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4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2217D-7690-4FFB-8362-1D7CAA58E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3EE8BCB-4F12-4CDA-B032-C8C72D3718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8136D2-0531-4DE2-8E32-2C5CDF9B1CFE}"/>
              </a:ext>
            </a:extLst>
          </p:cNvPr>
          <p:cNvSpPr/>
          <p:nvPr/>
        </p:nvSpPr>
        <p:spPr>
          <a:xfrm>
            <a:off x="492847" y="6034332"/>
            <a:ext cx="2717801" cy="80910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3A39CE-51F4-45AF-A620-8B9130DA65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542" t="31852" r="40313" b="43945"/>
          <a:stretch/>
        </p:blipFill>
        <p:spPr>
          <a:xfrm>
            <a:off x="2930025" y="0"/>
            <a:ext cx="2964002" cy="24992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2CC5D9-432C-466A-9B13-956CF001CE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896" t="36111" r="24062" b="37963"/>
          <a:stretch/>
        </p:blipFill>
        <p:spPr>
          <a:xfrm>
            <a:off x="8356600" y="0"/>
            <a:ext cx="2997200" cy="27247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4BC2F4-03B1-41FE-ADA1-24FA0DCCE7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646" t="58148" r="40417" b="14629"/>
          <a:stretch/>
        </p:blipFill>
        <p:spPr>
          <a:xfrm>
            <a:off x="492849" y="3408550"/>
            <a:ext cx="2717800" cy="26112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59AA29-AAC4-42ED-84A1-B784D62440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167" t="61521" r="22708" b="13764"/>
          <a:stretch/>
        </p:blipFill>
        <p:spPr>
          <a:xfrm>
            <a:off x="6464298" y="3783476"/>
            <a:ext cx="2936153" cy="225205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9102D7F-FE5F-4400-817C-F786E09ADD84}"/>
              </a:ext>
            </a:extLst>
          </p:cNvPr>
          <p:cNvSpPr/>
          <p:nvPr/>
        </p:nvSpPr>
        <p:spPr>
          <a:xfrm>
            <a:off x="6573473" y="6019770"/>
            <a:ext cx="2717801" cy="80910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A6580A-11F8-4F7C-8B3F-C26D24B1ACF4}"/>
              </a:ext>
            </a:extLst>
          </p:cNvPr>
          <p:cNvSpPr/>
          <p:nvPr/>
        </p:nvSpPr>
        <p:spPr>
          <a:xfrm>
            <a:off x="3053125" y="2496211"/>
            <a:ext cx="2717801" cy="80910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Xà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3E6384-9483-45D1-BA49-43E85FCC8F2C}"/>
              </a:ext>
            </a:extLst>
          </p:cNvPr>
          <p:cNvSpPr/>
          <p:nvPr/>
        </p:nvSpPr>
        <p:spPr>
          <a:xfrm>
            <a:off x="8496299" y="2716849"/>
            <a:ext cx="2717801" cy="80910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xát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31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C30D7-60F7-4530-971E-A6A80B287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D11BE8-D00B-4782-A700-070C960A39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95E4B1-432A-4053-BCB2-C75BCF28B785}"/>
              </a:ext>
            </a:extLst>
          </p:cNvPr>
          <p:cNvSpPr txBox="1"/>
          <p:nvPr/>
        </p:nvSpPr>
        <p:spPr>
          <a:xfrm>
            <a:off x="1233256" y="254000"/>
            <a:ext cx="101205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0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u="sng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3000" b="1" u="sng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sz="3000" b="1" u="sng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1: </a:t>
            </a:r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Rửa</a:t>
            </a:r>
            <a:r>
              <a:rPr lang="en-US" sz="30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tay</a:t>
            </a:r>
            <a:r>
              <a:rPr lang="en-US" sz="30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trước</a:t>
            </a:r>
            <a:r>
              <a:rPr lang="en-US" sz="30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khi</a:t>
            </a:r>
            <a:r>
              <a:rPr lang="en-US" sz="30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ăn</a:t>
            </a:r>
            <a:endParaRPr lang="en-US" sz="3000" b="1" dirty="0">
              <a:solidFill>
                <a:srgbClr val="0070C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HP001 4 hàng" panose="020B06030503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04731" y="2297453"/>
            <a:ext cx="1021742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xà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endParaRPr lang="en-US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74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C30D7-60F7-4530-971E-A6A80B287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D11BE8-D00B-4782-A700-070C960A39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95E4B1-432A-4053-BCB2-C75BCF28B785}"/>
              </a:ext>
            </a:extLst>
          </p:cNvPr>
          <p:cNvSpPr txBox="1"/>
          <p:nvPr/>
        </p:nvSpPr>
        <p:spPr>
          <a:xfrm>
            <a:off x="1233256" y="254000"/>
            <a:ext cx="101205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000" b="1" dirty="0" smtClean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u="sng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3000" b="1" u="sng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sz="3000" b="1" u="sng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1: </a:t>
            </a:r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Rửa</a:t>
            </a:r>
            <a:r>
              <a:rPr lang="en-US" sz="30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tay</a:t>
            </a:r>
            <a:r>
              <a:rPr lang="en-US" sz="30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trước</a:t>
            </a:r>
            <a:r>
              <a:rPr lang="en-US" sz="30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khi</a:t>
            </a:r>
            <a:r>
              <a:rPr lang="en-US" sz="30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ăn</a:t>
            </a:r>
            <a:endParaRPr lang="en-US" sz="3000" b="1" dirty="0">
              <a:solidFill>
                <a:srgbClr val="0070C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HP001 4 hàng" panose="020B06030503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C8A3DD-1F37-4B5E-A5A2-ECF32F0646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896" t="32988" r="14896" b="42778"/>
          <a:stretch/>
        </p:blipFill>
        <p:spPr>
          <a:xfrm>
            <a:off x="838200" y="2055813"/>
            <a:ext cx="10515600" cy="368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2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C30D7-60F7-4530-971E-A6A80B287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D11BE8-D00B-4782-A700-070C960A39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7563D1D-366A-4D95-83C8-E64FFB92102D}"/>
              </a:ext>
            </a:extLst>
          </p:cNvPr>
          <p:cNvSpPr/>
          <p:nvPr/>
        </p:nvSpPr>
        <p:spPr>
          <a:xfrm>
            <a:off x="593726" y="499708"/>
            <a:ext cx="9904412" cy="13620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963470-D30C-44E6-9366-0E5FC8E20850}"/>
              </a:ext>
            </a:extLst>
          </p:cNvPr>
          <p:cNvSpPr/>
          <p:nvPr/>
        </p:nvSpPr>
        <p:spPr>
          <a:xfrm>
            <a:off x="304800" y="2359025"/>
            <a:ext cx="11887200" cy="10604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1A777B9A-BEF4-4DAE-A2A9-CA46F3B6D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417408"/>
            <a:ext cx="11734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alt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    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..à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óng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007D34-5484-4A54-8145-02B57B5919F2}"/>
              </a:ext>
            </a:extLst>
          </p:cNvPr>
          <p:cNvSpPr/>
          <p:nvPr/>
        </p:nvSpPr>
        <p:spPr>
          <a:xfrm>
            <a:off x="304800" y="3902954"/>
            <a:ext cx="11887200" cy="10604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50D04628-89D0-437F-85A8-1A08F7460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087982"/>
            <a:ext cx="11734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en-US" alt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   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ắng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..ẽ    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E6F109-68B3-4D02-A1FA-3FFFBBFA73FB}"/>
              </a:ext>
            </a:extLst>
          </p:cNvPr>
          <p:cNvSpPr/>
          <p:nvPr/>
        </p:nvSpPr>
        <p:spPr>
          <a:xfrm>
            <a:off x="304800" y="5449533"/>
            <a:ext cx="11887200" cy="10604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BA26FE57-DB14-45B1-9291-3D25E285E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507916"/>
            <a:ext cx="11734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alt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   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….a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dẻ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..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ửa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…ữ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346550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C30D7-60F7-4530-971E-A6A80B287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D11BE8-D00B-4782-A700-070C960A39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7563D1D-366A-4D95-83C8-E64FFB92102D}"/>
              </a:ext>
            </a:extLst>
          </p:cNvPr>
          <p:cNvSpPr/>
          <p:nvPr/>
        </p:nvSpPr>
        <p:spPr>
          <a:xfrm>
            <a:off x="593726" y="499708"/>
            <a:ext cx="9904412" cy="13620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963470-D30C-44E6-9366-0E5FC8E20850}"/>
              </a:ext>
            </a:extLst>
          </p:cNvPr>
          <p:cNvSpPr/>
          <p:nvPr/>
        </p:nvSpPr>
        <p:spPr>
          <a:xfrm>
            <a:off x="304800" y="2359025"/>
            <a:ext cx="11887200" cy="10604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1A777B9A-BEF4-4DAE-A2A9-CA46F3B6D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417408"/>
            <a:ext cx="11734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alt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    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 …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ùng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..à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óng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007D34-5484-4A54-8145-02B57B5919F2}"/>
              </a:ext>
            </a:extLst>
          </p:cNvPr>
          <p:cNvSpPr/>
          <p:nvPr/>
        </p:nvSpPr>
        <p:spPr>
          <a:xfrm>
            <a:off x="304800" y="3902954"/>
            <a:ext cx="11887200" cy="10604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50D04628-89D0-437F-85A8-1A08F7460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087982"/>
            <a:ext cx="11734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en-US" alt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   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ắng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..ẽ    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E6F109-68B3-4D02-A1FA-3FFFBBFA73FB}"/>
              </a:ext>
            </a:extLst>
          </p:cNvPr>
          <p:cNvSpPr/>
          <p:nvPr/>
        </p:nvSpPr>
        <p:spPr>
          <a:xfrm>
            <a:off x="304800" y="5449533"/>
            <a:ext cx="11887200" cy="10604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BA26FE57-DB14-45B1-9291-3D25E285E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507916"/>
            <a:ext cx="11734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alt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   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….a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dẻ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..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ửa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…ữ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3F151F-6D47-49C1-8C43-6F1C41B63EF6}"/>
              </a:ext>
            </a:extLst>
          </p:cNvPr>
          <p:cNvSpPr txBox="1"/>
          <p:nvPr/>
        </p:nvSpPr>
        <p:spPr>
          <a:xfrm>
            <a:off x="6400800" y="-5842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524DEB-EB0B-4004-9C61-A5B66BAC42B9}"/>
              </a:ext>
            </a:extLst>
          </p:cNvPr>
          <p:cNvSpPr txBox="1"/>
          <p:nvPr/>
        </p:nvSpPr>
        <p:spPr>
          <a:xfrm>
            <a:off x="4406900" y="2400470"/>
            <a:ext cx="58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669C86-FFF2-41CC-BF92-D6B6E0B509C1}"/>
              </a:ext>
            </a:extLst>
          </p:cNvPr>
          <p:cNvSpPr txBox="1"/>
          <p:nvPr/>
        </p:nvSpPr>
        <p:spPr>
          <a:xfrm>
            <a:off x="6350004" y="2386366"/>
            <a:ext cx="736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58FAA4-49CE-4815-B7C7-B16379ADF7D5}"/>
              </a:ext>
            </a:extLst>
          </p:cNvPr>
          <p:cNvSpPr txBox="1"/>
          <p:nvPr/>
        </p:nvSpPr>
        <p:spPr>
          <a:xfrm>
            <a:off x="10439406" y="2386366"/>
            <a:ext cx="736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2A8F5F-91AC-4B3D-A7D3-86B36E1D737D}"/>
              </a:ext>
            </a:extLst>
          </p:cNvPr>
          <p:cNvSpPr txBox="1"/>
          <p:nvPr/>
        </p:nvSpPr>
        <p:spPr>
          <a:xfrm>
            <a:off x="3784600" y="4059269"/>
            <a:ext cx="73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A25887-15A8-49B3-B461-508363D5DF64}"/>
              </a:ext>
            </a:extLst>
          </p:cNvPr>
          <p:cNvSpPr txBox="1"/>
          <p:nvPr/>
        </p:nvSpPr>
        <p:spPr>
          <a:xfrm>
            <a:off x="10147304" y="4029347"/>
            <a:ext cx="73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50BED41-49F2-4E9D-BE77-4EC1C5BDB6C7}"/>
              </a:ext>
            </a:extLst>
          </p:cNvPr>
          <p:cNvSpPr txBox="1"/>
          <p:nvPr/>
        </p:nvSpPr>
        <p:spPr>
          <a:xfrm>
            <a:off x="3784600" y="5507962"/>
            <a:ext cx="503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79B65C-0323-46FC-AD1B-7609542D31DC}"/>
              </a:ext>
            </a:extLst>
          </p:cNvPr>
          <p:cNvSpPr txBox="1"/>
          <p:nvPr/>
        </p:nvSpPr>
        <p:spPr>
          <a:xfrm>
            <a:off x="7493002" y="4095604"/>
            <a:ext cx="58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02D1D2D-FB88-4BA1-9027-8CE7FABCD878}"/>
              </a:ext>
            </a:extLst>
          </p:cNvPr>
          <p:cNvSpPr txBox="1"/>
          <p:nvPr/>
        </p:nvSpPr>
        <p:spPr>
          <a:xfrm>
            <a:off x="6896102" y="5488057"/>
            <a:ext cx="58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AA62C7-D9D3-4207-BA2D-BE3F81714C37}"/>
              </a:ext>
            </a:extLst>
          </p:cNvPr>
          <p:cNvSpPr txBox="1"/>
          <p:nvPr/>
        </p:nvSpPr>
        <p:spPr>
          <a:xfrm>
            <a:off x="9131302" y="5456377"/>
            <a:ext cx="58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78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C30D7-60F7-4530-971E-A6A80B287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D11BE8-D00B-4782-A700-070C960A39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95E4B1-432A-4053-BCB2-C75BCF28B785}"/>
              </a:ext>
            </a:extLst>
          </p:cNvPr>
          <p:cNvSpPr txBox="1"/>
          <p:nvPr/>
        </p:nvSpPr>
        <p:spPr>
          <a:xfrm>
            <a:off x="1233256" y="254000"/>
            <a:ext cx="101205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0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u="sng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3000" b="1" u="sng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sz="3000" b="1" u="sng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1: </a:t>
            </a:r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Rửa</a:t>
            </a:r>
            <a:r>
              <a:rPr lang="en-US" sz="30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tay</a:t>
            </a:r>
            <a:r>
              <a:rPr lang="en-US" sz="30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trước</a:t>
            </a:r>
            <a:r>
              <a:rPr lang="en-US" sz="30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khi</a:t>
            </a:r>
            <a:r>
              <a:rPr lang="en-US" sz="30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ăn</a:t>
            </a:r>
            <a:endParaRPr lang="en-US" sz="3000" b="1" dirty="0">
              <a:solidFill>
                <a:srgbClr val="0070C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HP001 4 hàng" panose="020B06030503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DFD89E-0CF4-4F0C-ABE1-5944D89842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04" t="30904" r="13750" b="12038"/>
          <a:stretch/>
        </p:blipFill>
        <p:spPr>
          <a:xfrm>
            <a:off x="1422400" y="1801813"/>
            <a:ext cx="9055100" cy="436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0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4C88BF-0288-4129-B603-95C2AF3B94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41CE70-BF99-4DA2-9E42-C01C084068AC}"/>
              </a:ext>
            </a:extLst>
          </p:cNvPr>
          <p:cNvSpPr txBox="1"/>
          <p:nvPr/>
        </p:nvSpPr>
        <p:spPr>
          <a:xfrm>
            <a:off x="1473200" y="0"/>
            <a:ext cx="953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7" name="KHÚC HÁT ĐÔI BÀN TAY - Nhạc sĩ Phạm Tuyên - Nhạc Thiếu Nhi Ý Nghĩa Nhất Hiện Nay">
            <a:hlinkClick r:id="" action="ppaction://media"/>
            <a:extLst>
              <a:ext uri="{FF2B5EF4-FFF2-40B4-BE49-F238E27FC236}">
                <a16:creationId xmlns:a16="http://schemas.microsoft.com/office/drawing/2014/main" id="{30CC8378-C256-4F02-971D-383516AB8B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685800"/>
            <a:ext cx="1168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41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7F8B6-E3F3-4667-BAB7-FC3B525D4E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b="1">
              <a:latin typeface="HP001 4 hàng" panose="020B06030503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26EA29-1F41-4237-925D-054462B550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b="1">
              <a:latin typeface="HP001 4 hàng" panose="020B06030503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80BB92-F5BD-4AF5-BA31-8315A77C5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284"/>
            <a:ext cx="13396404" cy="71825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AFC3FA-2611-4230-AA26-FD3BC9A47CC0}"/>
              </a:ext>
            </a:extLst>
          </p:cNvPr>
          <p:cNvSpPr txBox="1"/>
          <p:nvPr/>
        </p:nvSpPr>
        <p:spPr>
          <a:xfrm>
            <a:off x="1185785" y="106700"/>
            <a:ext cx="101205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sz="24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u="sng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b="1" u="sng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sz="2400" b="1" u="sng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Rửa</a:t>
            </a:r>
            <a:r>
              <a:rPr lang="en-US" sz="24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ăn</a:t>
            </a:r>
            <a:endParaRPr lang="en-US" sz="2400" b="1" dirty="0">
              <a:solidFill>
                <a:srgbClr val="0070C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HP001 4 hàng" panose="020B06030503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9EA946-6B2D-45FC-AC92-59B768996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218" y="2316163"/>
            <a:ext cx="1879946" cy="1879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6C0B37-8D01-448D-8551-CC10CB1051A0}"/>
              </a:ext>
            </a:extLst>
          </p:cNvPr>
          <p:cNvSpPr txBox="1"/>
          <p:nvPr/>
        </p:nvSpPr>
        <p:spPr>
          <a:xfrm>
            <a:off x="3970493" y="2963327"/>
            <a:ext cx="8521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54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7F8B6-E3F3-4667-BAB7-FC3B525D4E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b="1">
              <a:latin typeface="HP001 4 hàng" panose="020B06030503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26EA29-1F41-4237-925D-054462B550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b="1">
              <a:latin typeface="HP001 4 hàng" panose="020B06030503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80BB92-F5BD-4AF5-BA31-8315A77C5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284"/>
            <a:ext cx="13396404" cy="71825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AFC3FA-2611-4230-AA26-FD3BC9A47CC0}"/>
              </a:ext>
            </a:extLst>
          </p:cNvPr>
          <p:cNvSpPr txBox="1"/>
          <p:nvPr/>
        </p:nvSpPr>
        <p:spPr>
          <a:xfrm>
            <a:off x="1185785" y="106700"/>
            <a:ext cx="101205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sz="24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u="sng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b="1" u="sng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sz="2400" b="1" u="sng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Rửa</a:t>
            </a:r>
            <a:r>
              <a:rPr lang="en-US" sz="24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ăn</a:t>
            </a:r>
            <a:endParaRPr lang="en-US" sz="2400" b="1" dirty="0">
              <a:solidFill>
                <a:srgbClr val="0070C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HP001 4 hàng" panose="020B06030503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40ACFA-84FE-4F94-9C91-E26F52D9D1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46" t="24814" r="17291" b="15926"/>
          <a:stretch/>
        </p:blipFill>
        <p:spPr>
          <a:xfrm>
            <a:off x="1192752" y="1662042"/>
            <a:ext cx="11010900" cy="5195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517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116758"/>
            <a:ext cx="1245704" cy="14448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91478" y="490330"/>
            <a:ext cx="89849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Nếu đôi bàn tay bẩn thì sẽ thế nào?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965" y="1285875"/>
            <a:ext cx="76200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23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0E2A5-F5F3-4CAA-935D-7DEBFABF0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E90C4E9-32A3-4F81-A53C-6988D5EDB6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016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49F810-9066-4F4F-BCE8-E150E8A03A7B}"/>
              </a:ext>
            </a:extLst>
          </p:cNvPr>
          <p:cNvSpPr txBox="1"/>
          <p:nvPr/>
        </p:nvSpPr>
        <p:spPr>
          <a:xfrm>
            <a:off x="1233256" y="254000"/>
            <a:ext cx="1012054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0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u="sng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3000" b="1" u="sng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sz="3000" b="1" dirty="0">
              <a:solidFill>
                <a:srgbClr val="0070C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HP001 4 hàng" panose="020B06030503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6B04586-C6D5-4FA7-9A2C-927D27585ECB}"/>
              </a:ext>
            </a:extLst>
          </p:cNvPr>
          <p:cNvSpPr txBox="1">
            <a:spLocks/>
          </p:cNvSpPr>
          <p:nvPr/>
        </p:nvSpPr>
        <p:spPr>
          <a:xfrm>
            <a:off x="613955" y="795743"/>
            <a:ext cx="10739846" cy="49130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Vi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vi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dính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Tay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vi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Do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232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0E2A5-F5F3-4CAA-935D-7DEBFABF0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00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E90C4E9-32A3-4F81-A53C-6988D5EDB6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31"/>
          <a:stretch/>
        </p:blipFill>
        <p:spPr>
          <a:xfrm>
            <a:off x="-180298" y="-167370"/>
            <a:ext cx="12372298" cy="7025370"/>
          </a:xfr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6B04586-C6D5-4FA7-9A2C-927D27585ECB}"/>
              </a:ext>
            </a:extLst>
          </p:cNvPr>
          <p:cNvSpPr txBox="1">
            <a:spLocks/>
          </p:cNvSpPr>
          <p:nvPr/>
        </p:nvSpPr>
        <p:spPr>
          <a:xfrm>
            <a:off x="838200" y="145208"/>
            <a:ext cx="10515600" cy="6177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Vi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vi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dính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 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4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vi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441D9215-27E5-4B14-AD8E-3B94943D9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5511" y="1398300"/>
            <a:ext cx="5048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altLang="en-US" sz="40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5272E155-2485-40F9-B693-9AFF761653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15" y="1418491"/>
            <a:ext cx="5048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altLang="en-US" sz="40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88F6E582-E746-4104-8A99-F67B796D2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0546" y="2003266"/>
            <a:ext cx="52523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altLang="en-US" sz="40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790CCA88-FF66-440A-8F15-94C7EB10B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9257" y="3652769"/>
            <a:ext cx="5048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altLang="en-US" sz="40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931E1BC8-C0AA-4814-82AC-60E85A8AE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6094" y="4290369"/>
            <a:ext cx="5048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endParaRPr lang="vi-VN" altLang="en-US" sz="40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2378A164-DCAD-430F-AA76-843CD6BD4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9539" y="4848451"/>
            <a:ext cx="5048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endParaRPr lang="vi-VN" altLang="en-US" sz="40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684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C30D7-60F7-4530-971E-A6A80B287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D11BE8-D00B-4782-A700-070C960A39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351AF6-AC24-4FF4-B628-342C1E705E7E}"/>
              </a:ext>
            </a:extLst>
          </p:cNvPr>
          <p:cNvSpPr txBox="1"/>
          <p:nvPr/>
        </p:nvSpPr>
        <p:spPr>
          <a:xfrm>
            <a:off x="1233256" y="254000"/>
            <a:ext cx="101205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0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u="sng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3000" b="1" u="sng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sz="3000" b="1" u="sng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1: </a:t>
            </a:r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Rửa</a:t>
            </a:r>
            <a:r>
              <a:rPr lang="en-US" sz="30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tay</a:t>
            </a:r>
            <a:r>
              <a:rPr lang="en-US" sz="30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trước</a:t>
            </a:r>
            <a:r>
              <a:rPr lang="en-US" sz="30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khi</a:t>
            </a:r>
            <a:r>
              <a:rPr lang="en-US" sz="30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ăn</a:t>
            </a:r>
            <a:endParaRPr lang="en-US" sz="3000" b="1" dirty="0">
              <a:solidFill>
                <a:srgbClr val="0070C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HP001 4 hàng" panose="020B06030503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25471DA-D26F-4F12-BC66-90CA5A8FDD40}"/>
              </a:ext>
            </a:extLst>
          </p:cNvPr>
          <p:cNvSpPr txBox="1">
            <a:spLocks/>
          </p:cNvSpPr>
          <p:nvPr/>
        </p:nvSpPr>
        <p:spPr>
          <a:xfrm>
            <a:off x="661078" y="1641614"/>
            <a:ext cx="11264900" cy="426692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 algn="just">
              <a:buFont typeface="Arial" panose="020B0604020202020204" pitchFamily="34" charset="0"/>
              <a:buAutoNum type="alphaLcPeriod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algn="just">
              <a:buNone/>
            </a:pP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6000" b="1" dirty="0">
                <a:solidFill>
                  <a:schemeClr val="bg1"/>
                </a:solidFill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sz="6000" b="1" dirty="0" err="1">
                <a:solidFill>
                  <a:schemeClr val="bg1"/>
                </a:solidFill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6000" b="1" dirty="0" err="1">
                <a:solidFill>
                  <a:schemeClr val="bg1"/>
                </a:solidFill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6000" b="1" dirty="0">
                <a:solidFill>
                  <a:schemeClr val="bg1"/>
                </a:solidFill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6000" b="1" dirty="0" err="1">
                <a:solidFill>
                  <a:schemeClr val="bg1"/>
                </a:solidFill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6000" b="1" dirty="0">
                <a:solidFill>
                  <a:schemeClr val="bg1"/>
                </a:solidFill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lang="en-US" sz="6000" b="1" dirty="0">
              <a:solidFill>
                <a:schemeClr val="bg1"/>
              </a:solidFill>
              <a:highlight>
                <a:srgbClr val="00808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6000" b="1" dirty="0" err="1">
                <a:solidFill>
                  <a:schemeClr val="bg1"/>
                </a:solidFill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6000" b="1" dirty="0">
                <a:solidFill>
                  <a:schemeClr val="bg1"/>
                </a:solidFill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6000" b="1" dirty="0" err="1">
                <a:solidFill>
                  <a:schemeClr val="bg1"/>
                </a:solidFill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6000" b="1" dirty="0">
                <a:solidFill>
                  <a:schemeClr val="bg1"/>
                </a:solidFill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620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814</TotalTime>
  <Words>569</Words>
  <Application>Microsoft Office PowerPoint</Application>
  <PresentationFormat>Widescreen</PresentationFormat>
  <Paragraphs>136</Paragraphs>
  <Slides>29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Dell</cp:lastModifiedBy>
  <cp:revision>37</cp:revision>
  <dcterms:created xsi:type="dcterms:W3CDTF">2020-07-08T21:51:21Z</dcterms:created>
  <dcterms:modified xsi:type="dcterms:W3CDTF">2024-03-03T16:19:21Z</dcterms:modified>
</cp:coreProperties>
</file>