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9" r:id="rId1"/>
    <p:sldMasterId id="2147483660" r:id="rId2"/>
  </p:sldMasterIdLst>
  <p:notesMasterIdLst>
    <p:notesMasterId r:id="rId35"/>
  </p:notesMasterIdLst>
  <p:sldIdLst>
    <p:sldId id="256" r:id="rId3"/>
    <p:sldId id="276" r:id="rId4"/>
    <p:sldId id="257" r:id="rId5"/>
    <p:sldId id="286" r:id="rId6"/>
    <p:sldId id="258" r:id="rId7"/>
    <p:sldId id="259" r:id="rId8"/>
    <p:sldId id="260" r:id="rId9"/>
    <p:sldId id="263" r:id="rId10"/>
    <p:sldId id="264" r:id="rId11"/>
    <p:sldId id="279" r:id="rId12"/>
    <p:sldId id="280" r:id="rId13"/>
    <p:sldId id="281" r:id="rId14"/>
    <p:sldId id="282" r:id="rId15"/>
    <p:sldId id="294" r:id="rId16"/>
    <p:sldId id="283" r:id="rId17"/>
    <p:sldId id="278" r:id="rId18"/>
    <p:sldId id="265" r:id="rId19"/>
    <p:sldId id="266" r:id="rId20"/>
    <p:sldId id="288" r:id="rId21"/>
    <p:sldId id="291" r:id="rId22"/>
    <p:sldId id="267" r:id="rId23"/>
    <p:sldId id="268" r:id="rId24"/>
    <p:sldId id="290" r:id="rId25"/>
    <p:sldId id="292" r:id="rId26"/>
    <p:sldId id="269" r:id="rId27"/>
    <p:sldId id="270" r:id="rId28"/>
    <p:sldId id="271" r:id="rId29"/>
    <p:sldId id="272" r:id="rId30"/>
    <p:sldId id="289" r:id="rId31"/>
    <p:sldId id="293" r:id="rId32"/>
    <p:sldId id="273" r:id="rId33"/>
    <p:sldId id="274" r:id="rId34"/>
  </p:sldIdLst>
  <p:sldSz cx="9144000" cy="5143500" type="screen16x9"/>
  <p:notesSz cx="6858000" cy="9144000"/>
  <p:embeddedFontLst>
    <p:embeddedFont>
      <p:font typeface="Arial-Rounded" panose="020B0500000000000000" charset="0"/>
      <p:regular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宋体" panose="02010600030101010101" pitchFamily="2" charset="-122"/>
      <p:regular r:id="rId39"/>
    </p:embeddedFont>
    <p:embeddedFont>
      <p:font typeface="Lato" panose="020B060402020202020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009349"/>
    <a:srgbClr val="CC0000"/>
    <a:srgbClr val="C7D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51A079-B895-7DD8-8962-2BEF673F52FE}" v="4" dt="2020-08-22T03:02:18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9" autoAdjust="0"/>
    <p:restoredTop sz="94660"/>
  </p:normalViewPr>
  <p:slideViewPr>
    <p:cSldViewPr showGuides="1">
      <p:cViewPr varScale="1">
        <p:scale>
          <a:sx n="116" d="100"/>
          <a:sy n="116" d="100"/>
        </p:scale>
        <p:origin x="138" y="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947415D0-E0A0-4545-A922-A313990F89C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9DDA4FBD-7542-4AA4-9710-407A1E096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5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1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44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42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88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79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84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55B81B-6D50-413F-AA07-0FCBBCF231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794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94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46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 numCol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numCol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0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23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46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 Md BT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53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15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24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15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250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740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4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0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5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464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6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numCol="1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numCol="1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0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0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7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6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EA16F-2FB2-439C-92FE-96818810969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iCiel Panton Black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98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TNXH/T2%20-%20KN%20-%20B&#224;i%2022%20-%20&#258;n%20u&#7889;ng%20h&#7857;ng%20ng&#224;y/CHI&#7870;C%20B&#7908;NG%20&#272;&#211;I%20-%20Ti&#234;n%20Cookie%20ft.%20Thanh%20Ng&#226;n%20(Official%20Lyric%20Video).mp4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9.jp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23478"/>
            <a:ext cx="5904656" cy="2088232"/>
          </a:xfrm>
        </p:spPr>
        <p:txBody>
          <a:bodyPr numCol="1">
            <a:noAutofit/>
          </a:bodyPr>
          <a:lstStyle/>
          <a:p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 CON NGƯỜI VÀ SỨC KHỎE</a:t>
            </a:r>
            <a:endParaRPr lang="en-US" sz="4000" b="1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" b="100000" l="0" r="994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50" y="2139702"/>
            <a:ext cx="3823945" cy="2920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832" y="1995686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22: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3730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6724"/>
            <a:ext cx="4293705" cy="2672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26724"/>
            <a:ext cx="4492166" cy="2492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14600"/>
            <a:ext cx="4641575" cy="2604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3" y="2365381"/>
            <a:ext cx="4346560" cy="273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516835" y="2176665"/>
            <a:ext cx="1212574" cy="954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729409" y="735497"/>
            <a:ext cx="6887817" cy="3667538"/>
          </a:xfrm>
          <a:prstGeom prst="round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Chúng</a:t>
            </a:r>
            <a:r>
              <a:rPr lang="en-US" sz="3200" dirty="0" smtClean="0">
                <a:solidFill>
                  <a:schemeClr val="tx1"/>
                </a:solidFill>
              </a:rPr>
              <a:t> ta </a:t>
            </a:r>
            <a:r>
              <a:rPr lang="en-US" sz="3200" dirty="0" err="1" smtClean="0">
                <a:solidFill>
                  <a:schemeClr val="tx1"/>
                </a:solidFill>
              </a:rPr>
              <a:t>cần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tạo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thói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quen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ăn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uống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tốt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lợi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sức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khỏe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như</a:t>
            </a:r>
            <a:r>
              <a:rPr lang="en-US" sz="3200" dirty="0" smtClean="0">
                <a:solidFill>
                  <a:schemeClr val="tx1"/>
                </a:solidFill>
              </a:rPr>
              <a:t>: </a:t>
            </a:r>
            <a:r>
              <a:rPr lang="en-US" sz="3200" dirty="0" err="1" smtClean="0">
                <a:solidFill>
                  <a:schemeClr val="tx1"/>
                </a:solidFill>
              </a:rPr>
              <a:t>ăn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đủ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chất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nhiều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loại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thực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phẩm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đủ</a:t>
            </a:r>
            <a:r>
              <a:rPr lang="en-US" sz="3200" dirty="0">
                <a:solidFill>
                  <a:schemeClr val="tx1"/>
                </a:solidFill>
              </a:rPr>
              <a:t> no, </a:t>
            </a:r>
            <a:r>
              <a:rPr lang="en-US" sz="3200" dirty="0" err="1">
                <a:solidFill>
                  <a:schemeClr val="tx1"/>
                </a:solidFill>
              </a:rPr>
              <a:t>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đúng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giờ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uống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đủ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nước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giữ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gìn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vệ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sinh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uống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7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50" y="1999479"/>
            <a:ext cx="3877499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4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40252" y="1182740"/>
            <a:ext cx="5443913" cy="265376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Trò</a:t>
            </a:r>
            <a:r>
              <a:rPr lang="en-US" altLang="zh-CN" sz="36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chơi</a:t>
            </a:r>
            <a:r>
              <a:rPr lang="en-US" altLang="zh-CN" sz="36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: </a:t>
            </a:r>
            <a:r>
              <a:rPr lang="en-US" altLang="zh-CN" sz="36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đi</a:t>
            </a:r>
            <a:r>
              <a:rPr lang="en-US" altLang="zh-CN" sz="36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chợ</a:t>
            </a:r>
            <a:r>
              <a:rPr lang="en-US" altLang="zh-CN" sz="36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giúp</a:t>
            </a:r>
            <a:r>
              <a:rPr lang="en-US" altLang="zh-CN" sz="36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mẹ</a:t>
            </a:r>
            <a:endParaRPr lang="zh-CN" altLang="en-US" sz="36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" y="406339"/>
            <a:ext cx="3271672" cy="47272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77" y="-1"/>
            <a:ext cx="3835700" cy="2584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360" y="2563051"/>
            <a:ext cx="3835700" cy="2546905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" name="Cloud Callout 5"/>
          <p:cNvSpPr/>
          <p:nvPr/>
        </p:nvSpPr>
        <p:spPr>
          <a:xfrm>
            <a:off x="2514583" y="-1160"/>
            <a:ext cx="3379305" cy="1949235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8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680" y="915566"/>
            <a:ext cx="9187772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các con đến với </a:t>
            </a:r>
          </a:p>
          <a:p>
            <a:pPr algn="ctr"/>
            <a:r>
              <a:rPr lang="en-US" sz="6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môn Tự nhiên xã hội </a:t>
            </a:r>
          </a:p>
          <a:p>
            <a:pPr algn="ctr"/>
            <a:r>
              <a:rPr lang="en-US" sz="60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Lớp 1</a:t>
            </a:r>
            <a:endParaRPr lang="en-US" sz="6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52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86" y="685194"/>
            <a:ext cx="61097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Những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thói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quen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ăn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uống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nào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sau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đây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giúp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cơ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thể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khỏe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mạnh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?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2580" y="1997765"/>
            <a:ext cx="6808304" cy="2062103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LcPeriod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eriod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no,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eriod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eriod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87624" y="3507854"/>
            <a:ext cx="479100" cy="480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7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TIẾT </a:t>
            </a:r>
            <a:r>
              <a:rPr lang="en-US" sz="4800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411510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8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875633"/>
            <a:ext cx="4416271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" y="582893"/>
            <a:ext cx="268380" cy="385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74142"/>
            <a:ext cx="7121885" cy="51435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185352" y="-86500"/>
            <a:ext cx="3882592" cy="2335427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29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55526"/>
            <a:ext cx="7344816" cy="41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49622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5" y="37205"/>
            <a:ext cx="9138109" cy="34358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1923677"/>
            <a:ext cx="3096344" cy="1296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55368" y="1925066"/>
            <a:ext cx="2988840" cy="12947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64944" y="1923678"/>
            <a:ext cx="2471552" cy="1296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4120385">
            <a:off x="2798669" y="1207803"/>
            <a:ext cx="197066" cy="9467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4623261" y="1657571"/>
            <a:ext cx="197066" cy="29328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7657152">
            <a:off x="6525187" y="1228363"/>
            <a:ext cx="197066" cy="9467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1727684" y="3272463"/>
            <a:ext cx="197066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539552" y="3726282"/>
            <a:ext cx="2592288" cy="1417218"/>
          </a:xfrm>
          <a:prstGeom prst="cloud">
            <a:avLst/>
          </a:prstGeom>
          <a:noFill/>
          <a:ln w="38100">
            <a:solidFill>
              <a:srgbClr val="009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928478" y="3258108"/>
            <a:ext cx="197066" cy="50152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7759000" y="3258108"/>
            <a:ext cx="197066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3730867" y="3711509"/>
            <a:ext cx="2592288" cy="1417218"/>
          </a:xfrm>
          <a:prstGeom prst="cloud">
            <a:avLst/>
          </a:prstGeom>
          <a:noFill/>
          <a:ln w="38100">
            <a:solidFill>
              <a:srgbClr val="009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>
            <a:off x="6551712" y="3689075"/>
            <a:ext cx="2592288" cy="1417218"/>
          </a:xfrm>
          <a:prstGeom prst="cloud">
            <a:avLst/>
          </a:prstGeom>
          <a:noFill/>
          <a:ln w="38100">
            <a:solidFill>
              <a:srgbClr val="009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55576" y="3863035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Giúp cơ thể lớn lên và phát triển          cân đối</a:t>
            </a:r>
            <a:endParaRPr lang="en-US" sz="2000" b="1"/>
          </a:p>
        </p:txBody>
      </p:sp>
      <p:sp>
        <p:nvSpPr>
          <p:cNvPr id="18" name="TextBox 17"/>
          <p:cNvSpPr txBox="1"/>
          <p:nvPr/>
        </p:nvSpPr>
        <p:spPr>
          <a:xfrm>
            <a:off x="6777412" y="3889852"/>
            <a:ext cx="2366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Bảo đảm sức khỏe để vui chơi, thể dục, thể thao</a:t>
            </a:r>
            <a:endParaRPr lang="en-US" sz="2000" b="1"/>
          </a:p>
        </p:txBody>
      </p:sp>
      <p:sp>
        <p:nvSpPr>
          <p:cNvPr id="19" name="TextBox 18"/>
          <p:cNvSpPr txBox="1"/>
          <p:nvPr/>
        </p:nvSpPr>
        <p:spPr>
          <a:xfrm>
            <a:off x="3991493" y="3969920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Bảo đảm sức khỏe để học tập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99171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" y="582893"/>
            <a:ext cx="268380" cy="38539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71600" y="780786"/>
            <a:ext cx="6887817" cy="40232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052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" y="582893"/>
            <a:ext cx="268380" cy="385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28" y="-37069"/>
            <a:ext cx="6207672" cy="51435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61767" y="-37069"/>
            <a:ext cx="3991249" cy="2063577"/>
          </a:xfrm>
          <a:prstGeom prst="cloudCallout">
            <a:avLst/>
          </a:prstGeom>
          <a:solidFill>
            <a:srgbClr val="FFFF0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64288" y="51470"/>
            <a:ext cx="1872208" cy="1440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164288" y="1779662"/>
            <a:ext cx="1872208" cy="1512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64288" y="3507854"/>
            <a:ext cx="1872208" cy="1440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1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- Lựa chọn quà vặt an toàn- Kỹ năng sống POKI - Kỹ năng sống tiểu họ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28" end="51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0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" y="582893"/>
            <a:ext cx="268380" cy="38539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59632" y="1173892"/>
            <a:ext cx="6228563" cy="3774122"/>
          </a:xfrm>
          <a:prstGeom prst="round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4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’’.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59832" y="423422"/>
            <a:ext cx="2607276" cy="70433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 LUẬN: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71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999479"/>
            <a:ext cx="4416271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9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82893"/>
            <a:ext cx="372363" cy="3853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72746" y="135924"/>
            <a:ext cx="6734432" cy="877330"/>
          </a:xfrm>
          <a:prstGeom prst="round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238386"/>
            <a:ext cx="9010650" cy="3457575"/>
          </a:xfrm>
          <a:prstGeom prst="rect">
            <a:avLst/>
          </a:prstGeom>
        </p:spPr>
      </p:pic>
      <p:sp>
        <p:nvSpPr>
          <p:cNvPr id="2" name="Flowchart: Alternate Process 1"/>
          <p:cNvSpPr/>
          <p:nvPr/>
        </p:nvSpPr>
        <p:spPr>
          <a:xfrm>
            <a:off x="179512" y="1283352"/>
            <a:ext cx="3384376" cy="3160606"/>
          </a:xfrm>
          <a:prstGeom prst="flowChartAlternate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Alternate Process 6"/>
          <p:cNvSpPr/>
          <p:nvPr/>
        </p:nvSpPr>
        <p:spPr>
          <a:xfrm>
            <a:off x="3676724" y="1328318"/>
            <a:ext cx="2575423" cy="3219158"/>
          </a:xfrm>
          <a:prstGeom prst="flowChartAlternate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Alternate Process 7"/>
          <p:cNvSpPr/>
          <p:nvPr/>
        </p:nvSpPr>
        <p:spPr>
          <a:xfrm>
            <a:off x="6372200" y="1386870"/>
            <a:ext cx="2592288" cy="3160606"/>
          </a:xfrm>
          <a:prstGeom prst="flowChartAlternate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9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50" y="1999479"/>
            <a:ext cx="3877499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4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1" y="582893"/>
            <a:ext cx="363580" cy="3853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265" y="98836"/>
            <a:ext cx="7957751" cy="1077218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chọn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" y="1213126"/>
            <a:ext cx="8990872" cy="38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0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- Cách lựa chọn thực phẩm chế biến sẵn- Kỹ năng sống POK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94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6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556" y="464354"/>
            <a:ext cx="7992888" cy="76944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dirty="0" smtClean="0">
                <a:solidFill>
                  <a:srgbClr val="00934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KHỞI ĐỘNG</a:t>
            </a:r>
            <a:endParaRPr lang="en-US" sz="4400" b="1" dirty="0">
              <a:solidFill>
                <a:srgbClr val="009349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38" y="1573212"/>
            <a:ext cx="3863678" cy="315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9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0" b="23400"/>
          <a:stretch/>
        </p:blipFill>
        <p:spPr>
          <a:xfrm>
            <a:off x="1187624" y="555526"/>
            <a:ext cx="7128791" cy="4176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2000" r="6061" b="19201"/>
          <a:stretch/>
        </p:blipFill>
        <p:spPr>
          <a:xfrm>
            <a:off x="1181527" y="555526"/>
            <a:ext cx="7128791" cy="4176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t="22400" r="12268" b="1000"/>
          <a:stretch/>
        </p:blipFill>
        <p:spPr>
          <a:xfrm>
            <a:off x="1403648" y="195486"/>
            <a:ext cx="6696744" cy="4752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123478"/>
            <a:ext cx="7122694" cy="482453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555776" y="987574"/>
            <a:ext cx="4104456" cy="19442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627784" y="699542"/>
            <a:ext cx="3384376" cy="25202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4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1" y="582893"/>
            <a:ext cx="363580" cy="38539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9836" y="404322"/>
            <a:ext cx="8744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Minh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và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mẹ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Minh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đang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làm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gì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?</a:t>
            </a:r>
            <a:endParaRPr lang="zh-CN" altLang="en-US" sz="24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91" y="1146859"/>
            <a:ext cx="7886057" cy="3893537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37582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150" y="218463"/>
            <a:ext cx="2948850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77330" y="1631095"/>
            <a:ext cx="7376983" cy="3064474"/>
          </a:xfrm>
          <a:prstGeom prst="roundRect">
            <a:avLst/>
          </a:prstGeom>
          <a:solidFill>
            <a:schemeClr val="accent6">
              <a:lumMod val="25000"/>
              <a:lumOff val="75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tật.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20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ẾC BỤNG ĐÓI - Tiên Cookie ft. Thanh Ngân (Official 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851294" y="0"/>
            <a:ext cx="323528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3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24985"/>
            <a:ext cx="5372005" cy="16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7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08234"/>
            <a:ext cx="372363" cy="534714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76519" y="645166"/>
            <a:ext cx="73053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Em</a:t>
            </a:r>
            <a:r>
              <a:rPr lang="en-US" altLang="zh-CN" sz="32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hãy</a:t>
            </a:r>
            <a:r>
              <a:rPr lang="en-US" altLang="zh-CN" sz="32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quan</a:t>
            </a:r>
            <a:r>
              <a:rPr lang="en-US" altLang="zh-CN" sz="32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sát</a:t>
            </a:r>
            <a:r>
              <a:rPr lang="en-US" altLang="zh-CN" sz="32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hình</a:t>
            </a:r>
            <a:r>
              <a:rPr lang="en-US" altLang="zh-CN" sz="32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và</a:t>
            </a:r>
            <a:r>
              <a:rPr lang="en-US" altLang="zh-CN" sz="32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kể</a:t>
            </a:r>
            <a:r>
              <a:rPr lang="en-US" altLang="zh-CN" sz="32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tên</a:t>
            </a:r>
            <a:r>
              <a:rPr lang="en-US" altLang="zh-CN" sz="32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các</a:t>
            </a:r>
            <a:r>
              <a:rPr lang="en-US" altLang="zh-CN" sz="32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bữa</a:t>
            </a:r>
            <a:r>
              <a:rPr lang="en-US" altLang="zh-CN" sz="32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ăn</a:t>
            </a:r>
            <a:r>
              <a:rPr lang="en-US" altLang="zh-CN" sz="32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trong</a:t>
            </a:r>
            <a:r>
              <a:rPr lang="en-US" altLang="zh-CN" sz="32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ngày</a:t>
            </a:r>
            <a:r>
              <a:rPr lang="en-US" altLang="zh-CN" sz="32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của</a:t>
            </a:r>
            <a:r>
              <a:rPr lang="en-US" altLang="zh-CN" sz="32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bạn</a:t>
            </a:r>
            <a:r>
              <a:rPr lang="en-US" altLang="zh-CN" sz="32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Minh</a:t>
            </a:r>
            <a:endParaRPr lang="zh-CN" altLang="en-US" sz="32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" y="1736245"/>
            <a:ext cx="2471855" cy="3140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72" y="2152093"/>
            <a:ext cx="3550762" cy="2463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07" y="2066362"/>
            <a:ext cx="3286749" cy="25837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3506" y="4383158"/>
            <a:ext cx="1453406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4878" y="4367673"/>
            <a:ext cx="1453406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54350" y="4331233"/>
            <a:ext cx="1453406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1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08234"/>
            <a:ext cx="372363" cy="534714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516835" y="2176665"/>
            <a:ext cx="1212574" cy="95415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987834" y="1192696"/>
            <a:ext cx="5357191" cy="30314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Hằng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 cần ăn đủ 3 bữa chính (lưu ý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bữa phụ vào giữa buổi sáng hoặc đầu bữa chiều).</a:t>
            </a:r>
          </a:p>
        </p:txBody>
      </p:sp>
    </p:spTree>
    <p:extLst>
      <p:ext uri="{BB962C8B-B14F-4D97-AF65-F5344CB8AC3E}">
        <p14:creationId xmlns:p14="http://schemas.microsoft.com/office/powerpoint/2010/main" val="386173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91631"/>
            <a:ext cx="6853701" cy="17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7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82893"/>
            <a:ext cx="372363" cy="385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31" y="2505075"/>
            <a:ext cx="1495425" cy="2638425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948069" y="195487"/>
            <a:ext cx="6296339" cy="2662224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Thảo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luận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theo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nhóm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: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Em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hãy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quan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sát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tranh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và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nói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những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việc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nên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,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không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nên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trong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khi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ăn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,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uống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để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giúp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cơ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thể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khỏe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mạnh</a:t>
            </a:r>
            <a:endParaRPr lang="zh-CN" altLang="en-US" sz="2400" b="1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723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4223242</TotalTime>
  <Words>397</Words>
  <Application>Microsoft Office PowerPoint</Application>
  <PresentationFormat>On-screen Show (16:9)</PresentationFormat>
  <Paragraphs>46</Paragraphs>
  <Slides>32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iCiel Panton Black</vt:lpstr>
      <vt:lpstr>Arial-Rounded</vt:lpstr>
      <vt:lpstr>Arial</vt:lpstr>
      <vt:lpstr>AvantGarde Md BT</vt:lpstr>
      <vt:lpstr>Tahoma</vt:lpstr>
      <vt:lpstr>宋体</vt:lpstr>
      <vt:lpstr>Times New Roman</vt:lpstr>
      <vt:lpstr>Lato</vt:lpstr>
      <vt:lpstr>Calibri</vt:lpstr>
      <vt:lpstr>Office Theme</vt:lpstr>
      <vt:lpstr>Office 主题</vt:lpstr>
      <vt:lpstr>CHỦ ĐỀ 5: CON NGƯỜI VÀ SỨC KHỎE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vinhhuan</cp:lastModifiedBy>
  <cp:revision>60</cp:revision>
  <dcterms:created xsi:type="dcterms:W3CDTF">2020-04-28T02:36:50Z</dcterms:created>
  <dcterms:modified xsi:type="dcterms:W3CDTF">2021-03-24T22:42:37Z</dcterms:modified>
</cp:coreProperties>
</file>