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54" r:id="rId32"/>
    <p:sldId id="3257" r:id="rId33"/>
    <p:sldId id="3270" r:id="rId34"/>
    <p:sldId id="288" r:id="rId35"/>
    <p:sldId id="3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89" autoAdjust="0"/>
  </p:normalViewPr>
  <p:slideViewPr>
    <p:cSldViewPr snapToGrid="0">
      <p:cViewPr varScale="1">
        <p:scale>
          <a:sx n="74" d="100"/>
          <a:sy n="74" d="100"/>
        </p:scale>
        <p:origin x="-970" y="6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2023/2/14</a:t>
            </a:fld>
            <a:endParaRPr lang="zh-CN" altLang="en-US"/>
          </a:p>
        </p:txBody>
      </p:sp>
      <p:sp>
        <p:nvSpPr>
          <p:cNvPr id="4" name="页脚占位符 3">
            <a:extLst>
              <a:ext uri="{FF2B5EF4-FFF2-40B4-BE49-F238E27FC236}">
                <a16:creationId xmlns:a16="http://schemas.microsoft.com/office/drawing/2014/main" xmlns=""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2023/2/14</a:t>
            </a:fld>
            <a:endParaRPr lang="zh-CN" altLang="en-US"/>
          </a:p>
        </p:txBody>
      </p:sp>
      <p:sp>
        <p:nvSpPr>
          <p:cNvPr id="3" name="页脚占位符 2">
            <a:extLst>
              <a:ext uri="{FF2B5EF4-FFF2-40B4-BE49-F238E27FC236}">
                <a16:creationId xmlns:a16="http://schemas.microsoft.com/office/drawing/2014/main" xmlns=""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2023/2/14</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2023/2/14</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2023/2/14</a:t>
            </a:fld>
            <a:endParaRPr lang="zh-CN" altLang="en-US"/>
          </a:p>
        </p:txBody>
      </p:sp>
      <p:sp>
        <p:nvSpPr>
          <p:cNvPr id="6" name="页脚占位符 5">
            <a:extLst>
              <a:ext uri="{FF2B5EF4-FFF2-40B4-BE49-F238E27FC236}">
                <a16:creationId xmlns:a16="http://schemas.microsoft.com/office/drawing/2014/main" xmlns=""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2023/2/14</a:t>
            </a:fld>
            <a:endParaRPr lang="zh-CN" altLang="en-US"/>
          </a:p>
        </p:txBody>
      </p:sp>
      <p:sp>
        <p:nvSpPr>
          <p:cNvPr id="5" name="页脚占位符 4">
            <a:extLst>
              <a:ext uri="{FF2B5EF4-FFF2-40B4-BE49-F238E27FC236}">
                <a16:creationId xmlns:a16="http://schemas.microsoft.com/office/drawing/2014/main" xmlns=""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2023/2/14</a:t>
            </a:fld>
            <a:endParaRPr lang="zh-CN" altLang="en-US"/>
          </a:p>
        </p:txBody>
      </p:sp>
      <p:sp>
        <p:nvSpPr>
          <p:cNvPr id="5" name="页脚占位符 4">
            <a:extLst>
              <a:ext uri="{FF2B5EF4-FFF2-40B4-BE49-F238E27FC236}">
                <a16:creationId xmlns:a16="http://schemas.microsoft.com/office/drawing/2014/main" xmlns=""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2023/2/14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1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8.png"/><Relationship Id="rId11" Type="http://schemas.openxmlformats.org/officeDocument/2006/relationships/image" Target="../media/image25.png"/><Relationship Id="rId5" Type="http://schemas.openxmlformats.org/officeDocument/2006/relationships/image" Target="../media/image67.png"/><Relationship Id="rId10" Type="http://schemas.microsoft.com/office/2007/relationships/hdphoto" Target="../media/hdphoto17.wdp"/><Relationship Id="rId4" Type="http://schemas.microsoft.com/office/2007/relationships/hdphoto" Target="../media/hdphoto16.wdp"/><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15.gif"/><Relationship Id="rId10" Type="http://schemas.openxmlformats.org/officeDocument/2006/relationships/image" Target="../media/image19.png"/><Relationship Id="rId4" Type="http://schemas.openxmlformats.org/officeDocument/2006/relationships/image" Target="../media/image14.gif"/><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8.png"/><Relationship Id="rId7" Type="http://schemas.microsoft.com/office/2007/relationships/hdphoto" Target="../media/hdphoto15.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5.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8.png"/><Relationship Id="rId7" Type="http://schemas.microsoft.com/office/2007/relationships/hdphoto" Target="../media/hdphoto15.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notesSlide" Target="../notesSlides/notesSlide18.xml"/><Relationship Id="rId7" Type="http://schemas.openxmlformats.org/officeDocument/2006/relationships/image" Target="../media/image91.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2.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12" Type="http://schemas.microsoft.com/office/2007/relationships/hdphoto" Target="../media/hdphoto3.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24.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6.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34.png"/><Relationship Id="rId26" Type="http://schemas.openxmlformats.org/officeDocument/2006/relationships/slide" Target="slide8.xml"/><Relationship Id="rId3" Type="http://schemas.openxmlformats.org/officeDocument/2006/relationships/image" Target="../media/image20.gif"/><Relationship Id="rId21" Type="http://schemas.openxmlformats.org/officeDocument/2006/relationships/image" Target="../media/image35.png"/><Relationship Id="rId7" Type="http://schemas.microsoft.com/office/2007/relationships/hdphoto" Target="../media/hdphoto3.wdp"/><Relationship Id="rId12" Type="http://schemas.openxmlformats.org/officeDocument/2006/relationships/image" Target="../media/image31.png"/><Relationship Id="rId17" Type="http://schemas.microsoft.com/office/2007/relationships/hdphoto" Target="../media/hdphoto8.wdp"/><Relationship Id="rId25" Type="http://schemas.microsoft.com/office/2007/relationships/hdphoto" Target="../media/hdphoto11.wdp"/><Relationship Id="rId33"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slide" Target="slide6.xml"/><Relationship Id="rId29"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5.wdp"/><Relationship Id="rId24" Type="http://schemas.openxmlformats.org/officeDocument/2006/relationships/image" Target="../media/image36.png"/><Relationship Id="rId32" Type="http://schemas.openxmlformats.org/officeDocument/2006/relationships/image" Target="../media/image40.png"/><Relationship Id="rId5" Type="http://schemas.openxmlformats.org/officeDocument/2006/relationships/image" Target="../media/image26.svg"/><Relationship Id="rId15" Type="http://schemas.microsoft.com/office/2007/relationships/hdphoto" Target="../media/hdphoto7.wdp"/><Relationship Id="rId23" Type="http://schemas.openxmlformats.org/officeDocument/2006/relationships/slide" Target="slide7.xml"/><Relationship Id="rId28" Type="http://schemas.microsoft.com/office/2007/relationships/hdphoto" Target="../media/hdphoto12.wdp"/><Relationship Id="rId10" Type="http://schemas.openxmlformats.org/officeDocument/2006/relationships/image" Target="../media/image30.png"/><Relationship Id="rId19" Type="http://schemas.microsoft.com/office/2007/relationships/hdphoto" Target="../media/hdphoto9.wdp"/><Relationship Id="rId31" Type="http://schemas.microsoft.com/office/2007/relationships/hdphoto" Target="../media/hdphoto13.wdp"/><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2.png"/><Relationship Id="rId22" Type="http://schemas.microsoft.com/office/2007/relationships/hdphoto" Target="../media/hdphoto10.wdp"/><Relationship Id="rId27" Type="http://schemas.openxmlformats.org/officeDocument/2006/relationships/image" Target="../media/image37.png"/><Relationship Id="rId30" Type="http://schemas.openxmlformats.org/officeDocument/2006/relationships/image" Target="../media/image39.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gif"/><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2.png"/><Relationship Id="rId10" Type="http://schemas.microsoft.com/office/2007/relationships/hdphoto" Target="../media/hdphoto14.wdp"/><Relationship Id="rId4" Type="http://schemas.openxmlformats.org/officeDocument/2006/relationships/slide" Target="slide5.xml"/><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5.jpeg"/><Relationship Id="rId7" Type="http://schemas.openxmlformats.org/officeDocument/2006/relationships/image" Target="../media/image33.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4.wdp"/><Relationship Id="rId4" Type="http://schemas.openxmlformats.org/officeDocument/2006/relationships/image" Target="../media/image43.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6.jpeg"/><Relationship Id="rId7" Type="http://schemas.openxmlformats.org/officeDocument/2006/relationships/image" Target="../media/image34.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15.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xmlns=""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xmlns=""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xmlns=""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a16="http://schemas.microsoft.com/office/drawing/2014/main" xmlns=""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11" name="Picture 10" descr="A picture containing vector graphics&#10;&#10;Description automatically generated">
            <a:extLst>
              <a:ext uri="{FF2B5EF4-FFF2-40B4-BE49-F238E27FC236}">
                <a16:creationId xmlns:a16="http://schemas.microsoft.com/office/drawing/2014/main" xmlns="" id="{01235467-8413-4BFE-8E2C-5A5BB75194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xmlns="" id="{30F798CE-E3E5-455C-88CA-527E715DF1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xmlns=""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xmlns=""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xmlns=""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xmlns=""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xmlns=""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xmlns=""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xmlns=""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xmlns=""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xmlns=""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xmlns=""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xmlns=""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xmlns=""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xmlns=""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xmlns=""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xmlns=""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xmlns=""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xmlns=""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xmlns=""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xmlns=""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xmlns=""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xmlns=""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xmlns=""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xmlns=""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xmlns=""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xmlns=""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xmlns=""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xmlns=""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xmlns=""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xmlns=""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xmlns=""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xmlns=""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xmlns=""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xmlns=""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xmlns=""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8D3E96A3-FA90-47C5-892E-14B632ACF61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xmlns=""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xmlns=""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xmlns=""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xmlns=""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xmlns=""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xmlns=""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xmlns=""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xmlns=""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xmlns=""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xmlns=""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xmlns=""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xmlns=""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xmlns=""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xmlns=""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xmlns=""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xmlns=""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xmlns=""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xmlns=""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xmlns=""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59424E99-217D-4830-9E35-A7E38649314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D27A592A-9A60-4A54-817D-51A10D1658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xmlns="" id="{D75831A7-2A76-4BA0-889B-6B05057F3A9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xmlns=""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xmlns="" id="{0DC5B6D3-2A48-4A2F-9C26-EF8A591BD46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xmlns=""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xmlns=""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xmlns=""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xmlns=""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xmlns=""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xmlns=""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xmlns=""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xmlns=""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xmlns=""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xmlns=""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xmlns=""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xmlns=""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xmlns=""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xmlns=""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xmlns=""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xmlns=""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xmlns=""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xmlns=""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xmlns=""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xmlns=""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xmlns=""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xmlns=""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xmlns=""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xmlns="" id="{45CAC716-E269-4C90-9CB2-A76BF98EE4F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xmlns="" id="{49050204-A6E8-45B7-B00D-2BC3FCDB103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xmlns="" id="{6F3DDE7D-B07A-43BF-9141-DEFA494B790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xmlns=""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xmlns=""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xmlns=""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xmlns=""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xmlns=""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xmlns=""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xmlns=""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xmlns=""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xmlns=""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xmlns=""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xmlns=""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xmlns=""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xmlns=""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xmlns=""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xmlns=""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xmlns=""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xmlns=""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xmlns=""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xmlns=""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xmlns=""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xmlns=""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xmlns=""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xmlns=""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xmlns=""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xmlns=""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xmlns=""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xmlns=""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xmlns=""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xmlns=""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xmlns=""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xmlns=""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xmlns=""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xmlns=""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xmlns=""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xmlns=""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xmlns=""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xmlns=""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xmlns=""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xmlns=""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xmlns=""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xmlns=""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xmlns=""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xmlns=""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xmlns="" id="{5CCD944E-AAAA-4D2F-800D-0B7594FF75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xmlns=""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xmlns=""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xmlns=""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xmlns=""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xmlns=""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xmlns="" id="{C5AAB8AD-E5F6-4B59-8784-A18D9C25061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xmlns=""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xmlns="" id="{EF46197C-7ED7-4D79-97D8-A2E26C67BF9D}"/>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xmlns=""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xmlns=""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xmlns=""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xmlns="" id="{909C0AC7-690C-4AB2-911D-8A3E3A9A3D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xmlns=""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xmlns=""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xmlns=""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xmlns="" id="{91B05907-0D1E-46E0-87A4-5846F8FC0AC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xmlns=""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xmlns="" id="{E4CA1271-F138-425E-AF32-4071FBC1CFE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xmlns=""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xmlns="" id="{86B8FEA6-49D2-4090-BBA9-E8C31A8323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xmlns="" id="{C3F8F03A-B199-4F99-B4C8-0E16EE60B45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xmlns="" id="{4CB04BBA-9927-41A8-A7AC-CD5907E549E8}"/>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xmlns="" id="{EE42ADD2-0429-476D-8858-74BF79BFBAB6}"/>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6" action="ppaction://hlinksldjump"/>
            <a:extLst>
              <a:ext uri="{FF2B5EF4-FFF2-40B4-BE49-F238E27FC236}">
                <a16:creationId xmlns:a16="http://schemas.microsoft.com/office/drawing/2014/main" xmlns="" id="{8C506543-9D07-4466-A9A5-52307240C7AE}"/>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xmlns="" id="{55E63834-7D4A-4081-ACDA-000443C16BA5}"/>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xmlns="" id="{7CF03B4A-CB96-4D8A-B2C8-6AF0847BB40C}"/>
              </a:ext>
            </a:extLst>
          </p:cNvPr>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0BBAC634-128D-4808-B15E-C0FA8C1219C1}"/>
              </a:ext>
            </a:extLst>
          </p:cNvPr>
          <p:cNvPicPr>
            <a:picLocks noChangeAspect="1"/>
          </p:cNvPicPr>
          <p:nvPr/>
        </p:nvPicPr>
        <p:blipFill rotWithShape="1">
          <a:blip r:embed="rId32">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xmlns=""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xmlns="" id="{7CEF29E6-F0BE-4732-837B-53C1AB017F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xmlns=""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3" action="ppaction://hlinksldjump"/>
            <a:extLst>
              <a:ext uri="{FF2B5EF4-FFF2-40B4-BE49-F238E27FC236}">
                <a16:creationId xmlns:a16="http://schemas.microsoft.com/office/drawing/2014/main" xmlns=""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xmlns=""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xmlns=""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xmlns=""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xmlns=""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xmlns=""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xmlns=""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xmlns=""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xmlns=""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xmlns=""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xmlns=""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xmlns=""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xmlns=""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xmlns=""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xmlns=""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xmlns=""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xmlns=""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xmlns=""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xmlns=""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xmlns=""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xmlns=""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xmlns=""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xmlns=""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xmlns=""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xmlns=""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xmlns=""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xmlns=""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xmlns=""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xmlns=""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xmlns="" id="{B8857F77-C6B9-4F58-BA0D-FE23D211107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TotalTime>
  <Words>2380</Words>
  <Application>Microsoft Office PowerPoint</Application>
  <PresentationFormat>Custom</PresentationFormat>
  <Paragraphs>166</Paragraphs>
  <Slides>35</Slides>
  <Notes>18</Notes>
  <HiddenSlides>3</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67</cp:revision>
  <dcterms:created xsi:type="dcterms:W3CDTF">2022-11-09T12:10:43Z</dcterms:created>
  <dcterms:modified xsi:type="dcterms:W3CDTF">2023-02-14T02:53:59Z</dcterms:modified>
</cp:coreProperties>
</file>