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65" r:id="rId3"/>
    <p:sldId id="309" r:id="rId4"/>
    <p:sldId id="268" r:id="rId5"/>
    <p:sldId id="290" r:id="rId6"/>
    <p:sldId id="267" r:id="rId7"/>
    <p:sldId id="310" r:id="rId8"/>
    <p:sldId id="311" r:id="rId9"/>
    <p:sldId id="312" r:id="rId10"/>
    <p:sldId id="295" r:id="rId11"/>
    <p:sldId id="296" r:id="rId12"/>
    <p:sldId id="297" r:id="rId13"/>
    <p:sldId id="306" r:id="rId14"/>
    <p:sldId id="307" r:id="rId15"/>
    <p:sldId id="308" r:id="rId16"/>
    <p:sldId id="301" r:id="rId17"/>
    <p:sldId id="302" r:id="rId18"/>
    <p:sldId id="303" r:id="rId19"/>
    <p:sldId id="305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619" y="-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7A8F-0C6E-4667-B7FF-1F78A70F7B0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0B89F-04AC-4FB4-84C6-562163679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302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50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91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443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83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387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788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62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2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5883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355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05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061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809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580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30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53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3CD3AD23-2C1E-471C-AC6C-6BD6DD88D54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4CB5334-D10B-47F1-AABF-CC668486C7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0"/>
            <a:ext cx="1128622" cy="11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6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679" y="-1649253"/>
            <a:ext cx="15987742" cy="11648314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77770"/>
            <a:ext cx="12192000" cy="4380230"/>
          </a:xfrm>
          <a:prstGeom prst="rect">
            <a:avLst/>
          </a:prstGeom>
        </p:spPr>
      </p:pic>
      <p:pic>
        <p:nvPicPr>
          <p:cNvPr id="6" name="图片 5" descr="5b86c7b39ff9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76" b="77590" l="18238" r="79948"/>
                    </a14:imgEffect>
                  </a14:imgLayer>
                </a14:imgProps>
              </a:ext>
            </a:extLst>
          </a:blip>
          <a:srcRect l="18968" t="27719" r="20706" b="21781"/>
          <a:stretch/>
        </p:blipFill>
        <p:spPr>
          <a:xfrm>
            <a:off x="1858297" y="748331"/>
            <a:ext cx="8465574" cy="50040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73829" y="1596571"/>
            <a:ext cx="654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92919" y="2294693"/>
            <a:ext cx="2196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171" y="3205408"/>
            <a:ext cx="745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Sự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tích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loài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hoa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mùa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88277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46208" y="847880"/>
            <a:ext cx="5555682" cy="938408"/>
            <a:chOff x="8074959" y="1866151"/>
            <a:chExt cx="3934904" cy="938408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866151"/>
              <a:ext cx="3934904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08456" y="2009289"/>
              <a:ext cx="3753135" cy="715089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70A7F39-8989-44C4-9BAC-6591C6975B00}"/>
              </a:ext>
            </a:extLst>
          </p:cNvPr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7F37B2-D40A-45B9-899A-F1D16703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73243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F0B5D6E-F0A0-4295-A63C-8875E1177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643" y="1448133"/>
            <a:ext cx="4813522" cy="41016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77A17C-4D89-4DAD-B968-203058EF05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22" y="39271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1196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B70CD4-06DE-47C2-BBFC-B8AB1F3A3C87}"/>
              </a:ext>
            </a:extLst>
          </p:cNvPr>
          <p:cNvSpPr txBox="1"/>
          <p:nvPr/>
        </p:nvSpPr>
        <p:spPr>
          <a:xfrm>
            <a:off x="205814" y="332622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99AFF9F-B6E7-42CF-8522-77DEC5722F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04" y="1156114"/>
            <a:ext cx="4817917" cy="430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73330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8613D3-0C46-4FE8-BEED-7A56DCAC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76" y="1029358"/>
            <a:ext cx="4486804" cy="43998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B012B1C-CE37-48D9-9148-CC3BA456CB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15" y="89473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68365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237709" y="760654"/>
            <a:ext cx="6891382" cy="1351491"/>
            <a:chOff x="8226086" y="1866151"/>
            <a:chExt cx="3753135" cy="1351491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399322" y="1866151"/>
              <a:ext cx="3385913" cy="93840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226086" y="1889619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nối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đoạn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6" name="Rounded Rectangle 35"/>
          <p:cNvSpPr/>
          <p:nvPr/>
        </p:nvSpPr>
        <p:spPr>
          <a:xfrm>
            <a:off x="7199836" y="2192419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7199836" y="3052301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99" y="-92825"/>
            <a:ext cx="1073601" cy="1073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85F1CD-1CB1-430F-AFDA-DACF7FC1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146" y="1357479"/>
            <a:ext cx="4698461" cy="43308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639F7D-A47B-40D6-8D80-61094CC92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09" y="21867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344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49623" y="1496219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Kể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bộ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608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139406" y="713126"/>
            <a:ext cx="5555682" cy="1328023"/>
            <a:chOff x="8074959" y="1553241"/>
            <a:chExt cx="3934904" cy="1328023"/>
          </a:xfrm>
        </p:grpSpPr>
        <p:sp>
          <p:nvSpPr>
            <p:cNvPr id="34" name="Rounded Rectangular Callout 15"/>
            <p:cNvSpPr/>
            <p:nvPr/>
          </p:nvSpPr>
          <p:spPr>
            <a:xfrm>
              <a:off x="8074959" y="1605455"/>
              <a:ext cx="3934904" cy="11991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16"/>
            <p:cNvSpPr/>
            <p:nvPr/>
          </p:nvSpPr>
          <p:spPr>
            <a:xfrm>
              <a:off x="8165843" y="1553241"/>
              <a:ext cx="3753135" cy="1328023"/>
            </a:xfrm>
            <a:prstGeom prst="round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7219171" y="2380822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219171" y="3240704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A117CA-BA2E-4B37-BACA-D0D7C2D86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1E1F61-1168-48F9-BACB-FE6C68BAC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82" y="123914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5366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745289" y="1908794"/>
            <a:ext cx="6096000" cy="3128835"/>
            <a:chOff x="-5139688" y="-1062762"/>
            <a:chExt cx="6096000" cy="3128835"/>
          </a:xfrm>
        </p:grpSpPr>
        <p:pic>
          <p:nvPicPr>
            <p:cNvPr id="24" name="Picture 3" descr="https://lh6.googleusercontent.com/wJTOV7Ml_ZAKZUx7krVXhN5PGZGaNcxAOJmNzkQxP9YjpdRoR6p-n8BcxEsFNTC_NvG_ZZ6OJJVsV8Fu7801Yaq2R7hqvDj8p4wU0Z9kIzQ0pXIVIZPQ8BBCkPsNMDaaaXJv-wQ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098062" y="-1062762"/>
              <a:ext cx="3799596" cy="3128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-5139688" y="-524690"/>
              <a:ext cx="6096000" cy="193899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bộ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2337001" y="168087"/>
            <a:ext cx="3584561" cy="578882"/>
          </a:xfrm>
          <a:prstGeom prst="roundRect">
            <a:avLst/>
          </a:prstGeom>
          <a:solidFill>
            <a:srgbClr val="FFFF99"/>
          </a:solidFill>
          <a:ln w="28575">
            <a:solidFill>
              <a:srgbClr val="729E5D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337001" y="1027969"/>
            <a:ext cx="3584561" cy="1055608"/>
          </a:xfrm>
          <a:prstGeom prst="roundRect">
            <a:avLst/>
          </a:prstGeom>
          <a:solidFill>
            <a:srgbClr val="FFF2CD"/>
          </a:solidFill>
          <a:ln w="28575">
            <a:solidFill>
              <a:schemeClr val="accent4"/>
            </a:solidFill>
            <a:prstDash val="lg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điệu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889147-A2E1-4F99-BDF5-580690198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597" y="796665"/>
            <a:ext cx="5419725" cy="54292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2FBA1A9-A267-4884-858F-65C41B7EDE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7033" y="27722"/>
            <a:ext cx="56392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98432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rot="325758">
            <a:off x="7075715" y="1201714"/>
            <a:ext cx="4275273" cy="1118537"/>
            <a:chOff x="8024779" y="1866151"/>
            <a:chExt cx="4078869" cy="1135554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24779" y="1866151"/>
              <a:ext cx="4078869" cy="1135554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204582" y="1924487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ý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nghĩa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310518">
            <a:off x="7075715" y="2961224"/>
            <a:ext cx="4220226" cy="1229166"/>
            <a:chOff x="8022813" y="3502880"/>
            <a:chExt cx="3934904" cy="1135554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1070780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6" y="3561216"/>
              <a:ext cx="375313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3" y="4378223"/>
            <a:ext cx="3888264" cy="222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DBF4C65-E782-4069-963D-2C72F46BC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814" y="608965"/>
            <a:ext cx="4783303" cy="47917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B6C7C2-25AE-4D32-A5C0-96D75DBA0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29" y="-11731"/>
            <a:ext cx="496867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501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11050" y="141217"/>
            <a:ext cx="14471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265" y="4856711"/>
            <a:ext cx="20383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540448" y="1095726"/>
            <a:ext cx="3665829" cy="1413146"/>
            <a:chOff x="7914731" y="2007904"/>
            <a:chExt cx="4212980" cy="808237"/>
          </a:xfrm>
        </p:grpSpPr>
        <p:sp>
          <p:nvSpPr>
            <p:cNvPr id="23" name="Rounded Rectangular Callout 22"/>
            <p:cNvSpPr/>
            <p:nvPr/>
          </p:nvSpPr>
          <p:spPr>
            <a:xfrm>
              <a:off x="8013369" y="2007904"/>
              <a:ext cx="3934903" cy="808237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00B05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914731" y="2128694"/>
              <a:ext cx="4212980" cy="545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gồm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87509" y="3153203"/>
            <a:ext cx="3423868" cy="1220890"/>
            <a:chOff x="8022813" y="3502880"/>
            <a:chExt cx="3934904" cy="698278"/>
          </a:xfrm>
        </p:grpSpPr>
        <p:sp>
          <p:nvSpPr>
            <p:cNvPr id="26" name="Rounded Rectangular Callout 25"/>
            <p:cNvSpPr/>
            <p:nvPr/>
          </p:nvSpPr>
          <p:spPr>
            <a:xfrm>
              <a:off x="8022813" y="3502880"/>
              <a:ext cx="3934904" cy="698278"/>
            </a:xfrm>
            <a:prstGeom prst="wedgeRoundRectCallout">
              <a:avLst>
                <a:gd name="adj1" fmla="val -37443"/>
                <a:gd name="adj2" fmla="val 78121"/>
                <a:gd name="adj3" fmla="val 16667"/>
              </a:avLst>
            </a:prstGeom>
            <a:solidFill>
              <a:schemeClr val="bg1"/>
            </a:solidFill>
            <a:ln w="19050">
              <a:solidFill>
                <a:srgbClr val="FF006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52437" y="3561216"/>
              <a:ext cx="3753135" cy="5456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chuyện</a:t>
              </a:r>
              <a:r>
                <a:rPr kumimoji="0" lang="en-US" sz="2800" b="1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điều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0" cap="none" spc="-15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gì</a:t>
              </a:r>
              <a:r>
                <a:rPr kumimoji="0" lang="en-US" sz="2800" b="0" i="0" u="none" strike="noStrike" kern="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08CEFA-2535-45FC-BEF0-59ACD2A6F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143" y="45099"/>
            <a:ext cx="3229797" cy="2752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31131D-C7D4-4660-B9AD-244B3942A2E7}"/>
              </a:ext>
            </a:extLst>
          </p:cNvPr>
          <p:cNvSpPr txBox="1"/>
          <p:nvPr/>
        </p:nvSpPr>
        <p:spPr>
          <a:xfrm>
            <a:off x="1731519" y="2905507"/>
            <a:ext cx="3154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Các loài hoa nói gì về cây xương rồng?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18DF072-42F5-462C-9D7D-0ABA75BCF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9683" y="78247"/>
            <a:ext cx="3209722" cy="286582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9F10801-CD63-484D-B07F-42A03A9AA696}"/>
              </a:ext>
            </a:extLst>
          </p:cNvPr>
          <p:cNvSpPr txBox="1"/>
          <p:nvPr/>
        </p:nvSpPr>
        <p:spPr>
          <a:xfrm>
            <a:off x="4951832" y="298125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6D000C-3500-4EED-B34A-1E176B9E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658" y="3551838"/>
            <a:ext cx="2975380" cy="29177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89C44BB-73F1-4649-B57E-0CF9A2BD96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1323" y="3544431"/>
            <a:ext cx="3067656" cy="28276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BA6B3F2-E028-4114-890A-0EF059A183CB}"/>
              </a:ext>
            </a:extLst>
          </p:cNvPr>
          <p:cNvSpPr txBox="1"/>
          <p:nvPr/>
        </p:nvSpPr>
        <p:spPr>
          <a:xfrm>
            <a:off x="1550224" y="6455304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Chuyện gì xảy ra khi mùa hè đến?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50EDB2B-8958-4FD9-A039-1DF6297DC153}"/>
              </a:ext>
            </a:extLst>
          </p:cNvPr>
          <p:cNvSpPr txBox="1"/>
          <p:nvPr/>
        </p:nvSpPr>
        <p:spPr>
          <a:xfrm>
            <a:off x="5232723" y="6476462"/>
            <a:ext cx="3994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Xương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rồng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vui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mừng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vì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điều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gì</a:t>
            </a:r>
            <a:r>
              <a:rPr lang="en-US" b="0" i="0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?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5b7e6729cdfb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23870" y="-2660015"/>
            <a:ext cx="18564860" cy="13013055"/>
          </a:xfrm>
          <a:prstGeom prst="rect">
            <a:avLst/>
          </a:prstGeom>
        </p:spPr>
      </p:pic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10" name="图片 9" descr="4882b81963c7890ba359219a1cae84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26623" flipH="1">
            <a:off x="1084268" y="246494"/>
            <a:ext cx="7108165" cy="603567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 rot="19912335">
            <a:off x="1560962" y="1170559"/>
            <a:ext cx="5241425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Tạm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biệt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và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hẹn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gặp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lại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字魂36号-正文宋楷" panose="02000000000000000000" pitchFamily="2" charset="-122"/>
                <a:cs typeface="+mn-cs"/>
              </a:rPr>
              <a:t>!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iny" panose="02000903060500060000" pitchFamily="2" charset="0"/>
              <a:ea typeface="字魂36号-正文宋楷" panose="02000000000000000000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">
            <a:hlinkClick r:id="" action="ppaction://media"/>
            <a:extLst>
              <a:ext uri="{FF2B5EF4-FFF2-40B4-BE49-F238E27FC236}">
                <a16:creationId xmlns:a16="http://schemas.microsoft.com/office/drawing/2014/main" xmlns="" id="{6B9C9909-104B-4C54-B039-E88C97FFA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72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52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2" name="图片 1" descr="5b7e6729cdfb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91155" y="-2712085"/>
            <a:ext cx="17612360" cy="1228217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985" y="41910"/>
            <a:ext cx="8569960" cy="5057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712595" y="1539856"/>
            <a:ext cx="6252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673330" cy="4010660"/>
          </a:xfrm>
          <a:prstGeom prst="rect">
            <a:avLst/>
          </a:prstGeom>
        </p:spPr>
      </p:pic>
      <p:pic>
        <p:nvPicPr>
          <p:cNvPr id="7" name="图片 6" descr="5b7515855e095"/>
          <p:cNvPicPr>
            <a:picLocks noChangeAspect="1"/>
          </p:cNvPicPr>
          <p:nvPr/>
        </p:nvPicPr>
        <p:blipFill rotWithShape="1">
          <a:blip r:embed="rId4"/>
          <a:srcRect l="13815" t="-5543" r="18999"/>
          <a:stretch/>
        </p:blipFill>
        <p:spPr>
          <a:xfrm>
            <a:off x="12440020" y="847880"/>
            <a:ext cx="2583518" cy="286582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5814" y="19050"/>
            <a:ext cx="5641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 tích loài hoa của mùa hạ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579845" y="4814644"/>
            <a:ext cx="3874007" cy="1837514"/>
            <a:chOff x="7813265" y="649887"/>
            <a:chExt cx="3874007" cy="1837514"/>
          </a:xfrm>
        </p:grpSpPr>
        <p:grpSp>
          <p:nvGrpSpPr>
            <p:cNvPr id="40" name="Group 39"/>
            <p:cNvGrpSpPr/>
            <p:nvPr/>
          </p:nvGrpSpPr>
          <p:grpSpPr>
            <a:xfrm>
              <a:off x="7813265" y="649887"/>
              <a:ext cx="3874007" cy="1837514"/>
              <a:chOff x="4071960" y="1836415"/>
              <a:chExt cx="3022470" cy="1159015"/>
            </a:xfrm>
          </p:grpSpPr>
          <p:sp>
            <p:nvSpPr>
              <p:cNvPr id="42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8365113" y="956435"/>
              <a:ext cx="2770310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nội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dung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(1 – 2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44" name="Google Shape;1414;p52"/>
          <p:cNvSpPr/>
          <p:nvPr/>
        </p:nvSpPr>
        <p:spPr>
          <a:xfrm rot="18172184" flipH="1">
            <a:off x="7574856" y="1376896"/>
            <a:ext cx="546663" cy="119820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5" name="Google Shape;1414;p52"/>
          <p:cNvSpPr/>
          <p:nvPr/>
        </p:nvSpPr>
        <p:spPr>
          <a:xfrm rot="17984190" flipH="1">
            <a:off x="8585791" y="3379779"/>
            <a:ext cx="546663" cy="1689742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5864936" y="378077"/>
            <a:ext cx="3174094" cy="1345125"/>
            <a:chOff x="551940" y="772411"/>
            <a:chExt cx="3174094" cy="1345125"/>
          </a:xfrm>
        </p:grpSpPr>
        <p:sp>
          <p:nvSpPr>
            <p:cNvPr id="47" name="Google Shape;1410;p52"/>
            <p:cNvSpPr/>
            <p:nvPr/>
          </p:nvSpPr>
          <p:spPr>
            <a:xfrm>
              <a:off x="626807" y="780516"/>
              <a:ext cx="3099227" cy="1337020"/>
            </a:xfrm>
            <a:custGeom>
              <a:avLst/>
              <a:gdLst/>
              <a:ahLst/>
              <a:cxnLst/>
              <a:rect l="l" t="t" r="r" b="b"/>
              <a:pathLst>
                <a:path w="68961" h="34360" extrusionOk="0">
                  <a:moveTo>
                    <a:pt x="29793" y="627"/>
                  </a:moveTo>
                  <a:cubicBezTo>
                    <a:pt x="31042" y="627"/>
                    <a:pt x="32291" y="656"/>
                    <a:pt x="33536" y="708"/>
                  </a:cubicBezTo>
                  <a:cubicBezTo>
                    <a:pt x="39019" y="872"/>
                    <a:pt x="44666" y="1385"/>
                    <a:pt x="50149" y="2248"/>
                  </a:cubicBezTo>
                  <a:cubicBezTo>
                    <a:pt x="55612" y="3193"/>
                    <a:pt x="61444" y="4897"/>
                    <a:pt x="65120" y="9600"/>
                  </a:cubicBezTo>
                  <a:cubicBezTo>
                    <a:pt x="68960" y="14570"/>
                    <a:pt x="68550" y="20977"/>
                    <a:pt x="64340" y="25597"/>
                  </a:cubicBezTo>
                  <a:cubicBezTo>
                    <a:pt x="60417" y="30054"/>
                    <a:pt x="54421" y="31512"/>
                    <a:pt x="48855" y="32456"/>
                  </a:cubicBezTo>
                  <a:cubicBezTo>
                    <a:pt x="43610" y="33353"/>
                    <a:pt x="38244" y="33806"/>
                    <a:pt x="32898" y="33806"/>
                  </a:cubicBezTo>
                  <a:cubicBezTo>
                    <a:pt x="31630" y="33806"/>
                    <a:pt x="30364" y="33781"/>
                    <a:pt x="29100" y="33730"/>
                  </a:cubicBezTo>
                  <a:cubicBezTo>
                    <a:pt x="23699" y="33483"/>
                    <a:pt x="18134" y="33052"/>
                    <a:pt x="12917" y="31245"/>
                  </a:cubicBezTo>
                  <a:cubicBezTo>
                    <a:pt x="7619" y="29376"/>
                    <a:pt x="2485" y="25782"/>
                    <a:pt x="1109" y="19786"/>
                  </a:cubicBezTo>
                  <a:cubicBezTo>
                    <a:pt x="0" y="15432"/>
                    <a:pt x="1027" y="10627"/>
                    <a:pt x="3594" y="7115"/>
                  </a:cubicBezTo>
                  <a:cubicBezTo>
                    <a:pt x="11507" y="2147"/>
                    <a:pt x="20660" y="627"/>
                    <a:pt x="29793" y="627"/>
                  </a:cubicBezTo>
                  <a:close/>
                  <a:moveTo>
                    <a:pt x="30015" y="1"/>
                  </a:moveTo>
                  <a:cubicBezTo>
                    <a:pt x="21187" y="1"/>
                    <a:pt x="12367" y="1344"/>
                    <a:pt x="4621" y="5760"/>
                  </a:cubicBezTo>
                  <a:cubicBezTo>
                    <a:pt x="5134" y="5246"/>
                    <a:pt x="5730" y="4733"/>
                    <a:pt x="6325" y="4219"/>
                  </a:cubicBezTo>
                  <a:cubicBezTo>
                    <a:pt x="6486" y="4148"/>
                    <a:pt x="6367" y="3937"/>
                    <a:pt x="6226" y="3937"/>
                  </a:cubicBezTo>
                  <a:cubicBezTo>
                    <a:pt x="6204" y="3937"/>
                    <a:pt x="6182" y="3942"/>
                    <a:pt x="6161" y="3952"/>
                  </a:cubicBezTo>
                  <a:cubicBezTo>
                    <a:pt x="5216" y="4651"/>
                    <a:pt x="4374" y="5493"/>
                    <a:pt x="3676" y="6355"/>
                  </a:cubicBezTo>
                  <a:cubicBezTo>
                    <a:pt x="3081" y="6704"/>
                    <a:pt x="2485" y="7115"/>
                    <a:pt x="1890" y="7464"/>
                  </a:cubicBezTo>
                  <a:cubicBezTo>
                    <a:pt x="1675" y="7679"/>
                    <a:pt x="1805" y="8052"/>
                    <a:pt x="1993" y="8052"/>
                  </a:cubicBezTo>
                  <a:cubicBezTo>
                    <a:pt x="2038" y="8052"/>
                    <a:pt x="2088" y="8030"/>
                    <a:pt x="2136" y="7977"/>
                  </a:cubicBezTo>
                  <a:cubicBezTo>
                    <a:pt x="2403" y="7895"/>
                    <a:pt x="2567" y="7731"/>
                    <a:pt x="2731" y="7628"/>
                  </a:cubicBezTo>
                  <a:lnTo>
                    <a:pt x="2731" y="7628"/>
                  </a:lnTo>
                  <a:cubicBezTo>
                    <a:pt x="1109" y="10031"/>
                    <a:pt x="267" y="12947"/>
                    <a:pt x="164" y="15945"/>
                  </a:cubicBezTo>
                  <a:cubicBezTo>
                    <a:pt x="82" y="20895"/>
                    <a:pt x="2403" y="25351"/>
                    <a:pt x="6161" y="28267"/>
                  </a:cubicBezTo>
                  <a:cubicBezTo>
                    <a:pt x="10350" y="31594"/>
                    <a:pt x="15751" y="32888"/>
                    <a:pt x="20803" y="33565"/>
                  </a:cubicBezTo>
                  <a:cubicBezTo>
                    <a:pt x="24877" y="34101"/>
                    <a:pt x="28950" y="34359"/>
                    <a:pt x="33024" y="34359"/>
                  </a:cubicBezTo>
                  <a:cubicBezTo>
                    <a:pt x="36138" y="34359"/>
                    <a:pt x="39252" y="34208"/>
                    <a:pt x="42366" y="33915"/>
                  </a:cubicBezTo>
                  <a:cubicBezTo>
                    <a:pt x="48609" y="33216"/>
                    <a:pt x="55530" y="32456"/>
                    <a:pt x="61013" y="29027"/>
                  </a:cubicBezTo>
                  <a:cubicBezTo>
                    <a:pt x="65366" y="26378"/>
                    <a:pt x="68960" y="21490"/>
                    <a:pt x="68365" y="16028"/>
                  </a:cubicBezTo>
                  <a:cubicBezTo>
                    <a:pt x="67851" y="10811"/>
                    <a:pt x="63826" y="6602"/>
                    <a:pt x="59473" y="4384"/>
                  </a:cubicBezTo>
                  <a:cubicBezTo>
                    <a:pt x="53907" y="1652"/>
                    <a:pt x="47500" y="1221"/>
                    <a:pt x="41504" y="626"/>
                  </a:cubicBezTo>
                  <a:cubicBezTo>
                    <a:pt x="37732" y="257"/>
                    <a:pt x="33873" y="1"/>
                    <a:pt x="30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51940" y="772411"/>
              <a:ext cx="3135832" cy="1324455"/>
              <a:chOff x="928541" y="2096866"/>
              <a:chExt cx="3135832" cy="1324455"/>
            </a:xfrm>
          </p:grpSpPr>
          <p:sp>
            <p:nvSpPr>
              <p:cNvPr id="49" name="Google Shape;1409;p52"/>
              <p:cNvSpPr/>
              <p:nvPr/>
            </p:nvSpPr>
            <p:spPr>
              <a:xfrm>
                <a:off x="928541" y="2096866"/>
                <a:ext cx="3135832" cy="1324455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9DDD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158206" y="2460379"/>
                <a:ext cx="2731838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Quan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sát</a:t>
                </a: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32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tranh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6500221" y="2519574"/>
            <a:ext cx="3772352" cy="1542903"/>
            <a:chOff x="3876247" y="735258"/>
            <a:chExt cx="3772352" cy="1542903"/>
          </a:xfrm>
        </p:grpSpPr>
        <p:grpSp>
          <p:nvGrpSpPr>
            <p:cNvPr id="52" name="Group 51"/>
            <p:cNvGrpSpPr/>
            <p:nvPr/>
          </p:nvGrpSpPr>
          <p:grpSpPr>
            <a:xfrm>
              <a:off x="3876247" y="735258"/>
              <a:ext cx="3772352" cy="1542903"/>
              <a:chOff x="4071960" y="1836415"/>
              <a:chExt cx="3022470" cy="1159015"/>
            </a:xfrm>
          </p:grpSpPr>
          <p:sp>
            <p:nvSpPr>
              <p:cNvPr id="54" name="Google Shape;1420;p53"/>
              <p:cNvSpPr/>
              <p:nvPr/>
            </p:nvSpPr>
            <p:spPr>
              <a:xfrm>
                <a:off x="4071960" y="1836415"/>
                <a:ext cx="3022470" cy="1146451"/>
              </a:xfrm>
              <a:custGeom>
                <a:avLst/>
                <a:gdLst/>
                <a:ahLst/>
                <a:cxnLst/>
                <a:rect l="l" t="t" r="r" b="b"/>
                <a:pathLst>
                  <a:path w="71631" h="35835" extrusionOk="0">
                    <a:moveTo>
                      <a:pt x="24555" y="0"/>
                    </a:moveTo>
                    <a:cubicBezTo>
                      <a:pt x="21999" y="0"/>
                      <a:pt x="19439" y="186"/>
                      <a:pt x="16943" y="753"/>
                    </a:cubicBezTo>
                    <a:cubicBezTo>
                      <a:pt x="13780" y="1451"/>
                      <a:pt x="10618" y="2991"/>
                      <a:pt x="8379" y="5373"/>
                    </a:cubicBezTo>
                    <a:cubicBezTo>
                      <a:pt x="8051" y="5476"/>
                      <a:pt x="7784" y="5558"/>
                      <a:pt x="7537" y="5722"/>
                    </a:cubicBezTo>
                    <a:cubicBezTo>
                      <a:pt x="1" y="10507"/>
                      <a:pt x="432" y="20611"/>
                      <a:pt x="5812" y="26772"/>
                    </a:cubicBezTo>
                    <a:cubicBezTo>
                      <a:pt x="11973" y="33877"/>
                      <a:pt x="21995" y="34986"/>
                      <a:pt x="30723" y="35582"/>
                    </a:cubicBezTo>
                    <a:cubicBezTo>
                      <a:pt x="32901" y="35743"/>
                      <a:pt x="35099" y="35835"/>
                      <a:pt x="37299" y="35835"/>
                    </a:cubicBezTo>
                    <a:cubicBezTo>
                      <a:pt x="44597" y="35835"/>
                      <a:pt x="51924" y="34831"/>
                      <a:pt x="58693" y="32070"/>
                    </a:cubicBezTo>
                    <a:cubicBezTo>
                      <a:pt x="62800" y="30448"/>
                      <a:pt x="66825" y="28066"/>
                      <a:pt x="69145" y="24205"/>
                    </a:cubicBezTo>
                    <a:cubicBezTo>
                      <a:pt x="71281" y="20529"/>
                      <a:pt x="71630" y="15826"/>
                      <a:pt x="69228" y="12150"/>
                    </a:cubicBezTo>
                    <a:cubicBezTo>
                      <a:pt x="67174" y="8885"/>
                      <a:pt x="63662" y="7098"/>
                      <a:pt x="60151" y="5722"/>
                    </a:cubicBezTo>
                    <a:cubicBezTo>
                      <a:pt x="55879" y="4264"/>
                      <a:pt x="51341" y="3320"/>
                      <a:pt x="46987" y="2478"/>
                    </a:cubicBezTo>
                    <a:cubicBezTo>
                      <a:pt x="41935" y="1533"/>
                      <a:pt x="36883" y="753"/>
                      <a:pt x="31831" y="342"/>
                    </a:cubicBezTo>
                    <a:cubicBezTo>
                      <a:pt x="29450" y="171"/>
                      <a:pt x="27004" y="0"/>
                      <a:pt x="24555" y="0"/>
                    </a:cubicBezTo>
                    <a:close/>
                  </a:path>
                </a:pathLst>
              </a:custGeom>
              <a:solidFill>
                <a:srgbClr val="FFCF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1421;p53"/>
              <p:cNvSpPr/>
              <p:nvPr/>
            </p:nvSpPr>
            <p:spPr>
              <a:xfrm>
                <a:off x="4158629" y="1849009"/>
                <a:ext cx="2909809" cy="1146421"/>
              </a:xfrm>
              <a:custGeom>
                <a:avLst/>
                <a:gdLst/>
                <a:ahLst/>
                <a:cxnLst/>
                <a:rect l="l" t="t" r="r" b="b"/>
                <a:pathLst>
                  <a:path w="68961" h="34360" extrusionOk="0">
                    <a:moveTo>
                      <a:pt x="29793" y="627"/>
                    </a:moveTo>
                    <a:cubicBezTo>
                      <a:pt x="31042" y="627"/>
                      <a:pt x="32291" y="656"/>
                      <a:pt x="33536" y="708"/>
                    </a:cubicBezTo>
                    <a:cubicBezTo>
                      <a:pt x="39019" y="872"/>
                      <a:pt x="44666" y="1385"/>
                      <a:pt x="50149" y="2248"/>
                    </a:cubicBezTo>
                    <a:cubicBezTo>
                      <a:pt x="55612" y="3193"/>
                      <a:pt x="61444" y="4897"/>
                      <a:pt x="65120" y="9600"/>
                    </a:cubicBezTo>
                    <a:cubicBezTo>
                      <a:pt x="68960" y="14570"/>
                      <a:pt x="68550" y="20977"/>
                      <a:pt x="64340" y="25597"/>
                    </a:cubicBezTo>
                    <a:cubicBezTo>
                      <a:pt x="60417" y="30054"/>
                      <a:pt x="54421" y="31512"/>
                      <a:pt x="48855" y="32456"/>
                    </a:cubicBezTo>
                    <a:cubicBezTo>
                      <a:pt x="43610" y="33353"/>
                      <a:pt x="38244" y="33806"/>
                      <a:pt x="32898" y="33806"/>
                    </a:cubicBezTo>
                    <a:cubicBezTo>
                      <a:pt x="31630" y="33806"/>
                      <a:pt x="30364" y="33781"/>
                      <a:pt x="29100" y="33730"/>
                    </a:cubicBezTo>
                    <a:cubicBezTo>
                      <a:pt x="23699" y="33483"/>
                      <a:pt x="18134" y="33052"/>
                      <a:pt x="12917" y="31245"/>
                    </a:cubicBezTo>
                    <a:cubicBezTo>
                      <a:pt x="7619" y="29376"/>
                      <a:pt x="2485" y="25782"/>
                      <a:pt x="1109" y="19786"/>
                    </a:cubicBezTo>
                    <a:cubicBezTo>
                      <a:pt x="0" y="15432"/>
                      <a:pt x="1027" y="10627"/>
                      <a:pt x="3594" y="7115"/>
                    </a:cubicBezTo>
                    <a:cubicBezTo>
                      <a:pt x="11507" y="2147"/>
                      <a:pt x="20660" y="627"/>
                      <a:pt x="29793" y="627"/>
                    </a:cubicBezTo>
                    <a:close/>
                    <a:moveTo>
                      <a:pt x="30015" y="1"/>
                    </a:moveTo>
                    <a:cubicBezTo>
                      <a:pt x="21187" y="1"/>
                      <a:pt x="12367" y="1344"/>
                      <a:pt x="4621" y="5760"/>
                    </a:cubicBezTo>
                    <a:cubicBezTo>
                      <a:pt x="5134" y="5246"/>
                      <a:pt x="5730" y="4733"/>
                      <a:pt x="6325" y="4219"/>
                    </a:cubicBezTo>
                    <a:cubicBezTo>
                      <a:pt x="6486" y="4148"/>
                      <a:pt x="6367" y="3937"/>
                      <a:pt x="6226" y="3937"/>
                    </a:cubicBezTo>
                    <a:cubicBezTo>
                      <a:pt x="6204" y="3937"/>
                      <a:pt x="6182" y="3942"/>
                      <a:pt x="6161" y="3952"/>
                    </a:cubicBezTo>
                    <a:cubicBezTo>
                      <a:pt x="5216" y="4651"/>
                      <a:pt x="4374" y="5493"/>
                      <a:pt x="3676" y="6355"/>
                    </a:cubicBezTo>
                    <a:cubicBezTo>
                      <a:pt x="3081" y="6704"/>
                      <a:pt x="2485" y="7115"/>
                      <a:pt x="1890" y="7464"/>
                    </a:cubicBezTo>
                    <a:cubicBezTo>
                      <a:pt x="1675" y="7679"/>
                      <a:pt x="1805" y="8052"/>
                      <a:pt x="1993" y="8052"/>
                    </a:cubicBezTo>
                    <a:cubicBezTo>
                      <a:pt x="2038" y="8052"/>
                      <a:pt x="2088" y="8030"/>
                      <a:pt x="2136" y="7977"/>
                    </a:cubicBezTo>
                    <a:cubicBezTo>
                      <a:pt x="2403" y="7895"/>
                      <a:pt x="2567" y="7731"/>
                      <a:pt x="2731" y="7628"/>
                    </a:cubicBezTo>
                    <a:lnTo>
                      <a:pt x="2731" y="7628"/>
                    </a:lnTo>
                    <a:cubicBezTo>
                      <a:pt x="1109" y="10031"/>
                      <a:pt x="267" y="12947"/>
                      <a:pt x="164" y="15945"/>
                    </a:cubicBezTo>
                    <a:cubicBezTo>
                      <a:pt x="82" y="20895"/>
                      <a:pt x="2403" y="25351"/>
                      <a:pt x="6161" y="28267"/>
                    </a:cubicBezTo>
                    <a:cubicBezTo>
                      <a:pt x="10350" y="31594"/>
                      <a:pt x="15751" y="32888"/>
                      <a:pt x="20803" y="33565"/>
                    </a:cubicBezTo>
                    <a:cubicBezTo>
                      <a:pt x="24877" y="34101"/>
                      <a:pt x="28950" y="34359"/>
                      <a:pt x="33024" y="34359"/>
                    </a:cubicBezTo>
                    <a:cubicBezTo>
                      <a:pt x="36138" y="34359"/>
                      <a:pt x="39252" y="34208"/>
                      <a:pt x="42366" y="33915"/>
                    </a:cubicBezTo>
                    <a:cubicBezTo>
                      <a:pt x="48609" y="33216"/>
                      <a:pt x="55530" y="32456"/>
                      <a:pt x="61013" y="29027"/>
                    </a:cubicBezTo>
                    <a:cubicBezTo>
                      <a:pt x="65366" y="26378"/>
                      <a:pt x="68960" y="21490"/>
                      <a:pt x="68365" y="16028"/>
                    </a:cubicBezTo>
                    <a:cubicBezTo>
                      <a:pt x="67851" y="10811"/>
                      <a:pt x="63826" y="6602"/>
                      <a:pt x="59473" y="4384"/>
                    </a:cubicBezTo>
                    <a:cubicBezTo>
                      <a:pt x="53907" y="1652"/>
                      <a:pt x="47500" y="1221"/>
                      <a:pt x="41504" y="626"/>
                    </a:cubicBezTo>
                    <a:cubicBezTo>
                      <a:pt x="37732" y="257"/>
                      <a:pt x="33873" y="1"/>
                      <a:pt x="30015" y="1"/>
                    </a:cubicBezTo>
                    <a:close/>
                  </a:path>
                </a:pathLst>
              </a:custGeom>
              <a:solidFill>
                <a:srgbClr val="FF82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4055866" y="1056167"/>
              <a:ext cx="343074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thoại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6673DF-2D30-419F-84D3-96FFCD296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2" y="802370"/>
            <a:ext cx="5419725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94951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loài hoa chê xương rồng thân nhiều gai, xấu xí.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AEE4DF-54FC-44FD-A790-BC372C33C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915" y="1994200"/>
            <a:ext cx="4370187" cy="415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8935" y="2290488"/>
            <a:ext cx="56697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đã cho các loài hoa nước dự trữ của mình để các bạn khỏe lại.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010806-7957-4AA5-AF1B-F45DDD4B1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1334" y="2190856"/>
            <a:ext cx="3943350" cy="37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79774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Xương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rồng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sang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5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314F44-B582-46C9-A621-584014C135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878" y="2250730"/>
            <a:ext cx="3752734" cy="39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28349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276031"/>
            <a:ext cx="12254230" cy="3552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72" y="-87541"/>
            <a:ext cx="1204578" cy="120457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638550" y="193936"/>
            <a:ext cx="6429259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391" y="2190856"/>
            <a:ext cx="5184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5400" b="1" ker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 rồng vui mừng vì mình cũng đã nở hoa.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534CE61B-26C1-4400-AC97-0CC667BF538F}"/>
              </a:ext>
            </a:extLst>
          </p:cNvPr>
          <p:cNvSpPr/>
          <p:nvPr/>
        </p:nvSpPr>
        <p:spPr>
          <a:xfrm>
            <a:off x="6237916" y="2102580"/>
            <a:ext cx="4370187" cy="4052204"/>
          </a:xfrm>
          <a:prstGeom prst="roundRect">
            <a:avLst/>
          </a:pr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CAE9F6-CDC2-4CB6-9856-E0380D661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021" y="2190856"/>
            <a:ext cx="3609975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02978"/>
      </p:ext>
    </p:extLst>
  </p:cSld>
  <p:clrMapOvr>
    <a:masterClrMapping/>
  </p:clrMapOvr>
  <p:transition spd="slow">
    <p:random/>
  </p:transition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445</Words>
  <Application>Microsoft Office PowerPoint</Application>
  <PresentationFormat>Custom</PresentationFormat>
  <Paragraphs>87</Paragraphs>
  <Slides>20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13</cp:revision>
  <dcterms:created xsi:type="dcterms:W3CDTF">2022-06-05T00:33:35Z</dcterms:created>
  <dcterms:modified xsi:type="dcterms:W3CDTF">2022-09-06T15:23:35Z</dcterms:modified>
</cp:coreProperties>
</file>