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31"/>
  </p:notesMasterIdLst>
  <p:sldIdLst>
    <p:sldId id="9513" r:id="rId4"/>
    <p:sldId id="9526" r:id="rId5"/>
    <p:sldId id="280" r:id="rId6"/>
    <p:sldId id="9512" r:id="rId7"/>
    <p:sldId id="9528" r:id="rId8"/>
    <p:sldId id="9514" r:id="rId9"/>
    <p:sldId id="299" r:id="rId10"/>
    <p:sldId id="2636" r:id="rId11"/>
    <p:sldId id="9474" r:id="rId12"/>
    <p:sldId id="9515" r:id="rId13"/>
    <p:sldId id="9516" r:id="rId14"/>
    <p:sldId id="2007577232" r:id="rId15"/>
    <p:sldId id="9517" r:id="rId16"/>
    <p:sldId id="268" r:id="rId17"/>
    <p:sldId id="269" r:id="rId18"/>
    <p:sldId id="284" r:id="rId19"/>
    <p:sldId id="2007577233" r:id="rId20"/>
    <p:sldId id="272" r:id="rId21"/>
    <p:sldId id="2007577234" r:id="rId22"/>
    <p:sldId id="9519" r:id="rId23"/>
    <p:sldId id="9520" r:id="rId24"/>
    <p:sldId id="9521" r:id="rId25"/>
    <p:sldId id="2007577235" r:id="rId26"/>
    <p:sldId id="9524" r:id="rId27"/>
    <p:sldId id="2007577236" r:id="rId28"/>
    <p:sldId id="2007577237"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6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2022/10/31</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2022/10/31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2022/10/31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2022/10/31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4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405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176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334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10/31/2022</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5.png"/><Relationship Id="rId4" Type="http://schemas.openxmlformats.org/officeDocument/2006/relationships/slideLayout" Target="../slideLayouts/slideLayout26.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814254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sp>
        <p:nvSpPr>
          <p:cNvPr id="5" name="TextBox 4">
            <a:extLst>
              <a:ext uri="{FF2B5EF4-FFF2-40B4-BE49-F238E27FC236}">
                <a16:creationId xmlns:a16="http://schemas.microsoft.com/office/drawing/2014/main"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520861" y="421863"/>
            <a:ext cx="28525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993942" y="1012396"/>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đẹp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Hai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chân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0D0651-4D60-4F51-B93A-206AE7D4D8F2}"/>
              </a:ext>
            </a:extLst>
          </p:cNvPr>
          <p:cNvSpPr txBox="1"/>
          <p:nvPr/>
        </p:nvSpPr>
        <p:spPr>
          <a:xfrm>
            <a:off x="-103338" y="1541786"/>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Ǉăm ấy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ất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đư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C581A07F-7F07-40D7-934E-AEA4B61F810A}"/>
              </a:ext>
            </a:extLst>
          </p:cNvPr>
          <p:cNvSpPr txBox="1"/>
          <p:nvPr/>
        </p:nvSpPr>
        <p:spPr>
          <a:xfrm>
            <a:off x="-132214" y="2051925"/>
            <a:ext cx="12192001"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ảy cứ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xíu.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jà x♪i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νί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Cặp</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FFA1219-6388-4291-92B5-EB5531AED12B}"/>
              </a:ext>
            </a:extLst>
          </p:cNvPr>
          <p:cNvSpPr txBox="1"/>
          <p:nvPr/>
        </p:nvSpPr>
        <p:spPr>
          <a:xfrm>
            <a:off x="-161090" y="2581315"/>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jỏ εíε bŪg Ǉí Ι−o bằng hai jảζ vỏ Ǉrấu εắp lại.  Cặp jỏ Ǉí hΪ ấy gắp sâu Λłn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1202091B-334A-4BC2-A529-33028669CF3A}"/>
              </a:ext>
            </a:extLst>
          </p:cNvPr>
          <p:cNvSpPr txBox="1"/>
          <p:nvPr/>
        </p:nvSpPr>
        <p:spPr>
          <a:xfrm>
            <a:off x="-199591" y="3139580"/>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lá ηaζ κęn κĳt.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585</Words>
  <Application>Microsoft Office PowerPoint</Application>
  <PresentationFormat>Widescreen</PresentationFormat>
  <Paragraphs>58</Paragraphs>
  <Slides>27</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等线</vt:lpstr>
      <vt:lpstr>inpin heiti</vt:lpstr>
      <vt:lpstr>字魂70号-灵悦黑体</vt:lpstr>
      <vt:lpstr>Arial</vt:lpstr>
      <vt:lpstr>Calibri</vt:lpstr>
      <vt:lpstr>Calibri Light</vt:lpstr>
      <vt:lpstr>HP001 4 hàng</vt:lpstr>
      <vt:lpstr>HP001 5 hàng</vt:lpstr>
      <vt:lpstr>Custom Design</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47</cp:revision>
  <dcterms:created xsi:type="dcterms:W3CDTF">2022-10-31T10:37:43Z</dcterms:created>
  <dcterms:modified xsi:type="dcterms:W3CDTF">2022-10-31T12:36:50Z</dcterms:modified>
</cp:coreProperties>
</file>