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04" r:id="rId2"/>
    <p:sldId id="406" r:id="rId3"/>
    <p:sldId id="410" r:id="rId4"/>
    <p:sldId id="353" r:id="rId5"/>
    <p:sldId id="424" r:id="rId6"/>
    <p:sldId id="423" r:id="rId7"/>
    <p:sldId id="425" r:id="rId8"/>
    <p:sldId id="420" r:id="rId9"/>
    <p:sldId id="422" r:id="rId10"/>
    <p:sldId id="426" r:id="rId11"/>
    <p:sldId id="413" r:id="rId12"/>
    <p:sldId id="421" r:id="rId13"/>
    <p:sldId id="315" r:id="rId14"/>
    <p:sldId id="416" r:id="rId15"/>
    <p:sldId id="414"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8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43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61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5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08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3195839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a:extLst>
              <a:ext uri="{FF2B5EF4-FFF2-40B4-BE49-F238E27FC236}">
                <a16:creationId xmlns:a16="http://schemas.microsoft.com/office/drawing/2014/main" id="{35FA2BC3-361D-438F-8CB1-EC7CB30F017E}"/>
              </a:ext>
            </a:extLst>
          </p:cNvPr>
          <p:cNvPicPr>
            <a:picLocks noChangeAspect="1"/>
          </p:cNvPicPr>
          <p:nvPr/>
        </p:nvPicPr>
        <p:blipFill>
          <a:blip r:embed="rId3"/>
          <a:stretch>
            <a:fillRect/>
          </a:stretch>
        </p:blipFill>
        <p:spPr>
          <a:xfrm>
            <a:off x="3739761" y="940950"/>
            <a:ext cx="2651990" cy="859611"/>
          </a:xfrm>
          <a:prstGeom prst="rect">
            <a:avLst/>
          </a:prstGeom>
        </p:spPr>
      </p:pic>
      <p:sp>
        <p:nvSpPr>
          <p:cNvPr id="8" name="TextBox 7">
            <a:extLst>
              <a:ext uri="{FF2B5EF4-FFF2-40B4-BE49-F238E27FC236}">
                <a16:creationId xmlns:a16="http://schemas.microsoft.com/office/drawing/2014/main" id="{B1BEC4DB-C1E6-4402-9BD5-3B1C3F6F2FBE}"/>
              </a:ext>
            </a:extLst>
          </p:cNvPr>
          <p:cNvSpPr txBox="1"/>
          <p:nvPr/>
        </p:nvSpPr>
        <p:spPr>
          <a:xfrm>
            <a:off x="2403734" y="102730"/>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5" name="Picture 4">
            <a:extLst>
              <a:ext uri="{FF2B5EF4-FFF2-40B4-BE49-F238E27FC236}">
                <a16:creationId xmlns:a16="http://schemas.microsoft.com/office/drawing/2014/main" id="{E2312648-FF1C-4866-B43C-FAE0CC03AB17}"/>
              </a:ext>
            </a:extLst>
          </p:cNvPr>
          <p:cNvPicPr>
            <a:picLocks noChangeAspect="1"/>
          </p:cNvPicPr>
          <p:nvPr/>
        </p:nvPicPr>
        <p:blipFill>
          <a:blip r:embed="rId4"/>
          <a:stretch>
            <a:fillRect/>
          </a:stretch>
        </p:blipFill>
        <p:spPr>
          <a:xfrm>
            <a:off x="843159" y="1961710"/>
            <a:ext cx="8638781" cy="1353429"/>
          </a:xfrm>
          <a:prstGeom prst="rect">
            <a:avLst/>
          </a:prstGeom>
        </p:spPr>
      </p:pic>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3" name="Picture 2">
            <a:extLst>
              <a:ext uri="{FF2B5EF4-FFF2-40B4-BE49-F238E27FC236}">
                <a16:creationId xmlns:a16="http://schemas.microsoft.com/office/drawing/2014/main" id="{49C42229-2D07-48D3-8063-5410B8C9D55B}"/>
              </a:ext>
            </a:extLst>
          </p:cNvPr>
          <p:cNvPicPr>
            <a:picLocks noChangeAspect="1"/>
          </p:cNvPicPr>
          <p:nvPr/>
        </p:nvPicPr>
        <p:blipFill>
          <a:blip r:embed="rId5"/>
          <a:stretch>
            <a:fillRect/>
          </a:stretch>
        </p:blipFill>
        <p:spPr>
          <a:xfrm>
            <a:off x="1829663" y="2440956"/>
            <a:ext cx="6456224" cy="2566638"/>
          </a:xfrm>
          <a:prstGeom prst="rect">
            <a:avLst/>
          </a:prstGeom>
        </p:spPr>
      </p:pic>
    </p:spTree>
    <p:extLst>
      <p:ext uri="{BB962C8B-B14F-4D97-AF65-F5344CB8AC3E}">
        <p14:creationId xmlns:p14="http://schemas.microsoft.com/office/powerpoint/2010/main" val="247227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540202"/>
            <a:ext cx="11221513" cy="7301219"/>
          </a:xfrm>
          <a:custGeom>
            <a:avLst/>
            <a:gdLst>
              <a:gd name="connsiteX0" fmla="*/ 0 w 11221513"/>
              <a:gd name="connsiteY0" fmla="*/ 775315 h 7301219"/>
              <a:gd name="connsiteX1" fmla="*/ 350056 w 11221513"/>
              <a:gd name="connsiteY1" fmla="*/ 0 h 7301219"/>
              <a:gd name="connsiteX2" fmla="*/ 10871457 w 11221513"/>
              <a:gd name="connsiteY2" fmla="*/ 0 h 7301219"/>
              <a:gd name="connsiteX3" fmla="*/ 11221513 w 11221513"/>
              <a:gd name="connsiteY3" fmla="*/ 775315 h 7301219"/>
              <a:gd name="connsiteX4" fmla="*/ 11221513 w 11221513"/>
              <a:gd name="connsiteY4" fmla="*/ 6525903 h 7301219"/>
              <a:gd name="connsiteX5" fmla="*/ 10871457 w 11221513"/>
              <a:gd name="connsiteY5" fmla="*/ 7301219 h 7301219"/>
              <a:gd name="connsiteX6" fmla="*/ 350056 w 11221513"/>
              <a:gd name="connsiteY6" fmla="*/ 7301219 h 7301219"/>
              <a:gd name="connsiteX7" fmla="*/ 0 w 11221513"/>
              <a:gd name="connsiteY7" fmla="*/ 6525903 h 7301219"/>
              <a:gd name="connsiteX8" fmla="*/ 0 w 11221513"/>
              <a:gd name="connsiteY8" fmla="*/ 775315 h 7301219"/>
              <a:gd name="connsiteX0" fmla="*/ 0 w 11221513"/>
              <a:gd name="connsiteY0" fmla="*/ 775315 h 7301219"/>
              <a:gd name="connsiteX1" fmla="*/ 350056 w 11221513"/>
              <a:gd name="connsiteY1" fmla="*/ 0 h 7301219"/>
              <a:gd name="connsiteX2" fmla="*/ 10871457 w 11221513"/>
              <a:gd name="connsiteY2" fmla="*/ 0 h 7301219"/>
              <a:gd name="connsiteX3" fmla="*/ 11221513 w 11221513"/>
              <a:gd name="connsiteY3" fmla="*/ 775315 h 7301219"/>
              <a:gd name="connsiteX4" fmla="*/ 11221513 w 11221513"/>
              <a:gd name="connsiteY4" fmla="*/ 6525903 h 7301219"/>
              <a:gd name="connsiteX5" fmla="*/ 10871457 w 11221513"/>
              <a:gd name="connsiteY5" fmla="*/ 7301219 h 7301219"/>
              <a:gd name="connsiteX6" fmla="*/ 350056 w 11221513"/>
              <a:gd name="connsiteY6" fmla="*/ 7301219 h 7301219"/>
              <a:gd name="connsiteX7" fmla="*/ 0 w 11221513"/>
              <a:gd name="connsiteY7" fmla="*/ 6525903 h 7301219"/>
              <a:gd name="connsiteX8" fmla="*/ 0 w 11221513"/>
              <a:gd name="connsiteY8" fmla="*/ 775315 h 7301219"/>
              <a:gd name="connsiteX0" fmla="*/ 0 w 11221513"/>
              <a:gd name="connsiteY0" fmla="*/ 775315 h 7301219"/>
              <a:gd name="connsiteX1" fmla="*/ 350056 w 11221513"/>
              <a:gd name="connsiteY1" fmla="*/ 0 h 7301219"/>
              <a:gd name="connsiteX2" fmla="*/ 10871457 w 11221513"/>
              <a:gd name="connsiteY2" fmla="*/ 0 h 7301219"/>
              <a:gd name="connsiteX3" fmla="*/ 11221513 w 11221513"/>
              <a:gd name="connsiteY3" fmla="*/ 775315 h 7301219"/>
              <a:gd name="connsiteX4" fmla="*/ 11221513 w 11221513"/>
              <a:gd name="connsiteY4" fmla="*/ 6525903 h 7301219"/>
              <a:gd name="connsiteX5" fmla="*/ 10871457 w 11221513"/>
              <a:gd name="connsiteY5" fmla="*/ 7301219 h 7301219"/>
              <a:gd name="connsiteX6" fmla="*/ 350056 w 11221513"/>
              <a:gd name="connsiteY6" fmla="*/ 7301219 h 7301219"/>
              <a:gd name="connsiteX7" fmla="*/ 0 w 11221513"/>
              <a:gd name="connsiteY7" fmla="*/ 6525903 h 7301219"/>
              <a:gd name="connsiteX8" fmla="*/ 0 w 11221513"/>
              <a:gd name="connsiteY8" fmla="*/ 775315 h 730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7301219" fill="none" extrusionOk="0">
                <a:moveTo>
                  <a:pt x="0" y="775315"/>
                </a:moveTo>
                <a:cubicBezTo>
                  <a:pt x="30777" y="450945"/>
                  <a:pt x="195978" y="982"/>
                  <a:pt x="350056" y="0"/>
                </a:cubicBezTo>
                <a:cubicBezTo>
                  <a:pt x="2254465" y="372611"/>
                  <a:pt x="6822423" y="600331"/>
                  <a:pt x="10871457" y="0"/>
                </a:cubicBezTo>
                <a:cubicBezTo>
                  <a:pt x="11034069" y="-114042"/>
                  <a:pt x="11255880" y="231821"/>
                  <a:pt x="11221513" y="775315"/>
                </a:cubicBezTo>
                <a:cubicBezTo>
                  <a:pt x="11221417" y="2369572"/>
                  <a:pt x="11151201" y="5281759"/>
                  <a:pt x="11221513" y="6525903"/>
                </a:cubicBezTo>
                <a:cubicBezTo>
                  <a:pt x="11190364" y="6900313"/>
                  <a:pt x="11023048" y="7240643"/>
                  <a:pt x="10871457" y="7301219"/>
                </a:cubicBezTo>
                <a:cubicBezTo>
                  <a:pt x="9771437" y="7639552"/>
                  <a:pt x="1265470" y="7604467"/>
                  <a:pt x="350056" y="7301219"/>
                </a:cubicBezTo>
                <a:cubicBezTo>
                  <a:pt x="180671" y="7296245"/>
                  <a:pt x="54471" y="6974109"/>
                  <a:pt x="0" y="6525903"/>
                </a:cubicBezTo>
                <a:cubicBezTo>
                  <a:pt x="-69915" y="4166368"/>
                  <a:pt x="48165" y="2686753"/>
                  <a:pt x="0" y="775315"/>
                </a:cubicBezTo>
                <a:close/>
              </a:path>
              <a:path w="11221513" h="7301219" stroke="0" extrusionOk="0">
                <a:moveTo>
                  <a:pt x="0" y="775315"/>
                </a:moveTo>
                <a:cubicBezTo>
                  <a:pt x="80842" y="371178"/>
                  <a:pt x="166507" y="10075"/>
                  <a:pt x="350056" y="0"/>
                </a:cubicBezTo>
                <a:cubicBezTo>
                  <a:pt x="3919856" y="-128681"/>
                  <a:pt x="5666049" y="457947"/>
                  <a:pt x="10871457" y="0"/>
                </a:cubicBezTo>
                <a:cubicBezTo>
                  <a:pt x="10950684" y="42929"/>
                  <a:pt x="11193396" y="335925"/>
                  <a:pt x="11221513" y="775315"/>
                </a:cubicBezTo>
                <a:cubicBezTo>
                  <a:pt x="11411359" y="2225430"/>
                  <a:pt x="11453200" y="3634406"/>
                  <a:pt x="11221513" y="6525903"/>
                </a:cubicBezTo>
                <a:cubicBezTo>
                  <a:pt x="11231999" y="7045096"/>
                  <a:pt x="11029926" y="7291151"/>
                  <a:pt x="10871457" y="7301219"/>
                </a:cubicBezTo>
                <a:cubicBezTo>
                  <a:pt x="7478542" y="7356213"/>
                  <a:pt x="5549881" y="7889688"/>
                  <a:pt x="350056" y="7301219"/>
                </a:cubicBezTo>
                <a:cubicBezTo>
                  <a:pt x="96587" y="7274428"/>
                  <a:pt x="82309" y="6956903"/>
                  <a:pt x="0" y="6525903"/>
                </a:cubicBezTo>
                <a:cubicBezTo>
                  <a:pt x="381375" y="5258746"/>
                  <a:pt x="39320" y="2898130"/>
                  <a:pt x="0" y="775315"/>
                </a:cubicBezTo>
                <a:close/>
              </a:path>
              <a:path w="11221513" h="7301219" fill="none" stroke="0" extrusionOk="0">
                <a:moveTo>
                  <a:pt x="0" y="775315"/>
                </a:moveTo>
                <a:cubicBezTo>
                  <a:pt x="38348" y="410282"/>
                  <a:pt x="162975" y="-26237"/>
                  <a:pt x="350056" y="0"/>
                </a:cubicBezTo>
                <a:cubicBezTo>
                  <a:pt x="2954067" y="18081"/>
                  <a:pt x="6738413" y="-318597"/>
                  <a:pt x="10871457" y="0"/>
                </a:cubicBezTo>
                <a:cubicBezTo>
                  <a:pt x="11057815" y="54076"/>
                  <a:pt x="11256767" y="261968"/>
                  <a:pt x="11221513" y="775315"/>
                </a:cubicBezTo>
                <a:cubicBezTo>
                  <a:pt x="11310260" y="2765011"/>
                  <a:pt x="11507319" y="5169512"/>
                  <a:pt x="11221513" y="6525903"/>
                </a:cubicBezTo>
                <a:cubicBezTo>
                  <a:pt x="11226160" y="6906491"/>
                  <a:pt x="11024635" y="7274154"/>
                  <a:pt x="10871457" y="7301219"/>
                </a:cubicBezTo>
                <a:cubicBezTo>
                  <a:pt x="9552597" y="7453503"/>
                  <a:pt x="1809282" y="7654350"/>
                  <a:pt x="350056" y="7301219"/>
                </a:cubicBezTo>
                <a:cubicBezTo>
                  <a:pt x="273878" y="7284571"/>
                  <a:pt x="44066" y="6958166"/>
                  <a:pt x="0" y="6525903"/>
                </a:cubicBezTo>
                <a:cubicBezTo>
                  <a:pt x="507248" y="4265672"/>
                  <a:pt x="115545" y="2158666"/>
                  <a:pt x="0" y="775315"/>
                </a:cubicBezTo>
                <a:close/>
              </a:path>
              <a:path w="11221513" h="7301219" fill="none" stroke="0" extrusionOk="0">
                <a:moveTo>
                  <a:pt x="0" y="775315"/>
                </a:moveTo>
                <a:cubicBezTo>
                  <a:pt x="47142" y="434181"/>
                  <a:pt x="178333" y="-1844"/>
                  <a:pt x="350056" y="0"/>
                </a:cubicBezTo>
                <a:cubicBezTo>
                  <a:pt x="2624206" y="134978"/>
                  <a:pt x="6683737" y="400327"/>
                  <a:pt x="10871457" y="0"/>
                </a:cubicBezTo>
                <a:cubicBezTo>
                  <a:pt x="11048174" y="-53084"/>
                  <a:pt x="11288311" y="249428"/>
                  <a:pt x="11221513" y="775315"/>
                </a:cubicBezTo>
                <a:cubicBezTo>
                  <a:pt x="11270214" y="2470116"/>
                  <a:pt x="11435839" y="5178065"/>
                  <a:pt x="11221513" y="6525903"/>
                </a:cubicBezTo>
                <a:cubicBezTo>
                  <a:pt x="11191423" y="6921012"/>
                  <a:pt x="11030604" y="7244607"/>
                  <a:pt x="10871457" y="7301219"/>
                </a:cubicBezTo>
                <a:cubicBezTo>
                  <a:pt x="9658804" y="7456109"/>
                  <a:pt x="1476948" y="7576890"/>
                  <a:pt x="350056" y="7301219"/>
                </a:cubicBezTo>
                <a:cubicBezTo>
                  <a:pt x="236718" y="7312684"/>
                  <a:pt x="-21698" y="6910504"/>
                  <a:pt x="0" y="6525903"/>
                </a:cubicBezTo>
                <a:cubicBezTo>
                  <a:pt x="229136" y="4311720"/>
                  <a:pt x="158124" y="2416042"/>
                  <a:pt x="0" y="775315"/>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custGeom>
                    <a:avLst/>
                    <a:gdLst>
                      <a:gd name="connsiteX0" fmla="*/ 0 w 11221513"/>
                      <a:gd name="connsiteY0" fmla="*/ 775315 h 7301219"/>
                      <a:gd name="connsiteX1" fmla="*/ 350056 w 11221513"/>
                      <a:gd name="connsiteY1" fmla="*/ 0 h 7301219"/>
                      <a:gd name="connsiteX2" fmla="*/ 10871457 w 11221513"/>
                      <a:gd name="connsiteY2" fmla="*/ 0 h 7301219"/>
                      <a:gd name="connsiteX3" fmla="*/ 11221513 w 11221513"/>
                      <a:gd name="connsiteY3" fmla="*/ 775315 h 7301219"/>
                      <a:gd name="connsiteX4" fmla="*/ 11221513 w 11221513"/>
                      <a:gd name="connsiteY4" fmla="*/ 6525903 h 7301219"/>
                      <a:gd name="connsiteX5" fmla="*/ 10871457 w 11221513"/>
                      <a:gd name="connsiteY5" fmla="*/ 7301219 h 7301219"/>
                      <a:gd name="connsiteX6" fmla="*/ 350056 w 11221513"/>
                      <a:gd name="connsiteY6" fmla="*/ 7301219 h 7301219"/>
                      <a:gd name="connsiteX7" fmla="*/ 0 w 11221513"/>
                      <a:gd name="connsiteY7" fmla="*/ 6525903 h 7301219"/>
                      <a:gd name="connsiteX8" fmla="*/ 0 w 11221513"/>
                      <a:gd name="connsiteY8" fmla="*/ 775315 h 7301219"/>
                      <a:gd name="connsiteX0" fmla="*/ 0 w 11221513"/>
                      <a:gd name="connsiteY0" fmla="*/ 775315 h 7301219"/>
                      <a:gd name="connsiteX1" fmla="*/ 350056 w 11221513"/>
                      <a:gd name="connsiteY1" fmla="*/ 0 h 7301219"/>
                      <a:gd name="connsiteX2" fmla="*/ 10871457 w 11221513"/>
                      <a:gd name="connsiteY2" fmla="*/ 0 h 7301219"/>
                      <a:gd name="connsiteX3" fmla="*/ 11221513 w 11221513"/>
                      <a:gd name="connsiteY3" fmla="*/ 775315 h 7301219"/>
                      <a:gd name="connsiteX4" fmla="*/ 11221513 w 11221513"/>
                      <a:gd name="connsiteY4" fmla="*/ 6525903 h 7301219"/>
                      <a:gd name="connsiteX5" fmla="*/ 10871457 w 11221513"/>
                      <a:gd name="connsiteY5" fmla="*/ 7301219 h 7301219"/>
                      <a:gd name="connsiteX6" fmla="*/ 350056 w 11221513"/>
                      <a:gd name="connsiteY6" fmla="*/ 7301219 h 7301219"/>
                      <a:gd name="connsiteX7" fmla="*/ 0 w 11221513"/>
                      <a:gd name="connsiteY7" fmla="*/ 6525903 h 7301219"/>
                      <a:gd name="connsiteX8" fmla="*/ 0 w 11221513"/>
                      <a:gd name="connsiteY8" fmla="*/ 775315 h 730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7301219" fill="none" extrusionOk="0">
                        <a:moveTo>
                          <a:pt x="0" y="775315"/>
                        </a:moveTo>
                        <a:cubicBezTo>
                          <a:pt x="19431" y="422010"/>
                          <a:pt x="181956" y="769"/>
                          <a:pt x="350056" y="0"/>
                        </a:cubicBezTo>
                        <a:cubicBezTo>
                          <a:pt x="2558491" y="154243"/>
                          <a:pt x="6749706" y="366567"/>
                          <a:pt x="10871457" y="0"/>
                        </a:cubicBezTo>
                        <a:cubicBezTo>
                          <a:pt x="11048773" y="-60985"/>
                          <a:pt x="11248683" y="252541"/>
                          <a:pt x="11221513" y="775315"/>
                        </a:cubicBezTo>
                        <a:cubicBezTo>
                          <a:pt x="11218202" y="2434503"/>
                          <a:pt x="11258764" y="5289536"/>
                          <a:pt x="11221513" y="6525903"/>
                        </a:cubicBezTo>
                        <a:cubicBezTo>
                          <a:pt x="11191995" y="6902012"/>
                          <a:pt x="11027033" y="7244110"/>
                          <a:pt x="10871457" y="7301219"/>
                        </a:cubicBezTo>
                        <a:cubicBezTo>
                          <a:pt x="9724572" y="7547325"/>
                          <a:pt x="1376427" y="7559702"/>
                          <a:pt x="350056" y="7301219"/>
                        </a:cubicBezTo>
                        <a:cubicBezTo>
                          <a:pt x="175280" y="7297237"/>
                          <a:pt x="20288" y="6964765"/>
                          <a:pt x="0" y="6525903"/>
                        </a:cubicBezTo>
                        <a:cubicBezTo>
                          <a:pt x="-21166" y="4189776"/>
                          <a:pt x="39316" y="2644297"/>
                          <a:pt x="0" y="775315"/>
                        </a:cubicBezTo>
                        <a:close/>
                      </a:path>
                      <a:path w="11221513" h="7301219" stroke="0" extrusionOk="0">
                        <a:moveTo>
                          <a:pt x="0" y="775315"/>
                        </a:moveTo>
                        <a:cubicBezTo>
                          <a:pt x="58090" y="369022"/>
                          <a:pt x="160760" y="3089"/>
                          <a:pt x="350056" y="0"/>
                        </a:cubicBezTo>
                        <a:cubicBezTo>
                          <a:pt x="4002881" y="-122718"/>
                          <a:pt x="5799464" y="325892"/>
                          <a:pt x="10871457" y="0"/>
                        </a:cubicBezTo>
                        <a:cubicBezTo>
                          <a:pt x="11006893" y="32461"/>
                          <a:pt x="11207846" y="339903"/>
                          <a:pt x="11221513" y="775315"/>
                        </a:cubicBezTo>
                        <a:cubicBezTo>
                          <a:pt x="11297454" y="2181657"/>
                          <a:pt x="11417858" y="3667905"/>
                          <a:pt x="11221513" y="6525903"/>
                        </a:cubicBezTo>
                        <a:cubicBezTo>
                          <a:pt x="11223802" y="7025282"/>
                          <a:pt x="11065527" y="7301629"/>
                          <a:pt x="10871457" y="7301219"/>
                        </a:cubicBezTo>
                        <a:cubicBezTo>
                          <a:pt x="7641489" y="7429534"/>
                          <a:pt x="5283993" y="7692297"/>
                          <a:pt x="350056" y="7301219"/>
                        </a:cubicBezTo>
                        <a:cubicBezTo>
                          <a:pt x="103501" y="7277612"/>
                          <a:pt x="27139" y="6932368"/>
                          <a:pt x="0" y="6525903"/>
                        </a:cubicBezTo>
                        <a:cubicBezTo>
                          <a:pt x="272884" y="5372534"/>
                          <a:pt x="-11819" y="3122530"/>
                          <a:pt x="0" y="775315"/>
                        </a:cubicBezTo>
                        <a:close/>
                      </a:path>
                      <a:path w="11221513" h="7301219" fill="none" stroke="0" extrusionOk="0">
                        <a:moveTo>
                          <a:pt x="0" y="775315"/>
                        </a:moveTo>
                        <a:cubicBezTo>
                          <a:pt x="39249" y="406954"/>
                          <a:pt x="158566" y="-13071"/>
                          <a:pt x="350056" y="0"/>
                        </a:cubicBezTo>
                        <a:cubicBezTo>
                          <a:pt x="3373781" y="-242199"/>
                          <a:pt x="6566762" y="-1064"/>
                          <a:pt x="10871457" y="0"/>
                        </a:cubicBezTo>
                        <a:cubicBezTo>
                          <a:pt x="11058910" y="62036"/>
                          <a:pt x="11267265" y="314067"/>
                          <a:pt x="11221513" y="775315"/>
                        </a:cubicBezTo>
                        <a:cubicBezTo>
                          <a:pt x="11305038" y="2723793"/>
                          <a:pt x="11557552" y="5166374"/>
                          <a:pt x="11221513" y="6525903"/>
                        </a:cubicBezTo>
                        <a:cubicBezTo>
                          <a:pt x="11204239" y="6928643"/>
                          <a:pt x="11050498" y="7258191"/>
                          <a:pt x="10871457" y="7301219"/>
                        </a:cubicBezTo>
                        <a:cubicBezTo>
                          <a:pt x="9597768" y="7353908"/>
                          <a:pt x="1629316" y="7540112"/>
                          <a:pt x="350056" y="7301219"/>
                        </a:cubicBezTo>
                        <a:cubicBezTo>
                          <a:pt x="228139" y="7317504"/>
                          <a:pt x="-14825" y="6924346"/>
                          <a:pt x="0" y="6525903"/>
                        </a:cubicBezTo>
                        <a:cubicBezTo>
                          <a:pt x="228033" y="4310397"/>
                          <a:pt x="29617" y="2260341"/>
                          <a:pt x="0" y="7753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075953-3082-46C0-B84F-B04FDBB7AF63}"/>
              </a:ext>
            </a:extLst>
          </p:cNvPr>
          <p:cNvSpPr txBox="1"/>
          <p:nvPr/>
        </p:nvSpPr>
        <p:spPr>
          <a:xfrm>
            <a:off x="894798" y="1143000"/>
            <a:ext cx="10754140" cy="5016758"/>
          </a:xfrm>
          <a:prstGeom prst="rect">
            <a:avLst/>
          </a:prstGeom>
          <a:noFill/>
        </p:spPr>
        <p:txBody>
          <a:bodyPr wrap="square">
            <a:spAutoFit/>
          </a:bodyPr>
          <a:lstStyle/>
          <a:p>
            <a:pPr algn="just"/>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Em rất thích hoạt động thể dục </a:t>
            </a:r>
            <a:r>
              <a:rPr lang="en-US" sz="3200" b="1" dirty="0" err="1">
                <a:solidFill>
                  <a:srgbClr val="002060"/>
                </a:solidFill>
                <a:latin typeface="Times New Roman" panose="02020603050405020304" pitchFamily="18" charset="0"/>
                <a:cs typeface="Times New Roman" panose="02020603050405020304" pitchFamily="18" charset="0"/>
              </a:rPr>
              <a:t>buổi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sáng</a:t>
            </a:r>
            <a:r>
              <a:rPr lang="vi-VN" sz="3200" b="1" dirty="0">
                <a:solidFill>
                  <a:srgbClr val="002060"/>
                </a:solidFill>
                <a:latin typeface="Times New Roman" panose="02020603050405020304" pitchFamily="18" charset="0"/>
                <a:cs typeface="Times New Roman" panose="02020603050405020304" pitchFamily="18" charset="0"/>
              </a:rPr>
              <a:t> của trường 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cũng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vậy</a:t>
            </a:r>
            <a:r>
              <a:rPr lang="vi-VN" sz="3200" b="1" dirty="0">
                <a:solidFill>
                  <a:srgbClr val="002060"/>
                </a:solidFill>
                <a:latin typeface="Times New Roman" panose="02020603050405020304" pitchFamily="18" charset="0"/>
                <a:cs typeface="Times New Roman" panose="02020603050405020304" pitchFamily="18" charset="0"/>
              </a:rPr>
              <a:t>,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rồi giải tán. Mọi người lại tiếp tục </a:t>
            </a:r>
            <a:r>
              <a:rPr lang="en-US" sz="3200" b="1" dirty="0" err="1">
                <a:solidFill>
                  <a:srgbClr val="002060"/>
                </a:solidFill>
                <a:latin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lớp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thần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sảng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khoái</a:t>
            </a:r>
            <a:r>
              <a:rPr lang="en-US" sz="3200" b="1">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vui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vẻ</a:t>
            </a:r>
            <a:r>
              <a:rPr lang="en-US" sz="3200" b="1" dirty="0">
                <a:solidFill>
                  <a:srgbClr val="002060"/>
                </a:solidFill>
                <a:latin typeface="Times New Roman" panose="02020603050405020304" pitchFamily="18" charset="0"/>
                <a:cs typeface="Times New Roman" panose="02020603050405020304" pitchFamily="18" charset="0"/>
              </a:rPr>
              <a:t>.</a:t>
            </a:r>
            <a:endParaRPr lang="vi-VN" sz="3200" b="1"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1870364" y="0"/>
            <a:ext cx="10155381" cy="1189949"/>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5"/>
          <a:stretch>
            <a:fillRect/>
          </a:stretch>
        </p:blipFill>
        <p:spPr>
          <a:xfrm>
            <a:off x="1723901" y="2904337"/>
            <a:ext cx="6194073" cy="1694835"/>
          </a:xfrm>
          <a:prstGeom prst="rect">
            <a:avLst/>
          </a:prstGeom>
        </p:spPr>
      </p:pic>
    </p:spTree>
    <p:extLst>
      <p:ext uri="{BB962C8B-B14F-4D97-AF65-F5344CB8AC3E}">
        <p14:creationId xmlns:p14="http://schemas.microsoft.com/office/powerpoint/2010/main" val="4111125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273633"/>
            <a:ext cx="1757379" cy="9379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3</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98474" y="5192733"/>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2.08333E-7 -1.85185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5"/>
          <p:cNvSpPr/>
          <p:nvPr/>
        </p:nvSpPr>
        <p:spPr>
          <a:xfrm flipH="1">
            <a:off x="2686800" y="2349880"/>
            <a:ext cx="6818400" cy="22420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5"/>
          <p:cNvSpPr/>
          <p:nvPr/>
        </p:nvSpPr>
        <p:spPr>
          <a:xfrm>
            <a:off x="736631" y="1796879"/>
            <a:ext cx="1926303" cy="1184960"/>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5"/>
          <p:cNvSpPr/>
          <p:nvPr/>
        </p:nvSpPr>
        <p:spPr>
          <a:xfrm>
            <a:off x="8648381" y="4089400"/>
            <a:ext cx="3543619" cy="2242000"/>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a:extLst>
              <a:ext uri="{FF2B5EF4-FFF2-40B4-BE49-F238E27FC236}">
                <a16:creationId xmlns:a16="http://schemas.microsoft.com/office/drawing/2014/main" id="{18FF3708-BC52-CD8B-E419-D39950170D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263" t="15645" r="11957" b="14667"/>
          <a:stretch/>
        </p:blipFill>
        <p:spPr>
          <a:xfrm flipH="1">
            <a:off x="1329246" y="-22032"/>
            <a:ext cx="3180255" cy="3003871"/>
          </a:xfrm>
          <a:prstGeom prst="rect">
            <a:avLst/>
          </a:prstGeom>
        </p:spPr>
      </p:pic>
      <p:pic>
        <p:nvPicPr>
          <p:cNvPr id="30" name="Picture 29">
            <a:extLst>
              <a:ext uri="{FF2B5EF4-FFF2-40B4-BE49-F238E27FC236}">
                <a16:creationId xmlns:a16="http://schemas.microsoft.com/office/drawing/2014/main" id="{C2BD4FBB-EA30-16AE-0725-2FB9555649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40" t="10750" r="20646" b="16692"/>
          <a:stretch/>
        </p:blipFill>
        <p:spPr>
          <a:xfrm>
            <a:off x="9399749" y="2389360"/>
            <a:ext cx="2455444" cy="3065745"/>
          </a:xfrm>
          <a:prstGeom prst="rect">
            <a:avLst/>
          </a:prstGeom>
        </p:spPr>
      </p:pic>
      <p:pic>
        <p:nvPicPr>
          <p:cNvPr id="2" name="Picture 1">
            <a:extLst>
              <a:ext uri="{FF2B5EF4-FFF2-40B4-BE49-F238E27FC236}">
                <a16:creationId xmlns:a16="http://schemas.microsoft.com/office/drawing/2014/main" id="{4F7D0862-D199-46A1-B0EC-46981F475A62}"/>
              </a:ext>
            </a:extLst>
          </p:cNvPr>
          <p:cNvPicPr>
            <a:picLocks noChangeAspect="1"/>
          </p:cNvPicPr>
          <p:nvPr/>
        </p:nvPicPr>
        <p:blipFill>
          <a:blip r:embed="rId7"/>
          <a:stretch>
            <a:fillRect/>
          </a:stretch>
        </p:blipFill>
        <p:spPr>
          <a:xfrm>
            <a:off x="2992867" y="2465748"/>
            <a:ext cx="6206266"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4" name="Picture 3">
            <a:extLst>
              <a:ext uri="{FF2B5EF4-FFF2-40B4-BE49-F238E27FC236}">
                <a16:creationId xmlns:a16="http://schemas.microsoft.com/office/drawing/2014/main" id="{66CCC3A7-8745-420E-8DB3-0F2075694DA8}"/>
              </a:ext>
            </a:extLst>
          </p:cNvPr>
          <p:cNvPicPr>
            <a:picLocks noChangeAspect="1"/>
          </p:cNvPicPr>
          <p:nvPr/>
        </p:nvPicPr>
        <p:blipFill>
          <a:blip r:embed="rId5"/>
          <a:stretch>
            <a:fillRect/>
          </a:stretch>
        </p:blipFill>
        <p:spPr>
          <a:xfrm>
            <a:off x="1433008" y="2604795"/>
            <a:ext cx="7230483" cy="2353260"/>
          </a:xfrm>
          <a:prstGeom prst="rect">
            <a:avLst/>
          </a:prstGeom>
        </p:spPr>
      </p:pic>
    </p:spTree>
    <p:extLst>
      <p:ext uri="{BB962C8B-B14F-4D97-AF65-F5344CB8AC3E}">
        <p14:creationId xmlns:p14="http://schemas.microsoft.com/office/powerpoint/2010/main" val="1266571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740979" y="247765"/>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2"/>
          <p:cNvSpPr/>
          <p:nvPr/>
        </p:nvSpPr>
        <p:spPr>
          <a:xfrm flipH="1">
            <a:off x="266491" y="1298618"/>
            <a:ext cx="10979444" cy="5559381"/>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0614820" y="287060"/>
            <a:ext cx="1663449" cy="2901440"/>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1011620" y="359115"/>
            <a:ext cx="10168759" cy="584775"/>
          </a:xfrm>
          <a:prstGeom prst="rect">
            <a:avLst/>
          </a:prstGeom>
          <a:noFill/>
        </p:spPr>
        <p:txBody>
          <a:bodyPr wrap="square" rtlCol="0">
            <a:spAutoFit/>
          </a:bodyPr>
          <a:lstStyle/>
          <a:p>
            <a:pPr lvl="0" algn="ctr" defTabSz="457200">
              <a:defRPr/>
            </a:pPr>
            <a:r>
              <a:rPr lang="en-US" sz="3200" b="1" dirty="0">
                <a:solidFill>
                  <a:srgbClr val="2D1B61"/>
                </a:solidFill>
              </a:rPr>
              <a:t>1.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endParaRPr kumimoji="0" lang="en-US" sz="3200" b="1" i="0" u="none" strike="noStrike" kern="1200" cap="none" spc="0" normalizeH="0" baseline="0" noProof="0" dirty="0">
              <a:ln>
                <a:noFill/>
              </a:ln>
              <a:solidFill>
                <a:srgbClr val="2D1B61"/>
              </a:solidFill>
              <a:effectLst/>
              <a:uLnTx/>
              <a:uFillTx/>
              <a:latin typeface="Arial"/>
              <a:ea typeface="+mn-ea"/>
              <a:cs typeface="+mn-cs"/>
            </a:endParaRPr>
          </a:p>
        </p:txBody>
      </p:sp>
      <p:pic>
        <p:nvPicPr>
          <p:cNvPr id="3" name="Picture 2">
            <a:extLst>
              <a:ext uri="{FF2B5EF4-FFF2-40B4-BE49-F238E27FC236}">
                <a16:creationId xmlns:a16="http://schemas.microsoft.com/office/drawing/2014/main" id="{26F398DD-E680-498E-8033-17E40E1EE4D3}"/>
              </a:ext>
            </a:extLst>
          </p:cNvPr>
          <p:cNvPicPr>
            <a:picLocks noChangeAspect="1"/>
          </p:cNvPicPr>
          <p:nvPr/>
        </p:nvPicPr>
        <p:blipFill>
          <a:blip r:embed="rId5"/>
          <a:stretch>
            <a:fillRect/>
          </a:stretch>
        </p:blipFill>
        <p:spPr>
          <a:xfrm>
            <a:off x="2667000" y="1500187"/>
            <a:ext cx="7212264" cy="513873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a:t>
            </a:r>
            <a:r>
              <a:rPr lang="en-US" sz="2800" b="1" dirty="0">
                <a:solidFill>
                  <a:srgbClr val="FF0000"/>
                </a:solidFill>
                <a:latin typeface="Calibri" panose="020F0502020204030204" pitchFamily="34" charset="0"/>
                <a:cs typeface="Calibri" panose="020F0502020204030204" pitchFamily="34" charset="0"/>
              </a:rPr>
              <a:t>m</a:t>
            </a:r>
            <a:r>
              <a:rPr lang="vi-VN" sz="2800" b="1" dirty="0">
                <a:solidFill>
                  <a:srgbClr val="FF0000"/>
                </a:solidFill>
                <a:latin typeface="Calibri" panose="020F0502020204030204" pitchFamily="34" charset="0"/>
                <a:cs typeface="Calibri" panose="020F0502020204030204" pitchFamily="34" charset="0"/>
              </a:rPr>
              <a:t>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24C8F5-4054-4D44-BA16-527BB8BFED84}"/>
              </a:ext>
            </a:extLst>
          </p:cNvPr>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955342-DF12-435C-9E85-CB15E2084860}"/>
              </a:ext>
            </a:extLst>
          </p:cNvPr>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A94D1-AAF9-4B02-B7D1-BDA15416B9A7}"/>
              </a:ext>
            </a:extLst>
          </p:cNvPr>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5">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7"/>
          <a:stretch>
            <a:fillRect/>
          </a:stretch>
        </p:blipFill>
        <p:spPr>
          <a:xfrm>
            <a:off x="3496707" y="332005"/>
            <a:ext cx="5023539" cy="1249788"/>
          </a:xfrm>
          <a:prstGeom prst="rect">
            <a:avLst/>
          </a:prstGeom>
        </p:spPr>
      </p:pic>
    </p:spTree>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9"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480</Words>
  <Application>Microsoft Office PowerPoint</Application>
  <PresentationFormat>Widescreen</PresentationFormat>
  <Paragraphs>26</Paragraphs>
  <Slides>16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#9Slide07 IcielKoni</vt:lpstr>
      <vt:lpstr>Arial</vt:lpstr>
      <vt:lpstr>Calibri</vt:lpstr>
      <vt:lpstr>Times New Roman</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SƯ  PHONG</cp:lastModifiedBy>
  <cp:revision>20</cp:revision>
  <dcterms:created xsi:type="dcterms:W3CDTF">2022-10-09T08:53:20Z</dcterms:created>
  <dcterms:modified xsi:type="dcterms:W3CDTF">2024-01-17T13:37:31Z</dcterms:modified>
</cp:coreProperties>
</file>