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421" r:id="rId3"/>
    <p:sldId id="422" r:id="rId4"/>
    <p:sldId id="428" r:id="rId5"/>
    <p:sldId id="434" r:id="rId6"/>
    <p:sldId id="435" r:id="rId7"/>
    <p:sldId id="436" r:id="rId8"/>
    <p:sldId id="437" r:id="rId9"/>
    <p:sldId id="438" r:id="rId10"/>
    <p:sldId id="439" r:id="rId11"/>
    <p:sldId id="441" r:id="rId12"/>
    <p:sldId id="423" r:id="rId13"/>
    <p:sldId id="396" r:id="rId14"/>
    <p:sldId id="397" r:id="rId15"/>
    <p:sldId id="398" r:id="rId16"/>
    <p:sldId id="399" r:id="rId17"/>
    <p:sldId id="4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19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slide" Target="slide8.xml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xmlns="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xmlns="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xmlns="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xmlns="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xmlns="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xmlns="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xmlns="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xmlns="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xmlns="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xmlns="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xmlns="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6 = 54 (cm2)</a:t>
            </a:r>
          </a:p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a) 81 cm2;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    b) 54 cm2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xmlns="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xmlns="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xmlns="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xmlns="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xmlns="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12 = 72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xmlns="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xmlns="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xmlns="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xmlns="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xmlns="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A4D2B4-E804-409B-8FE9-CBF98607A888}"/>
              </a:ext>
            </a:extLst>
          </p:cNvPr>
          <p:cNvSpPr txBox="1"/>
          <p:nvPr/>
        </p:nvSpPr>
        <p:spPr>
          <a:xfrm>
            <a:off x="1351722" y="2355574"/>
            <a:ext cx="937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Củng cố kiến thức tính diện tích hình chữ nhật, hình vuông.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Giải quyết được một số tình huống thực tế liên quan đến chu vi,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xmlns="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xmlns="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xmlns="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xmlns="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  <a:extLst>
              <a:ext uri="{FF2B5EF4-FFF2-40B4-BE49-F238E27FC236}">
                <a16:creationId xmlns:a16="http://schemas.microsoft.com/office/drawing/2014/main" xmlns="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xmlns="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xmlns="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xmlns="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xmlns="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xmlns="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xmlns="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xmlns="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xmlns="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xmlns="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xmlns="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xmlns="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xmlns="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xmlns="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507</Words>
  <Application>Microsoft Office PowerPoint</Application>
  <PresentationFormat>Custom</PresentationFormat>
  <Paragraphs>59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34</cp:revision>
  <dcterms:created xsi:type="dcterms:W3CDTF">2022-11-07T09:21:50Z</dcterms:created>
  <dcterms:modified xsi:type="dcterms:W3CDTF">2023-01-11T08:37:46Z</dcterms:modified>
</cp:coreProperties>
</file>