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0"/>
  </p:notesMasterIdLst>
  <p:sldIdLst>
    <p:sldId id="418" r:id="rId6"/>
    <p:sldId id="257" r:id="rId7"/>
    <p:sldId id="386" r:id="rId8"/>
    <p:sldId id="387" r:id="rId9"/>
    <p:sldId id="388" r:id="rId10"/>
    <p:sldId id="389" r:id="rId11"/>
    <p:sldId id="265" r:id="rId12"/>
    <p:sldId id="427" r:id="rId13"/>
    <p:sldId id="442" r:id="rId14"/>
    <p:sldId id="443" r:id="rId15"/>
    <p:sldId id="434" r:id="rId16"/>
    <p:sldId id="441" r:id="rId17"/>
    <p:sldId id="444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87" d="100"/>
          <a:sy n="87" d="100"/>
        </p:scale>
        <p:origin x="-528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5B364-032B-4D1B-83CE-78412AF3B182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8E181-1D5B-4243-86D7-081F969A4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624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620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64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626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10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8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082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158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60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215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72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11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34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96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91FCBB-1D4B-46CE-8BE3-27D008007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5F533A9-09AC-4085-AF7E-13B4EFADA8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F0A0243-F4B9-467D-A043-9D429A1A1E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605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83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0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11319F0-22FF-47A7-ADE3-207CE9274D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50DE24-5596-4D99-9E18-107F14AC63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6A1FD6F-9D11-42A2-8287-4D893D678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252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07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09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98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37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95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10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08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11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8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76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C64C91-CB78-423A-AD1D-80716C489A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AA83A0-2A92-4F77-941A-96E476DFD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5CCF05-30A0-4EFC-9DF5-B5D8331BC7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889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52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68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4BA777-9C25-40B9-BA03-5EE188C275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5A29CF1-3ED2-45D9-A4EE-57CD3DC968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2F3D90-E967-482C-B37A-2753364E6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035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416E23-0FC1-4B49-AA73-51E0660471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A4A9C39-C12B-49A3-B2D4-E9BADE9E6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4ACBB7-3EDB-4A8C-B969-0BDA2AF2B1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B0B7B13-5E08-405E-B65C-46C19B36F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35956E8-DB46-4813-8E43-530B51DAC1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C4E06F6-A9A1-4CD1-8BC0-4521F2A32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364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4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84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14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8940C57-ED83-4C23-94C6-3C6271C4AE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E1DED7-91C7-4609-9B16-BCDB091AE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87A751-4192-4305-B3FA-C82CA3307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928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6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9A4E66-66C9-4742-A90C-2C11E75D5C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1E79069-0A3E-412A-AFD2-203748A3B7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F82C61-E6D3-4976-A2B9-FE68808DC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115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44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06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03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4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05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60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65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64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27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3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67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10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59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2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47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6333E4F-C152-4F04-BE5C-127151194C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5F89E91-68A8-4C41-B30B-A99F58581A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FED85EE-3F80-40C3-9BE3-49879A42B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80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17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25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2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60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EBC46CF-7905-43F0-816C-18EFD94DF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74DCEEF-3AE0-4903-A292-11ED9DFDB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89FC17D-CE05-4B08-940C-3CB5D7936C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35318E8-5C51-4527-83BB-0D3A835C9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90E0B96-EE0D-4113-8034-A40B49C985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528090C-4148-4B83-B5E6-9D3EC838F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539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61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E98F93-3195-44EF-AE91-48789B117E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81BBCD2-761E-4DD9-B52B-D1358369BA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D6812DC-ACA5-4DAD-91A2-9A23E7BB7B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723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06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FF4A5A-FD98-49E0-A6B0-5800C2D71C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FE6D11A-F473-4CF4-BAED-C9DA58803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7AC0BAE-4D0B-4DBB-8963-A1FE385ED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3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4D3390FA-12F0-4216-899D-BF715603E9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5" y="266700"/>
            <a:ext cx="1085552" cy="108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24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10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67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62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28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9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28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9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6AE785C-094B-42F1-B355-FFFAE32E0917}"/>
              </a:ext>
            </a:extLst>
          </p:cNvPr>
          <p:cNvSpPr/>
          <p:nvPr/>
        </p:nvSpPr>
        <p:spPr>
          <a:xfrm>
            <a:off x="7723006" y="4797262"/>
            <a:ext cx="1937084" cy="923330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A8E5421-35F7-4468-893C-4135BC3F1FCA}"/>
              </a:ext>
            </a:extLst>
          </p:cNvPr>
          <p:cNvSpPr/>
          <p:nvPr/>
        </p:nvSpPr>
        <p:spPr>
          <a:xfrm>
            <a:off x="898491" y="711200"/>
            <a:ext cx="10395017" cy="5797984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407C69DB-8F1E-442C-9C52-430516AB7C9F}"/>
              </a:ext>
            </a:extLst>
          </p:cNvPr>
          <p:cNvSpPr/>
          <p:nvPr/>
        </p:nvSpPr>
        <p:spPr>
          <a:xfrm rot="368053">
            <a:off x="1453916" y="1169885"/>
            <a:ext cx="9543406" cy="4896202"/>
          </a:xfrm>
          <a:prstGeom prst="cloud">
            <a:avLst/>
          </a:prstGeom>
          <a:solidFill>
            <a:schemeClr val="lt1">
              <a:alpha val="68000"/>
            </a:schemeClr>
          </a:solidFill>
          <a:ln w="381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848762-9097-4850-8C53-CC3F3704F887}"/>
              </a:ext>
            </a:extLst>
          </p:cNvPr>
          <p:cNvSpPr txBox="1"/>
          <p:nvPr/>
        </p:nvSpPr>
        <p:spPr>
          <a:xfrm>
            <a:off x="3659432" y="1571459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8ED83AA-D699-44E1-8C9E-B600BAD181F2}"/>
              </a:ext>
            </a:extLst>
          </p:cNvPr>
          <p:cNvSpPr txBox="1"/>
          <p:nvPr/>
        </p:nvSpPr>
        <p:spPr>
          <a:xfrm>
            <a:off x="5554107" y="4057506"/>
            <a:ext cx="1895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VN-Bublont" pitchFamily="50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VN-Bublont" pitchFamily="50" charset="0"/>
                <a:ea typeface="+mn-ea"/>
                <a:cs typeface="+mn-cs"/>
              </a:rPr>
              <a:t>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B8ED37-ACB8-43B4-9F89-DD057D75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828" y="2174763"/>
            <a:ext cx="2810500" cy="1176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BDB6BF-D199-49C3-8EC8-18BF27E71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158" y="2988700"/>
            <a:ext cx="946790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74134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xmlns="" id="{26576443-DE88-4B4C-9D70-64769C4560AA}"/>
              </a:ext>
            </a:extLst>
          </p:cNvPr>
          <p:cNvSpPr/>
          <p:nvPr/>
        </p:nvSpPr>
        <p:spPr>
          <a:xfrm>
            <a:off x="651076" y="594127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2FE8C0B-A7BF-4EA7-9589-A362E1691A65}"/>
              </a:ext>
            </a:extLst>
          </p:cNvPr>
          <p:cNvSpPr txBox="1"/>
          <p:nvPr/>
        </p:nvSpPr>
        <p:spPr>
          <a:xfrm>
            <a:off x="1443373" y="733451"/>
            <a:ext cx="94818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câu trả lời đúng: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0B3ECC8-5373-46EB-9B65-B0CBD2988B8B}"/>
              </a:ext>
            </a:extLst>
          </p:cNvPr>
          <p:cNvSpPr txBox="1"/>
          <p:nvPr/>
        </p:nvSpPr>
        <p:spPr>
          <a:xfrm>
            <a:off x="651075" y="676043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06F3A6D-1934-4D4E-BA6B-524E99E7A95E}"/>
              </a:ext>
            </a:extLst>
          </p:cNvPr>
          <p:cNvSpPr txBox="1"/>
          <p:nvPr/>
        </p:nvSpPr>
        <p:spPr>
          <a:xfrm>
            <a:off x="790575" y="1600200"/>
            <a:ext cx="109918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học của Rô – bốt có 1992 học sinh. Nếu làm tròn số học sinh đến hàng trăm, ta có thể nói: 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học của Rô – bốt có khoảng: 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2000 học sinh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1950 học sinh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1900 học sinh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1000 học sinh</a:t>
            </a:r>
            <a:endParaRPr lang="en-US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264E3BB3-6FB6-4B6C-9703-40B6EB8B95AC}"/>
              </a:ext>
            </a:extLst>
          </p:cNvPr>
          <p:cNvSpPr/>
          <p:nvPr/>
        </p:nvSpPr>
        <p:spPr>
          <a:xfrm>
            <a:off x="857250" y="4905375"/>
            <a:ext cx="10582275" cy="14668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làm tròn số học sinh đến hàng trăm, ta có thể nói trường học của Rô – bốt có khoảng: 2000 học sinh. 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31095FC-F157-48FB-BA1C-FFC26B611D37}"/>
              </a:ext>
            </a:extLst>
          </p:cNvPr>
          <p:cNvSpPr/>
          <p:nvPr/>
        </p:nvSpPr>
        <p:spPr>
          <a:xfrm>
            <a:off x="771525" y="2914650"/>
            <a:ext cx="419100" cy="4476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2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xmlns="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CA8353-EAD9-4EBA-9CE8-7A8C18748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10" y="2426986"/>
            <a:ext cx="4468755" cy="31153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90E052-599F-4402-867B-DC6566C75F91}"/>
              </a:ext>
            </a:extLst>
          </p:cNvPr>
          <p:cNvSpPr txBox="1"/>
          <p:nvPr/>
        </p:nvSpPr>
        <p:spPr>
          <a:xfrm>
            <a:off x="4846834" y="133833"/>
            <a:ext cx="6488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3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:a16="http://schemas.microsoft.com/office/drawing/2014/main" xmlns="" id="{0F66FFC3-0F4C-46BF-B5F1-57A73764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-382269" y="-458469"/>
            <a:ext cx="12658724" cy="7172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886AA4-605E-4623-9C83-E9E004CF1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105" y="206057"/>
            <a:ext cx="2558415" cy="1245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3BBEBF6-4C35-42D0-A0CB-A9B263A41AA6}"/>
              </a:ext>
            </a:extLst>
          </p:cNvPr>
          <p:cNvSpPr txBox="1"/>
          <p:nvPr/>
        </p:nvSpPr>
        <p:spPr>
          <a:xfrm>
            <a:off x="1485899" y="1628775"/>
            <a:ext cx="94964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XUẤT PHÁT,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lượt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gieo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mũi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ở ô XUẤT PHÁT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3 579).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CHÚC MỪNG NĂM MỚI.</a:t>
            </a:r>
          </a:p>
        </p:txBody>
      </p:sp>
    </p:spTree>
    <p:extLst>
      <p:ext uri="{BB962C8B-B14F-4D97-AF65-F5344CB8AC3E}">
        <p14:creationId xmlns:p14="http://schemas.microsoft.com/office/powerpoint/2010/main" val="368899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74134" y="-224725"/>
            <a:ext cx="12683118" cy="7608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464D3E-C07C-4C7A-BC9A-5FB2FA5BD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841" y="740092"/>
            <a:ext cx="9337040" cy="557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1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A126A2-CA64-425B-B786-8EE91217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61176"/>
            <a:ext cx="5194242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5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xmlns="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6709D3-5E60-4295-947E-EDA561533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10" y="2287837"/>
            <a:ext cx="4468755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8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xmlns="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65" y="459284"/>
            <a:ext cx="3161602" cy="817338"/>
            <a:chOff x="8422160" y="1489938"/>
            <a:chExt cx="3843532" cy="9936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117826" y="1489938"/>
              <a:ext cx="3147866" cy="954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A. 3 876 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3" y="1938632"/>
            <a:ext cx="3542838" cy="784830"/>
            <a:chOff x="8422168" y="2846690"/>
            <a:chExt cx="4306994" cy="9541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944227" y="2846690"/>
              <a:ext cx="3784935" cy="954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3 786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1" y="3367660"/>
            <a:ext cx="3542846" cy="799636"/>
            <a:chOff x="8422168" y="3702145"/>
            <a:chExt cx="4307004" cy="9721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463796" y="3702145"/>
              <a:ext cx="3265376" cy="95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3 687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71" y="4840938"/>
            <a:ext cx="2952432" cy="784830"/>
            <a:chOff x="8469285" y="4670840"/>
            <a:chExt cx="3589246" cy="95411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398088" y="4670840"/>
              <a:ext cx="2660443" cy="954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3 678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91DF3D9-338B-4F59-98D1-534185E3A12E}"/>
                </a:ext>
              </a:extLst>
            </p:cNvPr>
            <p:cNvSpPr/>
            <p:nvPr/>
          </p:nvSpPr>
          <p:spPr>
            <a:xfrm>
              <a:off x="6196445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A5E36AD-020D-4DE8-98A1-AFBE695A26A8}"/>
              </a:ext>
            </a:extLst>
          </p:cNvPr>
          <p:cNvSpPr txBox="1"/>
          <p:nvPr/>
        </p:nvSpPr>
        <p:spPr>
          <a:xfrm>
            <a:off x="2484783" y="2653888"/>
            <a:ext cx="4870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3 678, 3 687, 3 786, 3 876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195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85" y="422247"/>
            <a:ext cx="3621702" cy="861774"/>
            <a:chOff x="8422160" y="1444912"/>
            <a:chExt cx="4402863" cy="10476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93709" y="1444912"/>
              <a:ext cx="2931314" cy="1047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3 786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75" y="1906783"/>
            <a:ext cx="3733920" cy="861774"/>
            <a:chOff x="8422168" y="2807976"/>
            <a:chExt cx="4539293" cy="10476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57315" y="2807976"/>
              <a:ext cx="3204146" cy="1047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3 876 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395426"/>
            <a:ext cx="3838554" cy="861774"/>
            <a:chOff x="8422168" y="3735900"/>
            <a:chExt cx="4666489" cy="10476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487954" y="3735900"/>
              <a:ext cx="3600703" cy="10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3 678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4" y="4816636"/>
            <a:ext cx="3674970" cy="861774"/>
            <a:chOff x="8469285" y="4641292"/>
            <a:chExt cx="4467632" cy="10476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09670" y="4641292"/>
              <a:ext cx="3027247" cy="10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3 687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9E7BB7F-BFCE-4D2D-A31B-424BF6A1271E}"/>
              </a:ext>
            </a:extLst>
          </p:cNvPr>
          <p:cNvSpPr txBox="1"/>
          <p:nvPr/>
        </p:nvSpPr>
        <p:spPr>
          <a:xfrm>
            <a:off x="2583749" y="2405410"/>
            <a:ext cx="46916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3 678, 3 687, 3 786, 3 876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7293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8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1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xmlns="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F86D71-4037-4207-92DB-E5596F7F6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909" y="2393311"/>
            <a:ext cx="451143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74134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xmlns="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2FE8C0B-A7BF-4EA7-9589-A362E1691A65}"/>
              </a:ext>
            </a:extLst>
          </p:cNvPr>
          <p:cNvSpPr txBox="1"/>
          <p:nvPr/>
        </p:nvSpPr>
        <p:spPr>
          <a:xfrm>
            <a:off x="2043449" y="733451"/>
            <a:ext cx="16141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3BE3E5E-4369-42A3-80B5-37D724D4506B}"/>
              </a:ext>
            </a:extLst>
          </p:cNvPr>
          <p:cNvGrpSpPr/>
          <p:nvPr/>
        </p:nvGrpSpPr>
        <p:grpSpPr>
          <a:xfrm>
            <a:off x="4661566" y="4410075"/>
            <a:ext cx="3422684" cy="2153083"/>
            <a:chOff x="6366833" y="1255654"/>
            <a:chExt cx="3327383" cy="1892031"/>
          </a:xfrm>
        </p:grpSpPr>
        <p:pic>
          <p:nvPicPr>
            <p:cNvPr id="33" name="图片 2" descr="2">
              <a:extLst>
                <a:ext uri="{FF2B5EF4-FFF2-40B4-BE49-F238E27FC236}">
                  <a16:creationId xmlns:a16="http://schemas.microsoft.com/office/drawing/2014/main" xmlns="" id="{FEC5EB30-7F93-40AC-A668-ACC28844E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8272" y="1255654"/>
              <a:ext cx="1889179" cy="1601412"/>
            </a:xfrm>
            <a:prstGeom prst="rect">
              <a:avLst/>
            </a:prstGeom>
          </p:spPr>
        </p:pic>
        <p:sp>
          <p:nvSpPr>
            <p:cNvPr id="34" name="Rounded Rectangle 20">
              <a:extLst>
                <a:ext uri="{FF2B5EF4-FFF2-40B4-BE49-F238E27FC236}">
                  <a16:creationId xmlns:a16="http://schemas.microsoft.com/office/drawing/2014/main" xmlns="" id="{9E490EFD-E251-47C1-88A1-867FE5A26205}"/>
                </a:ext>
              </a:extLst>
            </p:cNvPr>
            <p:cNvSpPr/>
            <p:nvPr/>
          </p:nvSpPr>
          <p:spPr>
            <a:xfrm>
              <a:off x="6366833" y="2519276"/>
              <a:ext cx="3327383" cy="628409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Hoạt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động</a:t>
              </a: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nhóm 2 và làm vào bảng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BDC3A58-58C9-4896-9757-A1F51E52036C}"/>
              </a:ext>
            </a:extLst>
          </p:cNvPr>
          <p:cNvGrpSpPr/>
          <p:nvPr/>
        </p:nvGrpSpPr>
        <p:grpSpPr>
          <a:xfrm>
            <a:off x="685800" y="1609725"/>
            <a:ext cx="4429125" cy="752475"/>
            <a:chOff x="685800" y="1609725"/>
            <a:chExt cx="4429125" cy="75247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31E55097-BEE7-40C0-9AFB-2B9780CA0E99}"/>
                </a:ext>
              </a:extLst>
            </p:cNvPr>
            <p:cNvSpPr/>
            <p:nvPr/>
          </p:nvSpPr>
          <p:spPr>
            <a:xfrm>
              <a:off x="685800" y="1609725"/>
              <a:ext cx="4429125" cy="7524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6 409 = 6 000 +       + 9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F2C496FD-0A82-4C81-B218-F6A6E60AF9C8}"/>
                </a:ext>
              </a:extLst>
            </p:cNvPr>
            <p:cNvSpPr/>
            <p:nvPr/>
          </p:nvSpPr>
          <p:spPr>
            <a:xfrm>
              <a:off x="3714750" y="1771650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A92BD06-05B6-4863-A43C-1D69E1861F79}"/>
              </a:ext>
            </a:extLst>
          </p:cNvPr>
          <p:cNvGrpSpPr/>
          <p:nvPr/>
        </p:nvGrpSpPr>
        <p:grpSpPr>
          <a:xfrm>
            <a:off x="6534150" y="1619250"/>
            <a:ext cx="5124450" cy="752475"/>
            <a:chOff x="685800" y="1609725"/>
            <a:chExt cx="5124450" cy="75247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CEFD3EEE-6BE2-4804-AC01-B4A77CBECA6E}"/>
                </a:ext>
              </a:extLst>
            </p:cNvPr>
            <p:cNvSpPr/>
            <p:nvPr/>
          </p:nvSpPr>
          <p:spPr>
            <a:xfrm>
              <a:off x="685800" y="1609725"/>
              <a:ext cx="5124450" cy="7524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6 411 =       + 400 +       + 1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02B0FAE-C0CF-447B-8F54-D25E0CCC0E0A}"/>
                </a:ext>
              </a:extLst>
            </p:cNvPr>
            <p:cNvSpPr/>
            <p:nvPr/>
          </p:nvSpPr>
          <p:spPr>
            <a:xfrm>
              <a:off x="4400550" y="1781175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7B9DCAFC-648F-400B-A052-3B1F72079025}"/>
                </a:ext>
              </a:extLst>
            </p:cNvPr>
            <p:cNvSpPr/>
            <p:nvPr/>
          </p:nvSpPr>
          <p:spPr>
            <a:xfrm>
              <a:off x="2324100" y="1781175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6635981E-5378-44A2-836E-762C732CBB1E}"/>
              </a:ext>
            </a:extLst>
          </p:cNvPr>
          <p:cNvCxnSpPr>
            <a:cxnSpLocks/>
          </p:cNvCxnSpPr>
          <p:nvPr/>
        </p:nvCxnSpPr>
        <p:spPr>
          <a:xfrm>
            <a:off x="2895600" y="2333625"/>
            <a:ext cx="0" cy="42862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F7122FA4-4B62-4C3C-A84F-B9B73FAF6F0D}"/>
              </a:ext>
            </a:extLst>
          </p:cNvPr>
          <p:cNvCxnSpPr/>
          <p:nvPr/>
        </p:nvCxnSpPr>
        <p:spPr>
          <a:xfrm>
            <a:off x="7324725" y="2362200"/>
            <a:ext cx="0" cy="4191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CCDCAAF7-C45E-440A-9BC8-EB76B188A607}"/>
              </a:ext>
            </a:extLst>
          </p:cNvPr>
          <p:cNvCxnSpPr>
            <a:cxnSpLocks/>
          </p:cNvCxnSpPr>
          <p:nvPr/>
        </p:nvCxnSpPr>
        <p:spPr>
          <a:xfrm>
            <a:off x="990600" y="2790825"/>
            <a:ext cx="991552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E3B2A2F4-9E71-4317-AEB2-D234581AF462}"/>
              </a:ext>
            </a:extLst>
          </p:cNvPr>
          <p:cNvCxnSpPr>
            <a:cxnSpLocks/>
          </p:cNvCxnSpPr>
          <p:nvPr/>
        </p:nvCxnSpPr>
        <p:spPr>
          <a:xfrm>
            <a:off x="4400550" y="2809875"/>
            <a:ext cx="0" cy="42862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A251D7E-E6A8-4F1A-B2A1-4C748E934F37}"/>
              </a:ext>
            </a:extLst>
          </p:cNvPr>
          <p:cNvCxnSpPr>
            <a:cxnSpLocks/>
          </p:cNvCxnSpPr>
          <p:nvPr/>
        </p:nvCxnSpPr>
        <p:spPr>
          <a:xfrm>
            <a:off x="8877300" y="2800350"/>
            <a:ext cx="0" cy="42862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2074B91A-77B1-4157-82C5-78E7AA505DB3}"/>
              </a:ext>
            </a:extLst>
          </p:cNvPr>
          <p:cNvGrpSpPr/>
          <p:nvPr/>
        </p:nvGrpSpPr>
        <p:grpSpPr>
          <a:xfrm>
            <a:off x="771524" y="3238500"/>
            <a:ext cx="4791075" cy="752475"/>
            <a:chOff x="685800" y="1609725"/>
            <a:chExt cx="4724400" cy="75247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7726C4AF-87CD-4815-8C4A-9FA373138CD7}"/>
                </a:ext>
              </a:extLst>
            </p:cNvPr>
            <p:cNvSpPr/>
            <p:nvPr/>
          </p:nvSpPr>
          <p:spPr>
            <a:xfrm>
              <a:off x="685800" y="1609725"/>
              <a:ext cx="4724400" cy="7524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6 410 = 6 000 + 400 +       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B6F59C80-B32A-4BC8-9A7A-C8D045FAE6D0}"/>
                </a:ext>
              </a:extLst>
            </p:cNvPr>
            <p:cNvSpPr/>
            <p:nvPr/>
          </p:nvSpPr>
          <p:spPr>
            <a:xfrm>
              <a:off x="4791075" y="1781175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F62BD5AF-7BC8-4300-8517-DE7655A675C5}"/>
              </a:ext>
            </a:extLst>
          </p:cNvPr>
          <p:cNvGrpSpPr/>
          <p:nvPr/>
        </p:nvGrpSpPr>
        <p:grpSpPr>
          <a:xfrm>
            <a:off x="6448425" y="3219450"/>
            <a:ext cx="5505450" cy="752475"/>
            <a:chOff x="685800" y="1609725"/>
            <a:chExt cx="5505450" cy="75247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DD128BAC-C8E0-4500-AE0E-F97097CE35E6}"/>
                </a:ext>
              </a:extLst>
            </p:cNvPr>
            <p:cNvSpPr/>
            <p:nvPr/>
          </p:nvSpPr>
          <p:spPr>
            <a:xfrm>
              <a:off x="685800" y="1609725"/>
              <a:ext cx="5505450" cy="7524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6 412 = 6 000 +       + 10 +     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627CE3DE-9F5F-408B-B4CF-5A9700B3883F}"/>
                </a:ext>
              </a:extLst>
            </p:cNvPr>
            <p:cNvSpPr/>
            <p:nvPr/>
          </p:nvSpPr>
          <p:spPr>
            <a:xfrm>
              <a:off x="5553075" y="1790700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59C55E5F-419B-4A23-82F3-2F435EA6F2DF}"/>
                </a:ext>
              </a:extLst>
            </p:cNvPr>
            <p:cNvSpPr/>
            <p:nvPr/>
          </p:nvSpPr>
          <p:spPr>
            <a:xfrm>
              <a:off x="3667125" y="1771650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280CBF73-5B1D-4684-98FB-0398C9E7D66C}"/>
              </a:ext>
            </a:extLst>
          </p:cNvPr>
          <p:cNvSpPr/>
          <p:nvPr/>
        </p:nvSpPr>
        <p:spPr>
          <a:xfrm>
            <a:off x="3714750" y="1771650"/>
            <a:ext cx="676275" cy="457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95DF10FE-191E-46EE-B3CD-B4A29A908C19}"/>
              </a:ext>
            </a:extLst>
          </p:cNvPr>
          <p:cNvSpPr/>
          <p:nvPr/>
        </p:nvSpPr>
        <p:spPr>
          <a:xfrm>
            <a:off x="8124825" y="1771649"/>
            <a:ext cx="695325" cy="504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6 000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82443180-9678-42DC-9E14-148C39DCCFF3}"/>
              </a:ext>
            </a:extLst>
          </p:cNvPr>
          <p:cNvSpPr/>
          <p:nvPr/>
        </p:nvSpPr>
        <p:spPr>
          <a:xfrm>
            <a:off x="10239376" y="1733549"/>
            <a:ext cx="609600" cy="504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221BCE77-FA98-474E-A9F5-E926ACC45054}"/>
              </a:ext>
            </a:extLst>
          </p:cNvPr>
          <p:cNvSpPr/>
          <p:nvPr/>
        </p:nvSpPr>
        <p:spPr>
          <a:xfrm>
            <a:off x="4933951" y="3371849"/>
            <a:ext cx="609600" cy="504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C945F829-CD46-41EE-9F97-172EE6BFA430}"/>
              </a:ext>
            </a:extLst>
          </p:cNvPr>
          <p:cNvSpPr/>
          <p:nvPr/>
        </p:nvSpPr>
        <p:spPr>
          <a:xfrm>
            <a:off x="9420225" y="3381375"/>
            <a:ext cx="676275" cy="457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84D9C4E6-A5C5-491B-8547-1E0AECE57EFF}"/>
              </a:ext>
            </a:extLst>
          </p:cNvPr>
          <p:cNvSpPr/>
          <p:nvPr/>
        </p:nvSpPr>
        <p:spPr>
          <a:xfrm>
            <a:off x="11296651" y="3381374"/>
            <a:ext cx="609600" cy="504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9633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74134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xmlns="" id="{26576443-DE88-4B4C-9D70-64769C4560AA}"/>
              </a:ext>
            </a:extLst>
          </p:cNvPr>
          <p:cNvSpPr/>
          <p:nvPr/>
        </p:nvSpPr>
        <p:spPr>
          <a:xfrm>
            <a:off x="651076" y="594127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2FE8C0B-A7BF-4EA7-9589-A362E1691A65}"/>
              </a:ext>
            </a:extLst>
          </p:cNvPr>
          <p:cNvSpPr txBox="1"/>
          <p:nvPr/>
        </p:nvSpPr>
        <p:spPr>
          <a:xfrm>
            <a:off x="1433848" y="619151"/>
            <a:ext cx="94818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Mai có các thẻ từ số 0 đến 9. Mai có thể đặt thẻ số nào vào vị trí dấu “?” để được phép so sánh đúng?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0B3ECC8-5373-46EB-9B65-B0CBD2988B8B}"/>
              </a:ext>
            </a:extLst>
          </p:cNvPr>
          <p:cNvSpPr txBox="1"/>
          <p:nvPr/>
        </p:nvSpPr>
        <p:spPr>
          <a:xfrm>
            <a:off x="651075" y="676043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E42F61-8338-4C67-89A4-0B3E56A81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" y="1895474"/>
            <a:ext cx="10152351" cy="17049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3936780-C130-4432-A78F-D849D3CD8589}"/>
              </a:ext>
            </a:extLst>
          </p:cNvPr>
          <p:cNvSpPr/>
          <p:nvPr/>
        </p:nvSpPr>
        <p:spPr>
          <a:xfrm>
            <a:off x="2333626" y="2238375"/>
            <a:ext cx="990600" cy="12668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62D79293-08AC-49E5-9E58-389C0A1E93EB}"/>
              </a:ext>
            </a:extLst>
          </p:cNvPr>
          <p:cNvSpPr/>
          <p:nvPr/>
        </p:nvSpPr>
        <p:spPr>
          <a:xfrm>
            <a:off x="2324101" y="2247900"/>
            <a:ext cx="990600" cy="12668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58371C-D6F8-4258-9941-613F3FF703DD}"/>
              </a:ext>
            </a:extLst>
          </p:cNvPr>
          <p:cNvSpPr txBox="1"/>
          <p:nvPr/>
        </p:nvSpPr>
        <p:spPr>
          <a:xfrm>
            <a:off x="809625" y="3695700"/>
            <a:ext cx="10839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b) Mai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35524F09-D234-48F1-A134-45690B7875BE}"/>
              </a:ext>
            </a:extLst>
          </p:cNvPr>
          <p:cNvSpPr/>
          <p:nvPr/>
        </p:nvSpPr>
        <p:spPr>
          <a:xfrm>
            <a:off x="1485901" y="4857750"/>
            <a:ext cx="9782174" cy="14668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9.</a:t>
            </a:r>
          </a:p>
        </p:txBody>
      </p:sp>
    </p:spTree>
    <p:extLst>
      <p:ext uri="{BB962C8B-B14F-4D97-AF65-F5344CB8AC3E}">
        <p14:creationId xmlns:p14="http://schemas.microsoft.com/office/powerpoint/2010/main" val="255482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6" grpId="0" animBg="1"/>
      <p:bldP spid="11" grpId="0"/>
      <p:bldP spid="49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417</Words>
  <Application>Microsoft Office PowerPoint</Application>
  <PresentationFormat>Custom</PresentationFormat>
  <Paragraphs>66</Paragraphs>
  <Slides>14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1_Office 主题​​</vt:lpstr>
      <vt:lpstr>2_Office 主题​​</vt:lpstr>
      <vt:lpstr>Office 主题​​</vt:lpstr>
      <vt:lpstr>3_Office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30</cp:revision>
  <dcterms:created xsi:type="dcterms:W3CDTF">2022-10-23T04:29:51Z</dcterms:created>
  <dcterms:modified xsi:type="dcterms:W3CDTF">2023-02-05T10:03:01Z</dcterms:modified>
</cp:coreProperties>
</file>