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699" r:id="rId4"/>
  </p:sldMasterIdLst>
  <p:notesMasterIdLst>
    <p:notesMasterId r:id="rId39"/>
  </p:notesMasterIdLst>
  <p:sldIdLst>
    <p:sldId id="289" r:id="rId5"/>
    <p:sldId id="290" r:id="rId6"/>
    <p:sldId id="291" r:id="rId7"/>
    <p:sldId id="292" r:id="rId8"/>
    <p:sldId id="293" r:id="rId9"/>
    <p:sldId id="294" r:id="rId10"/>
    <p:sldId id="302" r:id="rId11"/>
    <p:sldId id="267" r:id="rId12"/>
    <p:sldId id="312" r:id="rId13"/>
    <p:sldId id="284" r:id="rId14"/>
    <p:sldId id="286" r:id="rId15"/>
    <p:sldId id="287" r:id="rId16"/>
    <p:sldId id="311" r:id="rId17"/>
    <p:sldId id="310" r:id="rId18"/>
    <p:sldId id="309" r:id="rId19"/>
    <p:sldId id="303" r:id="rId20"/>
    <p:sldId id="304" r:id="rId21"/>
    <p:sldId id="268" r:id="rId22"/>
    <p:sldId id="269" r:id="rId23"/>
    <p:sldId id="270" r:id="rId24"/>
    <p:sldId id="271" r:id="rId25"/>
    <p:sldId id="300" r:id="rId26"/>
    <p:sldId id="307" r:id="rId27"/>
    <p:sldId id="314" r:id="rId28"/>
    <p:sldId id="308" r:id="rId29"/>
    <p:sldId id="315" r:id="rId30"/>
    <p:sldId id="305" r:id="rId31"/>
    <p:sldId id="272" r:id="rId32"/>
    <p:sldId id="273" r:id="rId33"/>
    <p:sldId id="274" r:id="rId34"/>
    <p:sldId id="275" r:id="rId35"/>
    <p:sldId id="276" r:id="rId36"/>
    <p:sldId id="277" r:id="rId37"/>
    <p:sldId id="283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459"/>
    <a:srgbClr val="25896F"/>
    <a:srgbClr val="37BF92"/>
    <a:srgbClr val="2A926F"/>
    <a:srgbClr val="2D9B76"/>
    <a:srgbClr val="257D60"/>
    <a:srgbClr val="2B916F"/>
    <a:srgbClr val="309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0" autoAdjust="0"/>
    <p:restoredTop sz="94660"/>
  </p:normalViewPr>
  <p:slideViewPr>
    <p:cSldViewPr snapToGrid="0">
      <p:cViewPr varScale="1">
        <p:scale>
          <a:sx n="40" d="100"/>
          <a:sy n="40" d="100"/>
        </p:scale>
        <p:origin x="99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0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159F5F-DA80-417B-94DB-A91F36085EFC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33D06B-4EF1-4AE8-A8AC-5B7C918B6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7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 </a:t>
            </a:r>
          </a:p>
        </p:txBody>
      </p:sp>
      <p:sp>
        <p:nvSpPr>
          <p:cNvPr id="378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E10686A-1458-4F46-9DD0-132EAD7618A7}" type="slidenum">
              <a:rPr lang="en-US" sz="1200">
                <a:latin typeface="Calibri" pitchFamily="34" charset="0"/>
                <a:cs typeface="Arial" pitchFamily="34" charset="0"/>
              </a:rPr>
              <a:pPr algn="r" eaLnBrk="1" hangingPunct="1"/>
              <a:t>1</a:t>
            </a:fld>
            <a:endParaRPr lang="en-US" sz="120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404FC18-0A10-448D-A893-AE4A2DA4A123}" type="slidenum">
              <a:rPr lang="zh-CN" altLang="en-US" sz="1200" smtClean="0">
                <a:solidFill>
                  <a:srgbClr val="000000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zh-CN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DBDE-3D7C-4087-B189-DF32076D7648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3C2CC-B6E9-4425-8588-AE7A78EF5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26C20-F231-4BD2-BE00-18395C38C5E0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2FF9F-F248-4A13-9E8B-5390AB793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2F062-3842-4F5E-B058-CBBD51746520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03002-ACB9-4BFB-ABF5-80603BA6D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98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DCCC1-999B-47C9-891C-0C86D8F93B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77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6142A-95A0-4DF7-9694-C3BEE1673C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32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02E8B-0CA3-461A-B9F0-9358360DC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22196-3982-4458-B9C3-6815DAFED1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25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15051-97CF-41DF-8F64-39C1D9015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09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21161-53FF-40DD-B2B9-91AA6C82DA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98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>
            <a:spLocks noChangeArrowheads="1"/>
          </p:cNvSpPr>
          <p:nvPr userDrawn="1"/>
        </p:nvSpPr>
        <p:spPr bwMode="auto">
          <a:xfrm>
            <a:off x="1141413" y="1033463"/>
            <a:ext cx="9912350" cy="41275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BFBFBF"/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0" tIns="45706" rIns="91410" bIns="45706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圆角矩形 5"/>
          <p:cNvSpPr>
            <a:spLocks noChangeArrowheads="1"/>
          </p:cNvSpPr>
          <p:nvPr userDrawn="1"/>
        </p:nvSpPr>
        <p:spPr bwMode="auto">
          <a:xfrm>
            <a:off x="5900738" y="6451600"/>
            <a:ext cx="390525" cy="2381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BFBFBF"/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0" tIns="45706" rIns="91410" bIns="45706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9073-8FFE-4F18-B513-07581FC6638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3600" y="639603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20AD3CCB-A86E-4C9B-A82D-CACD5DD62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7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A34F-FE8F-4893-B48C-62297E7227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9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4CC6-36DE-48F9-AB87-91955E4C86BA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EC789-E351-4389-B698-71F65F8C7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43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lIns="91436" rIns="91436" rtlCol="0">
            <a:normAutofit/>
          </a:bodyPr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E669D-9C7A-4562-9228-A78A63FF2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2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81E6E-8FAC-4EB0-843A-1167F6DAF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6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52582-BDDA-481E-983B-62D1D1FE42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273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868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E3C26-2258-4819-A9AF-743A6B8CF0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64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F50EA-E2E4-4B36-9EB2-5FF0ACF7C3CE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F7939-CB2D-43EA-90CC-FD99F4EA7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45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EA28-68A7-49BB-B02E-CD78B448B33C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050C7-A579-44D8-93B4-C41B9EDEF0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521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5A3F3-4571-4B30-83C9-1085C23353AA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5F6C-65EF-407E-B9E9-0499C42CEF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971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2574-A098-4757-8074-0BAFA19C464B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8CE93-84A8-4A0F-B410-36AD0433AF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715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E37F6-206D-467B-B2EC-24EC211DF0D0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24BC-F887-4AFC-B579-46B1615AD2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539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B8BD-EDF8-45E7-A989-1303D82D5702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FD053-88AF-4F10-82FE-4A4E72FF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21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EF06-FEED-41AB-AD64-ECC864D690DE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FBC6-0EF9-4B45-8DB6-4638F8CE0C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430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412A5-1EC3-484F-A452-F14083EF18AE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D708C-1F23-4813-8BDC-493239F28D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222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23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96772-6227-47E0-9A81-BDAA91DECA55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67D12-3B5D-4CAF-8801-C51F14CAED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580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B1D1-983A-4CB7-91FF-A2AE9B5077AE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9172-B9FF-4602-AF34-CDDADC67A5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522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8F1EF-004C-4C8D-9EBB-68677A1BBB58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EBA04-5521-4565-87AB-B5D56E57E7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180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098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07524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41A5A096-7BA7-49E2-84D1-5E75DF1D8BCB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F2EE41DD-FA83-4450-8B3C-8CACB16D8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88599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3BA11CF4-20E3-4449-AB68-C5B28D131089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AA5F7AB6-9446-460F-AA02-954C2585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7556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B943-925F-4960-BC01-28BB4B4C8D4A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36522-4F0D-41AD-9787-B5EFFB63E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119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63844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CE4DE-46D1-4736-829E-B8F1EBAB796D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AC43-FF36-4A39-8F9B-AFB3E9A33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0F376-AF8E-447B-9A0A-DA316A0B36C0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EF24E-D454-474C-8D9C-FB8D6B76B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0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6C45D-D588-4F6F-A359-A003B8CC19B4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14D4F-00E1-4468-8ADD-C7995944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3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D0570-47F0-463B-9696-185462219E4D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7A36C-603D-4670-B98F-88D8F770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7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8C041-CCE1-4328-B366-EBA118DC9E06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C2E9C-93A2-4CEC-A720-A98B61801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0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0AD057-7872-49CA-B9C5-E2175F6435F8}" type="datetimeFigureOut">
              <a:rPr lang="en-US"/>
              <a:pPr>
                <a:defRPr/>
              </a:pPr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CE70B3-9951-4FAB-A15D-4E19207F5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1219200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ctr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/>
              <a:pPr>
                <a:defRPr/>
              </a:pPr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6F6EEFA-0D12-4515-B7CD-DEA357FC63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79" r:id="rId7"/>
    <p:sldLayoutId id="2147483862" r:id="rId8"/>
    <p:sldLayoutId id="2147483863" r:id="rId9"/>
    <p:sldLayoutId id="2147483864" r:id="rId10"/>
    <p:sldLayoutId id="2147483865" r:id="rId11"/>
    <p:sldLayoutId id="2147483880" r:id="rId12"/>
    <p:sldLayoutId id="2147483866" r:id="rId13"/>
  </p:sldLayoutIdLst>
  <p:hf hdr="0" ftr="0" dt="0"/>
  <p:txStyles>
    <p:titleStyle>
      <a:lvl1pPr algn="ctr" defTabSz="1219200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defTabSz="1219200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4572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9144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3716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1828800" algn="ctr" defTabSz="1219200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200" indent="-4572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4800" algn="l" defTabSz="1219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2C75D5-D1A7-4B0F-A501-FC6B99E1E796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084871-4B9C-4BE6-BAF6-934D3491B2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81" r:id="rId8"/>
    <p:sldLayoutId id="2147483874" r:id="rId9"/>
    <p:sldLayoutId id="2147483875" r:id="rId10"/>
    <p:sldLayoutId id="2147483876" r:id="rId11"/>
    <p:sldLayoutId id="2147483882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微软雅黑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88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83" r:id="rId2"/>
    <p:sldLayoutId id="2147483884" r:id="rId3"/>
    <p:sldLayoutId id="21474838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wm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968500" y="182563"/>
            <a:ext cx="9409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92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92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92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9200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175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0082">
                  <a:alpha val="73000"/>
                </a:srgbClr>
              </a:gs>
              <a:gs pos="100000">
                <a:srgbClr val="FF8200">
                  <a:alpha val="75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defTabSz="1219200"/>
            <a:endParaRPr lang="en-US" sz="2400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3887788" y="404813"/>
            <a:ext cx="4506912" cy="185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PHÒNG GIÁO DỤC &amp; ĐÀO TẠO ĐẠI LỘC</a:t>
            </a:r>
          </a:p>
        </p:txBody>
      </p:sp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3600450" y="635000"/>
            <a:ext cx="5087938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TRƯỜNG TIỂU HỌC ĐẠI ĐỒNG</a:t>
            </a:r>
            <a:endParaRPr lang="en-US" sz="3600" b="1" kern="1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246" name="Picture 15" descr="XMSTR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950" y="1420813"/>
            <a:ext cx="2984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5" descr="XMSTR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950" y="1128713"/>
            <a:ext cx="304800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XMSTR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6312" y="-3724274"/>
            <a:ext cx="271463" cy="801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Bauern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5589588"/>
            <a:ext cx="706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6100" y="777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96850"/>
            <a:ext cx="1630362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04488" y="5645150"/>
            <a:ext cx="14097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625" y="5508625"/>
            <a:ext cx="68421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WordArt 14" descr="p2_002"/>
          <p:cNvSpPr>
            <a:spLocks noChangeArrowheads="1" noChangeShapeType="1" noTextEdit="1"/>
          </p:cNvSpPr>
          <p:nvPr/>
        </p:nvSpPr>
        <p:spPr bwMode="auto">
          <a:xfrm>
            <a:off x="1677988" y="908050"/>
            <a:ext cx="9696450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2E KÍNH CHÀO QUÝ THẦY CÔ VỀ DỰ GIỜ</a:t>
            </a:r>
          </a:p>
        </p:txBody>
      </p:sp>
      <p:sp>
        <p:nvSpPr>
          <p:cNvPr id="47120" name="WordArt 16"/>
          <p:cNvSpPr>
            <a:spLocks noChangeArrowheads="1" noChangeShapeType="1" noTextEdit="1"/>
          </p:cNvSpPr>
          <p:nvPr/>
        </p:nvSpPr>
        <p:spPr bwMode="auto">
          <a:xfrm>
            <a:off x="-4775200" y="5867400"/>
            <a:ext cx="537845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 viên : Nguyễn Thị Hiền</a:t>
            </a:r>
          </a:p>
        </p:txBody>
      </p:sp>
      <p:sp>
        <p:nvSpPr>
          <p:cNvPr id="47121" name="WordArt 17"/>
          <p:cNvSpPr>
            <a:spLocks noChangeArrowheads="1" noChangeShapeType="1" noTextEdit="1"/>
          </p:cNvSpPr>
          <p:nvPr/>
        </p:nvSpPr>
        <p:spPr bwMode="auto">
          <a:xfrm>
            <a:off x="1219200" y="3763963"/>
            <a:ext cx="9652000" cy="103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Môn: Toán</a:t>
            </a:r>
          </a:p>
          <a:p>
            <a:pPr algn="ctr"/>
            <a:r>
              <a:rPr lang="vi-VN" sz="3600" b="1" kern="10">
                <a:ln w="2857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Bài: ĐƯỜNG GẤP KHÚC. HÌNH TỨ GIÁC</a:t>
            </a:r>
            <a:endParaRPr lang="en-US" sz="3600" b="1" kern="10">
              <a:ln w="28575">
                <a:solidFill>
                  <a:srgbClr val="0033CC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7122" name="Picture 18" descr="Book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636838"/>
            <a:ext cx="2622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23" name="Object 19"/>
          <p:cNvGraphicFramePr>
            <a:graphicFrameLocks noChangeAspect="1"/>
          </p:cNvGraphicFramePr>
          <p:nvPr/>
        </p:nvGraphicFramePr>
        <p:xfrm>
          <a:off x="5646738" y="2636838"/>
          <a:ext cx="7064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12902" imgH="1224382" progId="">
                  <p:embed/>
                </p:oleObj>
              </mc:Choice>
              <mc:Fallback>
                <p:oleObj r:id="rId8" imgW="812902" imgH="1224382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30000" contras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738" y="2636838"/>
                        <a:ext cx="7064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  <p:bldP spid="47118" grpId="0" animBg="1"/>
      <p:bldP spid="47120" grpId="0" animBg="1"/>
      <p:bldP spid="471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4"/>
          <p:cNvSpPr>
            <a:spLocks noChangeShapeType="1"/>
          </p:cNvSpPr>
          <p:nvPr/>
        </p:nvSpPr>
        <p:spPr bwMode="auto">
          <a:xfrm>
            <a:off x="3875088" y="1881188"/>
            <a:ext cx="2762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5"/>
          <p:cNvSpPr>
            <a:spLocks noChangeShapeType="1"/>
          </p:cNvSpPr>
          <p:nvPr/>
        </p:nvSpPr>
        <p:spPr bwMode="auto">
          <a:xfrm>
            <a:off x="6642100" y="1858963"/>
            <a:ext cx="0" cy="180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 flipH="1">
            <a:off x="3021013" y="3649663"/>
            <a:ext cx="3638550" cy="657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Text Box 5"/>
          <p:cNvSpPr>
            <a:spLocks noChangeArrowheads="1"/>
          </p:cNvSpPr>
          <p:nvPr/>
        </p:nvSpPr>
        <p:spPr bwMode="auto">
          <a:xfrm>
            <a:off x="3747420" y="1052681"/>
            <a:ext cx="3159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Text Box 5"/>
          <p:cNvSpPr>
            <a:spLocks noChangeArrowheads="1"/>
          </p:cNvSpPr>
          <p:nvPr/>
        </p:nvSpPr>
        <p:spPr bwMode="auto">
          <a:xfrm>
            <a:off x="6488113" y="1086270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Text Box 5"/>
          <p:cNvSpPr>
            <a:spLocks noChangeArrowheads="1"/>
          </p:cNvSpPr>
          <p:nvPr/>
        </p:nvSpPr>
        <p:spPr bwMode="auto">
          <a:xfrm>
            <a:off x="6488113" y="2819820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 Box 5"/>
          <p:cNvSpPr>
            <a:spLocks noChangeArrowheads="1"/>
          </p:cNvSpPr>
          <p:nvPr/>
        </p:nvSpPr>
        <p:spPr bwMode="auto">
          <a:xfrm>
            <a:off x="2897188" y="3475207"/>
            <a:ext cx="3159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3883103" y="637677"/>
            <a:ext cx="3215527" cy="1227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5"/>
          <p:cNvSpPr>
            <a:spLocks noChangeArrowheads="1"/>
          </p:cNvSpPr>
          <p:nvPr/>
        </p:nvSpPr>
        <p:spPr bwMode="auto">
          <a:xfrm>
            <a:off x="6925265" y="-161058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4"/>
          <p:cNvSpPr>
            <a:spLocks noChangeShapeType="1"/>
          </p:cNvSpPr>
          <p:nvPr/>
        </p:nvSpPr>
        <p:spPr bwMode="auto">
          <a:xfrm flipV="1">
            <a:off x="1709738" y="1452563"/>
            <a:ext cx="1670050" cy="2344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5"/>
          <p:cNvSpPr>
            <a:spLocks noChangeShapeType="1"/>
          </p:cNvSpPr>
          <p:nvPr/>
        </p:nvSpPr>
        <p:spPr bwMode="auto">
          <a:xfrm>
            <a:off x="3378200" y="1490663"/>
            <a:ext cx="1390650" cy="2465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6"/>
          <p:cNvSpPr>
            <a:spLocks noChangeShapeType="1"/>
          </p:cNvSpPr>
          <p:nvPr/>
        </p:nvSpPr>
        <p:spPr bwMode="auto">
          <a:xfrm flipV="1">
            <a:off x="4770438" y="1471613"/>
            <a:ext cx="1571625" cy="2444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>
            <a:off x="6323013" y="1511300"/>
            <a:ext cx="1231900" cy="2484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9"/>
          <p:cNvSpPr>
            <a:spLocks noChangeShapeType="1"/>
          </p:cNvSpPr>
          <p:nvPr/>
        </p:nvSpPr>
        <p:spPr bwMode="auto">
          <a:xfrm>
            <a:off x="7554913" y="3975100"/>
            <a:ext cx="2662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Text Box 5"/>
          <p:cNvSpPr>
            <a:spLocks noChangeArrowheads="1"/>
          </p:cNvSpPr>
          <p:nvPr/>
        </p:nvSpPr>
        <p:spPr bwMode="auto">
          <a:xfrm>
            <a:off x="1568450" y="2951332"/>
            <a:ext cx="3159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4" name="Text Box 5"/>
          <p:cNvSpPr>
            <a:spLocks noChangeArrowheads="1"/>
          </p:cNvSpPr>
          <p:nvPr/>
        </p:nvSpPr>
        <p:spPr bwMode="auto">
          <a:xfrm>
            <a:off x="3219450" y="638094"/>
            <a:ext cx="315913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Text Box 5"/>
          <p:cNvSpPr>
            <a:spLocks noChangeArrowheads="1"/>
          </p:cNvSpPr>
          <p:nvPr/>
        </p:nvSpPr>
        <p:spPr bwMode="auto">
          <a:xfrm>
            <a:off x="4602163" y="3095794"/>
            <a:ext cx="3175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6" name="Text Box 5"/>
          <p:cNvSpPr>
            <a:spLocks noChangeArrowheads="1"/>
          </p:cNvSpPr>
          <p:nvPr/>
        </p:nvSpPr>
        <p:spPr bwMode="auto">
          <a:xfrm>
            <a:off x="6170613" y="681207"/>
            <a:ext cx="317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7" name="Text Box 5"/>
          <p:cNvSpPr>
            <a:spLocks noChangeArrowheads="1"/>
          </p:cNvSpPr>
          <p:nvPr/>
        </p:nvSpPr>
        <p:spPr bwMode="auto">
          <a:xfrm>
            <a:off x="7408863" y="3138657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8" name="Text Box 5"/>
          <p:cNvSpPr>
            <a:spLocks noChangeArrowheads="1"/>
          </p:cNvSpPr>
          <p:nvPr/>
        </p:nvSpPr>
        <p:spPr bwMode="auto">
          <a:xfrm>
            <a:off x="10050463" y="3138657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38413" cy="982663"/>
          </a:xfrm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74650"/>
            <a:ext cx="9442450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s 6"/>
          <p:cNvSpPr>
            <a:spLocks noChangeArrowheads="1"/>
          </p:cNvSpPr>
          <p:nvPr/>
        </p:nvSpPr>
        <p:spPr bwMode="auto">
          <a:xfrm>
            <a:off x="2157413" y="5563260"/>
            <a:ext cx="9297987" cy="1054100"/>
          </a:xfrm>
          <a:prstGeom prst="rect">
            <a:avLst/>
          </a:prstGeom>
          <a:solidFill>
            <a:srgbClr val="77448C"/>
          </a:solidFill>
          <a:ln w="25400" algn="ctr">
            <a:solidFill>
              <a:srgbClr val="562F65"/>
            </a:solidFill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lt1"/>
                </a:solidFill>
                <a:latin typeface="+mn-lt"/>
              </a:rPr>
              <a:t>Đường gấp khúc là đường gồm nhiều đoạn thẳng kế tiếp nhau và không thẳng hàng.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157413" y="849313"/>
            <a:ext cx="9297987" cy="4779963"/>
          </a:xfrm>
          <a:prstGeom prst="rect">
            <a:avLst/>
          </a:prstGeom>
          <a:solidFill>
            <a:srgbClr val="227459"/>
          </a:solidFill>
          <a:ln w="9525">
            <a:solidFill>
              <a:srgbClr val="30987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8200812" y="1357313"/>
            <a:ext cx="1179513" cy="1041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5538575" y="1249363"/>
            <a:ext cx="2662237" cy="1160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919450" y="1230313"/>
            <a:ext cx="619125" cy="898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Text Box 5"/>
          <p:cNvSpPr>
            <a:spLocks noChangeArrowheads="1"/>
          </p:cNvSpPr>
          <p:nvPr/>
        </p:nvSpPr>
        <p:spPr bwMode="auto">
          <a:xfrm>
            <a:off x="4759490" y="1279686"/>
            <a:ext cx="314325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2" name="Text Box 5"/>
          <p:cNvSpPr>
            <a:spLocks noChangeArrowheads="1"/>
          </p:cNvSpPr>
          <p:nvPr/>
        </p:nvSpPr>
        <p:spPr bwMode="auto">
          <a:xfrm>
            <a:off x="4419387" y="2097088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3" name="Text Box 5"/>
          <p:cNvSpPr>
            <a:spLocks noChangeArrowheads="1"/>
          </p:cNvSpPr>
          <p:nvPr/>
        </p:nvSpPr>
        <p:spPr bwMode="auto">
          <a:xfrm>
            <a:off x="5384296" y="289932"/>
            <a:ext cx="315913" cy="15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4" name="Text Box 5"/>
          <p:cNvSpPr>
            <a:spLocks noChangeArrowheads="1"/>
          </p:cNvSpPr>
          <p:nvPr/>
        </p:nvSpPr>
        <p:spPr bwMode="auto">
          <a:xfrm>
            <a:off x="5300450" y="849313"/>
            <a:ext cx="474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5" name="Text Box 5"/>
          <p:cNvSpPr>
            <a:spLocks noChangeArrowheads="1"/>
          </p:cNvSpPr>
          <p:nvPr/>
        </p:nvSpPr>
        <p:spPr bwMode="auto">
          <a:xfrm>
            <a:off x="8024349" y="1856750"/>
            <a:ext cx="397756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6" name="Text Box 5"/>
          <p:cNvSpPr>
            <a:spLocks noChangeArrowheads="1"/>
          </p:cNvSpPr>
          <p:nvPr/>
        </p:nvSpPr>
        <p:spPr bwMode="auto">
          <a:xfrm>
            <a:off x="7996528" y="2389439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7" name="Text Box 5"/>
          <p:cNvSpPr>
            <a:spLocks noChangeArrowheads="1"/>
          </p:cNvSpPr>
          <p:nvPr/>
        </p:nvSpPr>
        <p:spPr bwMode="auto">
          <a:xfrm>
            <a:off x="9245096" y="530636"/>
            <a:ext cx="3159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8" name="Text Box 5"/>
          <p:cNvSpPr>
            <a:spLocks noChangeArrowheads="1"/>
          </p:cNvSpPr>
          <p:nvPr/>
        </p:nvSpPr>
        <p:spPr bwMode="auto">
          <a:xfrm>
            <a:off x="9151725" y="8810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Text Box 5"/>
          <p:cNvSpPr>
            <a:spLocks noChangeArrowheads="1"/>
          </p:cNvSpPr>
          <p:nvPr/>
        </p:nvSpPr>
        <p:spPr bwMode="auto">
          <a:xfrm>
            <a:off x="4613982" y="2794417"/>
            <a:ext cx="3952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Text Box 5"/>
          <p:cNvSpPr>
            <a:spLocks noChangeArrowheads="1"/>
          </p:cNvSpPr>
          <p:nvPr/>
        </p:nvSpPr>
        <p:spPr bwMode="auto">
          <a:xfrm>
            <a:off x="2129584" y="3361814"/>
            <a:ext cx="915736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MN, NP, PQ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1" name="Text Box 5"/>
          <p:cNvSpPr>
            <a:spLocks noChangeArrowheads="1"/>
          </p:cNvSpPr>
          <p:nvPr/>
        </p:nvSpPr>
        <p:spPr bwMode="auto">
          <a:xfrm>
            <a:off x="3798329" y="4969457"/>
            <a:ext cx="5086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2cm + 5cm + 3cm = 10cm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2" name="Text Box 5"/>
          <p:cNvSpPr>
            <a:spLocks noChangeArrowheads="1"/>
          </p:cNvSpPr>
          <p:nvPr/>
        </p:nvSpPr>
        <p:spPr bwMode="auto">
          <a:xfrm>
            <a:off x="2779254" y="3985537"/>
            <a:ext cx="7340594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MN, NP, PQ: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3" name="Text Box 5"/>
          <p:cNvSpPr>
            <a:spLocks noChangeArrowheads="1"/>
          </p:cNvSpPr>
          <p:nvPr/>
        </p:nvSpPr>
        <p:spPr bwMode="auto">
          <a:xfrm rot="18365964">
            <a:off x="4614320" y="1228560"/>
            <a:ext cx="792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4" name="Text Box 5"/>
          <p:cNvSpPr>
            <a:spLocks noChangeArrowheads="1"/>
          </p:cNvSpPr>
          <p:nvPr/>
        </p:nvSpPr>
        <p:spPr bwMode="auto">
          <a:xfrm rot="1478525">
            <a:off x="6527587" y="1182688"/>
            <a:ext cx="792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5" name="Text Box 5"/>
          <p:cNvSpPr>
            <a:spLocks noChangeArrowheads="1"/>
          </p:cNvSpPr>
          <p:nvPr/>
        </p:nvSpPr>
        <p:spPr bwMode="auto">
          <a:xfrm rot="19055491">
            <a:off x="8152346" y="1442126"/>
            <a:ext cx="792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7302" grpId="0"/>
      <p:bldP spid="97303" grpId="0"/>
      <p:bldP spid="97304" grpId="0"/>
      <p:bldP spid="973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9"/>
          <p:cNvSpPr>
            <a:spLocks noChangeShapeType="1"/>
          </p:cNvSpPr>
          <p:nvPr/>
        </p:nvSpPr>
        <p:spPr bwMode="auto">
          <a:xfrm flipV="1">
            <a:off x="4411663" y="1200150"/>
            <a:ext cx="1887537" cy="1909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10"/>
          <p:cNvSpPr>
            <a:spLocks noChangeShapeType="1"/>
          </p:cNvSpPr>
          <p:nvPr/>
        </p:nvSpPr>
        <p:spPr bwMode="auto">
          <a:xfrm>
            <a:off x="6299200" y="1198564"/>
            <a:ext cx="1047750" cy="17732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5"/>
          <p:cNvSpPr>
            <a:spLocks noChangeArrowheads="1"/>
          </p:cNvSpPr>
          <p:nvPr/>
        </p:nvSpPr>
        <p:spPr bwMode="auto">
          <a:xfrm>
            <a:off x="4252913" y="2270294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Text Box 5"/>
          <p:cNvSpPr>
            <a:spLocks noChangeArrowheads="1"/>
          </p:cNvSpPr>
          <p:nvPr/>
        </p:nvSpPr>
        <p:spPr bwMode="auto">
          <a:xfrm>
            <a:off x="6151563" y="414507"/>
            <a:ext cx="31432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 Box 5"/>
          <p:cNvSpPr>
            <a:spLocks noChangeArrowheads="1"/>
          </p:cNvSpPr>
          <p:nvPr/>
        </p:nvSpPr>
        <p:spPr bwMode="auto">
          <a:xfrm>
            <a:off x="7190534" y="2167096"/>
            <a:ext cx="315913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>
            <a:spLocks noChangeArrowheads="1"/>
          </p:cNvSpPr>
          <p:nvPr/>
        </p:nvSpPr>
        <p:spPr bwMode="auto">
          <a:xfrm rot="18983896">
            <a:off x="4271219" y="1745262"/>
            <a:ext cx="1467852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>
            <a:spLocks noChangeArrowheads="1"/>
          </p:cNvSpPr>
          <p:nvPr/>
        </p:nvSpPr>
        <p:spPr bwMode="auto">
          <a:xfrm rot="3712962">
            <a:off x="6396867" y="1777342"/>
            <a:ext cx="1467852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25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E3C26-2258-4819-A9AF-743A6B8CF03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708484" y="2875547"/>
            <a:ext cx="878305" cy="13595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82839" y="2895594"/>
            <a:ext cx="1034716" cy="12994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593491" y="2823402"/>
            <a:ext cx="878305" cy="13595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79879" y="2795322"/>
            <a:ext cx="1034716" cy="12994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 Box 5"/>
          <p:cNvSpPr>
            <a:spLocks noChangeArrowheads="1"/>
          </p:cNvSpPr>
          <p:nvPr/>
        </p:nvSpPr>
        <p:spPr bwMode="auto">
          <a:xfrm rot="3132100">
            <a:off x="4379507" y="2828142"/>
            <a:ext cx="1467852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5"/>
          <p:cNvSpPr>
            <a:spLocks noChangeArrowheads="1"/>
          </p:cNvSpPr>
          <p:nvPr/>
        </p:nvSpPr>
        <p:spPr bwMode="auto">
          <a:xfrm rot="18161728">
            <a:off x="3485123" y="3305406"/>
            <a:ext cx="1467852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5"/>
          <p:cNvSpPr>
            <a:spLocks noChangeArrowheads="1"/>
          </p:cNvSpPr>
          <p:nvPr/>
        </p:nvSpPr>
        <p:spPr bwMode="auto">
          <a:xfrm rot="2863402">
            <a:off x="2554643" y="2940430"/>
            <a:ext cx="1467852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5"/>
          <p:cNvSpPr>
            <a:spLocks noChangeArrowheads="1"/>
          </p:cNvSpPr>
          <p:nvPr/>
        </p:nvSpPr>
        <p:spPr bwMode="auto">
          <a:xfrm rot="18411324">
            <a:off x="998499" y="3140958"/>
            <a:ext cx="1700528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5"/>
          <p:cNvSpPr>
            <a:spLocks noChangeArrowheads="1"/>
          </p:cNvSpPr>
          <p:nvPr/>
        </p:nvSpPr>
        <p:spPr bwMode="auto">
          <a:xfrm>
            <a:off x="4325106" y="2005589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5"/>
          <p:cNvSpPr>
            <a:spLocks noChangeArrowheads="1"/>
          </p:cNvSpPr>
          <p:nvPr/>
        </p:nvSpPr>
        <p:spPr bwMode="auto">
          <a:xfrm>
            <a:off x="2420034" y="2085797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>
            <a:spLocks noChangeArrowheads="1"/>
          </p:cNvSpPr>
          <p:nvPr/>
        </p:nvSpPr>
        <p:spPr bwMode="auto">
          <a:xfrm>
            <a:off x="1549714" y="3405301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/>
          <p:cNvSpPr>
            <a:spLocks noChangeArrowheads="1"/>
          </p:cNvSpPr>
          <p:nvPr/>
        </p:nvSpPr>
        <p:spPr bwMode="auto">
          <a:xfrm>
            <a:off x="3446754" y="3341125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5"/>
          <p:cNvSpPr>
            <a:spLocks noChangeArrowheads="1"/>
          </p:cNvSpPr>
          <p:nvPr/>
        </p:nvSpPr>
        <p:spPr bwMode="auto">
          <a:xfrm>
            <a:off x="5355826" y="3288981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48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38413" cy="982663"/>
          </a:xfrm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74650"/>
            <a:ext cx="9442450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s 6"/>
          <p:cNvSpPr>
            <a:spLocks noChangeArrowheads="1"/>
          </p:cNvSpPr>
          <p:nvPr/>
        </p:nvSpPr>
        <p:spPr bwMode="auto">
          <a:xfrm>
            <a:off x="2157413" y="5563260"/>
            <a:ext cx="9297987" cy="1054100"/>
          </a:xfrm>
          <a:prstGeom prst="rect">
            <a:avLst/>
          </a:prstGeom>
          <a:solidFill>
            <a:srgbClr val="77448C"/>
          </a:solidFill>
          <a:ln w="25400" algn="ctr">
            <a:solidFill>
              <a:srgbClr val="562F65"/>
            </a:solidFill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lt1"/>
                </a:solidFill>
                <a:latin typeface="+mn-lt"/>
              </a:rPr>
              <a:t>Đường gấp khúc là đường gồm nhiều đoạn thẳng kế tiếp nhau và không thẳng hàng.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059274" y="743526"/>
            <a:ext cx="9297987" cy="4779963"/>
          </a:xfrm>
          <a:prstGeom prst="rect">
            <a:avLst/>
          </a:prstGeom>
          <a:solidFill>
            <a:srgbClr val="227459"/>
          </a:solidFill>
          <a:ln w="9525">
            <a:solidFill>
              <a:srgbClr val="30987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8200812" y="1357313"/>
            <a:ext cx="1179513" cy="1041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5538575" y="1249363"/>
            <a:ext cx="2662237" cy="1160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919450" y="1230313"/>
            <a:ext cx="619125" cy="898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Text Box 5"/>
          <p:cNvSpPr>
            <a:spLocks noChangeArrowheads="1"/>
          </p:cNvSpPr>
          <p:nvPr/>
        </p:nvSpPr>
        <p:spPr bwMode="auto">
          <a:xfrm>
            <a:off x="4759490" y="1575461"/>
            <a:ext cx="293773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2" name="Text Box 5"/>
          <p:cNvSpPr>
            <a:spLocks noChangeArrowheads="1"/>
          </p:cNvSpPr>
          <p:nvPr/>
        </p:nvSpPr>
        <p:spPr bwMode="auto">
          <a:xfrm>
            <a:off x="4419387" y="2097088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3" name="Text Box 5"/>
          <p:cNvSpPr>
            <a:spLocks noChangeArrowheads="1"/>
          </p:cNvSpPr>
          <p:nvPr/>
        </p:nvSpPr>
        <p:spPr bwMode="auto">
          <a:xfrm>
            <a:off x="5360233" y="451513"/>
            <a:ext cx="315913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4" name="Text Box 5"/>
          <p:cNvSpPr>
            <a:spLocks noChangeArrowheads="1"/>
          </p:cNvSpPr>
          <p:nvPr/>
        </p:nvSpPr>
        <p:spPr bwMode="auto">
          <a:xfrm>
            <a:off x="5300450" y="849313"/>
            <a:ext cx="474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5" name="Text Box 5"/>
          <p:cNvSpPr>
            <a:spLocks noChangeArrowheads="1"/>
          </p:cNvSpPr>
          <p:nvPr/>
        </p:nvSpPr>
        <p:spPr bwMode="auto">
          <a:xfrm>
            <a:off x="8048412" y="1525506"/>
            <a:ext cx="3175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6" name="Text Box 5"/>
          <p:cNvSpPr>
            <a:spLocks noChangeArrowheads="1"/>
          </p:cNvSpPr>
          <p:nvPr/>
        </p:nvSpPr>
        <p:spPr bwMode="auto">
          <a:xfrm>
            <a:off x="7996528" y="2389439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7" name="Text Box 5"/>
          <p:cNvSpPr>
            <a:spLocks noChangeArrowheads="1"/>
          </p:cNvSpPr>
          <p:nvPr/>
        </p:nvSpPr>
        <p:spPr bwMode="auto">
          <a:xfrm>
            <a:off x="9245096" y="530636"/>
            <a:ext cx="3159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8" name="Text Box 5"/>
          <p:cNvSpPr>
            <a:spLocks noChangeArrowheads="1"/>
          </p:cNvSpPr>
          <p:nvPr/>
        </p:nvSpPr>
        <p:spPr bwMode="auto">
          <a:xfrm>
            <a:off x="9151725" y="8810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Text Box 5"/>
          <p:cNvSpPr>
            <a:spLocks noChangeArrowheads="1"/>
          </p:cNvSpPr>
          <p:nvPr/>
        </p:nvSpPr>
        <p:spPr bwMode="auto">
          <a:xfrm>
            <a:off x="4613982" y="2794417"/>
            <a:ext cx="3952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Text Box 5"/>
          <p:cNvSpPr>
            <a:spLocks noChangeArrowheads="1"/>
          </p:cNvSpPr>
          <p:nvPr/>
        </p:nvSpPr>
        <p:spPr bwMode="auto">
          <a:xfrm>
            <a:off x="2129584" y="3361814"/>
            <a:ext cx="915736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MN, NP, PQ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1" name="Text Box 5"/>
          <p:cNvSpPr>
            <a:spLocks noChangeArrowheads="1"/>
          </p:cNvSpPr>
          <p:nvPr/>
        </p:nvSpPr>
        <p:spPr bwMode="auto">
          <a:xfrm>
            <a:off x="3798329" y="4969457"/>
            <a:ext cx="5086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2cm + 5cm + 3cm = 10cm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2" name="Text Box 5"/>
          <p:cNvSpPr>
            <a:spLocks noChangeArrowheads="1"/>
          </p:cNvSpPr>
          <p:nvPr/>
        </p:nvSpPr>
        <p:spPr bwMode="auto">
          <a:xfrm>
            <a:off x="2779254" y="3985537"/>
            <a:ext cx="7340594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MN, NP, PQ: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3" name="Text Box 5"/>
          <p:cNvSpPr>
            <a:spLocks noChangeArrowheads="1"/>
          </p:cNvSpPr>
          <p:nvPr/>
        </p:nvSpPr>
        <p:spPr bwMode="auto">
          <a:xfrm rot="18361845">
            <a:off x="4530098" y="1300753"/>
            <a:ext cx="792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4" name="Text Box 5"/>
          <p:cNvSpPr>
            <a:spLocks noChangeArrowheads="1"/>
          </p:cNvSpPr>
          <p:nvPr/>
        </p:nvSpPr>
        <p:spPr bwMode="auto">
          <a:xfrm rot="1337236">
            <a:off x="6527587" y="1182688"/>
            <a:ext cx="792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5" name="Text Box 5"/>
          <p:cNvSpPr>
            <a:spLocks noChangeArrowheads="1"/>
          </p:cNvSpPr>
          <p:nvPr/>
        </p:nvSpPr>
        <p:spPr bwMode="auto">
          <a:xfrm rot="19032891">
            <a:off x="8176410" y="1393998"/>
            <a:ext cx="792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06" name="Text Box 5"/>
          <p:cNvSpPr>
            <a:spLocks noChangeArrowheads="1"/>
          </p:cNvSpPr>
          <p:nvPr/>
        </p:nvSpPr>
        <p:spPr bwMode="auto">
          <a:xfrm>
            <a:off x="2157413" y="5619742"/>
            <a:ext cx="9297987" cy="9461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5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2" animBg="1"/>
      <p:bldP spid="973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E3C26-2258-4819-A9AF-743A6B8CF03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323474" y="2153653"/>
            <a:ext cx="1552073" cy="1696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323474" y="3850105"/>
            <a:ext cx="354931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63515" y="2153653"/>
            <a:ext cx="1997242" cy="1696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Line 20"/>
          <p:cNvSpPr>
            <a:spLocks noChangeShapeType="1"/>
          </p:cNvSpPr>
          <p:nvPr/>
        </p:nvSpPr>
        <p:spPr bwMode="auto">
          <a:xfrm>
            <a:off x="8634163" y="1859341"/>
            <a:ext cx="1250950" cy="1947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5739231" y="3819235"/>
            <a:ext cx="4173537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V="1">
            <a:off x="5723772" y="1846641"/>
            <a:ext cx="576263" cy="1987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5"/>
          <p:cNvSpPr>
            <a:spLocks noChangeShapeType="1"/>
          </p:cNvSpPr>
          <p:nvPr/>
        </p:nvSpPr>
        <p:spPr bwMode="auto">
          <a:xfrm>
            <a:off x="6300035" y="1855914"/>
            <a:ext cx="2343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E3C26-2258-4819-A9AF-743A6B8CF03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Line 20"/>
          <p:cNvSpPr>
            <a:spLocks noChangeShapeType="1"/>
          </p:cNvSpPr>
          <p:nvPr/>
        </p:nvSpPr>
        <p:spPr bwMode="auto">
          <a:xfrm>
            <a:off x="6336051" y="1859341"/>
            <a:ext cx="1250950" cy="1947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23"/>
          <p:cNvSpPr>
            <a:spLocks noChangeShapeType="1"/>
          </p:cNvSpPr>
          <p:nvPr/>
        </p:nvSpPr>
        <p:spPr bwMode="auto">
          <a:xfrm flipV="1">
            <a:off x="3441119" y="3819235"/>
            <a:ext cx="4173537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 flipV="1">
            <a:off x="3425660" y="1846641"/>
            <a:ext cx="576263" cy="1987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4001923" y="1855914"/>
            <a:ext cx="2343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5"/>
          <p:cNvSpPr>
            <a:spLocks noChangeArrowheads="1"/>
          </p:cNvSpPr>
          <p:nvPr/>
        </p:nvSpPr>
        <p:spPr bwMode="auto">
          <a:xfrm>
            <a:off x="1468744" y="578785"/>
            <a:ext cx="5906501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60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579" y="0"/>
            <a:ext cx="11213432" cy="5129212"/>
          </a:xfr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368842" y="5465763"/>
            <a:ext cx="6136105" cy="9831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C65885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n-lt"/>
              </a:rPr>
              <a:t>tứ</a:t>
            </a:r>
            <a:r>
              <a:rPr lang="en-US" sz="32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n-lt"/>
              </a:rPr>
              <a:t>giác</a:t>
            </a:r>
            <a:r>
              <a:rPr lang="en-US" sz="32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n-lt"/>
              </a:rPr>
              <a:t>là</a:t>
            </a:r>
            <a:r>
              <a:rPr lang="en-US" sz="32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n-lt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+mn-lt"/>
              </a:rPr>
              <a:t> 4 </a:t>
            </a:r>
            <a:r>
              <a:rPr lang="en-US" sz="3200" dirty="0" err="1">
                <a:solidFill>
                  <a:schemeClr val="dk1"/>
                </a:solidFill>
                <a:latin typeface="+mn-lt"/>
              </a:rPr>
              <a:t>cạnh</a:t>
            </a:r>
            <a:r>
              <a:rPr lang="en-US" sz="3200" dirty="0">
                <a:solidFill>
                  <a:schemeClr val="dk1"/>
                </a:solidFill>
                <a:latin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49707" y="1624259"/>
            <a:ext cx="3043989" cy="1299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572011" y="132340"/>
            <a:ext cx="3128210" cy="17205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391531" y="3561341"/>
            <a:ext cx="4800598" cy="12633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8" y="127000"/>
            <a:ext cx="2582862" cy="11223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085850"/>
            <a:ext cx="9571038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5"/>
          <p:cNvSpPr>
            <a:spLocks noChangeArrowheads="1"/>
          </p:cNvSpPr>
          <p:nvPr/>
        </p:nvSpPr>
        <p:spPr bwMode="auto">
          <a:xfrm>
            <a:off x="1625600" y="5324475"/>
            <a:ext cx="4886325" cy="579438"/>
          </a:xfrm>
          <a:prstGeom prst="rect">
            <a:avLst/>
          </a:prstGeom>
          <a:solidFill>
            <a:srgbClr val="309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a) Đường gấp khúc ABC</a:t>
            </a:r>
          </a:p>
        </p:txBody>
      </p:sp>
      <p:sp>
        <p:nvSpPr>
          <p:cNvPr id="73735" name="Text Box 5"/>
          <p:cNvSpPr>
            <a:spLocks noChangeArrowheads="1"/>
          </p:cNvSpPr>
          <p:nvPr/>
        </p:nvSpPr>
        <p:spPr bwMode="auto">
          <a:xfrm>
            <a:off x="6978650" y="5373688"/>
            <a:ext cx="4886325" cy="579437"/>
          </a:xfrm>
          <a:prstGeom prst="rect">
            <a:avLst/>
          </a:prstGeom>
          <a:solidFill>
            <a:srgbClr val="309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b) Đường gấp khúc DEGH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  <p:bldP spid="737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>
            <a:spLocks noChangeArrowheads="1"/>
          </p:cNvSpPr>
          <p:nvPr/>
        </p:nvSpPr>
        <p:spPr bwMode="auto">
          <a:xfrm>
            <a:off x="830263" y="784225"/>
            <a:ext cx="333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9" name="Text Box 5"/>
          <p:cNvSpPr>
            <a:spLocks noChangeArrowheads="1"/>
          </p:cNvSpPr>
          <p:nvPr/>
        </p:nvSpPr>
        <p:spPr bwMode="auto">
          <a:xfrm>
            <a:off x="754063" y="461963"/>
            <a:ext cx="53054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60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746218A-57FD-BA36-0037-3A9CB9700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77" y="1909179"/>
            <a:ext cx="10162590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6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TRÒ CHƠI: BẮN TÊN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504825"/>
            <a:ext cx="11206163" cy="5257800"/>
          </a:xfrm>
        </p:spPr>
      </p:pic>
      <p:sp>
        <p:nvSpPr>
          <p:cNvPr id="23555" name="Text Box 5"/>
          <p:cNvSpPr>
            <a:spLocks noChangeArrowheads="1"/>
          </p:cNvSpPr>
          <p:nvPr/>
        </p:nvSpPr>
        <p:spPr bwMode="auto">
          <a:xfrm>
            <a:off x="4875213" y="334327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 Box 5"/>
          <p:cNvSpPr>
            <a:spLocks noChangeArrowheads="1"/>
          </p:cNvSpPr>
          <p:nvPr/>
        </p:nvSpPr>
        <p:spPr bwMode="auto">
          <a:xfrm>
            <a:off x="7585075" y="3516313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sp>
        <p:nvSpPr>
          <p:cNvPr id="23557" name="Text Box 5"/>
          <p:cNvSpPr>
            <a:spLocks noChangeArrowheads="1"/>
          </p:cNvSpPr>
          <p:nvPr/>
        </p:nvSpPr>
        <p:spPr bwMode="auto">
          <a:xfrm>
            <a:off x="10248900" y="3255963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(3)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Text Box 5"/>
          <p:cNvSpPr>
            <a:spLocks noChangeArrowheads="1"/>
          </p:cNvSpPr>
          <p:nvPr/>
        </p:nvSpPr>
        <p:spPr bwMode="auto">
          <a:xfrm>
            <a:off x="4548188" y="5594350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(4)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9" name="Text Box 5"/>
          <p:cNvSpPr>
            <a:spLocks noChangeArrowheads="1"/>
          </p:cNvSpPr>
          <p:nvPr/>
        </p:nvSpPr>
        <p:spPr bwMode="auto">
          <a:xfrm>
            <a:off x="7539038" y="5691188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(5)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0" name="Text Box 5"/>
          <p:cNvSpPr>
            <a:spLocks noChangeArrowheads="1"/>
          </p:cNvSpPr>
          <p:nvPr/>
        </p:nvSpPr>
        <p:spPr bwMode="auto">
          <a:xfrm>
            <a:off x="10293350" y="5561013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(6)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Oval 22"/>
          <p:cNvGrpSpPr>
            <a:grpSpLocks/>
          </p:cNvGrpSpPr>
          <p:nvPr/>
        </p:nvGrpSpPr>
        <p:grpSpPr bwMode="auto">
          <a:xfrm>
            <a:off x="7527006" y="3468412"/>
            <a:ext cx="706817" cy="613476"/>
            <a:chOff x="0" y="0"/>
            <a:chExt cx="603" cy="603"/>
          </a:xfrm>
        </p:grpSpPr>
        <p:pic>
          <p:nvPicPr>
            <p:cNvPr id="10" name="Oval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149" y="149"/>
              <a:ext cx="30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id-ID" altLang="id-ID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Oval 22"/>
          <p:cNvGrpSpPr>
            <a:grpSpLocks/>
          </p:cNvGrpSpPr>
          <p:nvPr/>
        </p:nvGrpSpPr>
        <p:grpSpPr bwMode="auto">
          <a:xfrm>
            <a:off x="10194094" y="3211724"/>
            <a:ext cx="706817" cy="613476"/>
            <a:chOff x="0" y="0"/>
            <a:chExt cx="603" cy="603"/>
          </a:xfrm>
        </p:grpSpPr>
        <p:pic>
          <p:nvPicPr>
            <p:cNvPr id="13" name="Oval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149" y="149"/>
              <a:ext cx="30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id-ID" altLang="id-ID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Oval 22"/>
          <p:cNvGrpSpPr>
            <a:grpSpLocks/>
          </p:cNvGrpSpPr>
          <p:nvPr/>
        </p:nvGrpSpPr>
        <p:grpSpPr bwMode="auto">
          <a:xfrm>
            <a:off x="4466862" y="5545932"/>
            <a:ext cx="706817" cy="613476"/>
            <a:chOff x="0" y="0"/>
            <a:chExt cx="603" cy="603"/>
          </a:xfrm>
        </p:grpSpPr>
        <p:pic>
          <p:nvPicPr>
            <p:cNvPr id="16" name="Oval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149" y="149"/>
              <a:ext cx="30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id-ID" altLang="id-ID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Oval 22"/>
          <p:cNvGrpSpPr>
            <a:grpSpLocks/>
          </p:cNvGrpSpPr>
          <p:nvPr/>
        </p:nvGrpSpPr>
        <p:grpSpPr bwMode="auto">
          <a:xfrm>
            <a:off x="10226174" y="5517852"/>
            <a:ext cx="706817" cy="613476"/>
            <a:chOff x="0" y="0"/>
            <a:chExt cx="603" cy="603"/>
          </a:xfrm>
        </p:grpSpPr>
        <p:pic>
          <p:nvPicPr>
            <p:cNvPr id="19" name="Oval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149" y="149"/>
              <a:ext cx="30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id-ID" altLang="id-ID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838" y="312738"/>
            <a:ext cx="11010900" cy="5911850"/>
          </a:xfrm>
        </p:spPr>
      </p:pic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6684963" y="5795963"/>
            <a:ext cx="687387" cy="5556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C65885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dk1"/>
                </a:solidFill>
                <a:latin typeface="+mn-lt"/>
              </a:rPr>
              <a:t>13</a:t>
            </a:r>
          </a:p>
        </p:txBody>
      </p:sp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0" y="3935413"/>
            <a:ext cx="12192000" cy="2922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Text Box 5"/>
          <p:cNvSpPr>
            <a:spLocks noChangeArrowheads="1"/>
          </p:cNvSpPr>
          <p:nvPr/>
        </p:nvSpPr>
        <p:spPr bwMode="auto">
          <a:xfrm>
            <a:off x="3427413" y="4205288"/>
            <a:ext cx="6273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Bài giải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>
                <a:latin typeface="Times New Roman" pitchFamily="18" charset="0"/>
                <a:cs typeface="Times New Roman" pitchFamily="18" charset="0"/>
              </a:rPr>
              <a:t>Độ dài đường gấp khúc ABCD là:</a:t>
            </a:r>
            <a:br>
              <a:rPr lang="en-US" sz="2800" b="1">
                <a:latin typeface="Times New Roman" pitchFamily="18" charset="0"/>
                <a:cs typeface="Times New Roman" pitchFamily="18" charset="0"/>
              </a:rPr>
            </a:br>
            <a:r>
              <a:rPr lang="en-US" sz="2800" b="1">
                <a:latin typeface="Times New Roman" pitchFamily="18" charset="0"/>
                <a:cs typeface="Times New Roman" pitchFamily="18" charset="0"/>
              </a:rPr>
              <a:t>5 + 4 + 4 =13 (cm)</a:t>
            </a:r>
            <a:br>
              <a:rPr lang="en-US" sz="2800" b="1">
                <a:latin typeface="Times New Roman" pitchFamily="18" charset="0"/>
                <a:cs typeface="Times New Roman" pitchFamily="18" charset="0"/>
              </a:rPr>
            </a:br>
            <a:r>
              <a:rPr lang="en-US" sz="28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Đáp số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 13cm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57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CAF15-B3D8-4A9B-ABC4-BD804243CFF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ext Box 5"/>
          <p:cNvSpPr>
            <a:spLocks noChangeArrowheads="1"/>
          </p:cNvSpPr>
          <p:nvPr/>
        </p:nvSpPr>
        <p:spPr bwMode="auto">
          <a:xfrm>
            <a:off x="873125" y="663575"/>
            <a:ext cx="3567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</a:p>
        </p:txBody>
      </p:sp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3106738" y="684213"/>
            <a:ext cx="6265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 nhanh, ai đúng?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PULSTA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1371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27"/>
          <p:cNvSpPr>
            <a:spLocks noChangeArrowheads="1"/>
          </p:cNvSpPr>
          <p:nvPr/>
        </p:nvSpPr>
        <p:spPr bwMode="auto">
          <a:xfrm>
            <a:off x="143933" y="58737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20" name="AutoShape 28"/>
          <p:cNvSpPr>
            <a:spLocks noChangeArrowheads="1"/>
          </p:cNvSpPr>
          <p:nvPr/>
        </p:nvSpPr>
        <p:spPr bwMode="auto">
          <a:xfrm>
            <a:off x="148167" y="58801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4121" name="AutoShape 29"/>
          <p:cNvSpPr>
            <a:spLocks noChangeArrowheads="1"/>
          </p:cNvSpPr>
          <p:nvPr/>
        </p:nvSpPr>
        <p:spPr bwMode="auto">
          <a:xfrm>
            <a:off x="154517" y="58642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4122" name="AutoShape 30"/>
          <p:cNvSpPr>
            <a:spLocks noChangeArrowheads="1"/>
          </p:cNvSpPr>
          <p:nvPr/>
        </p:nvSpPr>
        <p:spPr bwMode="auto">
          <a:xfrm>
            <a:off x="143933" y="5859463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4123" name="AutoShape 31"/>
          <p:cNvSpPr>
            <a:spLocks noChangeArrowheads="1"/>
          </p:cNvSpPr>
          <p:nvPr/>
        </p:nvSpPr>
        <p:spPr bwMode="auto">
          <a:xfrm>
            <a:off x="143933" y="58642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4124" name="AutoShape 32"/>
          <p:cNvSpPr>
            <a:spLocks noChangeArrowheads="1"/>
          </p:cNvSpPr>
          <p:nvPr/>
        </p:nvSpPr>
        <p:spPr bwMode="auto">
          <a:xfrm>
            <a:off x="131233" y="58547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-120650" y="528638"/>
            <a:ext cx="93011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1/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4" name="Oval 22"/>
          <p:cNvGrpSpPr>
            <a:grpSpLocks/>
          </p:cNvGrpSpPr>
          <p:nvPr/>
        </p:nvGrpSpPr>
        <p:grpSpPr bwMode="auto">
          <a:xfrm>
            <a:off x="5618700" y="4984444"/>
            <a:ext cx="810323" cy="814816"/>
            <a:chOff x="0" y="0"/>
            <a:chExt cx="603" cy="603"/>
          </a:xfrm>
        </p:grpSpPr>
        <p:pic>
          <p:nvPicPr>
            <p:cNvPr id="25" name="Oval 2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49" y="149"/>
              <a:ext cx="30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id-ID" altLang="id-ID">
                <a:solidFill>
                  <a:srgbClr val="FFFFFF"/>
                </a:solidFill>
              </a:endParaRPr>
            </a:p>
          </p:txBody>
        </p:sp>
      </p:grpSp>
      <p:sp>
        <p:nvSpPr>
          <p:cNvPr id="27" name="Line 4"/>
          <p:cNvSpPr>
            <a:spLocks noChangeShapeType="1"/>
          </p:cNvSpPr>
          <p:nvPr/>
        </p:nvSpPr>
        <p:spPr bwMode="auto">
          <a:xfrm flipV="1">
            <a:off x="1749677" y="2486693"/>
            <a:ext cx="71437" cy="1901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1801813" y="2476500"/>
            <a:ext cx="2178050" cy="2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H="1" flipV="1">
            <a:off x="4000500" y="2463800"/>
            <a:ext cx="0" cy="1933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4006850" y="4413250"/>
            <a:ext cx="2322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V="1">
            <a:off x="6327775" y="2498725"/>
            <a:ext cx="0" cy="1897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5"/>
          <p:cNvSpPr>
            <a:spLocks noChangeArrowheads="1"/>
          </p:cNvSpPr>
          <p:nvPr/>
        </p:nvSpPr>
        <p:spPr bwMode="auto">
          <a:xfrm>
            <a:off x="1608791" y="3577057"/>
            <a:ext cx="3159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5"/>
          <p:cNvSpPr>
            <a:spLocks noChangeArrowheads="1"/>
          </p:cNvSpPr>
          <p:nvPr/>
        </p:nvSpPr>
        <p:spPr bwMode="auto">
          <a:xfrm>
            <a:off x="1594872" y="5089525"/>
            <a:ext cx="582863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3            B. 4             C. 5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PQ:3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5"/>
          <p:cNvSpPr>
            <a:spLocks noChangeArrowheads="1"/>
          </p:cNvSpPr>
          <p:nvPr/>
        </p:nvSpPr>
        <p:spPr bwMode="auto">
          <a:xfrm>
            <a:off x="1570038" y="1636130"/>
            <a:ext cx="317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>
            <a:spLocks noChangeArrowheads="1"/>
          </p:cNvSpPr>
          <p:nvPr/>
        </p:nvSpPr>
        <p:spPr bwMode="auto">
          <a:xfrm>
            <a:off x="3876675" y="1560516"/>
            <a:ext cx="317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5"/>
          <p:cNvSpPr>
            <a:spLocks noChangeArrowheads="1"/>
          </p:cNvSpPr>
          <p:nvPr/>
        </p:nvSpPr>
        <p:spPr bwMode="auto">
          <a:xfrm>
            <a:off x="3863975" y="4028242"/>
            <a:ext cx="317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5"/>
          <p:cNvSpPr>
            <a:spLocks noChangeArrowheads="1"/>
          </p:cNvSpPr>
          <p:nvPr/>
        </p:nvSpPr>
        <p:spPr bwMode="auto">
          <a:xfrm>
            <a:off x="6153150" y="4080295"/>
            <a:ext cx="317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5"/>
          <p:cNvSpPr>
            <a:spLocks noChangeArrowheads="1"/>
          </p:cNvSpPr>
          <p:nvPr/>
        </p:nvSpPr>
        <p:spPr bwMode="auto">
          <a:xfrm>
            <a:off x="6173790" y="1695369"/>
            <a:ext cx="317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>
            <a:spLocks noChangeArrowheads="1"/>
          </p:cNvSpPr>
          <p:nvPr/>
        </p:nvSpPr>
        <p:spPr bwMode="auto">
          <a:xfrm>
            <a:off x="1670302" y="1679995"/>
            <a:ext cx="317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5"/>
          <p:cNvSpPr>
            <a:spLocks noChangeArrowheads="1"/>
          </p:cNvSpPr>
          <p:nvPr/>
        </p:nvSpPr>
        <p:spPr bwMode="auto">
          <a:xfrm>
            <a:off x="3856038" y="3589757"/>
            <a:ext cx="3175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5"/>
          <p:cNvSpPr>
            <a:spLocks noChangeArrowheads="1"/>
          </p:cNvSpPr>
          <p:nvPr/>
        </p:nvSpPr>
        <p:spPr bwMode="auto">
          <a:xfrm>
            <a:off x="6144962" y="3877595"/>
            <a:ext cx="383610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5"/>
          <p:cNvSpPr>
            <a:spLocks noChangeArrowheads="1"/>
          </p:cNvSpPr>
          <p:nvPr/>
        </p:nvSpPr>
        <p:spPr bwMode="auto">
          <a:xfrm>
            <a:off x="3831975" y="1687932"/>
            <a:ext cx="317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5"/>
          <p:cNvSpPr>
            <a:spLocks noChangeArrowheads="1"/>
          </p:cNvSpPr>
          <p:nvPr/>
        </p:nvSpPr>
        <p:spPr bwMode="auto">
          <a:xfrm>
            <a:off x="6176963" y="1679494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5"/>
          <p:cNvSpPr>
            <a:spLocks noChangeArrowheads="1"/>
          </p:cNvSpPr>
          <p:nvPr/>
        </p:nvSpPr>
        <p:spPr bwMode="auto">
          <a:xfrm>
            <a:off x="1587978" y="4007554"/>
            <a:ext cx="317500" cy="113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04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41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animBg="1" autoUpdateAnimBg="0"/>
      <p:bldP spid="4120" grpId="0" animBg="1" autoUpdateAnimBg="0"/>
      <p:bldP spid="4121" grpId="0" animBg="1" autoUpdateAnimBg="0"/>
      <p:bldP spid="4122" grpId="0" animBg="1" autoUpdateAnimBg="0"/>
      <p:bldP spid="4123" grpId="0" animBg="1" autoUpdateAnimBg="0"/>
      <p:bldP spid="412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PULSTA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1371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27"/>
          <p:cNvSpPr>
            <a:spLocks noChangeArrowheads="1"/>
          </p:cNvSpPr>
          <p:nvPr/>
        </p:nvSpPr>
        <p:spPr bwMode="auto">
          <a:xfrm>
            <a:off x="143933" y="58737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20" name="AutoShape 28"/>
          <p:cNvSpPr>
            <a:spLocks noChangeArrowheads="1"/>
          </p:cNvSpPr>
          <p:nvPr/>
        </p:nvSpPr>
        <p:spPr bwMode="auto">
          <a:xfrm>
            <a:off x="148167" y="58801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4121" name="AutoShape 29"/>
          <p:cNvSpPr>
            <a:spLocks noChangeArrowheads="1"/>
          </p:cNvSpPr>
          <p:nvPr/>
        </p:nvSpPr>
        <p:spPr bwMode="auto">
          <a:xfrm>
            <a:off x="154517" y="58642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4122" name="AutoShape 30"/>
          <p:cNvSpPr>
            <a:spLocks noChangeArrowheads="1"/>
          </p:cNvSpPr>
          <p:nvPr/>
        </p:nvSpPr>
        <p:spPr bwMode="auto">
          <a:xfrm>
            <a:off x="143933" y="5859463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4123" name="AutoShape 31"/>
          <p:cNvSpPr>
            <a:spLocks noChangeArrowheads="1"/>
          </p:cNvSpPr>
          <p:nvPr/>
        </p:nvSpPr>
        <p:spPr bwMode="auto">
          <a:xfrm>
            <a:off x="143933" y="58642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4124" name="AutoShape 32"/>
          <p:cNvSpPr>
            <a:spLocks noChangeArrowheads="1"/>
          </p:cNvSpPr>
          <p:nvPr/>
        </p:nvSpPr>
        <p:spPr bwMode="auto">
          <a:xfrm>
            <a:off x="131233" y="58547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-120650" y="528677"/>
            <a:ext cx="930116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2/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ABCDE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4" name="Oval 22"/>
          <p:cNvGrpSpPr>
            <a:grpSpLocks/>
          </p:cNvGrpSpPr>
          <p:nvPr/>
        </p:nvGrpSpPr>
        <p:grpSpPr bwMode="auto">
          <a:xfrm>
            <a:off x="2995724" y="4888188"/>
            <a:ext cx="810323" cy="814816"/>
            <a:chOff x="0" y="0"/>
            <a:chExt cx="603" cy="603"/>
          </a:xfrm>
        </p:grpSpPr>
        <p:pic>
          <p:nvPicPr>
            <p:cNvPr id="25" name="Oval 2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49" y="149"/>
              <a:ext cx="30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id-ID" altLang="id-ID">
                <a:solidFill>
                  <a:srgbClr val="FFFFFF"/>
                </a:solidFill>
              </a:endParaRPr>
            </a:p>
          </p:txBody>
        </p:sp>
      </p:grpSp>
      <p:sp>
        <p:nvSpPr>
          <p:cNvPr id="27" name="Line 4"/>
          <p:cNvSpPr>
            <a:spLocks noChangeShapeType="1"/>
          </p:cNvSpPr>
          <p:nvPr/>
        </p:nvSpPr>
        <p:spPr bwMode="auto">
          <a:xfrm flipV="1">
            <a:off x="577517" y="2486692"/>
            <a:ext cx="1243598" cy="18582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1801814" y="2476500"/>
            <a:ext cx="1723440" cy="17826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 flipV="1">
            <a:off x="3525571" y="2308052"/>
            <a:ext cx="1419392" cy="1936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5"/>
          <p:cNvSpPr>
            <a:spLocks noChangeArrowheads="1"/>
          </p:cNvSpPr>
          <p:nvPr/>
        </p:nvSpPr>
        <p:spPr bwMode="auto">
          <a:xfrm>
            <a:off x="425410" y="3528929"/>
            <a:ext cx="3159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5"/>
          <p:cNvSpPr>
            <a:spLocks noChangeArrowheads="1"/>
          </p:cNvSpPr>
          <p:nvPr/>
        </p:nvSpPr>
        <p:spPr bwMode="auto">
          <a:xfrm>
            <a:off x="2533367" y="4980663"/>
            <a:ext cx="6856139" cy="11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9cm           B. 8cm             C. 6cm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PQ:3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5"/>
          <p:cNvSpPr>
            <a:spLocks noChangeArrowheads="1"/>
          </p:cNvSpPr>
          <p:nvPr/>
        </p:nvSpPr>
        <p:spPr bwMode="auto">
          <a:xfrm>
            <a:off x="1618164" y="1684256"/>
            <a:ext cx="317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>
            <a:spLocks noChangeArrowheads="1"/>
          </p:cNvSpPr>
          <p:nvPr/>
        </p:nvSpPr>
        <p:spPr bwMode="auto">
          <a:xfrm>
            <a:off x="3370663" y="3852070"/>
            <a:ext cx="317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5"/>
          <p:cNvSpPr>
            <a:spLocks noChangeArrowheads="1"/>
          </p:cNvSpPr>
          <p:nvPr/>
        </p:nvSpPr>
        <p:spPr bwMode="auto">
          <a:xfrm>
            <a:off x="314535" y="3944019"/>
            <a:ext cx="317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5"/>
          <p:cNvSpPr>
            <a:spLocks noChangeArrowheads="1"/>
          </p:cNvSpPr>
          <p:nvPr/>
        </p:nvSpPr>
        <p:spPr bwMode="auto">
          <a:xfrm>
            <a:off x="4769470" y="1409196"/>
            <a:ext cx="317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5"/>
          <p:cNvSpPr>
            <a:spLocks noChangeArrowheads="1"/>
          </p:cNvSpPr>
          <p:nvPr/>
        </p:nvSpPr>
        <p:spPr bwMode="auto">
          <a:xfrm>
            <a:off x="8688476" y="1719431"/>
            <a:ext cx="317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5"/>
          <p:cNvSpPr>
            <a:spLocks noChangeArrowheads="1"/>
          </p:cNvSpPr>
          <p:nvPr/>
        </p:nvSpPr>
        <p:spPr bwMode="auto">
          <a:xfrm>
            <a:off x="1670302" y="1679995"/>
            <a:ext cx="317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5"/>
          <p:cNvSpPr>
            <a:spLocks noChangeArrowheads="1"/>
          </p:cNvSpPr>
          <p:nvPr/>
        </p:nvSpPr>
        <p:spPr bwMode="auto">
          <a:xfrm>
            <a:off x="3350695" y="3409278"/>
            <a:ext cx="3175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5"/>
          <p:cNvSpPr>
            <a:spLocks noChangeArrowheads="1"/>
          </p:cNvSpPr>
          <p:nvPr/>
        </p:nvSpPr>
        <p:spPr bwMode="auto">
          <a:xfrm>
            <a:off x="4806567" y="1483389"/>
            <a:ext cx="317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5"/>
          <p:cNvSpPr>
            <a:spLocks noChangeArrowheads="1"/>
          </p:cNvSpPr>
          <p:nvPr/>
        </p:nvSpPr>
        <p:spPr bwMode="auto">
          <a:xfrm>
            <a:off x="8402885" y="1486981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>
            <a:stCxn id="30" idx="1"/>
          </p:cNvCxnSpPr>
          <p:nvPr/>
        </p:nvCxnSpPr>
        <p:spPr>
          <a:xfrm>
            <a:off x="4944963" y="2308052"/>
            <a:ext cx="36576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 Box 5"/>
          <p:cNvSpPr>
            <a:spLocks noChangeArrowheads="1"/>
          </p:cNvSpPr>
          <p:nvPr/>
        </p:nvSpPr>
        <p:spPr bwMode="auto">
          <a:xfrm rot="18207734">
            <a:off x="214677" y="3243604"/>
            <a:ext cx="1044799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5"/>
          <p:cNvSpPr>
            <a:spLocks noChangeArrowheads="1"/>
          </p:cNvSpPr>
          <p:nvPr/>
        </p:nvSpPr>
        <p:spPr bwMode="auto">
          <a:xfrm rot="2692110">
            <a:off x="2256101" y="2758308"/>
            <a:ext cx="1044799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5"/>
          <p:cNvSpPr>
            <a:spLocks noChangeArrowheads="1"/>
          </p:cNvSpPr>
          <p:nvPr/>
        </p:nvSpPr>
        <p:spPr bwMode="auto">
          <a:xfrm rot="18415481">
            <a:off x="3864673" y="2992959"/>
            <a:ext cx="1044799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5"/>
          <p:cNvSpPr>
            <a:spLocks noChangeArrowheads="1"/>
          </p:cNvSpPr>
          <p:nvPr/>
        </p:nvSpPr>
        <p:spPr bwMode="auto">
          <a:xfrm>
            <a:off x="6266757" y="1703492"/>
            <a:ext cx="1044799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3cm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184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41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animBg="1" autoUpdateAnimBg="0"/>
      <p:bldP spid="4120" grpId="0" animBg="1" autoUpdateAnimBg="0"/>
      <p:bldP spid="4121" grpId="0" animBg="1" autoUpdateAnimBg="0"/>
      <p:bldP spid="4122" grpId="0" animBg="1" autoUpdateAnimBg="0"/>
      <p:bldP spid="4123" grpId="0" animBg="1" autoUpdateAnimBg="0"/>
      <p:bldP spid="4124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PULSTA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1371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27"/>
          <p:cNvSpPr>
            <a:spLocks noChangeArrowheads="1"/>
          </p:cNvSpPr>
          <p:nvPr/>
        </p:nvSpPr>
        <p:spPr bwMode="auto">
          <a:xfrm>
            <a:off x="143933" y="58737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20" name="AutoShape 28"/>
          <p:cNvSpPr>
            <a:spLocks noChangeArrowheads="1"/>
          </p:cNvSpPr>
          <p:nvPr/>
        </p:nvSpPr>
        <p:spPr bwMode="auto">
          <a:xfrm>
            <a:off x="148167" y="58801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4121" name="AutoShape 29"/>
          <p:cNvSpPr>
            <a:spLocks noChangeArrowheads="1"/>
          </p:cNvSpPr>
          <p:nvPr/>
        </p:nvSpPr>
        <p:spPr bwMode="auto">
          <a:xfrm>
            <a:off x="154517" y="58642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4122" name="AutoShape 30"/>
          <p:cNvSpPr>
            <a:spLocks noChangeArrowheads="1"/>
          </p:cNvSpPr>
          <p:nvPr/>
        </p:nvSpPr>
        <p:spPr bwMode="auto">
          <a:xfrm>
            <a:off x="143933" y="5859463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4123" name="AutoShape 31"/>
          <p:cNvSpPr>
            <a:spLocks noChangeArrowheads="1"/>
          </p:cNvSpPr>
          <p:nvPr/>
        </p:nvSpPr>
        <p:spPr bwMode="auto">
          <a:xfrm>
            <a:off x="143933" y="58642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4124" name="AutoShape 32"/>
          <p:cNvSpPr>
            <a:spLocks noChangeArrowheads="1"/>
          </p:cNvSpPr>
          <p:nvPr/>
        </p:nvSpPr>
        <p:spPr bwMode="auto">
          <a:xfrm>
            <a:off x="131233" y="58547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d-ID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24534" y="312972"/>
            <a:ext cx="9301163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3/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1          B. 2           C. 3</a:t>
            </a:r>
          </a:p>
        </p:txBody>
      </p:sp>
      <p:grpSp>
        <p:nvGrpSpPr>
          <p:cNvPr id="24" name="Oval 22"/>
          <p:cNvGrpSpPr>
            <a:grpSpLocks/>
          </p:cNvGrpSpPr>
          <p:nvPr/>
        </p:nvGrpSpPr>
        <p:grpSpPr bwMode="auto">
          <a:xfrm>
            <a:off x="4295180" y="1795964"/>
            <a:ext cx="810323" cy="814816"/>
            <a:chOff x="0" y="0"/>
            <a:chExt cx="603" cy="603"/>
          </a:xfrm>
        </p:grpSpPr>
        <p:pic>
          <p:nvPicPr>
            <p:cNvPr id="25" name="Oval 2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3" cy="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149" y="149"/>
              <a:ext cx="305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id-ID" altLang="id-ID">
                <a:solidFill>
                  <a:srgbClr val="FFFFFF"/>
                </a:solidFill>
              </a:endParaRPr>
            </a:p>
          </p:txBody>
        </p:sp>
      </p:grpSp>
      <p:sp>
        <p:nvSpPr>
          <p:cNvPr id="44" name="Line 5"/>
          <p:cNvSpPr>
            <a:spLocks noChangeShapeType="1"/>
          </p:cNvSpPr>
          <p:nvPr/>
        </p:nvSpPr>
        <p:spPr bwMode="auto">
          <a:xfrm flipV="1">
            <a:off x="2665413" y="3460813"/>
            <a:ext cx="596900" cy="198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3262313" y="3473513"/>
            <a:ext cx="2343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>
            <a:off x="5548313" y="3452875"/>
            <a:ext cx="1250950" cy="1947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 flipV="1">
            <a:off x="2703513" y="5402325"/>
            <a:ext cx="4114800" cy="2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5"/>
          <p:cNvSpPr>
            <a:spLocks noChangeArrowheads="1"/>
          </p:cNvSpPr>
          <p:nvPr/>
        </p:nvSpPr>
        <p:spPr bwMode="auto">
          <a:xfrm>
            <a:off x="5395913" y="29893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5"/>
          <p:cNvSpPr>
            <a:spLocks noChangeArrowheads="1"/>
          </p:cNvSpPr>
          <p:nvPr/>
        </p:nvSpPr>
        <p:spPr bwMode="auto">
          <a:xfrm>
            <a:off x="2951163" y="30020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5"/>
          <p:cNvSpPr>
            <a:spLocks noChangeArrowheads="1"/>
          </p:cNvSpPr>
          <p:nvPr/>
        </p:nvSpPr>
        <p:spPr bwMode="auto">
          <a:xfrm>
            <a:off x="2195513" y="5197538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5"/>
          <p:cNvSpPr>
            <a:spLocks noChangeArrowheads="1"/>
          </p:cNvSpPr>
          <p:nvPr/>
        </p:nvSpPr>
        <p:spPr bwMode="auto">
          <a:xfrm>
            <a:off x="6764338" y="516420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Line 35"/>
          <p:cNvSpPr>
            <a:spLocks noChangeShapeType="1"/>
          </p:cNvSpPr>
          <p:nvPr/>
        </p:nvSpPr>
        <p:spPr bwMode="auto">
          <a:xfrm>
            <a:off x="3272757" y="3447861"/>
            <a:ext cx="457200" cy="200818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Text Box 5"/>
          <p:cNvSpPr>
            <a:spLocks noChangeArrowheads="1"/>
          </p:cNvSpPr>
          <p:nvPr/>
        </p:nvSpPr>
        <p:spPr bwMode="auto">
          <a:xfrm>
            <a:off x="3104232" y="2534801"/>
            <a:ext cx="3175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5"/>
          <p:cNvSpPr>
            <a:spLocks noChangeArrowheads="1"/>
          </p:cNvSpPr>
          <p:nvPr/>
        </p:nvSpPr>
        <p:spPr bwMode="auto">
          <a:xfrm>
            <a:off x="5395914" y="2518676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5"/>
          <p:cNvSpPr>
            <a:spLocks noChangeArrowheads="1"/>
          </p:cNvSpPr>
          <p:nvPr/>
        </p:nvSpPr>
        <p:spPr bwMode="auto">
          <a:xfrm>
            <a:off x="6622131" y="4594958"/>
            <a:ext cx="31432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5"/>
          <p:cNvSpPr>
            <a:spLocks noChangeArrowheads="1"/>
          </p:cNvSpPr>
          <p:nvPr/>
        </p:nvSpPr>
        <p:spPr bwMode="auto">
          <a:xfrm>
            <a:off x="2518696" y="4458600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5"/>
          <p:cNvSpPr>
            <a:spLocks noChangeArrowheads="1"/>
          </p:cNvSpPr>
          <p:nvPr/>
        </p:nvSpPr>
        <p:spPr bwMode="auto">
          <a:xfrm>
            <a:off x="3570539" y="4469964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5"/>
          <p:cNvSpPr>
            <a:spLocks noChangeArrowheads="1"/>
          </p:cNvSpPr>
          <p:nvPr/>
        </p:nvSpPr>
        <p:spPr bwMode="auto">
          <a:xfrm>
            <a:off x="3418761" y="5410098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370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41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animBg="1" autoUpdateAnimBg="0"/>
      <p:bldP spid="4120" grpId="0" animBg="1" autoUpdateAnimBg="0"/>
      <p:bldP spid="4121" grpId="0" animBg="1" autoUpdateAnimBg="0"/>
      <p:bldP spid="4122" grpId="0" animBg="1" autoUpdateAnimBg="0"/>
      <p:bldP spid="4123" grpId="0" animBg="1" autoUpdateAnimBg="0"/>
      <p:bldP spid="412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>
            <a:spLocks noChangeArrowheads="1"/>
          </p:cNvSpPr>
          <p:nvPr/>
        </p:nvSpPr>
        <p:spPr bwMode="auto">
          <a:xfrm>
            <a:off x="633413" y="652463"/>
            <a:ext cx="2439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363" name="Text Box 5"/>
          <p:cNvSpPr>
            <a:spLocks noChangeArrowheads="1"/>
          </p:cNvSpPr>
          <p:nvPr/>
        </p:nvSpPr>
        <p:spPr bwMode="auto">
          <a:xfrm>
            <a:off x="2271713" y="650875"/>
            <a:ext cx="848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32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J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8458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g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248400"/>
            <a:ext cx="689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smalborg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46875"/>
            <a:ext cx="92614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smalborg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614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smalborg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02488" y="3367087"/>
            <a:ext cx="6858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smalborg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843087" y="3367087"/>
            <a:ext cx="6858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bfd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38125"/>
            <a:ext cx="8763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38520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363"/>
            <a:ext cx="9144000" cy="71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1509713"/>
            <a:ext cx="794226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995363"/>
            <a:ext cx="19113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906463"/>
            <a:ext cx="1484313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4216400"/>
            <a:ext cx="6151562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3" name="组合 10"/>
          <p:cNvGrpSpPr>
            <a:grpSpLocks/>
          </p:cNvGrpSpPr>
          <p:nvPr/>
        </p:nvGrpSpPr>
        <p:grpSpPr bwMode="auto">
          <a:xfrm rot="6329695" flipH="1">
            <a:off x="7885906" y="2920207"/>
            <a:ext cx="1268413" cy="863600"/>
            <a:chOff x="9015984" y="2528554"/>
            <a:chExt cx="2157344" cy="1473489"/>
          </a:xfrm>
        </p:grpSpPr>
        <p:sp>
          <p:nvSpPr>
            <p:cNvPr id="29705" name="Freeform 166"/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7 w 143"/>
                <a:gd name="T1" fmla="*/ 2147483647 h 90"/>
                <a:gd name="T2" fmla="*/ 2147483647 w 143"/>
                <a:gd name="T3" fmla="*/ 2147483647 h 90"/>
                <a:gd name="T4" fmla="*/ 2147483647 w 143"/>
                <a:gd name="T5" fmla="*/ 2147483647 h 90"/>
                <a:gd name="T6" fmla="*/ 2147483647 w 143"/>
                <a:gd name="T7" fmla="*/ 0 h 90"/>
                <a:gd name="T8" fmla="*/ 0 w 143"/>
                <a:gd name="T9" fmla="*/ 2147483647 h 90"/>
                <a:gd name="T10" fmla="*/ 2147483647 w 143"/>
                <a:gd name="T11" fmla="*/ 21474836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90"/>
                <a:gd name="T20" fmla="*/ 143 w 143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06" name="Freeform 167"/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7 w 164"/>
                <a:gd name="T1" fmla="*/ 2147483647 h 135"/>
                <a:gd name="T2" fmla="*/ 2147483647 w 164"/>
                <a:gd name="T3" fmla="*/ 0 h 135"/>
                <a:gd name="T4" fmla="*/ 2147483647 w 164"/>
                <a:gd name="T5" fmla="*/ 2147483647 h 135"/>
                <a:gd name="T6" fmla="*/ 2147483647 w 164"/>
                <a:gd name="T7" fmla="*/ 2147483647 h 135"/>
                <a:gd name="T8" fmla="*/ 2147483647 w 164"/>
                <a:gd name="T9" fmla="*/ 2147483647 h 135"/>
                <a:gd name="T10" fmla="*/ 2147483647 w 164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"/>
                <a:gd name="T19" fmla="*/ 0 h 135"/>
                <a:gd name="T20" fmla="*/ 164 w 164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07" name="Freeform 168"/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7 w 194"/>
                <a:gd name="T1" fmla="*/ 0 h 113"/>
                <a:gd name="T2" fmla="*/ 0 w 194"/>
                <a:gd name="T3" fmla="*/ 2147483647 h 113"/>
                <a:gd name="T4" fmla="*/ 2147483647 w 194"/>
                <a:gd name="T5" fmla="*/ 2147483647 h 113"/>
                <a:gd name="T6" fmla="*/ 2147483647 w 194"/>
                <a:gd name="T7" fmla="*/ 2147483647 h 113"/>
                <a:gd name="T8" fmla="*/ 2147483647 w 194"/>
                <a:gd name="T9" fmla="*/ 2147483647 h 113"/>
                <a:gd name="T10" fmla="*/ 2147483647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4"/>
                <a:gd name="T19" fmla="*/ 0 h 113"/>
                <a:gd name="T20" fmla="*/ 194 w 194"/>
                <a:gd name="T21" fmla="*/ 113 h 1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08" name="Freeform 169"/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7 w 171"/>
                <a:gd name="T1" fmla="*/ 2147483647 h 137"/>
                <a:gd name="T2" fmla="*/ 2147483647 w 171"/>
                <a:gd name="T3" fmla="*/ 2147483647 h 137"/>
                <a:gd name="T4" fmla="*/ 2147483647 w 171"/>
                <a:gd name="T5" fmla="*/ 2147483647 h 137"/>
                <a:gd name="T6" fmla="*/ 2147483647 w 171"/>
                <a:gd name="T7" fmla="*/ 2147483647 h 137"/>
                <a:gd name="T8" fmla="*/ 2147483647 w 171"/>
                <a:gd name="T9" fmla="*/ 2147483647 h 137"/>
                <a:gd name="T10" fmla="*/ 2147483647 w 171"/>
                <a:gd name="T11" fmla="*/ 2147483647 h 137"/>
                <a:gd name="T12" fmla="*/ 2147483647 w 171"/>
                <a:gd name="T13" fmla="*/ 2147483647 h 137"/>
                <a:gd name="T14" fmla="*/ 2147483647 w 171"/>
                <a:gd name="T15" fmla="*/ 2147483647 h 137"/>
                <a:gd name="T16" fmla="*/ 2147483647 w 171"/>
                <a:gd name="T17" fmla="*/ 2147483647 h 137"/>
                <a:gd name="T18" fmla="*/ 2147483647 w 171"/>
                <a:gd name="T19" fmla="*/ 2147483647 h 137"/>
                <a:gd name="T20" fmla="*/ 0 w 171"/>
                <a:gd name="T21" fmla="*/ 2147483647 h 137"/>
                <a:gd name="T22" fmla="*/ 2147483647 w 171"/>
                <a:gd name="T23" fmla="*/ 2147483647 h 137"/>
                <a:gd name="T24" fmla="*/ 2147483647 w 171"/>
                <a:gd name="T25" fmla="*/ 2147483647 h 137"/>
                <a:gd name="T26" fmla="*/ 2147483647 w 171"/>
                <a:gd name="T27" fmla="*/ 2147483647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1"/>
                <a:gd name="T43" fmla="*/ 0 h 137"/>
                <a:gd name="T44" fmla="*/ 171 w 171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09" name="Freeform 170"/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7 w 46"/>
                <a:gd name="T1" fmla="*/ 0 h 38"/>
                <a:gd name="T2" fmla="*/ 0 w 46"/>
                <a:gd name="T3" fmla="*/ 2147483647 h 38"/>
                <a:gd name="T4" fmla="*/ 2147483647 w 46"/>
                <a:gd name="T5" fmla="*/ 2147483647 h 38"/>
                <a:gd name="T6" fmla="*/ 2147483647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38"/>
                <a:gd name="T14" fmla="*/ 46 w 46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10" name="Freeform 175"/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7 w 211"/>
                <a:gd name="T1" fmla="*/ 0 h 153"/>
                <a:gd name="T2" fmla="*/ 2147483647 w 211"/>
                <a:gd name="T3" fmla="*/ 0 h 153"/>
                <a:gd name="T4" fmla="*/ 2147483647 w 211"/>
                <a:gd name="T5" fmla="*/ 2147483647 h 153"/>
                <a:gd name="T6" fmla="*/ 2147483647 w 211"/>
                <a:gd name="T7" fmla="*/ 2147483647 h 153"/>
                <a:gd name="T8" fmla="*/ 2147483647 w 211"/>
                <a:gd name="T9" fmla="*/ 2147483647 h 153"/>
                <a:gd name="T10" fmla="*/ 2147483647 w 211"/>
                <a:gd name="T11" fmla="*/ 2147483647 h 153"/>
                <a:gd name="T12" fmla="*/ 2147483647 w 211"/>
                <a:gd name="T13" fmla="*/ 2147483647 h 153"/>
                <a:gd name="T14" fmla="*/ 2147483647 w 211"/>
                <a:gd name="T15" fmla="*/ 2147483647 h 153"/>
                <a:gd name="T16" fmla="*/ 0 w 211"/>
                <a:gd name="T17" fmla="*/ 2147483647 h 153"/>
                <a:gd name="T18" fmla="*/ 2147483647 w 211"/>
                <a:gd name="T19" fmla="*/ 2147483647 h 153"/>
                <a:gd name="T20" fmla="*/ 2147483647 w 211"/>
                <a:gd name="T21" fmla="*/ 2147483647 h 153"/>
                <a:gd name="T22" fmla="*/ 2147483647 w 211"/>
                <a:gd name="T23" fmla="*/ 2147483647 h 153"/>
                <a:gd name="T24" fmla="*/ 2147483647 w 211"/>
                <a:gd name="T25" fmla="*/ 2147483647 h 153"/>
                <a:gd name="T26" fmla="*/ 2147483647 w 211"/>
                <a:gd name="T27" fmla="*/ 0 h 153"/>
                <a:gd name="T28" fmla="*/ 2147483647 w 211"/>
                <a:gd name="T29" fmla="*/ 0 h 153"/>
                <a:gd name="T30" fmla="*/ 2147483647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1"/>
                <a:gd name="T49" fmla="*/ 0 h 153"/>
                <a:gd name="T50" fmla="*/ 211 w 211"/>
                <a:gd name="T51" fmla="*/ 153 h 1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11" name="Freeform 176"/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7 w 51"/>
                <a:gd name="T1" fmla="*/ 0 h 68"/>
                <a:gd name="T2" fmla="*/ 2147483647 w 51"/>
                <a:gd name="T3" fmla="*/ 0 h 68"/>
                <a:gd name="T4" fmla="*/ 0 w 51"/>
                <a:gd name="T5" fmla="*/ 2147483647 h 68"/>
                <a:gd name="T6" fmla="*/ 0 w 51"/>
                <a:gd name="T7" fmla="*/ 2147483647 h 68"/>
                <a:gd name="T8" fmla="*/ 2147483647 w 51"/>
                <a:gd name="T9" fmla="*/ 2147483647 h 68"/>
                <a:gd name="T10" fmla="*/ 2147483647 w 51"/>
                <a:gd name="T11" fmla="*/ 2147483647 h 68"/>
                <a:gd name="T12" fmla="*/ 2147483647 w 51"/>
                <a:gd name="T13" fmla="*/ 2147483647 h 68"/>
                <a:gd name="T14" fmla="*/ 2147483647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"/>
                <a:gd name="T25" fmla="*/ 0 h 68"/>
                <a:gd name="T26" fmla="*/ 51 w 51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12" name="Freeform 177"/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7 w 27"/>
                <a:gd name="T1" fmla="*/ 0 h 43"/>
                <a:gd name="T2" fmla="*/ 2147483647 w 27"/>
                <a:gd name="T3" fmla="*/ 0 h 43"/>
                <a:gd name="T4" fmla="*/ 0 w 27"/>
                <a:gd name="T5" fmla="*/ 2147483647 h 43"/>
                <a:gd name="T6" fmla="*/ 2147483647 w 27"/>
                <a:gd name="T7" fmla="*/ 2147483647 h 43"/>
                <a:gd name="T8" fmla="*/ 2147483647 w 27"/>
                <a:gd name="T9" fmla="*/ 2147483647 h 43"/>
                <a:gd name="T10" fmla="*/ 2147483647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43"/>
                <a:gd name="T20" fmla="*/ 27 w 27"/>
                <a:gd name="T21" fmla="*/ 43 h 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13" name="Freeform 178"/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7 w 154"/>
                <a:gd name="T1" fmla="*/ 0 h 58"/>
                <a:gd name="T2" fmla="*/ 2147483647 w 154"/>
                <a:gd name="T3" fmla="*/ 0 h 58"/>
                <a:gd name="T4" fmla="*/ 2147483647 w 154"/>
                <a:gd name="T5" fmla="*/ 2147483647 h 58"/>
                <a:gd name="T6" fmla="*/ 2147483647 w 154"/>
                <a:gd name="T7" fmla="*/ 2147483647 h 58"/>
                <a:gd name="T8" fmla="*/ 2147483647 w 154"/>
                <a:gd name="T9" fmla="*/ 2147483647 h 58"/>
                <a:gd name="T10" fmla="*/ 0 w 154"/>
                <a:gd name="T11" fmla="*/ 2147483647 h 58"/>
                <a:gd name="T12" fmla="*/ 2147483647 w 154"/>
                <a:gd name="T13" fmla="*/ 2147483647 h 58"/>
                <a:gd name="T14" fmla="*/ 2147483647 w 154"/>
                <a:gd name="T15" fmla="*/ 2147483647 h 58"/>
                <a:gd name="T16" fmla="*/ 2147483647 w 154"/>
                <a:gd name="T17" fmla="*/ 2147483647 h 58"/>
                <a:gd name="T18" fmla="*/ 2147483647 w 154"/>
                <a:gd name="T19" fmla="*/ 2147483647 h 58"/>
                <a:gd name="T20" fmla="*/ 2147483647 w 154"/>
                <a:gd name="T21" fmla="*/ 2147483647 h 58"/>
                <a:gd name="T22" fmla="*/ 2147483647 w 154"/>
                <a:gd name="T23" fmla="*/ 2147483647 h 58"/>
                <a:gd name="T24" fmla="*/ 2147483647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4"/>
                <a:gd name="T40" fmla="*/ 0 h 58"/>
                <a:gd name="T41" fmla="*/ 154 w 154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9714" name="Freeform 179"/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7 w 52"/>
                <a:gd name="T1" fmla="*/ 0 h 19"/>
                <a:gd name="T2" fmla="*/ 2147483647 w 52"/>
                <a:gd name="T3" fmla="*/ 0 h 19"/>
                <a:gd name="T4" fmla="*/ 2147483647 w 52"/>
                <a:gd name="T5" fmla="*/ 0 h 19"/>
                <a:gd name="T6" fmla="*/ 2147483647 w 52"/>
                <a:gd name="T7" fmla="*/ 2147483647 h 19"/>
                <a:gd name="T8" fmla="*/ 0 w 52"/>
                <a:gd name="T9" fmla="*/ 2147483647 h 19"/>
                <a:gd name="T10" fmla="*/ 2147483647 w 52"/>
                <a:gd name="T11" fmla="*/ 2147483647 h 19"/>
                <a:gd name="T12" fmla="*/ 2147483647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19"/>
                <a:gd name="T23" fmla="*/ 52 w 52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</p:grp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3433763" y="2598738"/>
            <a:ext cx="46926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sz="6700" b="1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</a:p>
        </p:txBody>
      </p:sp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171700" cy="9604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28600"/>
            <a:ext cx="662305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1408113"/>
            <a:ext cx="57213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046163" y="2484438"/>
            <a:ext cx="2198687" cy="1108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C65885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dk1"/>
                </a:solidFill>
                <a:latin typeface="+mn-lt"/>
              </a:rPr>
              <a:t>Đường gấp khúc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3257550" y="3038475"/>
            <a:ext cx="974725" cy="339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3257550" y="3038475"/>
            <a:ext cx="2465388" cy="52228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1046163" y="4837113"/>
            <a:ext cx="2198687" cy="11064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C65885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dk1"/>
                </a:solidFill>
                <a:latin typeface="+mn-lt"/>
              </a:rPr>
              <a:t>Hình tứ giác</a:t>
            </a: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3257550" y="2830513"/>
            <a:ext cx="4341813" cy="2560637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3257550" y="5391150"/>
            <a:ext cx="831850" cy="62388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bldLvl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>
            <a:spLocks noChangeArrowheads="1"/>
          </p:cNvSpPr>
          <p:nvPr/>
        </p:nvSpPr>
        <p:spPr bwMode="auto">
          <a:xfrm>
            <a:off x="830263" y="784225"/>
            <a:ext cx="333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Text Box 5"/>
          <p:cNvSpPr>
            <a:spLocks noChangeArrowheads="1"/>
          </p:cNvSpPr>
          <p:nvPr/>
        </p:nvSpPr>
        <p:spPr bwMode="auto">
          <a:xfrm>
            <a:off x="754063" y="461963"/>
            <a:ext cx="53054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60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Khởi động:</a:t>
            </a:r>
          </a:p>
        </p:txBody>
      </p:sp>
      <p:sp>
        <p:nvSpPr>
          <p:cNvPr id="12292" name="Text Box 5"/>
          <p:cNvSpPr>
            <a:spLocks noChangeArrowheads="1"/>
          </p:cNvSpPr>
          <p:nvPr/>
        </p:nvSpPr>
        <p:spPr bwMode="auto">
          <a:xfrm>
            <a:off x="-703263" y="1949450"/>
            <a:ext cx="120253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 1)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2665413" y="4062413"/>
            <a:ext cx="596900" cy="198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5548313" y="4054475"/>
            <a:ext cx="1250950" cy="1947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Text Box 5"/>
          <p:cNvSpPr>
            <a:spLocks noChangeArrowheads="1"/>
          </p:cNvSpPr>
          <p:nvPr/>
        </p:nvSpPr>
        <p:spPr bwMode="auto">
          <a:xfrm>
            <a:off x="3116263" y="3124369"/>
            <a:ext cx="3175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8" name="Text Box 5"/>
          <p:cNvSpPr>
            <a:spLocks noChangeArrowheads="1"/>
          </p:cNvSpPr>
          <p:nvPr/>
        </p:nvSpPr>
        <p:spPr bwMode="auto">
          <a:xfrm>
            <a:off x="5395913" y="3132307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9" name="Text Box 5"/>
          <p:cNvSpPr>
            <a:spLocks noChangeArrowheads="1"/>
          </p:cNvSpPr>
          <p:nvPr/>
        </p:nvSpPr>
        <p:spPr bwMode="auto">
          <a:xfrm>
            <a:off x="6634163" y="5196558"/>
            <a:ext cx="31432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0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1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2" name="Text Box 5"/>
          <p:cNvSpPr>
            <a:spLocks noChangeArrowheads="1"/>
          </p:cNvSpPr>
          <p:nvPr/>
        </p:nvSpPr>
        <p:spPr bwMode="auto">
          <a:xfrm>
            <a:off x="6764338" y="576580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3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4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6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7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8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9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0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1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2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3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4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5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6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7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8" name="Text Box 5"/>
          <p:cNvSpPr>
            <a:spLocks noChangeArrowheads="1"/>
          </p:cNvSpPr>
          <p:nvPr/>
        </p:nvSpPr>
        <p:spPr bwMode="auto">
          <a:xfrm>
            <a:off x="5395913" y="359092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19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20" name="Text Box 5"/>
          <p:cNvSpPr>
            <a:spLocks noChangeArrowheads="1"/>
          </p:cNvSpPr>
          <p:nvPr/>
        </p:nvSpPr>
        <p:spPr bwMode="auto">
          <a:xfrm>
            <a:off x="2195513" y="5799138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21" name="Text Box 5"/>
          <p:cNvSpPr>
            <a:spLocks noChangeArrowheads="1"/>
          </p:cNvSpPr>
          <p:nvPr/>
        </p:nvSpPr>
        <p:spPr bwMode="auto">
          <a:xfrm>
            <a:off x="6764338" y="576580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22" name="Text Box 5"/>
          <p:cNvSpPr>
            <a:spLocks noChangeArrowheads="1"/>
          </p:cNvSpPr>
          <p:nvPr/>
        </p:nvSpPr>
        <p:spPr bwMode="auto">
          <a:xfrm>
            <a:off x="2506663" y="5096295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586413"/>
          </a:xfr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008063" y="5611813"/>
            <a:ext cx="2108200" cy="750887"/>
          </a:xfrm>
          <a:prstGeom prst="roundRect">
            <a:avLst>
              <a:gd name="adj" fmla="val 16667"/>
            </a:avLst>
          </a:prstGeom>
          <a:solidFill>
            <a:srgbClr val="227459"/>
          </a:solidFill>
          <a:ln w="25400" algn="ctr">
            <a:solidFill>
              <a:srgbClr val="B15354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lt1"/>
                </a:solidFill>
                <a:latin typeface="+mn-lt"/>
              </a:rPr>
              <a:t>1 hình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497513" y="5656263"/>
            <a:ext cx="2109787" cy="749300"/>
          </a:xfrm>
          <a:prstGeom prst="roundRect">
            <a:avLst>
              <a:gd name="adj" fmla="val 16667"/>
            </a:avLst>
          </a:prstGeom>
          <a:solidFill>
            <a:srgbClr val="227459"/>
          </a:solidFill>
          <a:ln w="25400" algn="ctr">
            <a:solidFill>
              <a:srgbClr val="B15354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lt1"/>
                </a:solidFill>
                <a:latin typeface="+mn-lt"/>
              </a:rPr>
              <a:t>3 hình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639300" y="5551488"/>
            <a:ext cx="2109788" cy="752475"/>
          </a:xfrm>
          <a:prstGeom prst="roundRect">
            <a:avLst>
              <a:gd name="adj" fmla="val 16667"/>
            </a:avLst>
          </a:prstGeom>
          <a:solidFill>
            <a:srgbClr val="227459"/>
          </a:solidFill>
          <a:ln w="25400" algn="ctr">
            <a:solidFill>
              <a:srgbClr val="B15354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lt1"/>
                </a:solidFill>
                <a:latin typeface="+mn-lt"/>
              </a:rPr>
              <a:t>2 hình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0"/>
            <a:ext cx="9258300" cy="436721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546600"/>
            <a:ext cx="69564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497763" y="4475163"/>
            <a:ext cx="4552950" cy="21304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C65885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dk1"/>
                </a:solidFill>
                <a:latin typeface="+mn-lt"/>
              </a:rPr>
              <a:t>a.Đường chạy: AB, CDEG, HIK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dk1"/>
                </a:solidFill>
                <a:latin typeface="+mn-lt"/>
              </a:rPr>
              <a:t>b. Bạn nam và nữ chạy theo đường gấp khúc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dk1"/>
                </a:solidFill>
                <a:latin typeface="+mn-lt"/>
              </a:rPr>
              <a:t>c. Đường chạy của bạn nữ gồm 2 đoạn thẳng, đường chạy của bạn nam gồm 3 đoạn thẳng.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42913"/>
            <a:ext cx="10174287" cy="4064000"/>
          </a:xfrm>
        </p:spPr>
      </p:pic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912813" y="4786313"/>
            <a:ext cx="9747250" cy="1562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C65885"/>
            </a:solidFill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dk1"/>
                </a:solidFill>
                <a:latin typeface="+mn-lt"/>
              </a:rPr>
              <a:t>a. Độ dài đường gấp khúc ABC là: 3 + 6 = 9 (cm)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dk1"/>
                </a:solidFill>
                <a:latin typeface="+mn-lt"/>
              </a:rPr>
              <a:t>b. Độ dài đường gấp khúc MNPQ là: 4 + 4 + 4 = 12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176338"/>
            <a:ext cx="9471025" cy="3952875"/>
          </a:xfrm>
        </p:spPr>
      </p:pic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15113" y="1782763"/>
            <a:ext cx="3689350" cy="3182937"/>
          </a:xfrm>
          <a:prstGeom prst="ellipse">
            <a:avLst/>
          </a:prstGeom>
          <a:noFill/>
          <a:ln w="25400" algn="ctr">
            <a:solidFill>
              <a:srgbClr val="C658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8" rIns="91436" bIns="45718" anchor="ctr"/>
          <a:lstStyle/>
          <a:p>
            <a:pPr algn="ctr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9616" y="166200"/>
            <a:ext cx="745594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>
            <a:spLocks noChangeArrowheads="1"/>
          </p:cNvSpPr>
          <p:nvPr/>
        </p:nvSpPr>
        <p:spPr bwMode="auto">
          <a:xfrm>
            <a:off x="830263" y="784225"/>
            <a:ext cx="333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Text Box 5"/>
          <p:cNvSpPr>
            <a:spLocks noChangeArrowheads="1"/>
          </p:cNvSpPr>
          <p:nvPr/>
        </p:nvSpPr>
        <p:spPr bwMode="auto">
          <a:xfrm>
            <a:off x="754063" y="461963"/>
            <a:ext cx="53054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60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Khởi động:</a:t>
            </a:r>
          </a:p>
        </p:txBody>
      </p:sp>
      <p:sp>
        <p:nvSpPr>
          <p:cNvPr id="13316" name="Text Box 5"/>
          <p:cNvSpPr>
            <a:spLocks noChangeArrowheads="1"/>
          </p:cNvSpPr>
          <p:nvPr/>
        </p:nvSpPr>
        <p:spPr bwMode="auto">
          <a:xfrm>
            <a:off x="-703263" y="1949450"/>
            <a:ext cx="120253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     2)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60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3262313" y="4075113"/>
            <a:ext cx="1746250" cy="176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Text Box 5"/>
          <p:cNvSpPr>
            <a:spLocks noChangeArrowheads="1"/>
          </p:cNvSpPr>
          <p:nvPr/>
        </p:nvSpPr>
        <p:spPr bwMode="auto">
          <a:xfrm>
            <a:off x="3121276" y="3169070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1" name="Text Box 5"/>
          <p:cNvSpPr>
            <a:spLocks noChangeArrowheads="1"/>
          </p:cNvSpPr>
          <p:nvPr/>
        </p:nvSpPr>
        <p:spPr bwMode="auto">
          <a:xfrm>
            <a:off x="6426200" y="2807120"/>
            <a:ext cx="3159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3" name="Text Box 5"/>
          <p:cNvSpPr>
            <a:spLocks noChangeArrowheads="1"/>
          </p:cNvSpPr>
          <p:nvPr/>
        </p:nvSpPr>
        <p:spPr bwMode="auto">
          <a:xfrm>
            <a:off x="4818063" y="4869282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4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5" name="Text Box 5"/>
          <p:cNvSpPr>
            <a:spLocks noChangeArrowheads="1"/>
          </p:cNvSpPr>
          <p:nvPr/>
        </p:nvSpPr>
        <p:spPr bwMode="auto">
          <a:xfrm>
            <a:off x="4716463" y="580707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7" name="Text Box 5"/>
          <p:cNvSpPr>
            <a:spLocks noChangeArrowheads="1"/>
          </p:cNvSpPr>
          <p:nvPr/>
        </p:nvSpPr>
        <p:spPr bwMode="auto">
          <a:xfrm>
            <a:off x="6291263" y="3227388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8" name="Line 17"/>
          <p:cNvSpPr>
            <a:spLocks noChangeShapeType="1"/>
          </p:cNvSpPr>
          <p:nvPr/>
        </p:nvSpPr>
        <p:spPr bwMode="auto">
          <a:xfrm>
            <a:off x="6578600" y="3736975"/>
            <a:ext cx="2703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Text Box 5"/>
          <p:cNvSpPr>
            <a:spLocks noChangeArrowheads="1"/>
          </p:cNvSpPr>
          <p:nvPr/>
        </p:nvSpPr>
        <p:spPr bwMode="auto">
          <a:xfrm>
            <a:off x="9097963" y="2794420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0" name="Text Box 5"/>
          <p:cNvSpPr>
            <a:spLocks noChangeArrowheads="1"/>
          </p:cNvSpPr>
          <p:nvPr/>
        </p:nvSpPr>
        <p:spPr bwMode="auto">
          <a:xfrm>
            <a:off x="8980488" y="327660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BCA95BF-422A-AC82-A277-C8830E416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346" y="3321470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F29B813E-5E44-F9CE-BEB5-73302E76E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989" y="4299119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>
            <a:spLocks noChangeArrowheads="1"/>
          </p:cNvSpPr>
          <p:nvPr/>
        </p:nvSpPr>
        <p:spPr bwMode="auto">
          <a:xfrm>
            <a:off x="830263" y="784225"/>
            <a:ext cx="333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Line 5"/>
          <p:cNvSpPr>
            <a:spLocks noChangeShapeType="1"/>
          </p:cNvSpPr>
          <p:nvPr/>
        </p:nvSpPr>
        <p:spPr bwMode="auto">
          <a:xfrm flipV="1">
            <a:off x="1987550" y="4062413"/>
            <a:ext cx="1274763" cy="1968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>
            <a:off x="3262313" y="4075113"/>
            <a:ext cx="1746250" cy="176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 flipV="1">
            <a:off x="4953000" y="3765550"/>
            <a:ext cx="1611313" cy="2066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Text Box 5"/>
          <p:cNvSpPr>
            <a:spLocks noChangeArrowheads="1"/>
          </p:cNvSpPr>
          <p:nvPr/>
        </p:nvSpPr>
        <p:spPr bwMode="auto">
          <a:xfrm>
            <a:off x="3121276" y="3145007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Text Box 5"/>
          <p:cNvSpPr>
            <a:spLocks noChangeArrowheads="1"/>
          </p:cNvSpPr>
          <p:nvPr/>
        </p:nvSpPr>
        <p:spPr bwMode="auto">
          <a:xfrm>
            <a:off x="6426200" y="2807120"/>
            <a:ext cx="3159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Text Box 5"/>
          <p:cNvSpPr>
            <a:spLocks noChangeArrowheads="1"/>
          </p:cNvSpPr>
          <p:nvPr/>
        </p:nvSpPr>
        <p:spPr bwMode="auto">
          <a:xfrm>
            <a:off x="1870326" y="5051594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5" name="Text Box 5"/>
          <p:cNvSpPr>
            <a:spLocks noChangeArrowheads="1"/>
          </p:cNvSpPr>
          <p:nvPr/>
        </p:nvSpPr>
        <p:spPr bwMode="auto">
          <a:xfrm>
            <a:off x="4842126" y="4845219"/>
            <a:ext cx="314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Text Box 5"/>
          <p:cNvSpPr>
            <a:spLocks noChangeArrowheads="1"/>
          </p:cNvSpPr>
          <p:nvPr/>
        </p:nvSpPr>
        <p:spPr bwMode="auto">
          <a:xfrm>
            <a:off x="2951163" y="3603625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Text Box 5"/>
          <p:cNvSpPr>
            <a:spLocks noChangeArrowheads="1"/>
          </p:cNvSpPr>
          <p:nvPr/>
        </p:nvSpPr>
        <p:spPr bwMode="auto">
          <a:xfrm>
            <a:off x="4716463" y="580707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Text Box 5"/>
          <p:cNvSpPr>
            <a:spLocks noChangeArrowheads="1"/>
          </p:cNvSpPr>
          <p:nvPr/>
        </p:nvSpPr>
        <p:spPr bwMode="auto">
          <a:xfrm>
            <a:off x="1493838" y="569595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Text Box 5"/>
          <p:cNvSpPr>
            <a:spLocks noChangeArrowheads="1"/>
          </p:cNvSpPr>
          <p:nvPr/>
        </p:nvSpPr>
        <p:spPr bwMode="auto">
          <a:xfrm>
            <a:off x="6291263" y="3227388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Line 16"/>
          <p:cNvSpPr>
            <a:spLocks noChangeShapeType="1"/>
          </p:cNvSpPr>
          <p:nvPr/>
        </p:nvSpPr>
        <p:spPr bwMode="auto">
          <a:xfrm>
            <a:off x="6578600" y="3736975"/>
            <a:ext cx="2703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Text Box 5"/>
          <p:cNvSpPr>
            <a:spLocks noChangeArrowheads="1"/>
          </p:cNvSpPr>
          <p:nvPr/>
        </p:nvSpPr>
        <p:spPr bwMode="auto">
          <a:xfrm>
            <a:off x="9122026" y="3064594"/>
            <a:ext cx="395037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5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2" name="Text Box 5"/>
          <p:cNvSpPr>
            <a:spLocks noChangeArrowheads="1"/>
          </p:cNvSpPr>
          <p:nvPr/>
        </p:nvSpPr>
        <p:spPr bwMode="auto">
          <a:xfrm>
            <a:off x="8980488" y="327660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3" name="Line 20"/>
          <p:cNvSpPr>
            <a:spLocks noChangeShapeType="1"/>
          </p:cNvSpPr>
          <p:nvPr/>
        </p:nvSpPr>
        <p:spPr bwMode="auto">
          <a:xfrm>
            <a:off x="6239795" y="608013"/>
            <a:ext cx="1250950" cy="1947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23"/>
          <p:cNvSpPr>
            <a:spLocks noChangeShapeType="1"/>
          </p:cNvSpPr>
          <p:nvPr/>
        </p:nvSpPr>
        <p:spPr bwMode="auto">
          <a:xfrm flipV="1">
            <a:off x="3344863" y="2579938"/>
            <a:ext cx="4173537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Line 24"/>
          <p:cNvSpPr>
            <a:spLocks noChangeShapeType="1"/>
          </p:cNvSpPr>
          <p:nvPr/>
        </p:nvSpPr>
        <p:spPr bwMode="auto">
          <a:xfrm flipV="1">
            <a:off x="3365500" y="595313"/>
            <a:ext cx="576263" cy="1987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25"/>
          <p:cNvSpPr>
            <a:spLocks noChangeShapeType="1"/>
          </p:cNvSpPr>
          <p:nvPr/>
        </p:nvSpPr>
        <p:spPr bwMode="auto">
          <a:xfrm>
            <a:off x="3941763" y="628650"/>
            <a:ext cx="2343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Text Box 5"/>
          <p:cNvSpPr>
            <a:spLocks noChangeArrowheads="1"/>
          </p:cNvSpPr>
          <p:nvPr/>
        </p:nvSpPr>
        <p:spPr bwMode="auto">
          <a:xfrm>
            <a:off x="6075363" y="-148555"/>
            <a:ext cx="3175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8" name="Text Box 5"/>
          <p:cNvSpPr>
            <a:spLocks noChangeArrowheads="1"/>
          </p:cNvSpPr>
          <p:nvPr/>
        </p:nvSpPr>
        <p:spPr bwMode="auto">
          <a:xfrm>
            <a:off x="6075363" y="144463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9" name="Text Box 5"/>
          <p:cNvSpPr>
            <a:spLocks noChangeArrowheads="1"/>
          </p:cNvSpPr>
          <p:nvPr/>
        </p:nvSpPr>
        <p:spPr bwMode="auto">
          <a:xfrm>
            <a:off x="3632200" y="157163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0" name="Text Box 5"/>
          <p:cNvSpPr>
            <a:spLocks noChangeArrowheads="1"/>
          </p:cNvSpPr>
          <p:nvPr/>
        </p:nvSpPr>
        <p:spPr bwMode="auto">
          <a:xfrm>
            <a:off x="3797300" y="-177130"/>
            <a:ext cx="31591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1" name="Text Box 5"/>
          <p:cNvSpPr>
            <a:spLocks noChangeArrowheads="1"/>
          </p:cNvSpPr>
          <p:nvPr/>
        </p:nvSpPr>
        <p:spPr bwMode="auto">
          <a:xfrm>
            <a:off x="7313613" y="1770733"/>
            <a:ext cx="3175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2" name="Text Box 5"/>
          <p:cNvSpPr>
            <a:spLocks noChangeArrowheads="1"/>
          </p:cNvSpPr>
          <p:nvPr/>
        </p:nvSpPr>
        <p:spPr bwMode="auto">
          <a:xfrm>
            <a:off x="7548563" y="2319338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3" name="Text Box 5"/>
          <p:cNvSpPr>
            <a:spLocks noChangeArrowheads="1"/>
          </p:cNvSpPr>
          <p:nvPr/>
        </p:nvSpPr>
        <p:spPr bwMode="auto">
          <a:xfrm>
            <a:off x="3206750" y="1778670"/>
            <a:ext cx="31591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64" name="Text Box 5"/>
          <p:cNvSpPr>
            <a:spLocks noChangeArrowheads="1"/>
          </p:cNvSpPr>
          <p:nvPr/>
        </p:nvSpPr>
        <p:spPr bwMode="auto">
          <a:xfrm>
            <a:off x="2855913" y="2381250"/>
            <a:ext cx="577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>
            <a:spLocks noChangeArrowheads="1"/>
          </p:cNvSpPr>
          <p:nvPr/>
        </p:nvSpPr>
        <p:spPr bwMode="auto">
          <a:xfrm>
            <a:off x="633413" y="652463"/>
            <a:ext cx="2439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363" name="Text Box 5"/>
          <p:cNvSpPr>
            <a:spLocks noChangeArrowheads="1"/>
          </p:cNvSpPr>
          <p:nvPr/>
        </p:nvSpPr>
        <p:spPr bwMode="auto">
          <a:xfrm>
            <a:off x="2271713" y="650875"/>
            <a:ext cx="848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Đường gấp khúc. Hình tứ giác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8" y="254000"/>
            <a:ext cx="20201020" cy="1384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80574" y="1803889"/>
            <a:ext cx="8075278" cy="5548623"/>
          </a:xfrm>
          <a:prstGeom prst="rect">
            <a:avLst/>
          </a:prstGeom>
          <a:solidFill>
            <a:srgbClr val="227459"/>
          </a:solidFill>
          <a:ln w="9525">
            <a:solidFill>
              <a:srgbClr val="30987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3600" y="3352800"/>
            <a:ext cx="4969042" cy="2181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>
            <a:spLocks noChangeArrowheads="1"/>
          </p:cNvSpPr>
          <p:nvPr/>
        </p:nvSpPr>
        <p:spPr bwMode="auto">
          <a:xfrm>
            <a:off x="6724386" y="3870176"/>
            <a:ext cx="34385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(Sa Pa)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C3037C-8EB7-4AFB-3B05-BA528F054622}"/>
              </a:ext>
            </a:extLst>
          </p:cNvPr>
          <p:cNvCxnSpPr>
            <a:cxnSpLocks/>
          </p:cNvCxnSpPr>
          <p:nvPr/>
        </p:nvCxnSpPr>
        <p:spPr>
          <a:xfrm>
            <a:off x="3810000" y="2463800"/>
            <a:ext cx="685800" cy="68580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432B7F-CA16-FA4A-23C6-31EA891ECC88}"/>
              </a:ext>
            </a:extLst>
          </p:cNvPr>
          <p:cNvCxnSpPr>
            <a:cxnSpLocks/>
          </p:cNvCxnSpPr>
          <p:nvPr/>
        </p:nvCxnSpPr>
        <p:spPr>
          <a:xfrm flipH="1">
            <a:off x="3098800" y="3149600"/>
            <a:ext cx="1397000" cy="101600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3141F4-BAB2-9344-EF15-A86A0A711775}"/>
              </a:ext>
            </a:extLst>
          </p:cNvPr>
          <p:cNvCxnSpPr>
            <a:cxnSpLocks/>
          </p:cNvCxnSpPr>
          <p:nvPr/>
        </p:nvCxnSpPr>
        <p:spPr>
          <a:xfrm>
            <a:off x="3098800" y="4165600"/>
            <a:ext cx="1041400" cy="1368926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5C8FDB-156F-20AD-E28B-B70DF5A4F712}"/>
              </a:ext>
            </a:extLst>
          </p:cNvPr>
          <p:cNvCxnSpPr>
            <a:cxnSpLocks/>
          </p:cNvCxnSpPr>
          <p:nvPr/>
        </p:nvCxnSpPr>
        <p:spPr>
          <a:xfrm flipV="1">
            <a:off x="2387600" y="5534526"/>
            <a:ext cx="1752600" cy="1069474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53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38413" cy="982663"/>
          </a:xfrm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74650"/>
            <a:ext cx="9263063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402869" y="619042"/>
            <a:ext cx="9142742" cy="5485605"/>
          </a:xfrm>
          <a:prstGeom prst="rect">
            <a:avLst/>
          </a:prstGeom>
          <a:solidFill>
            <a:srgbClr val="227459"/>
          </a:solidFill>
          <a:ln w="9525">
            <a:solidFill>
              <a:srgbClr val="30987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9" name="Line 29"/>
          <p:cNvSpPr>
            <a:spLocks noChangeShapeType="1"/>
          </p:cNvSpPr>
          <p:nvPr/>
        </p:nvSpPr>
        <p:spPr bwMode="auto">
          <a:xfrm flipV="1">
            <a:off x="7983663" y="1103981"/>
            <a:ext cx="1314450" cy="1152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0" name="Line 30"/>
          <p:cNvSpPr>
            <a:spLocks noChangeShapeType="1"/>
          </p:cNvSpPr>
          <p:nvPr/>
        </p:nvSpPr>
        <p:spPr bwMode="auto">
          <a:xfrm>
            <a:off x="5622799" y="1249363"/>
            <a:ext cx="2387600" cy="10112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 flipV="1">
            <a:off x="4848099" y="1230313"/>
            <a:ext cx="774700" cy="9921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4" name="Text Box 5"/>
          <p:cNvSpPr>
            <a:spLocks noChangeArrowheads="1"/>
          </p:cNvSpPr>
          <p:nvPr/>
        </p:nvSpPr>
        <p:spPr bwMode="auto">
          <a:xfrm>
            <a:off x="4701381" y="1386976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5" name="Text Box 5"/>
          <p:cNvSpPr>
            <a:spLocks noChangeArrowheads="1"/>
          </p:cNvSpPr>
          <p:nvPr/>
        </p:nvSpPr>
        <p:spPr bwMode="auto">
          <a:xfrm>
            <a:off x="4509016" y="2198069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6" name="Text Box 5"/>
          <p:cNvSpPr>
            <a:spLocks noChangeArrowheads="1"/>
          </p:cNvSpPr>
          <p:nvPr/>
        </p:nvSpPr>
        <p:spPr bwMode="auto">
          <a:xfrm>
            <a:off x="5423192" y="694825"/>
            <a:ext cx="400093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7" name="Text Box 5"/>
          <p:cNvSpPr>
            <a:spLocks noChangeArrowheads="1"/>
          </p:cNvSpPr>
          <p:nvPr/>
        </p:nvSpPr>
        <p:spPr bwMode="auto">
          <a:xfrm>
            <a:off x="5396706" y="849313"/>
            <a:ext cx="474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8" name="Text Box 5"/>
          <p:cNvSpPr>
            <a:spLocks noChangeArrowheads="1"/>
          </p:cNvSpPr>
          <p:nvPr/>
        </p:nvSpPr>
        <p:spPr bwMode="auto">
          <a:xfrm>
            <a:off x="7844631" y="1369013"/>
            <a:ext cx="3175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9" name="Text Box 5"/>
          <p:cNvSpPr>
            <a:spLocks noChangeArrowheads="1"/>
          </p:cNvSpPr>
          <p:nvPr/>
        </p:nvSpPr>
        <p:spPr bwMode="auto">
          <a:xfrm>
            <a:off x="7779295" y="2257175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0" name="Text Box 5"/>
          <p:cNvSpPr>
            <a:spLocks noChangeArrowheads="1"/>
          </p:cNvSpPr>
          <p:nvPr/>
        </p:nvSpPr>
        <p:spPr bwMode="auto">
          <a:xfrm>
            <a:off x="9127581" y="301126"/>
            <a:ext cx="3159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1" name="Text Box 5"/>
          <p:cNvSpPr>
            <a:spLocks noChangeArrowheads="1"/>
          </p:cNvSpPr>
          <p:nvPr/>
        </p:nvSpPr>
        <p:spPr bwMode="auto">
          <a:xfrm>
            <a:off x="9247981" y="79683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2" name="Text Box 5"/>
          <p:cNvSpPr>
            <a:spLocks noChangeArrowheads="1"/>
          </p:cNvSpPr>
          <p:nvPr/>
        </p:nvSpPr>
        <p:spPr bwMode="auto">
          <a:xfrm>
            <a:off x="5287774" y="2830513"/>
            <a:ext cx="39528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3" name="Text Box 5"/>
          <p:cNvSpPr>
            <a:spLocks noChangeArrowheads="1"/>
          </p:cNvSpPr>
          <p:nvPr/>
        </p:nvSpPr>
        <p:spPr bwMode="auto">
          <a:xfrm>
            <a:off x="2457121" y="4107776"/>
            <a:ext cx="926306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MNPQ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MN, NP, PQ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4" grpId="0"/>
      <p:bldP spid="71715" grpId="0"/>
      <p:bldP spid="71716" grpId="0"/>
      <p:bldP spid="71717" grpId="0"/>
      <p:bldP spid="71718" grpId="0"/>
      <p:bldP spid="71719" grpId="0"/>
      <p:bldP spid="71720" grpId="0"/>
      <p:bldP spid="71721" grpId="0"/>
      <p:bldP spid="717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9"/>
          <p:cNvSpPr>
            <a:spLocks noChangeShapeType="1"/>
          </p:cNvSpPr>
          <p:nvPr/>
        </p:nvSpPr>
        <p:spPr bwMode="auto">
          <a:xfrm flipV="1">
            <a:off x="4411663" y="1200150"/>
            <a:ext cx="1887537" cy="1909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10"/>
          <p:cNvSpPr>
            <a:spLocks noChangeShapeType="1"/>
          </p:cNvSpPr>
          <p:nvPr/>
        </p:nvSpPr>
        <p:spPr bwMode="auto">
          <a:xfrm>
            <a:off x="6299200" y="1198563"/>
            <a:ext cx="1211263" cy="2046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5"/>
          <p:cNvSpPr>
            <a:spLocks noChangeArrowheads="1"/>
          </p:cNvSpPr>
          <p:nvPr/>
        </p:nvSpPr>
        <p:spPr bwMode="auto">
          <a:xfrm>
            <a:off x="4276976" y="2270294"/>
            <a:ext cx="3143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Text Box 5"/>
          <p:cNvSpPr>
            <a:spLocks noChangeArrowheads="1"/>
          </p:cNvSpPr>
          <p:nvPr/>
        </p:nvSpPr>
        <p:spPr bwMode="auto">
          <a:xfrm>
            <a:off x="6127500" y="414507"/>
            <a:ext cx="314325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 Box 5"/>
          <p:cNvSpPr>
            <a:spLocks noChangeArrowheads="1"/>
          </p:cNvSpPr>
          <p:nvPr/>
        </p:nvSpPr>
        <p:spPr bwMode="auto">
          <a:xfrm>
            <a:off x="7322887" y="2395707"/>
            <a:ext cx="315913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7589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766</Words>
  <Application>Microsoft Office PowerPoint</Application>
  <PresentationFormat>Widescreen</PresentationFormat>
  <Paragraphs>241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ITC Avant Garde Std Bk</vt:lpstr>
      <vt:lpstr>Times New Roman</vt:lpstr>
      <vt:lpstr>2_Office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Admin</cp:lastModifiedBy>
  <cp:revision>112</cp:revision>
  <dcterms:created xsi:type="dcterms:W3CDTF">2021-05-19T13:36:00Z</dcterms:created>
  <dcterms:modified xsi:type="dcterms:W3CDTF">2023-03-03T00:44:59Z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