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16" r:id="rId2"/>
    <p:sldId id="317" r:id="rId3"/>
    <p:sldId id="313" r:id="rId4"/>
    <p:sldId id="318" r:id="rId5"/>
    <p:sldId id="257" r:id="rId6"/>
    <p:sldId id="319" r:id="rId7"/>
    <p:sldId id="320" r:id="rId8"/>
    <p:sldId id="258" r:id="rId9"/>
    <p:sldId id="321" r:id="rId10"/>
    <p:sldId id="271" r:id="rId11"/>
    <p:sldId id="314" r:id="rId12"/>
    <p:sldId id="323" r:id="rId13"/>
  </p:sldIdLst>
  <p:sldSz cx="12192000" cy="6858000"/>
  <p:notesSz cx="6858000" cy="9144000"/>
  <p:embeddedFontLst>
    <p:embeddedFont>
      <p:font typeface="AvantGarde" pitchFamily="2" charset="0"/>
      <p:regular r:id="rId14"/>
    </p:embeddedFont>
    <p:embeddedFont>
      <p:font typeface="Calibri" pitchFamily="34" charset="0"/>
      <p:regular r:id="rId15"/>
      <p:bold r:id="rId16"/>
      <p:italic r:id="rId17"/>
      <p:boldItalic r:id="rId18"/>
    </p:embeddedFont>
    <p:embeddedFont>
      <p:font typeface="VNI-Avo" pitchFamily="2" charset="0"/>
      <p:regular r:id="rId19"/>
      <p:bold r:id="rId20"/>
      <p:italic r:id="rId21"/>
      <p:boldItalic r:id="rId22"/>
    </p:embeddedFont>
    <p:embeddedFont>
      <p:font typeface="Calibri Light" pitchFamily="34" charset="0"/>
      <p:regular r:id="rId23"/>
      <p:italic r:id="rId24"/>
    </p:embeddedFont>
    <p:embeddedFont>
      <p:font typeface=".VnAristote" pitchFamily="34" charset="0"/>
      <p:regular r:id="rId25"/>
    </p:embeddedFont>
    <p:embeddedFont>
      <p:font typeface="Allegie" pitchFamily="2" charset="0"/>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C86F4"/>
    <a:srgbClr val="FFFAD8"/>
    <a:srgbClr val="FF6699"/>
    <a:srgbClr val="FFFFFF"/>
    <a:srgbClr val="92D5DE"/>
    <a:srgbClr val="C9E5E6"/>
    <a:srgbClr val="AEDFE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70" d="100"/>
          <a:sy n="70" d="100"/>
        </p:scale>
        <p:origin x="-6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06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1117600" y="3352800"/>
            <a:ext cx="975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6600"/>
                </a:solidFill>
                <a:latin typeface="Arial" charset="0"/>
              </a:rPr>
              <a:t>      </a:t>
            </a:r>
          </a:p>
        </p:txBody>
      </p:sp>
      <p:sp>
        <p:nvSpPr>
          <p:cNvPr id="3076" name="WordArt 4" descr="1262531"/>
          <p:cNvSpPr>
            <a:spLocks noChangeArrowheads="1" noChangeShapeType="1" noTextEdit="1"/>
          </p:cNvSpPr>
          <p:nvPr/>
        </p:nvSpPr>
        <p:spPr bwMode="auto">
          <a:xfrm>
            <a:off x="812800" y="1981200"/>
            <a:ext cx="9956800" cy="9144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49384"/>
              </a:avLst>
            </a:prstTxWarp>
            <a:scene3d>
              <a:camera prst="legacyObliqueTopRight">
                <a:rot lat="19799999" lon="0" rev="0"/>
              </a:camera>
              <a:lightRig rig="legacyFlat3" dir="b"/>
            </a:scene3d>
            <a:sp3d extrusionH="430200" prstMaterial="legacyMatte">
              <a:extrusionClr>
                <a:srgbClr val="FF0000"/>
              </a:extrusionClr>
            </a:sp3d>
          </a:bodyPr>
          <a:lstStyle/>
          <a:p>
            <a:pPr algn="ctr"/>
            <a:r>
              <a:rPr lang="en-US" kern="10" dirty="0" err="1" smtClean="0">
                <a:blipFill dpi="0" rotWithShape="0">
                  <a:blip r:embed="rId3"/>
                  <a:srcRect/>
                  <a:stretch>
                    <a:fillRect/>
                  </a:stretch>
                </a:blipFill>
                <a:latin typeface="Times New Roman"/>
                <a:cs typeface="Times New Roman"/>
              </a:rPr>
              <a:t>Môn</a:t>
            </a:r>
            <a:r>
              <a:rPr lang="vi-VN" kern="10" dirty="0" smtClean="0">
                <a:blipFill dpi="0" rotWithShape="0">
                  <a:blip r:embed="rId3"/>
                  <a:srcRect/>
                  <a:stretch>
                    <a:fillRect/>
                  </a:stretch>
                </a:blipFill>
                <a:latin typeface="Times New Roman"/>
                <a:cs typeface="Times New Roman"/>
              </a:rPr>
              <a:t>: TIẾNG VIỆT</a:t>
            </a:r>
            <a:endParaRPr lang="en-US" kern="10" dirty="0">
              <a:blipFill dpi="0" rotWithShape="0">
                <a:blip r:embed="rId3"/>
                <a:srcRect/>
                <a:stretch>
                  <a:fillRect/>
                </a:stretch>
              </a:blipFill>
              <a:latin typeface="Times New Roman"/>
              <a:cs typeface="Times New Roman"/>
            </a:endParaRPr>
          </a:p>
        </p:txBody>
      </p:sp>
      <p:sp>
        <p:nvSpPr>
          <p:cNvPr id="3077" name="WordArt 5" descr="1262520"/>
          <p:cNvSpPr>
            <a:spLocks noChangeArrowheads="1" noChangeShapeType="1" noTextEdit="1"/>
          </p:cNvSpPr>
          <p:nvPr/>
        </p:nvSpPr>
        <p:spPr bwMode="auto">
          <a:xfrm>
            <a:off x="609600" y="609600"/>
            <a:ext cx="10769600" cy="7620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73958"/>
              </a:avLst>
            </a:prstTxWarp>
            <a:scene3d>
              <a:camera prst="legacyObliqueTopRight">
                <a:rot lat="19799999" lon="0" rev="0"/>
              </a:camera>
              <a:lightRig rig="legacyFlat3" dir="b"/>
            </a:scene3d>
            <a:sp3d extrusionH="430200" prstMaterial="legacyMatte">
              <a:extrusionClr>
                <a:srgbClr val="0000FF"/>
              </a:extrusionClr>
            </a:sp3d>
          </a:bodyPr>
          <a:lstStyle/>
          <a:p>
            <a:pPr algn="ctr"/>
            <a:r>
              <a:rPr lang="vi-VN" sz="4000" b="1" i="1" kern="10" dirty="0" smtClean="0">
                <a:ln w="9525">
                  <a:round/>
                  <a:headEnd/>
                  <a:tailEnd/>
                </a:ln>
                <a:blipFill dpi="0" rotWithShape="1">
                  <a:blip r:embed="rId4"/>
                  <a:srcRect/>
                  <a:stretch>
                    <a:fillRect/>
                  </a:stretch>
                </a:blipFill>
                <a:latin typeface="Times New Roman"/>
                <a:cs typeface="Times New Roman"/>
              </a:rPr>
              <a:t>KẾ HOẠCH</a:t>
            </a:r>
            <a:r>
              <a:rPr lang="en-US" sz="4000" b="1" i="1" kern="10" dirty="0" smtClean="0">
                <a:ln w="9525">
                  <a:round/>
                  <a:headEnd/>
                  <a:tailEnd/>
                </a:ln>
                <a:blipFill dpi="0" rotWithShape="1">
                  <a:blip r:embed="rId4"/>
                  <a:srcRect/>
                  <a:stretch>
                    <a:fillRect/>
                  </a:stretch>
                </a:blipFill>
                <a:latin typeface="Times New Roman"/>
                <a:cs typeface="Times New Roman"/>
              </a:rPr>
              <a:t> </a:t>
            </a:r>
            <a:r>
              <a:rPr lang="en-US" sz="4000" b="1" i="1" kern="10" dirty="0">
                <a:ln w="9525">
                  <a:round/>
                  <a:headEnd/>
                  <a:tailEnd/>
                </a:ln>
                <a:blipFill dpi="0" rotWithShape="1">
                  <a:blip r:embed="rId4"/>
                  <a:srcRect/>
                  <a:stretch>
                    <a:fillRect/>
                  </a:stretch>
                </a:blipFill>
                <a:latin typeface="Times New Roman"/>
                <a:cs typeface="Times New Roman"/>
              </a:rPr>
              <a:t>BÀI DẠY</a:t>
            </a:r>
          </a:p>
        </p:txBody>
      </p:sp>
      <p:sp>
        <p:nvSpPr>
          <p:cNvPr id="3078" name="Text Box 6"/>
          <p:cNvSpPr txBox="1">
            <a:spLocks noChangeArrowheads="1"/>
          </p:cNvSpPr>
          <p:nvPr/>
        </p:nvSpPr>
        <p:spPr bwMode="auto">
          <a:xfrm>
            <a:off x="3352800" y="5410200"/>
            <a:ext cx="6096000" cy="579438"/>
          </a:xfrm>
          <a:prstGeom prst="rect">
            <a:avLst/>
          </a:prstGeom>
          <a:solidFill>
            <a:srgbClr val="FF0066"/>
          </a:solidFill>
          <a:ln>
            <a:noFill/>
          </a:ln>
          <a:effectLst/>
          <a:scene3d>
            <a:camera prst="legacyObliqueTopRight">
              <a:rot lat="19199999" lon="0" rev="0"/>
            </a:camera>
            <a:lightRig rig="legacyFlat3" dir="b"/>
          </a:scene3d>
          <a:sp3d extrusionH="430200" prstMaterial="legacyMatte">
            <a:bevelT w="13500" h="13500" prst="angle"/>
            <a:bevelB w="13500" h="13500" prst="angle"/>
            <a:extrusionClr>
              <a:srgbClr val="00FF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n-US" sz="3200" b="1" dirty="0">
                <a:solidFill>
                  <a:srgbClr val="FFFF00"/>
                </a:solidFill>
                <a:latin typeface="AvantGarde" pitchFamily="2" charset="0"/>
                <a:ea typeface="AvantGarde" pitchFamily="2" charset="0"/>
                <a:cs typeface="AvantGarde" pitchFamily="2" charset="0"/>
              </a:rPr>
              <a:t>GV: </a:t>
            </a:r>
            <a:r>
              <a:rPr lang="en-US" sz="3200" b="1" dirty="0" err="1">
                <a:solidFill>
                  <a:srgbClr val="FFFF00"/>
                </a:solidFill>
                <a:latin typeface="AvantGarde" pitchFamily="2" charset="0"/>
                <a:ea typeface="AvantGarde" pitchFamily="2" charset="0"/>
                <a:cs typeface="AvantGarde" pitchFamily="2" charset="0"/>
              </a:rPr>
              <a:t>Lê</a:t>
            </a:r>
            <a:r>
              <a:rPr lang="en-US" sz="3200" b="1" dirty="0">
                <a:solidFill>
                  <a:srgbClr val="FFFF00"/>
                </a:solidFill>
                <a:latin typeface="AvantGarde" pitchFamily="2" charset="0"/>
                <a:ea typeface="AvantGarde" pitchFamily="2" charset="0"/>
                <a:cs typeface="AvantGarde" pitchFamily="2" charset="0"/>
              </a:rPr>
              <a:t> </a:t>
            </a:r>
            <a:r>
              <a:rPr lang="en-US" sz="3200" b="1" dirty="0" err="1">
                <a:solidFill>
                  <a:srgbClr val="FFFF00"/>
                </a:solidFill>
                <a:latin typeface="AvantGarde" pitchFamily="2" charset="0"/>
                <a:ea typeface="AvantGarde" pitchFamily="2" charset="0"/>
                <a:cs typeface="AvantGarde" pitchFamily="2" charset="0"/>
              </a:rPr>
              <a:t>Thị</a:t>
            </a:r>
            <a:r>
              <a:rPr lang="en-US" sz="3200" b="1" dirty="0">
                <a:solidFill>
                  <a:srgbClr val="FFFF00"/>
                </a:solidFill>
                <a:latin typeface="AvantGarde" pitchFamily="2" charset="0"/>
                <a:ea typeface="AvantGarde" pitchFamily="2" charset="0"/>
                <a:cs typeface="AvantGarde" pitchFamily="2" charset="0"/>
              </a:rPr>
              <a:t> </a:t>
            </a:r>
            <a:r>
              <a:rPr lang="en-US" sz="3200" b="1" dirty="0" err="1">
                <a:solidFill>
                  <a:srgbClr val="FFFF00"/>
                </a:solidFill>
                <a:latin typeface="AvantGarde" pitchFamily="2" charset="0"/>
                <a:ea typeface="AvantGarde" pitchFamily="2" charset="0"/>
                <a:cs typeface="AvantGarde" pitchFamily="2" charset="0"/>
              </a:rPr>
              <a:t>Lan</a:t>
            </a:r>
            <a:endParaRPr lang="en-US" sz="3200" b="1" dirty="0">
              <a:solidFill>
                <a:srgbClr val="FFFF00"/>
              </a:solidFill>
              <a:latin typeface="AvantGarde" pitchFamily="2" charset="0"/>
              <a:ea typeface="AvantGarde" pitchFamily="2" charset="0"/>
              <a:cs typeface="AvantGarde" pitchFamily="2" charset="0"/>
            </a:endParaRPr>
          </a:p>
        </p:txBody>
      </p:sp>
      <p:pic>
        <p:nvPicPr>
          <p:cNvPr id="3079" name="Picture 7" descr="XMASCA~1"/>
          <p:cNvPicPr>
            <a:picLocks noGrp="1" noChangeAspect="1" noChangeArrowheads="1" noCrop="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527551" y="4102101"/>
            <a:ext cx="2643716" cy="115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0" name="WordArt 8" descr="S128x128P_677"/>
          <p:cNvSpPr>
            <a:spLocks noChangeArrowheads="1" noChangeShapeType="1" noTextEdit="1"/>
          </p:cNvSpPr>
          <p:nvPr/>
        </p:nvSpPr>
        <p:spPr bwMode="auto">
          <a:xfrm>
            <a:off x="1219200" y="3124200"/>
            <a:ext cx="9652000" cy="8382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306"/>
              </a:avLst>
            </a:prstTxWarp>
            <a:scene3d>
              <a:camera prst="legacyObliqueTopRight">
                <a:rot lat="18600000" lon="0" rev="0"/>
              </a:camera>
              <a:lightRig rig="legacyFlat3" dir="b"/>
            </a:scene3d>
            <a:sp3d extrusionH="430200" prstMaterial="legacyMatte">
              <a:extrusionClr>
                <a:srgbClr val="00FF00"/>
              </a:extrusionClr>
            </a:sp3d>
          </a:bodyPr>
          <a:lstStyle/>
          <a:p>
            <a:pPr algn="ctr"/>
            <a:r>
              <a:rPr lang="en-US" kern="10" dirty="0" smtClean="0">
                <a:blipFill dpi="0" rotWithShape="0">
                  <a:blip r:embed="rId6"/>
                  <a:srcRect/>
                  <a:stretch>
                    <a:fillRect/>
                  </a:stretch>
                </a:blipFill>
                <a:latin typeface="Times New Roman"/>
                <a:cs typeface="Times New Roman"/>
              </a:rPr>
              <a:t>BÀI</a:t>
            </a:r>
            <a:r>
              <a:rPr lang="vi-VN" kern="10" dirty="0" smtClean="0">
                <a:blipFill dpi="0" rotWithShape="0">
                  <a:blip r:embed="rId6"/>
                  <a:srcRect/>
                  <a:stretch>
                    <a:fillRect/>
                  </a:stretch>
                </a:blipFill>
                <a:latin typeface="Times New Roman"/>
                <a:cs typeface="Times New Roman"/>
              </a:rPr>
              <a:t> 74</a:t>
            </a:r>
            <a:r>
              <a:rPr lang="en-US" kern="10" dirty="0" smtClean="0">
                <a:blipFill dpi="0" rotWithShape="0">
                  <a:blip r:embed="rId6"/>
                  <a:srcRect/>
                  <a:stretch>
                    <a:fillRect/>
                  </a:stretch>
                </a:blipFill>
                <a:latin typeface="Times New Roman"/>
                <a:cs typeface="Times New Roman"/>
              </a:rPr>
              <a:t> :</a:t>
            </a:r>
            <a:r>
              <a:rPr lang="vi-VN" kern="10" dirty="0" smtClean="0">
                <a:blipFill dpi="0" rotWithShape="0">
                  <a:blip r:embed="rId6"/>
                  <a:srcRect/>
                  <a:stretch>
                    <a:fillRect/>
                  </a:stretch>
                </a:blipFill>
                <a:latin typeface="Times New Roman"/>
                <a:cs typeface="Times New Roman"/>
              </a:rPr>
              <a:t> </a:t>
            </a:r>
            <a:r>
              <a:rPr lang="vi-VN" kern="10" dirty="0" smtClean="0">
                <a:blipFill dpi="0" rotWithShape="0">
                  <a:blip r:embed="rId6"/>
                  <a:srcRect/>
                  <a:stretch>
                    <a:fillRect/>
                  </a:stretch>
                </a:blipFill>
                <a:latin typeface="AvantGarde" pitchFamily="2" charset="0"/>
                <a:ea typeface="AvantGarde" pitchFamily="2" charset="0"/>
                <a:cs typeface="AvantGarde" pitchFamily="2" charset="0"/>
              </a:rPr>
              <a:t>oa - oe</a:t>
            </a:r>
            <a:r>
              <a:rPr lang="en-US" kern="10" dirty="0" smtClean="0">
                <a:blipFill dpi="0" rotWithShape="0">
                  <a:blip r:embed="rId6"/>
                  <a:srcRect/>
                  <a:stretch>
                    <a:fillRect/>
                  </a:stretch>
                </a:blipFill>
                <a:latin typeface="AvantGarde" pitchFamily="2" charset="0"/>
                <a:ea typeface="AvantGarde" pitchFamily="2" charset="0"/>
                <a:cs typeface="AvantGarde" pitchFamily="2" charset="0"/>
              </a:rPr>
              <a:t> </a:t>
            </a:r>
            <a:endParaRPr lang="en-US" kern="10" dirty="0">
              <a:blipFill dpi="0" rotWithShape="0">
                <a:blip r:embed="rId6"/>
                <a:srcRect/>
                <a:stretch>
                  <a:fillRect/>
                </a:stretch>
              </a:blip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5309672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61628D7C-9154-416D-AC01-FEADFD0971F7}"/>
              </a:ext>
            </a:extLst>
          </p:cNvPr>
          <p:cNvSpPr txBox="1"/>
          <p:nvPr/>
        </p:nvSpPr>
        <p:spPr>
          <a:xfrm>
            <a:off x="808383" y="4315102"/>
            <a:ext cx="10933044" cy="2369880"/>
          </a:xfrm>
          <a:prstGeom prst="rect">
            <a:avLst/>
          </a:prstGeom>
          <a:noFill/>
        </p:spPr>
        <p:txBody>
          <a:bodyPr wrap="square" rtlCol="0">
            <a:spAutoFit/>
          </a:bodyPr>
          <a:lstStyle/>
          <a:p>
            <a:pPr algn="just"/>
            <a:r>
              <a:rPr lang="en-US" sz="3600" b="1">
                <a:latin typeface="VNI-Avo" pitchFamily="2" charset="0"/>
              </a:rPr>
              <a:t>	</a:t>
            </a:r>
            <a:r>
              <a:rPr lang="en-US" sz="2800" b="1">
                <a:latin typeface="VNI-Avo" pitchFamily="2" charset="0"/>
              </a:rPr>
              <a:t>Teát ñeán, hoa ñaøo khoe saéc hoàng töôi, hoa mai vaøng nôû roä. Heø sang, hoa phöôïng böøng löûa ñoû, chaùy röïc caû goùc trôøi. Cuoái thu, höông hoa söõa noàng naøn, ngaùt thôm töøng goùc phoá. Cuoái ñoâng, hoa caûi traûi thaûm vaøng röïc rôõ beân soâng. Nhöõng saéc hoa,höông hoa laøm ñeïp theâm cho cuoäc soáng.</a:t>
            </a:r>
            <a:endParaRPr lang="en-US" sz="3600" b="1">
              <a:latin typeface="VNI-Avo" pitchFamily="2" charset="0"/>
            </a:endParaRPr>
          </a:p>
        </p:txBody>
      </p:sp>
      <p:sp>
        <p:nvSpPr>
          <p:cNvPr id="24" name="TextBox 23">
            <a:extLst>
              <a:ext uri="{FF2B5EF4-FFF2-40B4-BE49-F238E27FC236}">
                <a16:creationId xmlns="" xmlns:a16="http://schemas.microsoft.com/office/drawing/2014/main" id="{F86A7E79-36E0-49D9-A6E3-4E39B329F13E}"/>
              </a:ext>
            </a:extLst>
          </p:cNvPr>
          <p:cNvSpPr txBox="1"/>
          <p:nvPr/>
        </p:nvSpPr>
        <p:spPr>
          <a:xfrm>
            <a:off x="2992413" y="4407866"/>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11" name="TextBox 10">
            <a:extLst>
              <a:ext uri="{FF2B5EF4-FFF2-40B4-BE49-F238E27FC236}">
                <a16:creationId xmlns="" xmlns:a16="http://schemas.microsoft.com/office/drawing/2014/main" id="{E5A99FBD-84A6-445C-B420-EF93D04D815D}"/>
              </a:ext>
            </a:extLst>
          </p:cNvPr>
          <p:cNvSpPr txBox="1"/>
          <p:nvPr/>
        </p:nvSpPr>
        <p:spPr>
          <a:xfrm>
            <a:off x="4824455" y="4407866"/>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oe</a:t>
            </a:r>
          </a:p>
        </p:txBody>
      </p:sp>
      <p:pic>
        <p:nvPicPr>
          <p:cNvPr id="3" name="Picture 2">
            <a:extLst>
              <a:ext uri="{FF2B5EF4-FFF2-40B4-BE49-F238E27FC236}">
                <a16:creationId xmlns="" xmlns:a16="http://schemas.microsoft.com/office/drawing/2014/main" id="{E70E67A0-3C06-4BD6-8438-9ED239ADEC7B}"/>
              </a:ext>
            </a:extLst>
          </p:cNvPr>
          <p:cNvPicPr>
            <a:picLocks noChangeAspect="1"/>
          </p:cNvPicPr>
          <p:nvPr/>
        </p:nvPicPr>
        <p:blipFill>
          <a:blip r:embed="rId2"/>
          <a:stretch>
            <a:fillRect/>
          </a:stretch>
        </p:blipFill>
        <p:spPr>
          <a:xfrm>
            <a:off x="1243012" y="0"/>
            <a:ext cx="9705975" cy="4200939"/>
          </a:xfrm>
          <a:prstGeom prst="rect">
            <a:avLst/>
          </a:prstGeom>
        </p:spPr>
      </p:pic>
      <p:sp>
        <p:nvSpPr>
          <p:cNvPr id="8" name="TextBox 7">
            <a:extLst>
              <a:ext uri="{FF2B5EF4-FFF2-40B4-BE49-F238E27FC236}">
                <a16:creationId xmlns="" xmlns:a16="http://schemas.microsoft.com/office/drawing/2014/main" id="{FB8E4315-3845-409C-9317-78DF51617573}"/>
              </a:ext>
            </a:extLst>
          </p:cNvPr>
          <p:cNvSpPr txBox="1"/>
          <p:nvPr/>
        </p:nvSpPr>
        <p:spPr>
          <a:xfrm>
            <a:off x="8243185" y="4407866"/>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9" name="TextBox 8">
            <a:extLst>
              <a:ext uri="{FF2B5EF4-FFF2-40B4-BE49-F238E27FC236}">
                <a16:creationId xmlns="" xmlns:a16="http://schemas.microsoft.com/office/drawing/2014/main" id="{D6C6FD04-AABD-4042-8271-B4AA04031E1E}"/>
              </a:ext>
            </a:extLst>
          </p:cNvPr>
          <p:cNvSpPr txBox="1"/>
          <p:nvPr/>
        </p:nvSpPr>
        <p:spPr>
          <a:xfrm>
            <a:off x="2800435" y="4856033"/>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10" name="TextBox 9">
            <a:extLst>
              <a:ext uri="{FF2B5EF4-FFF2-40B4-BE49-F238E27FC236}">
                <a16:creationId xmlns="" xmlns:a16="http://schemas.microsoft.com/office/drawing/2014/main" id="{A47E50AC-D958-4E83-A259-6AB3E6DC4417}"/>
              </a:ext>
            </a:extLst>
          </p:cNvPr>
          <p:cNvSpPr txBox="1"/>
          <p:nvPr/>
        </p:nvSpPr>
        <p:spPr>
          <a:xfrm>
            <a:off x="3429913" y="5284814"/>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12" name="TextBox 11">
            <a:extLst>
              <a:ext uri="{FF2B5EF4-FFF2-40B4-BE49-F238E27FC236}">
                <a16:creationId xmlns="" xmlns:a16="http://schemas.microsoft.com/office/drawing/2014/main" id="{45E909B7-551D-454C-9EC3-1FAB7AD3F320}"/>
              </a:ext>
            </a:extLst>
          </p:cNvPr>
          <p:cNvSpPr txBox="1"/>
          <p:nvPr/>
        </p:nvSpPr>
        <p:spPr>
          <a:xfrm>
            <a:off x="2679550" y="5723288"/>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13" name="TextBox 12">
            <a:extLst>
              <a:ext uri="{FF2B5EF4-FFF2-40B4-BE49-F238E27FC236}">
                <a16:creationId xmlns="" xmlns:a16="http://schemas.microsoft.com/office/drawing/2014/main" id="{175F4FAE-5589-405C-9641-7B921524F1F7}"/>
              </a:ext>
            </a:extLst>
          </p:cNvPr>
          <p:cNvSpPr txBox="1"/>
          <p:nvPr/>
        </p:nvSpPr>
        <p:spPr>
          <a:xfrm>
            <a:off x="1292907" y="6147379"/>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
        <p:nvSpPr>
          <p:cNvPr id="14" name="TextBox 13">
            <a:extLst>
              <a:ext uri="{FF2B5EF4-FFF2-40B4-BE49-F238E27FC236}">
                <a16:creationId xmlns="" xmlns:a16="http://schemas.microsoft.com/office/drawing/2014/main" id="{277341F0-31A2-4611-BC9C-C4D6091617E2}"/>
              </a:ext>
            </a:extLst>
          </p:cNvPr>
          <p:cNvSpPr txBox="1"/>
          <p:nvPr/>
        </p:nvSpPr>
        <p:spPr>
          <a:xfrm>
            <a:off x="3286584" y="6143435"/>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oa</a:t>
            </a:r>
          </a:p>
        </p:txBody>
      </p:sp>
    </p:spTree>
    <p:extLst>
      <p:ext uri="{BB962C8B-B14F-4D97-AF65-F5344CB8AC3E}">
        <p14:creationId xmlns:p14="http://schemas.microsoft.com/office/powerpoint/2010/main" val="1939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65F0F-7BD8-4069-929B-6D948F10F01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8CAE2CB-DB80-42BB-9DE8-25424273854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8F192B20-C6E0-449B-8AB1-E35DFDAAA8C9}"/>
              </a:ext>
            </a:extLst>
          </p:cNvPr>
          <p:cNvPicPr>
            <a:picLocks noChangeAspect="1"/>
          </p:cNvPicPr>
          <p:nvPr/>
        </p:nvPicPr>
        <p:blipFill>
          <a:blip r:embed="rId2"/>
          <a:stretch>
            <a:fillRect/>
          </a:stretch>
        </p:blipFill>
        <p:spPr>
          <a:xfrm>
            <a:off x="838199" y="156808"/>
            <a:ext cx="10515599" cy="6544384"/>
          </a:xfrm>
          <a:prstGeom prst="rect">
            <a:avLst/>
          </a:prstGeom>
        </p:spPr>
      </p:pic>
      <p:sp>
        <p:nvSpPr>
          <p:cNvPr id="5" name="Title 1">
            <a:extLst>
              <a:ext uri="{FF2B5EF4-FFF2-40B4-BE49-F238E27FC236}">
                <a16:creationId xmlns="" xmlns:a16="http://schemas.microsoft.com/office/drawing/2014/main" id="{B7869A5A-A915-4145-85F3-09056EC4A775}"/>
              </a:ext>
            </a:extLst>
          </p:cNvPr>
          <p:cNvSpPr txBox="1">
            <a:spLocks/>
          </p:cNvSpPr>
          <p:nvPr/>
        </p:nvSpPr>
        <p:spPr>
          <a:xfrm>
            <a:off x="3644349" y="145772"/>
            <a:ext cx="4412974" cy="117796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6000" b="1" dirty="0"/>
          </a:p>
        </p:txBody>
      </p:sp>
      <p:sp>
        <p:nvSpPr>
          <p:cNvPr id="6" name="Title 1">
            <a:extLst>
              <a:ext uri="{FF2B5EF4-FFF2-40B4-BE49-F238E27FC236}">
                <a16:creationId xmlns="" xmlns:a16="http://schemas.microsoft.com/office/drawing/2014/main" id="{552EC194-AEFC-4124-8385-B26DE1024F51}"/>
              </a:ext>
            </a:extLst>
          </p:cNvPr>
          <p:cNvSpPr txBox="1">
            <a:spLocks/>
          </p:cNvSpPr>
          <p:nvPr/>
        </p:nvSpPr>
        <p:spPr>
          <a:xfrm>
            <a:off x="3137450" y="315676"/>
            <a:ext cx="5917095" cy="1143000"/>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latin typeface="VNI-Avo" pitchFamily="2" charset="0"/>
              </a:rPr>
              <a:t>Muoân hoa khoe saéc</a:t>
            </a:r>
            <a:endParaRPr lang="vi-VN" sz="4800" b="1" dirty="0"/>
          </a:p>
        </p:txBody>
      </p:sp>
    </p:spTree>
    <p:extLst>
      <p:ext uri="{BB962C8B-B14F-4D97-AF65-F5344CB8AC3E}">
        <p14:creationId xmlns:p14="http://schemas.microsoft.com/office/powerpoint/2010/main" val="35161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icture1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72218" y="1600201"/>
            <a:ext cx="8045449"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WordArt 5" descr="48"/>
          <p:cNvSpPr>
            <a:spLocks noChangeArrowheads="1" noChangeShapeType="1" noTextEdit="1"/>
          </p:cNvSpPr>
          <p:nvPr/>
        </p:nvSpPr>
        <p:spPr bwMode="auto">
          <a:xfrm>
            <a:off x="914400" y="1295400"/>
            <a:ext cx="10363200" cy="3657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blipFill dpi="0" rotWithShape="1">
                  <a:blip r:embed="rId3"/>
                  <a:srcRect/>
                  <a:stretch>
                    <a:fillRect/>
                  </a:stretch>
                </a:blipFill>
                <a:effectLst>
                  <a:outerShdw dist="45791" dir="2021404" algn="ctr" rotWithShape="0">
                    <a:srgbClr val="B2B2B2">
                      <a:alpha val="79999"/>
                    </a:srgbClr>
                  </a:outerShdw>
                </a:effectLst>
                <a:latin typeface=".VnAristote"/>
              </a:rPr>
              <a:t>Bµi häc ®Õn ®©y lµ kÕt thóc</a:t>
            </a:r>
          </a:p>
          <a:p>
            <a:pPr algn="ctr"/>
            <a:r>
              <a:rPr lang="en-US" sz="3600" kern="10">
                <a:blipFill dpi="0" rotWithShape="1">
                  <a:blip r:embed="rId3"/>
                  <a:srcRect/>
                  <a:stretch>
                    <a:fillRect/>
                  </a:stretch>
                </a:blipFill>
                <a:effectLst>
                  <a:outerShdw dist="45791" dir="2021404" algn="ctr" rotWithShape="0">
                    <a:srgbClr val="B2B2B2">
                      <a:alpha val="79999"/>
                    </a:srgbClr>
                  </a:outerShdw>
                </a:effectLst>
                <a:latin typeface=".VnAristote"/>
              </a:rPr>
              <a:t>Chóc quý thÇy, c« m¹nh kháe</a:t>
            </a:r>
          </a:p>
          <a:p>
            <a:pPr algn="ctr"/>
            <a:r>
              <a:rPr lang="en-US" sz="3600" kern="10">
                <a:blipFill dpi="0" rotWithShape="1">
                  <a:blip r:embed="rId3"/>
                  <a:srcRect/>
                  <a:stretch>
                    <a:fillRect/>
                  </a:stretch>
                </a:blipFill>
                <a:effectLst>
                  <a:outerShdw dist="45791" dir="2021404" algn="ctr" rotWithShape="0">
                    <a:srgbClr val="B2B2B2">
                      <a:alpha val="79999"/>
                    </a:srgbClr>
                  </a:outerShdw>
                </a:effectLst>
                <a:latin typeface=".VnAristote"/>
              </a:rPr>
              <a:t>Chóc c¸c em häc tèt!</a:t>
            </a:r>
          </a:p>
        </p:txBody>
      </p:sp>
    </p:spTree>
    <p:extLst>
      <p:ext uri="{BB962C8B-B14F-4D97-AF65-F5344CB8AC3E}">
        <p14:creationId xmlns:p14="http://schemas.microsoft.com/office/powerpoint/2010/main" val="213259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117600" y="3352800"/>
            <a:ext cx="975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6600"/>
                </a:solidFill>
                <a:latin typeface="Arial" charset="0"/>
              </a:rPr>
              <a:t>      </a:t>
            </a:r>
          </a:p>
        </p:txBody>
      </p:sp>
      <p:sp>
        <p:nvSpPr>
          <p:cNvPr id="4" name="Rectangle 3"/>
          <p:cNvSpPr/>
          <p:nvPr/>
        </p:nvSpPr>
        <p:spPr>
          <a:xfrm>
            <a:off x="436728" y="368490"/>
            <a:ext cx="2674962" cy="614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u="sng" dirty="0" smtClean="0">
                <a:solidFill>
                  <a:schemeClr val="tx1"/>
                </a:solidFill>
                <a:latin typeface="AvantGarde" pitchFamily="2" charset="0"/>
                <a:ea typeface="AvantGarde" pitchFamily="2" charset="0"/>
                <a:cs typeface="AvantGarde" pitchFamily="2" charset="0"/>
              </a:rPr>
              <a:t>Tiếng Việt</a:t>
            </a:r>
            <a:r>
              <a:rPr lang="vi-VN" sz="3600" b="1" dirty="0" smtClean="0">
                <a:solidFill>
                  <a:schemeClr val="tx1"/>
                </a:solidFill>
                <a:latin typeface="AvantGarde" pitchFamily="2" charset="0"/>
                <a:ea typeface="AvantGarde" pitchFamily="2" charset="0"/>
                <a:cs typeface="AvantGarde" pitchFamily="2" charset="0"/>
              </a:rPr>
              <a:t>:</a:t>
            </a:r>
            <a:endParaRPr lang="en-US" sz="3600" b="1" dirty="0">
              <a:solidFill>
                <a:schemeClr val="tx1"/>
              </a:solidFill>
              <a:latin typeface="AvantGarde" pitchFamily="2" charset="0"/>
              <a:ea typeface="AvantGarde" pitchFamily="2" charset="0"/>
              <a:cs typeface="AvantGarde" pitchFamily="2" charset="0"/>
            </a:endParaRPr>
          </a:p>
        </p:txBody>
      </p:sp>
      <p:sp>
        <p:nvSpPr>
          <p:cNvPr id="5" name="Rounded Rectangle 4"/>
          <p:cNvSpPr/>
          <p:nvPr/>
        </p:nvSpPr>
        <p:spPr>
          <a:xfrm>
            <a:off x="3916907" y="675564"/>
            <a:ext cx="6005015" cy="88028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2060"/>
                </a:solidFill>
                <a:latin typeface="AvantGarde" pitchFamily="2" charset="0"/>
                <a:ea typeface="AvantGarde" pitchFamily="2" charset="0"/>
                <a:cs typeface="AvantGarde" pitchFamily="2" charset="0"/>
              </a:rPr>
              <a:t>ÔN VÀ KHỞI ĐỘNG</a:t>
            </a:r>
            <a:endParaRPr lang="en-US" sz="3600" b="1" dirty="0">
              <a:solidFill>
                <a:srgbClr val="002060"/>
              </a:solidFill>
              <a:latin typeface="AvantGarde" pitchFamily="2" charset="0"/>
              <a:ea typeface="AvantGarde" pitchFamily="2" charset="0"/>
              <a:cs typeface="AvantGarde" pitchFamily="2" charset="0"/>
            </a:endParaRPr>
          </a:p>
        </p:txBody>
      </p:sp>
      <p:sp>
        <p:nvSpPr>
          <p:cNvPr id="6" name="Rounded Rectangle 5"/>
          <p:cNvSpPr/>
          <p:nvPr/>
        </p:nvSpPr>
        <p:spPr>
          <a:xfrm>
            <a:off x="655083" y="1569483"/>
            <a:ext cx="1528549" cy="5595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solidFill>
                <a:latin typeface="AvantGarde" pitchFamily="2" charset="0"/>
                <a:ea typeface="AvantGarde" pitchFamily="2" charset="0"/>
                <a:cs typeface="AvantGarde" pitchFamily="2" charset="0"/>
              </a:rPr>
              <a:t>Đọc</a:t>
            </a:r>
            <a:endParaRPr lang="en-US" sz="3600" b="1" dirty="0">
              <a:solidFill>
                <a:schemeClr val="tx1"/>
              </a:solidFill>
              <a:latin typeface="AvantGarde" pitchFamily="2" charset="0"/>
              <a:ea typeface="AvantGarde" pitchFamily="2" charset="0"/>
              <a:cs typeface="AvantGarde" pitchFamily="2" charset="0"/>
            </a:endParaRPr>
          </a:p>
        </p:txBody>
      </p:sp>
      <p:sp>
        <p:nvSpPr>
          <p:cNvPr id="7" name="Rounded Rectangle 6"/>
          <p:cNvSpPr/>
          <p:nvPr/>
        </p:nvSpPr>
        <p:spPr>
          <a:xfrm>
            <a:off x="2934268" y="1849263"/>
            <a:ext cx="7936931" cy="7711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accent5">
                    <a:lumMod val="50000"/>
                  </a:schemeClr>
                </a:solidFill>
                <a:latin typeface="AvantGarde" pitchFamily="2" charset="0"/>
                <a:ea typeface="AvantGarde" pitchFamily="2" charset="0"/>
                <a:cs typeface="AvantGarde" pitchFamily="2" charset="0"/>
              </a:rPr>
              <a:t>ươn, ương</a:t>
            </a:r>
            <a:endParaRPr lang="en-US" sz="3600" b="1" dirty="0">
              <a:solidFill>
                <a:schemeClr val="accent5">
                  <a:lumMod val="50000"/>
                </a:schemeClr>
              </a:solidFill>
              <a:latin typeface="AvantGarde" pitchFamily="2" charset="0"/>
              <a:ea typeface="AvantGarde" pitchFamily="2" charset="0"/>
              <a:cs typeface="AvantGarde" pitchFamily="2" charset="0"/>
            </a:endParaRPr>
          </a:p>
        </p:txBody>
      </p:sp>
      <p:sp>
        <p:nvSpPr>
          <p:cNvPr id="15" name="Rounded Rectangle 14"/>
          <p:cNvSpPr/>
          <p:nvPr/>
        </p:nvSpPr>
        <p:spPr>
          <a:xfrm>
            <a:off x="2977484" y="2643119"/>
            <a:ext cx="7893716" cy="771108"/>
          </a:xfrm>
          <a:prstGeom prst="roundRect">
            <a:avLst/>
          </a:prstGeom>
          <a:solidFill>
            <a:srgbClr val="FFF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5">
                    <a:lumMod val="50000"/>
                  </a:schemeClr>
                </a:solidFill>
                <a:latin typeface="AvantGarde" pitchFamily="2" charset="0"/>
                <a:ea typeface="AvantGarde" pitchFamily="2" charset="0"/>
                <a:cs typeface="AvantGarde" pitchFamily="2" charset="0"/>
              </a:rPr>
              <a:t>c</a:t>
            </a:r>
            <a:r>
              <a:rPr lang="vi-VN" sz="3600" b="1" dirty="0" smtClean="0">
                <a:solidFill>
                  <a:schemeClr val="accent5">
                    <a:lumMod val="50000"/>
                  </a:schemeClr>
                </a:solidFill>
                <a:latin typeface="AvantGarde" pitchFamily="2" charset="0"/>
                <a:ea typeface="AvantGarde" pitchFamily="2" charset="0"/>
                <a:cs typeface="AvantGarde" pitchFamily="2" charset="0"/>
              </a:rPr>
              <a:t>on lươn, cây phượng, khu vườn</a:t>
            </a:r>
            <a:endParaRPr lang="en-US" sz="3600" b="1" dirty="0">
              <a:solidFill>
                <a:schemeClr val="accent5">
                  <a:lumMod val="50000"/>
                </a:schemeClr>
              </a:solidFill>
              <a:latin typeface="AvantGarde" pitchFamily="2" charset="0"/>
              <a:ea typeface="AvantGarde" pitchFamily="2" charset="0"/>
              <a:cs typeface="AvantGarde" pitchFamily="2" charset="0"/>
            </a:endParaRPr>
          </a:p>
        </p:txBody>
      </p:sp>
      <p:sp>
        <p:nvSpPr>
          <p:cNvPr id="16" name="Rounded Rectangle 15"/>
          <p:cNvSpPr/>
          <p:nvPr/>
        </p:nvSpPr>
        <p:spPr>
          <a:xfrm>
            <a:off x="2979756" y="3423327"/>
            <a:ext cx="7891444" cy="7711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accent5">
                    <a:lumMod val="50000"/>
                  </a:schemeClr>
                </a:solidFill>
                <a:latin typeface="AvantGarde" pitchFamily="2" charset="0"/>
                <a:ea typeface="AvantGarde" pitchFamily="2" charset="0"/>
                <a:cs typeface="AvantGarde" pitchFamily="2" charset="0"/>
              </a:rPr>
              <a:t>Con đường làng quê em rất đẹp.</a:t>
            </a:r>
            <a:endParaRPr lang="en-US" sz="3600" b="1" dirty="0">
              <a:solidFill>
                <a:schemeClr val="accent5">
                  <a:lumMod val="50000"/>
                </a:schemeClr>
              </a:solidFill>
              <a:latin typeface="AvantGarde" pitchFamily="2" charset="0"/>
              <a:ea typeface="AvantGarde" pitchFamily="2" charset="0"/>
              <a:cs typeface="AvantGarde" pitchFamily="2" charset="0"/>
            </a:endParaRPr>
          </a:p>
        </p:txBody>
      </p:sp>
      <p:sp>
        <p:nvSpPr>
          <p:cNvPr id="8" name="Rounded Rectangle 7"/>
          <p:cNvSpPr/>
          <p:nvPr/>
        </p:nvSpPr>
        <p:spPr>
          <a:xfrm>
            <a:off x="600490" y="1610384"/>
            <a:ext cx="4367283" cy="8188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solidFill>
                <a:latin typeface="AvantGarde" pitchFamily="2" charset="0"/>
                <a:ea typeface="AvantGarde" pitchFamily="2" charset="0"/>
                <a:cs typeface="AvantGarde" pitchFamily="2" charset="0"/>
              </a:rPr>
              <a:t>Viết bảng con</a:t>
            </a:r>
            <a:endParaRPr lang="en-US" sz="3600" b="1" dirty="0">
              <a:solidFill>
                <a:schemeClr val="tx1"/>
              </a:solid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87722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075"/>
                                        </p:tgtEl>
                                      </p:cBhvr>
                                    </p:animEffect>
                                    <p:set>
                                      <p:cBhvr>
                                        <p:cTn id="49" dur="1" fill="hold">
                                          <p:stCondLst>
                                            <p:cond delay="499"/>
                                          </p:stCondLst>
                                        </p:cTn>
                                        <p:tgtEl>
                                          <p:spTgt spid="307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4" grpId="0" animBg="1"/>
      <p:bldP spid="5" grpId="0" animBg="1"/>
      <p:bldP spid="6" grpId="0" animBg="1"/>
      <p:bldP spid="6" grpId="1" animBg="1"/>
      <p:bldP spid="7" grpId="0" animBg="1"/>
      <p:bldP spid="7" grpId="1" animBg="1"/>
      <p:bldP spid="15" grpId="0" animBg="1"/>
      <p:bldP spid="15" grpId="1" animBg="1"/>
      <p:bldP spid="16" grpId="0" animBg="1"/>
      <p:bldP spid="16"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C68BB-4343-4545-BF9E-0B42DAA9786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4F431FA-A27D-4021-9F24-5FFFEDFB2F91}"/>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6952DBE1-D4C0-4ED9-AD3C-C32AA0F2A478}"/>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 xmlns:a16="http://schemas.microsoft.com/office/drawing/2014/main" id="{D047E633-0FE5-4305-9C9A-7841965028C8}"/>
              </a:ext>
            </a:extLst>
          </p:cNvPr>
          <p:cNvSpPr txBox="1"/>
          <p:nvPr/>
        </p:nvSpPr>
        <p:spPr>
          <a:xfrm>
            <a:off x="106017" y="5857981"/>
            <a:ext cx="12210602" cy="1015663"/>
          </a:xfrm>
          <a:prstGeom prst="rect">
            <a:avLst/>
          </a:prstGeom>
          <a:solidFill>
            <a:schemeClr val="bg1"/>
          </a:solidFill>
        </p:spPr>
        <p:txBody>
          <a:bodyPr wrap="square" rtlCol="0">
            <a:spAutoFit/>
          </a:bodyPr>
          <a:lstStyle/>
          <a:p>
            <a:pPr algn="ctr"/>
            <a:endParaRPr lang="vi-VN" sz="6000" b="1" dirty="0"/>
          </a:p>
        </p:txBody>
      </p:sp>
      <p:sp>
        <p:nvSpPr>
          <p:cNvPr id="6" name="TextBox 5">
            <a:extLst>
              <a:ext uri="{FF2B5EF4-FFF2-40B4-BE49-F238E27FC236}">
                <a16:creationId xmlns="" xmlns:a16="http://schemas.microsoft.com/office/drawing/2014/main" id="{884D6FBF-E305-46F7-9B2A-AE065D4F0B7E}"/>
              </a:ext>
            </a:extLst>
          </p:cNvPr>
          <p:cNvSpPr txBox="1"/>
          <p:nvPr/>
        </p:nvSpPr>
        <p:spPr>
          <a:xfrm>
            <a:off x="-18602" y="6049829"/>
            <a:ext cx="12210602" cy="769441"/>
          </a:xfrm>
          <a:prstGeom prst="rect">
            <a:avLst/>
          </a:prstGeom>
          <a:solidFill>
            <a:schemeClr val="bg1"/>
          </a:solidFill>
        </p:spPr>
        <p:txBody>
          <a:bodyPr wrap="square" rtlCol="0">
            <a:spAutoFit/>
          </a:bodyPr>
          <a:lstStyle/>
          <a:p>
            <a:pPr algn="ctr"/>
            <a:r>
              <a:rPr lang="en-US" sz="4400" b="1">
                <a:latin typeface="VNI-Avo" pitchFamily="2" charset="0"/>
              </a:rPr>
              <a:t>Caùc loaøi hoa ñua nhau khoe saéc.</a:t>
            </a:r>
            <a:endParaRPr lang="vi-VN" sz="4400" b="1" dirty="0"/>
          </a:p>
        </p:txBody>
      </p:sp>
      <p:sp>
        <p:nvSpPr>
          <p:cNvPr id="7" name="TextBox 6">
            <a:extLst>
              <a:ext uri="{FF2B5EF4-FFF2-40B4-BE49-F238E27FC236}">
                <a16:creationId xmlns="" xmlns:a16="http://schemas.microsoft.com/office/drawing/2014/main" id="{B10EA30F-3EBB-45A4-8387-DF765FC2C9CB}"/>
              </a:ext>
            </a:extLst>
          </p:cNvPr>
          <p:cNvSpPr txBox="1"/>
          <p:nvPr/>
        </p:nvSpPr>
        <p:spPr>
          <a:xfrm>
            <a:off x="4200640" y="6049829"/>
            <a:ext cx="1551705" cy="769441"/>
          </a:xfrm>
          <a:prstGeom prst="rect">
            <a:avLst/>
          </a:prstGeom>
          <a:noFill/>
        </p:spPr>
        <p:txBody>
          <a:bodyPr wrap="square" rtlCol="0">
            <a:spAutoFit/>
          </a:bodyPr>
          <a:lstStyle/>
          <a:p>
            <a:r>
              <a:rPr lang="en-US" sz="4400" b="1" dirty="0" err="1">
                <a:solidFill>
                  <a:srgbClr val="FC0462"/>
                </a:solidFill>
                <a:latin typeface="VNI-Avo" pitchFamily="2" charset="0"/>
              </a:rPr>
              <a:t>oa</a:t>
            </a:r>
            <a:endParaRPr lang="vi-VN" sz="4400" b="1" dirty="0">
              <a:solidFill>
                <a:srgbClr val="FC0462"/>
              </a:solidFill>
            </a:endParaRPr>
          </a:p>
        </p:txBody>
      </p:sp>
      <p:sp>
        <p:nvSpPr>
          <p:cNvPr id="8" name="TextBox 7">
            <a:extLst>
              <a:ext uri="{FF2B5EF4-FFF2-40B4-BE49-F238E27FC236}">
                <a16:creationId xmlns="" xmlns:a16="http://schemas.microsoft.com/office/drawing/2014/main" id="{4218A890-36F9-4276-A529-78213DB8A42F}"/>
              </a:ext>
            </a:extLst>
          </p:cNvPr>
          <p:cNvSpPr txBox="1"/>
          <p:nvPr/>
        </p:nvSpPr>
        <p:spPr>
          <a:xfrm>
            <a:off x="8578675" y="6052529"/>
            <a:ext cx="1820662" cy="769441"/>
          </a:xfrm>
          <a:prstGeom prst="rect">
            <a:avLst/>
          </a:prstGeom>
          <a:noFill/>
        </p:spPr>
        <p:txBody>
          <a:bodyPr wrap="square" rtlCol="0">
            <a:spAutoFit/>
          </a:bodyPr>
          <a:lstStyle/>
          <a:p>
            <a:r>
              <a:rPr lang="en-US" sz="4400" b="1" dirty="0" err="1">
                <a:solidFill>
                  <a:srgbClr val="FC0462"/>
                </a:solidFill>
                <a:latin typeface="VNI-Avo" pitchFamily="2" charset="0"/>
              </a:rPr>
              <a:t>oe</a:t>
            </a:r>
            <a:endParaRPr lang="vi-VN" sz="4400" b="1" dirty="0">
              <a:solidFill>
                <a:srgbClr val="FC0462"/>
              </a:solidFill>
            </a:endParaRPr>
          </a:p>
        </p:txBody>
      </p:sp>
      <p:sp>
        <p:nvSpPr>
          <p:cNvPr id="10" name="Rectangle 9"/>
          <p:cNvSpPr/>
          <p:nvPr/>
        </p:nvSpPr>
        <p:spPr>
          <a:xfrm>
            <a:off x="0" y="1674"/>
            <a:ext cx="12192000" cy="1758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0376" y="272955"/>
            <a:ext cx="2825087" cy="72333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u="sng" dirty="0" smtClean="0">
                <a:solidFill>
                  <a:schemeClr val="tx1"/>
                </a:solidFill>
                <a:latin typeface="AvantGarde" pitchFamily="2" charset="0"/>
                <a:ea typeface="AvantGarde" pitchFamily="2" charset="0"/>
                <a:cs typeface="AvantGarde" pitchFamily="2" charset="0"/>
              </a:rPr>
              <a:t>Tiếng Việt</a:t>
            </a:r>
            <a:r>
              <a:rPr lang="vi-VN" sz="3600" dirty="0" smtClean="0">
                <a:solidFill>
                  <a:schemeClr val="tx1"/>
                </a:solidFill>
              </a:rPr>
              <a:t>:</a:t>
            </a:r>
            <a:endParaRPr lang="en-US" sz="3600" dirty="0">
              <a:solidFill>
                <a:schemeClr val="tx1"/>
              </a:solidFill>
            </a:endParaRPr>
          </a:p>
        </p:txBody>
      </p:sp>
      <p:sp>
        <p:nvSpPr>
          <p:cNvPr id="5" name="Rounded Rectangle 4"/>
          <p:cNvSpPr/>
          <p:nvPr/>
        </p:nvSpPr>
        <p:spPr>
          <a:xfrm>
            <a:off x="3521122" y="272955"/>
            <a:ext cx="5117911" cy="6141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accent2">
                    <a:lumMod val="75000"/>
                  </a:schemeClr>
                </a:solidFill>
                <a:latin typeface="AvantGarde" pitchFamily="2" charset="0"/>
                <a:ea typeface="AvantGarde" pitchFamily="2" charset="0"/>
                <a:cs typeface="AvantGarde" pitchFamily="2" charset="0"/>
              </a:rPr>
              <a:t>Bài 74:     </a:t>
            </a:r>
            <a:r>
              <a:rPr lang="vi-VN" sz="4400" b="1" dirty="0" smtClean="0">
                <a:solidFill>
                  <a:srgbClr val="FF0000"/>
                </a:solidFill>
                <a:latin typeface="AvantGarde" pitchFamily="2" charset="0"/>
                <a:ea typeface="AvantGarde" pitchFamily="2" charset="0"/>
                <a:cs typeface="AvantGarde" pitchFamily="2" charset="0"/>
              </a:rPr>
              <a:t>oa   oe</a:t>
            </a:r>
            <a:endParaRPr lang="en-US" sz="4400" b="1" dirty="0">
              <a:solidFill>
                <a:srgbClr val="FF0000"/>
              </a:solidFill>
              <a:latin typeface="AvantGarde" pitchFamily="2" charset="0"/>
              <a:ea typeface="AvantGarde" pitchFamily="2" charset="0"/>
              <a:cs typeface="AvantGarde" pitchFamily="2" charset="0"/>
            </a:endParaRPr>
          </a:p>
        </p:txBody>
      </p:sp>
      <p:sp>
        <p:nvSpPr>
          <p:cNvPr id="6" name="Rectangle 5"/>
          <p:cNvSpPr/>
          <p:nvPr/>
        </p:nvSpPr>
        <p:spPr>
          <a:xfrm>
            <a:off x="1269242" y="1310185"/>
            <a:ext cx="1187355" cy="102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AvantGarde" pitchFamily="2" charset="0"/>
                <a:ea typeface="AvantGarde" pitchFamily="2" charset="0"/>
                <a:cs typeface="AvantGarde" pitchFamily="2" charset="0"/>
              </a:rPr>
              <a:t>oa</a:t>
            </a:r>
          </a:p>
          <a:p>
            <a:pPr algn="ctr"/>
            <a:r>
              <a:rPr lang="vi-VN" sz="4000" b="1" dirty="0">
                <a:solidFill>
                  <a:srgbClr val="FF0000"/>
                </a:solidFill>
                <a:latin typeface="AvantGarde" pitchFamily="2" charset="0"/>
                <a:ea typeface="AvantGarde" pitchFamily="2" charset="0"/>
                <a:cs typeface="AvantGarde" pitchFamily="2" charset="0"/>
              </a:rPr>
              <a:t>o</a:t>
            </a:r>
            <a:r>
              <a:rPr lang="vi-VN" sz="4000" b="1" dirty="0" smtClean="0">
                <a:solidFill>
                  <a:srgbClr val="FF0000"/>
                </a:solidFill>
                <a:latin typeface="AvantGarde" pitchFamily="2" charset="0"/>
                <a:ea typeface="AvantGarde" pitchFamily="2" charset="0"/>
                <a:cs typeface="AvantGarde" pitchFamily="2" charset="0"/>
              </a:rPr>
              <a:t>e</a:t>
            </a:r>
            <a:endParaRPr lang="en-US" sz="4000" b="1" dirty="0">
              <a:solidFill>
                <a:srgbClr val="FF0000"/>
              </a:solidFill>
              <a:latin typeface="AvantGarde" pitchFamily="2" charset="0"/>
              <a:ea typeface="AvantGarde" pitchFamily="2" charset="0"/>
              <a:cs typeface="AvantGarde" pitchFamily="2" charset="0"/>
            </a:endParaRPr>
          </a:p>
        </p:txBody>
      </p:sp>
      <p:sp>
        <p:nvSpPr>
          <p:cNvPr id="10" name="Rounded Rectangle 9"/>
          <p:cNvSpPr/>
          <p:nvPr/>
        </p:nvSpPr>
        <p:spPr>
          <a:xfrm>
            <a:off x="3411938" y="1364777"/>
            <a:ext cx="805218" cy="777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AvantGarde" pitchFamily="2" charset="0"/>
                <a:ea typeface="AvantGarde" pitchFamily="2" charset="0"/>
                <a:cs typeface="AvantGarde" pitchFamily="2" charset="0"/>
              </a:rPr>
              <a:t>o</a:t>
            </a:r>
            <a:endParaRPr lang="en-US" sz="4000" b="1" dirty="0">
              <a:solidFill>
                <a:srgbClr val="FF0000"/>
              </a:solidFill>
              <a:latin typeface="AvantGarde" pitchFamily="2" charset="0"/>
              <a:ea typeface="AvantGarde" pitchFamily="2" charset="0"/>
              <a:cs typeface="AvantGarde" pitchFamily="2" charset="0"/>
            </a:endParaRPr>
          </a:p>
        </p:txBody>
      </p:sp>
      <p:cxnSp>
        <p:nvCxnSpPr>
          <p:cNvPr id="12" name="Straight Arrow Connector 11"/>
          <p:cNvCxnSpPr>
            <a:stCxn id="10" idx="3"/>
          </p:cNvCxnSpPr>
          <p:nvPr/>
        </p:nvCxnSpPr>
        <p:spPr>
          <a:xfrm flipV="1">
            <a:off x="4217156" y="1337481"/>
            <a:ext cx="1323835" cy="416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46724" y="1756011"/>
            <a:ext cx="1294267" cy="38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406818" y="807481"/>
            <a:ext cx="805218" cy="777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AvantGarde" pitchFamily="2" charset="0"/>
                <a:ea typeface="AvantGarde" pitchFamily="2" charset="0"/>
                <a:cs typeface="AvantGarde" pitchFamily="2" charset="0"/>
              </a:rPr>
              <a:t>a</a:t>
            </a:r>
            <a:endParaRPr lang="en-US" sz="4000" b="1" dirty="0">
              <a:solidFill>
                <a:srgbClr val="FF0000"/>
              </a:solidFill>
              <a:latin typeface="AvantGarde" pitchFamily="2" charset="0"/>
              <a:ea typeface="AvantGarde" pitchFamily="2" charset="0"/>
              <a:cs typeface="AvantGarde" pitchFamily="2" charset="0"/>
            </a:endParaRPr>
          </a:p>
        </p:txBody>
      </p:sp>
      <p:sp>
        <p:nvSpPr>
          <p:cNvPr id="17" name="Rounded Rectangle 16"/>
          <p:cNvSpPr/>
          <p:nvPr/>
        </p:nvSpPr>
        <p:spPr>
          <a:xfrm>
            <a:off x="5409090" y="1724169"/>
            <a:ext cx="805218" cy="777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AvantGarde" pitchFamily="2" charset="0"/>
                <a:ea typeface="AvantGarde" pitchFamily="2" charset="0"/>
                <a:cs typeface="AvantGarde" pitchFamily="2" charset="0"/>
              </a:rPr>
              <a:t>e</a:t>
            </a:r>
            <a:endParaRPr lang="en-US" sz="4000" b="1" dirty="0">
              <a:solidFill>
                <a:srgbClr val="FF0000"/>
              </a:solid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3937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3150788" y="-34161"/>
            <a:ext cx="2319900" cy="1015663"/>
          </a:xfrm>
          <a:prstGeom prst="rect">
            <a:avLst/>
          </a:prstGeom>
          <a:noFill/>
        </p:spPr>
        <p:txBody>
          <a:bodyPr wrap="square" rtlCol="0">
            <a:spAutoFit/>
          </a:bodyPr>
          <a:lstStyle/>
          <a:p>
            <a:pPr algn="ctr"/>
            <a:r>
              <a:rPr lang="en-US" sz="6000" b="1">
                <a:solidFill>
                  <a:srgbClr val="FF0000"/>
                </a:solidFill>
                <a:latin typeface="VNI-Avo" pitchFamily="2" charset="0"/>
              </a:rPr>
              <a:t>oa</a:t>
            </a:r>
          </a:p>
        </p:txBody>
      </p:sp>
      <p:sp>
        <p:nvSpPr>
          <p:cNvPr id="8" name="TextBox 7"/>
          <p:cNvSpPr txBox="1"/>
          <p:nvPr/>
        </p:nvSpPr>
        <p:spPr>
          <a:xfrm>
            <a:off x="6829609" y="-9177"/>
            <a:ext cx="2193223" cy="1015663"/>
          </a:xfrm>
          <a:prstGeom prst="rect">
            <a:avLst/>
          </a:prstGeom>
          <a:noFill/>
        </p:spPr>
        <p:txBody>
          <a:bodyPr wrap="square" rtlCol="0">
            <a:spAutoFit/>
          </a:bodyPr>
          <a:lstStyle/>
          <a:p>
            <a:r>
              <a:rPr lang="en-US" sz="6000" b="1">
                <a:solidFill>
                  <a:srgbClr val="FF0000"/>
                </a:solidFill>
                <a:latin typeface="VNI-Avo" pitchFamily="2" charset="0"/>
              </a:rPr>
              <a:t>oe</a:t>
            </a:r>
          </a:p>
        </p:txBody>
      </p:sp>
      <p:sp>
        <p:nvSpPr>
          <p:cNvPr id="10" name="TextBox 9"/>
          <p:cNvSpPr txBox="1"/>
          <p:nvPr/>
        </p:nvSpPr>
        <p:spPr>
          <a:xfrm>
            <a:off x="1379766" y="2322989"/>
            <a:ext cx="2446382"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hoà</a:t>
            </a:r>
            <a:endParaRPr lang="en-US" sz="4400" dirty="0">
              <a:latin typeface="AvantGarde" pitchFamily="2" charset="0"/>
              <a:ea typeface="AvantGarde" pitchFamily="2" charset="0"/>
              <a:cs typeface="AvantGarde" pitchFamily="2" charset="0"/>
            </a:endParaRPr>
          </a:p>
        </p:txBody>
      </p:sp>
      <p:sp>
        <p:nvSpPr>
          <p:cNvPr id="11" name="TextBox 10"/>
          <p:cNvSpPr txBox="1"/>
          <p:nvPr/>
        </p:nvSpPr>
        <p:spPr>
          <a:xfrm>
            <a:off x="4077241" y="2317115"/>
            <a:ext cx="2064475" cy="769441"/>
          </a:xfrm>
          <a:prstGeom prst="rect">
            <a:avLst/>
          </a:prstGeom>
          <a:noFill/>
        </p:spPr>
        <p:txBody>
          <a:bodyPr wrap="square" rtlCol="0">
            <a:spAutoFit/>
          </a:bodyPr>
          <a:lstStyle/>
          <a:p>
            <a:r>
              <a:rPr lang="en-US" sz="4400" dirty="0" err="1">
                <a:latin typeface="AvantGarde" pitchFamily="2" charset="0"/>
                <a:ea typeface="AvantGarde" pitchFamily="2" charset="0"/>
                <a:cs typeface="AvantGarde" pitchFamily="2" charset="0"/>
              </a:rPr>
              <a:t>loa</a:t>
            </a:r>
            <a:endParaRPr lang="en-US" sz="4400" dirty="0">
              <a:latin typeface="AvantGarde" pitchFamily="2" charset="0"/>
              <a:ea typeface="AvantGarde" pitchFamily="2" charset="0"/>
              <a:cs typeface="AvantGarde" pitchFamily="2" charset="0"/>
            </a:endParaRPr>
          </a:p>
        </p:txBody>
      </p:sp>
      <p:sp>
        <p:nvSpPr>
          <p:cNvPr id="12" name="TextBox 11"/>
          <p:cNvSpPr txBox="1"/>
          <p:nvPr/>
        </p:nvSpPr>
        <p:spPr>
          <a:xfrm>
            <a:off x="6759964" y="2323708"/>
            <a:ext cx="2156633"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to</a:t>
            </a:r>
            <a:r>
              <a:rPr lang="vi-VN" sz="4400" dirty="0" smtClean="0">
                <a:latin typeface="AvantGarde" pitchFamily="2" charset="0"/>
                <a:ea typeface="AvantGarde" pitchFamily="2" charset="0"/>
                <a:cs typeface="AvantGarde" pitchFamily="2" charset="0"/>
              </a:rPr>
              <a:t>ả</a:t>
            </a:r>
            <a:endParaRPr lang="en-US" sz="4400" dirty="0">
              <a:latin typeface="AvantGarde" pitchFamily="2" charset="0"/>
              <a:ea typeface="AvantGarde" pitchFamily="2" charset="0"/>
              <a:cs typeface="AvantGarde"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pPr algn="ctr"/>
            <a:r>
              <a:rPr lang="vi-VN" sz="4400" dirty="0" smtClean="0">
                <a:latin typeface="AvantGarde" pitchFamily="2" charset="0"/>
                <a:ea typeface="AvantGarde" pitchFamily="2" charset="0"/>
                <a:cs typeface="AvantGarde" pitchFamily="2" charset="0"/>
              </a:rPr>
              <a:t>đoá </a:t>
            </a:r>
            <a:r>
              <a:rPr lang="vi-VN" sz="4400" dirty="0" smtClean="0">
                <a:latin typeface="AvantGarde" pitchFamily="2" charset="0"/>
                <a:ea typeface="AvantGarde" pitchFamily="2" charset="0"/>
                <a:cs typeface="AvantGarde" pitchFamily="2" charset="0"/>
              </a:rPr>
              <a:t>hoa</a:t>
            </a:r>
            <a:endParaRPr lang="en-US" sz="4400" dirty="0">
              <a:latin typeface="AvantGarde" pitchFamily="2" charset="0"/>
              <a:ea typeface="AvantGarde" pitchFamily="2" charset="0"/>
              <a:cs typeface="AvantGarde" pitchFamily="2" charset="0"/>
            </a:endParaRPr>
          </a:p>
        </p:txBody>
      </p:sp>
      <p:sp>
        <p:nvSpPr>
          <p:cNvPr id="17" name="TextBox 16"/>
          <p:cNvSpPr txBox="1"/>
          <p:nvPr/>
        </p:nvSpPr>
        <p:spPr>
          <a:xfrm>
            <a:off x="4187916" y="6038643"/>
            <a:ext cx="3870083" cy="769441"/>
          </a:xfrm>
          <a:prstGeom prst="rect">
            <a:avLst/>
          </a:prstGeom>
          <a:noFill/>
        </p:spPr>
        <p:txBody>
          <a:bodyPr wrap="square" rtlCol="0">
            <a:spAutoFit/>
          </a:bodyPr>
          <a:lstStyle/>
          <a:p>
            <a:pPr algn="ctr"/>
            <a:r>
              <a:rPr lang="vi-VN" sz="4400" dirty="0">
                <a:latin typeface="AvantGarde" pitchFamily="2" charset="0"/>
                <a:ea typeface="AvantGarde" pitchFamily="2" charset="0"/>
                <a:cs typeface="AvantGarde" pitchFamily="2" charset="0"/>
              </a:rPr>
              <a:t>v</a:t>
            </a:r>
            <a:r>
              <a:rPr lang="vi-VN" sz="4400" dirty="0" smtClean="0">
                <a:latin typeface="AvantGarde" pitchFamily="2" charset="0"/>
                <a:ea typeface="AvantGarde" pitchFamily="2" charset="0"/>
                <a:cs typeface="AvantGarde" pitchFamily="2" charset="0"/>
              </a:rPr>
              <a:t>áy </a:t>
            </a:r>
            <a:r>
              <a:rPr lang="vi-VN" sz="4400" dirty="0" smtClean="0">
                <a:latin typeface="AvantGarde" pitchFamily="2" charset="0"/>
                <a:ea typeface="AvantGarde" pitchFamily="2" charset="0"/>
                <a:cs typeface="AvantGarde" pitchFamily="2" charset="0"/>
              </a:rPr>
              <a:t>xoè</a:t>
            </a:r>
            <a:endParaRPr lang="en-US" sz="4400" dirty="0">
              <a:latin typeface="AvantGarde" pitchFamily="2" charset="0"/>
              <a:ea typeface="AvantGarde" pitchFamily="2" charset="0"/>
              <a:cs typeface="AvantGarde" pitchFamily="2" charset="0"/>
            </a:endParaRPr>
          </a:p>
        </p:txBody>
      </p:sp>
      <p:sp>
        <p:nvSpPr>
          <p:cNvPr id="18" name="TextBox 17"/>
          <p:cNvSpPr txBox="1"/>
          <p:nvPr/>
        </p:nvSpPr>
        <p:spPr>
          <a:xfrm>
            <a:off x="8335617" y="6016169"/>
            <a:ext cx="3870083" cy="769441"/>
          </a:xfrm>
          <a:prstGeom prst="rect">
            <a:avLst/>
          </a:prstGeom>
          <a:noFill/>
        </p:spPr>
        <p:txBody>
          <a:bodyPr wrap="square" rtlCol="0">
            <a:spAutoFit/>
          </a:bodyPr>
          <a:lstStyle/>
          <a:p>
            <a:pPr algn="ctr"/>
            <a:r>
              <a:rPr lang="vi-VN" sz="4400" dirty="0">
                <a:latin typeface="AvantGarde" pitchFamily="2" charset="0"/>
                <a:ea typeface="AvantGarde" pitchFamily="2" charset="0"/>
                <a:cs typeface="AvantGarde" pitchFamily="2" charset="0"/>
              </a:rPr>
              <a:t>c</a:t>
            </a:r>
            <a:r>
              <a:rPr lang="vi-VN" sz="4400" dirty="0" smtClean="0">
                <a:latin typeface="AvantGarde" pitchFamily="2" charset="0"/>
                <a:ea typeface="AvantGarde" pitchFamily="2" charset="0"/>
                <a:cs typeface="AvantGarde" pitchFamily="2" charset="0"/>
              </a:rPr>
              <a:t>hích </a:t>
            </a:r>
            <a:r>
              <a:rPr lang="vi-VN" sz="4400" dirty="0" smtClean="0">
                <a:latin typeface="AvantGarde" pitchFamily="2" charset="0"/>
                <a:ea typeface="AvantGarde" pitchFamily="2" charset="0"/>
                <a:cs typeface="AvantGarde" pitchFamily="2" charset="0"/>
              </a:rPr>
              <a:t>choè</a:t>
            </a:r>
            <a:endParaRPr lang="en-US" sz="4400" dirty="0">
              <a:latin typeface="AvantGarde" pitchFamily="2" charset="0"/>
              <a:ea typeface="AvantGarde" pitchFamily="2" charset="0"/>
              <a:cs typeface="AvantGarde" pitchFamily="2" charset="0"/>
            </a:endParaRPr>
          </a:p>
        </p:txBody>
      </p:sp>
      <p:sp>
        <p:nvSpPr>
          <p:cNvPr id="23" name="TextBox 22">
            <a:extLst>
              <a:ext uri="{FF2B5EF4-FFF2-40B4-BE49-F238E27FC236}">
                <a16:creationId xmlns="" xmlns:a16="http://schemas.microsoft.com/office/drawing/2014/main" id="{C54D32E9-B571-461E-A45B-0E6FDE680A17}"/>
              </a:ext>
            </a:extLst>
          </p:cNvPr>
          <p:cNvSpPr txBox="1"/>
          <p:nvPr/>
        </p:nvSpPr>
        <p:spPr>
          <a:xfrm>
            <a:off x="9693411" y="2315066"/>
            <a:ext cx="2156633"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xoá</a:t>
            </a:r>
            <a:endParaRPr lang="en-US" sz="4400" dirty="0">
              <a:latin typeface="AvantGarde" pitchFamily="2" charset="0"/>
              <a:ea typeface="AvantGarde" pitchFamily="2" charset="0"/>
              <a:cs typeface="AvantGarde" pitchFamily="2" charset="0"/>
            </a:endParaRPr>
          </a:p>
        </p:txBody>
      </p:sp>
      <p:sp>
        <p:nvSpPr>
          <p:cNvPr id="24" name="TextBox 23">
            <a:extLst>
              <a:ext uri="{FF2B5EF4-FFF2-40B4-BE49-F238E27FC236}">
                <a16:creationId xmlns="" xmlns:a16="http://schemas.microsoft.com/office/drawing/2014/main" id="{87FCA4DD-3E53-4DBC-BC91-8D0EEF927ECF}"/>
              </a:ext>
            </a:extLst>
          </p:cNvPr>
          <p:cNvSpPr txBox="1"/>
          <p:nvPr/>
        </p:nvSpPr>
        <p:spPr>
          <a:xfrm>
            <a:off x="1379766" y="3154885"/>
            <a:ext cx="2109006" cy="769441"/>
          </a:xfrm>
          <a:prstGeom prst="rect">
            <a:avLst/>
          </a:prstGeom>
          <a:noFill/>
        </p:spPr>
        <p:txBody>
          <a:bodyPr wrap="square" rtlCol="0">
            <a:spAutoFit/>
          </a:bodyPr>
          <a:lstStyle/>
          <a:p>
            <a:r>
              <a:rPr lang="vi-VN" sz="4400" dirty="0">
                <a:latin typeface="AvantGarde" pitchFamily="2" charset="0"/>
                <a:ea typeface="AvantGarde" pitchFamily="2" charset="0"/>
                <a:cs typeface="AvantGarde" pitchFamily="2" charset="0"/>
              </a:rPr>
              <a:t>k</a:t>
            </a:r>
            <a:r>
              <a:rPr lang="vi-VN" sz="4400" dirty="0" smtClean="0">
                <a:latin typeface="AvantGarde" pitchFamily="2" charset="0"/>
                <a:ea typeface="AvantGarde" pitchFamily="2" charset="0"/>
                <a:cs typeface="AvantGarde" pitchFamily="2" charset="0"/>
              </a:rPr>
              <a:t>hoẻ</a:t>
            </a:r>
            <a:endParaRPr lang="en-US" sz="4400" dirty="0">
              <a:latin typeface="AvantGarde" pitchFamily="2" charset="0"/>
              <a:ea typeface="AvantGarde" pitchFamily="2" charset="0"/>
              <a:cs typeface="AvantGarde" pitchFamily="2" charset="0"/>
            </a:endParaRPr>
          </a:p>
        </p:txBody>
      </p:sp>
      <p:sp>
        <p:nvSpPr>
          <p:cNvPr id="31" name="TextBox 30">
            <a:extLst>
              <a:ext uri="{FF2B5EF4-FFF2-40B4-BE49-F238E27FC236}">
                <a16:creationId xmlns="" xmlns:a16="http://schemas.microsoft.com/office/drawing/2014/main" id="{59F12043-57FF-41E9-B88A-2CDD1A312429}"/>
              </a:ext>
            </a:extLst>
          </p:cNvPr>
          <p:cNvSpPr txBox="1"/>
          <p:nvPr/>
        </p:nvSpPr>
        <p:spPr>
          <a:xfrm>
            <a:off x="4077241" y="3149011"/>
            <a:ext cx="2064475" cy="769441"/>
          </a:xfrm>
          <a:prstGeom prst="rect">
            <a:avLst/>
          </a:prstGeom>
          <a:noFill/>
        </p:spPr>
        <p:txBody>
          <a:bodyPr wrap="square" rtlCol="0">
            <a:spAutoFit/>
          </a:bodyPr>
          <a:lstStyle/>
          <a:p>
            <a:r>
              <a:rPr lang="en-US" sz="4400" dirty="0" err="1">
                <a:latin typeface="AvantGarde" pitchFamily="2" charset="0"/>
                <a:ea typeface="AvantGarde" pitchFamily="2" charset="0"/>
                <a:cs typeface="AvantGarde" pitchFamily="2" charset="0"/>
              </a:rPr>
              <a:t>loe</a:t>
            </a:r>
            <a:endParaRPr lang="en-US" sz="4400" dirty="0">
              <a:latin typeface="AvantGarde" pitchFamily="2" charset="0"/>
              <a:ea typeface="AvantGarde" pitchFamily="2" charset="0"/>
              <a:cs typeface="AvantGarde" pitchFamily="2" charset="0"/>
            </a:endParaRPr>
          </a:p>
        </p:txBody>
      </p:sp>
      <p:sp>
        <p:nvSpPr>
          <p:cNvPr id="32" name="TextBox 31">
            <a:extLst>
              <a:ext uri="{FF2B5EF4-FFF2-40B4-BE49-F238E27FC236}">
                <a16:creationId xmlns="" xmlns:a16="http://schemas.microsoft.com/office/drawing/2014/main" id="{B1635EB9-7CDD-4FDB-B5CC-9FA11A9C253F}"/>
              </a:ext>
            </a:extLst>
          </p:cNvPr>
          <p:cNvSpPr txBox="1"/>
          <p:nvPr/>
        </p:nvSpPr>
        <p:spPr>
          <a:xfrm>
            <a:off x="6759964" y="3155604"/>
            <a:ext cx="2596071"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loé</a:t>
            </a:r>
            <a:endParaRPr lang="en-US" sz="4400" dirty="0">
              <a:latin typeface="AvantGarde" pitchFamily="2" charset="0"/>
              <a:ea typeface="AvantGarde" pitchFamily="2" charset="0"/>
              <a:cs typeface="AvantGarde" pitchFamily="2" charset="0"/>
            </a:endParaRPr>
          </a:p>
        </p:txBody>
      </p:sp>
      <p:sp>
        <p:nvSpPr>
          <p:cNvPr id="33" name="TextBox 32">
            <a:extLst>
              <a:ext uri="{FF2B5EF4-FFF2-40B4-BE49-F238E27FC236}">
                <a16:creationId xmlns="" xmlns:a16="http://schemas.microsoft.com/office/drawing/2014/main" id="{A9FEF834-A01D-4317-BCA0-22EDF95A369C}"/>
              </a:ext>
            </a:extLst>
          </p:cNvPr>
          <p:cNvSpPr txBox="1"/>
          <p:nvPr/>
        </p:nvSpPr>
        <p:spPr>
          <a:xfrm>
            <a:off x="9663493" y="3121713"/>
            <a:ext cx="2280579"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xoè</a:t>
            </a:r>
            <a:endParaRPr lang="en-US" sz="4400" dirty="0">
              <a:latin typeface="AvantGarde" pitchFamily="2" charset="0"/>
              <a:ea typeface="AvantGarde" pitchFamily="2" charset="0"/>
              <a:cs typeface="AvantGarde" pitchFamily="2" charset="0"/>
            </a:endParaRPr>
          </a:p>
        </p:txBody>
      </p:sp>
      <p:pic>
        <p:nvPicPr>
          <p:cNvPr id="3" name="Picture 2">
            <a:extLst>
              <a:ext uri="{FF2B5EF4-FFF2-40B4-BE49-F238E27FC236}">
                <a16:creationId xmlns="" xmlns:a16="http://schemas.microsoft.com/office/drawing/2014/main" id="{76B8199C-D768-41B1-93FC-FE92E7DFE1C3}"/>
              </a:ext>
            </a:extLst>
          </p:cNvPr>
          <p:cNvPicPr>
            <a:picLocks noChangeAspect="1"/>
          </p:cNvPicPr>
          <p:nvPr/>
        </p:nvPicPr>
        <p:blipFill>
          <a:blip r:embed="rId3"/>
          <a:stretch>
            <a:fillRect/>
          </a:stretch>
        </p:blipFill>
        <p:spPr>
          <a:xfrm>
            <a:off x="833222" y="4028523"/>
            <a:ext cx="2952750" cy="2028825"/>
          </a:xfrm>
          <a:prstGeom prst="rect">
            <a:avLst/>
          </a:prstGeom>
        </p:spPr>
      </p:pic>
      <p:pic>
        <p:nvPicPr>
          <p:cNvPr id="4" name="Picture 3">
            <a:extLst>
              <a:ext uri="{FF2B5EF4-FFF2-40B4-BE49-F238E27FC236}">
                <a16:creationId xmlns="" xmlns:a16="http://schemas.microsoft.com/office/drawing/2014/main" id="{83D11F04-AFDE-431C-A0BD-726F55B2F28E}"/>
              </a:ext>
            </a:extLst>
          </p:cNvPr>
          <p:cNvPicPr>
            <a:picLocks noChangeAspect="1"/>
          </p:cNvPicPr>
          <p:nvPr/>
        </p:nvPicPr>
        <p:blipFill>
          <a:blip r:embed="rId4"/>
          <a:stretch>
            <a:fillRect/>
          </a:stretch>
        </p:blipFill>
        <p:spPr>
          <a:xfrm>
            <a:off x="4598707" y="4044986"/>
            <a:ext cx="2924175" cy="2000250"/>
          </a:xfrm>
          <a:prstGeom prst="rect">
            <a:avLst/>
          </a:prstGeom>
        </p:spPr>
      </p:pic>
      <p:pic>
        <p:nvPicPr>
          <p:cNvPr id="14" name="Picture 13">
            <a:extLst>
              <a:ext uri="{FF2B5EF4-FFF2-40B4-BE49-F238E27FC236}">
                <a16:creationId xmlns="" xmlns:a16="http://schemas.microsoft.com/office/drawing/2014/main" id="{A655E33C-08A4-4988-A77F-7EFFCBEF1BBF}"/>
              </a:ext>
            </a:extLst>
          </p:cNvPr>
          <p:cNvPicPr>
            <a:picLocks noChangeAspect="1"/>
          </p:cNvPicPr>
          <p:nvPr/>
        </p:nvPicPr>
        <p:blipFill>
          <a:blip r:embed="rId5"/>
          <a:stretch>
            <a:fillRect/>
          </a:stretch>
        </p:blipFill>
        <p:spPr>
          <a:xfrm>
            <a:off x="8808570" y="4046221"/>
            <a:ext cx="2924175" cy="2019300"/>
          </a:xfrm>
          <a:prstGeom prst="rect">
            <a:avLst/>
          </a:prstGeom>
        </p:spPr>
      </p:pic>
      <p:sp>
        <p:nvSpPr>
          <p:cNvPr id="2" name="Rectangle 1"/>
          <p:cNvSpPr/>
          <p:nvPr/>
        </p:nvSpPr>
        <p:spPr>
          <a:xfrm>
            <a:off x="4749352" y="1006486"/>
            <a:ext cx="1201071"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0000FF"/>
                </a:solidFill>
                <a:latin typeface="AvantGarde" pitchFamily="2" charset="0"/>
                <a:ea typeface="AvantGarde" pitchFamily="2" charset="0"/>
                <a:cs typeface="AvantGarde" pitchFamily="2" charset="0"/>
              </a:rPr>
              <a:t>h</a:t>
            </a:r>
            <a:endParaRPr lang="en-US" sz="4400" b="1" dirty="0">
              <a:solidFill>
                <a:srgbClr val="0000FF"/>
              </a:solidFill>
              <a:latin typeface="AvantGarde" pitchFamily="2" charset="0"/>
              <a:ea typeface="AvantGarde" pitchFamily="2" charset="0"/>
              <a:cs typeface="AvantGarde" pitchFamily="2" charset="0"/>
            </a:endParaRPr>
          </a:p>
        </p:txBody>
      </p:sp>
      <p:sp>
        <p:nvSpPr>
          <p:cNvPr id="21" name="Rectangle 20"/>
          <p:cNvSpPr/>
          <p:nvPr/>
        </p:nvSpPr>
        <p:spPr>
          <a:xfrm>
            <a:off x="5993592" y="1006486"/>
            <a:ext cx="1075947"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2" name="Rectangle 21"/>
          <p:cNvSpPr/>
          <p:nvPr/>
        </p:nvSpPr>
        <p:spPr>
          <a:xfrm>
            <a:off x="4756769" y="1677510"/>
            <a:ext cx="2317915"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0000FF"/>
                </a:solidFill>
                <a:latin typeface="AvantGarde" pitchFamily="2" charset="0"/>
                <a:ea typeface="AvantGarde" pitchFamily="2" charset="0"/>
                <a:cs typeface="AvantGarde" pitchFamily="2" charset="0"/>
              </a:rPr>
              <a:t>h</a:t>
            </a: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7" name="Rectangle 6"/>
          <p:cNvSpPr/>
          <p:nvPr/>
        </p:nvSpPr>
        <p:spPr>
          <a:xfrm>
            <a:off x="9873112" y="2301418"/>
            <a:ext cx="1099905" cy="78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5" name="Rectangle 24"/>
          <p:cNvSpPr/>
          <p:nvPr/>
        </p:nvSpPr>
        <p:spPr>
          <a:xfrm>
            <a:off x="6856905" y="2281467"/>
            <a:ext cx="1140648" cy="84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6" name="Rectangle 25"/>
          <p:cNvSpPr/>
          <p:nvPr/>
        </p:nvSpPr>
        <p:spPr>
          <a:xfrm>
            <a:off x="4089046" y="2268498"/>
            <a:ext cx="1140648" cy="84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7" name="Rectangle 26"/>
          <p:cNvSpPr/>
          <p:nvPr/>
        </p:nvSpPr>
        <p:spPr>
          <a:xfrm>
            <a:off x="1630089" y="2292937"/>
            <a:ext cx="1140648" cy="84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8" name="Rectangle 27"/>
          <p:cNvSpPr/>
          <p:nvPr/>
        </p:nvSpPr>
        <p:spPr>
          <a:xfrm>
            <a:off x="4070349" y="3121713"/>
            <a:ext cx="1140648" cy="808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
        <p:nvSpPr>
          <p:cNvPr id="29" name="Rectangle 28"/>
          <p:cNvSpPr/>
          <p:nvPr/>
        </p:nvSpPr>
        <p:spPr>
          <a:xfrm>
            <a:off x="9832369" y="3088859"/>
            <a:ext cx="1140648" cy="836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
        <p:nvSpPr>
          <p:cNvPr id="30" name="Rectangle 29"/>
          <p:cNvSpPr/>
          <p:nvPr/>
        </p:nvSpPr>
        <p:spPr>
          <a:xfrm>
            <a:off x="1904889" y="3170487"/>
            <a:ext cx="1140648" cy="75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
        <p:nvSpPr>
          <p:cNvPr id="34" name="Rectangle 33"/>
          <p:cNvSpPr/>
          <p:nvPr/>
        </p:nvSpPr>
        <p:spPr>
          <a:xfrm>
            <a:off x="6761486" y="3112824"/>
            <a:ext cx="1140648" cy="85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
        <p:nvSpPr>
          <p:cNvPr id="35" name="Rectangle 34"/>
          <p:cNvSpPr/>
          <p:nvPr/>
        </p:nvSpPr>
        <p:spPr>
          <a:xfrm>
            <a:off x="1318089" y="5995995"/>
            <a:ext cx="1140648" cy="84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36" name="Rectangle 35"/>
          <p:cNvSpPr/>
          <p:nvPr/>
        </p:nvSpPr>
        <p:spPr>
          <a:xfrm>
            <a:off x="2548681" y="5998267"/>
            <a:ext cx="1140648" cy="84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37" name="Rectangle 36"/>
          <p:cNvSpPr/>
          <p:nvPr/>
        </p:nvSpPr>
        <p:spPr>
          <a:xfrm>
            <a:off x="10899385" y="5980550"/>
            <a:ext cx="1140648" cy="836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
        <p:nvSpPr>
          <p:cNvPr id="39" name="Rectangle 38"/>
          <p:cNvSpPr/>
          <p:nvPr/>
        </p:nvSpPr>
        <p:spPr>
          <a:xfrm>
            <a:off x="6261137" y="6000427"/>
            <a:ext cx="1140648" cy="836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oe</a:t>
            </a:r>
            <a:endParaRPr lang="en-US" sz="4400" b="1" dirty="0">
              <a:solidFill>
                <a:srgbClr val="FF0000"/>
              </a:solid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Vertic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down)">
                                      <p:cBhvr>
                                        <p:cTn id="81" dur="500"/>
                                        <p:tgtEl>
                                          <p:spTgt spid="3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fill="hold"/>
                                        <p:tgtEl>
                                          <p:spTgt spid="16"/>
                                        </p:tgtEl>
                                        <p:attrNameLst>
                                          <p:attrName>ppt_x</p:attrName>
                                        </p:attrNameLst>
                                      </p:cBhvr>
                                      <p:tavLst>
                                        <p:tav tm="0">
                                          <p:val>
                                            <p:strVal val="#ppt_x"/>
                                          </p:val>
                                        </p:tav>
                                        <p:tav tm="100000">
                                          <p:val>
                                            <p:strVal val="#ppt_x"/>
                                          </p:val>
                                        </p:tav>
                                      </p:tavLst>
                                    </p:anim>
                                    <p:anim calcmode="lin" valueType="num">
                                      <p:cBhvr additive="base">
                                        <p:cTn id="9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down)">
                                      <p:cBhvr>
                                        <p:cTn id="100" dur="500"/>
                                        <p:tgtEl>
                                          <p:spTgt spid="3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down)">
                                      <p:cBhvr>
                                        <p:cTn id="103" dur="500"/>
                                        <p:tgtEl>
                                          <p:spTgt spid="36"/>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wipe(down)">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down)">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additive="base">
                                        <p:cTn id="130" dur="500" fill="hold"/>
                                        <p:tgtEl>
                                          <p:spTgt spid="18"/>
                                        </p:tgtEl>
                                        <p:attrNameLst>
                                          <p:attrName>ppt_x</p:attrName>
                                        </p:attrNameLst>
                                      </p:cBhvr>
                                      <p:tavLst>
                                        <p:tav tm="0">
                                          <p:val>
                                            <p:strVal val="#ppt_x"/>
                                          </p:val>
                                        </p:tav>
                                        <p:tav tm="100000">
                                          <p:val>
                                            <p:strVal val="#ppt_x"/>
                                          </p:val>
                                        </p:tav>
                                      </p:tavLst>
                                    </p:anim>
                                    <p:anim calcmode="lin" valueType="num">
                                      <p:cBhvr additive="base">
                                        <p:cTn id="1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down)">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6" grpId="0"/>
      <p:bldP spid="17" grpId="0"/>
      <p:bldP spid="18" grpId="0"/>
      <p:bldP spid="23" grpId="0"/>
      <p:bldP spid="24" grpId="0"/>
      <p:bldP spid="31" grpId="0"/>
      <p:bldP spid="32" grpId="0"/>
      <p:bldP spid="33" grpId="0"/>
      <p:bldP spid="2" grpId="0" animBg="1"/>
      <p:bldP spid="21" grpId="0" animBg="1"/>
      <p:bldP spid="22" grpId="0" animBg="1"/>
      <p:bldP spid="7" grpId="0"/>
      <p:bldP spid="25" grpId="0"/>
      <p:bldP spid="26" grpId="0"/>
      <p:bldP spid="27" grpId="0"/>
      <p:bldP spid="28" grpId="0"/>
      <p:bldP spid="29" grpId="0"/>
      <p:bldP spid="30" grpId="0"/>
      <p:bldP spid="34" grpId="0"/>
      <p:bldP spid="35" grpId="0"/>
      <p:bldP spid="36" grpId="0"/>
      <p:bldP spid="3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1003" y="1146412"/>
            <a:ext cx="10727140" cy="84616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chemeClr val="tx1"/>
                </a:solidFill>
                <a:latin typeface="AvantGarde" pitchFamily="2" charset="0"/>
                <a:ea typeface="AvantGarde" pitchFamily="2" charset="0"/>
                <a:cs typeface="AvantGarde" pitchFamily="2" charset="0"/>
              </a:rPr>
              <a:t>đoá hoa     váy xoè  chích choè</a:t>
            </a:r>
            <a:endParaRPr lang="en-US" sz="4400" b="1" dirty="0">
              <a:solidFill>
                <a:schemeClr val="tx1"/>
              </a:solid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34610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3150788" y="-34161"/>
            <a:ext cx="2319900" cy="1015663"/>
          </a:xfrm>
          <a:prstGeom prst="rect">
            <a:avLst/>
          </a:prstGeom>
          <a:noFill/>
        </p:spPr>
        <p:txBody>
          <a:bodyPr wrap="square" rtlCol="0">
            <a:spAutoFit/>
          </a:bodyPr>
          <a:lstStyle/>
          <a:p>
            <a:pPr algn="ctr"/>
            <a:r>
              <a:rPr lang="en-US" sz="6000" b="1">
                <a:solidFill>
                  <a:srgbClr val="FF0000"/>
                </a:solidFill>
                <a:latin typeface="VNI-Avo" pitchFamily="2" charset="0"/>
              </a:rPr>
              <a:t>oa</a:t>
            </a:r>
          </a:p>
        </p:txBody>
      </p:sp>
      <p:sp>
        <p:nvSpPr>
          <p:cNvPr id="8" name="TextBox 7"/>
          <p:cNvSpPr txBox="1"/>
          <p:nvPr/>
        </p:nvSpPr>
        <p:spPr>
          <a:xfrm>
            <a:off x="6829609" y="-9177"/>
            <a:ext cx="2193223" cy="1015663"/>
          </a:xfrm>
          <a:prstGeom prst="rect">
            <a:avLst/>
          </a:prstGeom>
          <a:noFill/>
        </p:spPr>
        <p:txBody>
          <a:bodyPr wrap="square" rtlCol="0">
            <a:spAutoFit/>
          </a:bodyPr>
          <a:lstStyle/>
          <a:p>
            <a:r>
              <a:rPr lang="en-US" sz="6000" b="1">
                <a:solidFill>
                  <a:srgbClr val="FF0000"/>
                </a:solidFill>
                <a:latin typeface="VNI-Avo" pitchFamily="2" charset="0"/>
              </a:rPr>
              <a:t>oe</a:t>
            </a:r>
          </a:p>
        </p:txBody>
      </p:sp>
      <p:sp>
        <p:nvSpPr>
          <p:cNvPr id="10" name="TextBox 9"/>
          <p:cNvSpPr txBox="1"/>
          <p:nvPr/>
        </p:nvSpPr>
        <p:spPr>
          <a:xfrm>
            <a:off x="1379766" y="2814317"/>
            <a:ext cx="2446382"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hoà</a:t>
            </a:r>
            <a:endParaRPr lang="en-US" sz="4400" dirty="0">
              <a:latin typeface="AvantGarde" pitchFamily="2" charset="0"/>
              <a:ea typeface="AvantGarde" pitchFamily="2" charset="0"/>
              <a:cs typeface="AvantGarde" pitchFamily="2" charset="0"/>
            </a:endParaRPr>
          </a:p>
        </p:txBody>
      </p:sp>
      <p:sp>
        <p:nvSpPr>
          <p:cNvPr id="11" name="TextBox 10"/>
          <p:cNvSpPr txBox="1"/>
          <p:nvPr/>
        </p:nvSpPr>
        <p:spPr>
          <a:xfrm>
            <a:off x="4077241" y="2808443"/>
            <a:ext cx="2064475" cy="769441"/>
          </a:xfrm>
          <a:prstGeom prst="rect">
            <a:avLst/>
          </a:prstGeom>
          <a:noFill/>
        </p:spPr>
        <p:txBody>
          <a:bodyPr wrap="square" rtlCol="0">
            <a:spAutoFit/>
          </a:bodyPr>
          <a:lstStyle/>
          <a:p>
            <a:r>
              <a:rPr lang="en-US" sz="4400" dirty="0" err="1">
                <a:latin typeface="AvantGarde" pitchFamily="2" charset="0"/>
                <a:ea typeface="AvantGarde" pitchFamily="2" charset="0"/>
                <a:cs typeface="AvantGarde" pitchFamily="2" charset="0"/>
              </a:rPr>
              <a:t>loa</a:t>
            </a:r>
            <a:endParaRPr lang="en-US" sz="4400" dirty="0">
              <a:latin typeface="AvantGarde" pitchFamily="2" charset="0"/>
              <a:ea typeface="AvantGarde" pitchFamily="2" charset="0"/>
              <a:cs typeface="AvantGarde" pitchFamily="2" charset="0"/>
            </a:endParaRPr>
          </a:p>
        </p:txBody>
      </p:sp>
      <p:sp>
        <p:nvSpPr>
          <p:cNvPr id="12" name="TextBox 11"/>
          <p:cNvSpPr txBox="1"/>
          <p:nvPr/>
        </p:nvSpPr>
        <p:spPr>
          <a:xfrm>
            <a:off x="6759964" y="2815036"/>
            <a:ext cx="2156633"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to</a:t>
            </a:r>
            <a:r>
              <a:rPr lang="vi-VN" sz="4400" dirty="0" smtClean="0">
                <a:latin typeface="AvantGarde" pitchFamily="2" charset="0"/>
                <a:ea typeface="AvantGarde" pitchFamily="2" charset="0"/>
                <a:cs typeface="AvantGarde" pitchFamily="2" charset="0"/>
              </a:rPr>
              <a:t>ả</a:t>
            </a:r>
            <a:endParaRPr lang="en-US" sz="4400" dirty="0">
              <a:latin typeface="AvantGarde" pitchFamily="2" charset="0"/>
              <a:ea typeface="AvantGarde" pitchFamily="2" charset="0"/>
              <a:cs typeface="AvantGarde" pitchFamily="2" charset="0"/>
            </a:endParaRPr>
          </a:p>
        </p:txBody>
      </p:sp>
      <p:sp>
        <p:nvSpPr>
          <p:cNvPr id="16" name="TextBox 15"/>
          <p:cNvSpPr txBox="1"/>
          <p:nvPr/>
        </p:nvSpPr>
        <p:spPr>
          <a:xfrm>
            <a:off x="590854" y="4632899"/>
            <a:ext cx="3437487" cy="769441"/>
          </a:xfrm>
          <a:prstGeom prst="rect">
            <a:avLst/>
          </a:prstGeom>
          <a:noFill/>
        </p:spPr>
        <p:txBody>
          <a:bodyPr wrap="square" rtlCol="0">
            <a:spAutoFit/>
          </a:bodyPr>
          <a:lstStyle/>
          <a:p>
            <a:pPr algn="ctr"/>
            <a:r>
              <a:rPr lang="vi-VN" sz="4400" dirty="0" smtClean="0">
                <a:latin typeface="AvantGarde" pitchFamily="2" charset="0"/>
                <a:ea typeface="AvantGarde" pitchFamily="2" charset="0"/>
                <a:cs typeface="AvantGarde" pitchFamily="2" charset="0"/>
              </a:rPr>
              <a:t>đoá </a:t>
            </a:r>
            <a:r>
              <a:rPr lang="vi-VN" sz="4400" dirty="0" smtClean="0">
                <a:latin typeface="AvantGarde" pitchFamily="2" charset="0"/>
                <a:ea typeface="AvantGarde" pitchFamily="2" charset="0"/>
                <a:cs typeface="AvantGarde" pitchFamily="2" charset="0"/>
              </a:rPr>
              <a:t>hoa</a:t>
            </a:r>
            <a:endParaRPr lang="en-US" sz="4400" dirty="0">
              <a:latin typeface="AvantGarde" pitchFamily="2" charset="0"/>
              <a:ea typeface="AvantGarde" pitchFamily="2" charset="0"/>
              <a:cs typeface="AvantGarde" pitchFamily="2" charset="0"/>
            </a:endParaRPr>
          </a:p>
        </p:txBody>
      </p:sp>
      <p:sp>
        <p:nvSpPr>
          <p:cNvPr id="17" name="TextBox 16"/>
          <p:cNvSpPr txBox="1"/>
          <p:nvPr/>
        </p:nvSpPr>
        <p:spPr>
          <a:xfrm>
            <a:off x="4187916" y="4632899"/>
            <a:ext cx="3870083" cy="769441"/>
          </a:xfrm>
          <a:prstGeom prst="rect">
            <a:avLst/>
          </a:prstGeom>
          <a:noFill/>
        </p:spPr>
        <p:txBody>
          <a:bodyPr wrap="square" rtlCol="0">
            <a:spAutoFit/>
          </a:bodyPr>
          <a:lstStyle/>
          <a:p>
            <a:pPr algn="ctr"/>
            <a:r>
              <a:rPr lang="vi-VN" sz="4400" dirty="0">
                <a:latin typeface="AvantGarde" pitchFamily="2" charset="0"/>
                <a:ea typeface="AvantGarde" pitchFamily="2" charset="0"/>
                <a:cs typeface="AvantGarde" pitchFamily="2" charset="0"/>
              </a:rPr>
              <a:t>v</a:t>
            </a:r>
            <a:r>
              <a:rPr lang="vi-VN" sz="4400" dirty="0" smtClean="0">
                <a:latin typeface="AvantGarde" pitchFamily="2" charset="0"/>
                <a:ea typeface="AvantGarde" pitchFamily="2" charset="0"/>
                <a:cs typeface="AvantGarde" pitchFamily="2" charset="0"/>
              </a:rPr>
              <a:t>áy </a:t>
            </a:r>
            <a:r>
              <a:rPr lang="vi-VN" sz="4400" dirty="0" smtClean="0">
                <a:latin typeface="AvantGarde" pitchFamily="2" charset="0"/>
                <a:ea typeface="AvantGarde" pitchFamily="2" charset="0"/>
                <a:cs typeface="AvantGarde" pitchFamily="2" charset="0"/>
              </a:rPr>
              <a:t>xoè</a:t>
            </a:r>
            <a:endParaRPr lang="en-US" sz="4400" dirty="0">
              <a:latin typeface="AvantGarde" pitchFamily="2" charset="0"/>
              <a:ea typeface="AvantGarde" pitchFamily="2" charset="0"/>
              <a:cs typeface="AvantGarde" pitchFamily="2" charset="0"/>
            </a:endParaRPr>
          </a:p>
        </p:txBody>
      </p:sp>
      <p:sp>
        <p:nvSpPr>
          <p:cNvPr id="18" name="TextBox 17"/>
          <p:cNvSpPr txBox="1"/>
          <p:nvPr/>
        </p:nvSpPr>
        <p:spPr>
          <a:xfrm>
            <a:off x="8335617" y="4610425"/>
            <a:ext cx="3870083" cy="769441"/>
          </a:xfrm>
          <a:prstGeom prst="rect">
            <a:avLst/>
          </a:prstGeom>
          <a:noFill/>
        </p:spPr>
        <p:txBody>
          <a:bodyPr wrap="square" rtlCol="0">
            <a:spAutoFit/>
          </a:bodyPr>
          <a:lstStyle/>
          <a:p>
            <a:pPr algn="ctr"/>
            <a:r>
              <a:rPr lang="vi-VN" sz="4400" dirty="0">
                <a:latin typeface="AvantGarde" pitchFamily="2" charset="0"/>
                <a:ea typeface="AvantGarde" pitchFamily="2" charset="0"/>
                <a:cs typeface="AvantGarde" pitchFamily="2" charset="0"/>
              </a:rPr>
              <a:t>c</a:t>
            </a:r>
            <a:r>
              <a:rPr lang="vi-VN" sz="4400" dirty="0" smtClean="0">
                <a:latin typeface="AvantGarde" pitchFamily="2" charset="0"/>
                <a:ea typeface="AvantGarde" pitchFamily="2" charset="0"/>
                <a:cs typeface="AvantGarde" pitchFamily="2" charset="0"/>
              </a:rPr>
              <a:t>hích </a:t>
            </a:r>
            <a:r>
              <a:rPr lang="vi-VN" sz="4400" dirty="0" smtClean="0">
                <a:latin typeface="AvantGarde" pitchFamily="2" charset="0"/>
                <a:ea typeface="AvantGarde" pitchFamily="2" charset="0"/>
                <a:cs typeface="AvantGarde" pitchFamily="2" charset="0"/>
              </a:rPr>
              <a:t>choè</a:t>
            </a:r>
            <a:endParaRPr lang="en-US" sz="4400" dirty="0">
              <a:latin typeface="AvantGarde" pitchFamily="2" charset="0"/>
              <a:ea typeface="AvantGarde" pitchFamily="2" charset="0"/>
              <a:cs typeface="AvantGarde" pitchFamily="2" charset="0"/>
            </a:endParaRPr>
          </a:p>
        </p:txBody>
      </p:sp>
      <p:sp>
        <p:nvSpPr>
          <p:cNvPr id="23" name="TextBox 22">
            <a:extLst>
              <a:ext uri="{FF2B5EF4-FFF2-40B4-BE49-F238E27FC236}">
                <a16:creationId xmlns="" xmlns:a16="http://schemas.microsoft.com/office/drawing/2014/main" id="{C54D32E9-B571-461E-A45B-0E6FDE680A17}"/>
              </a:ext>
            </a:extLst>
          </p:cNvPr>
          <p:cNvSpPr txBox="1"/>
          <p:nvPr/>
        </p:nvSpPr>
        <p:spPr>
          <a:xfrm>
            <a:off x="9693411" y="2806394"/>
            <a:ext cx="2156633"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xoá</a:t>
            </a:r>
            <a:endParaRPr lang="en-US" sz="4400" dirty="0">
              <a:latin typeface="AvantGarde" pitchFamily="2" charset="0"/>
              <a:ea typeface="AvantGarde" pitchFamily="2" charset="0"/>
              <a:cs typeface="AvantGarde" pitchFamily="2" charset="0"/>
            </a:endParaRPr>
          </a:p>
        </p:txBody>
      </p:sp>
      <p:sp>
        <p:nvSpPr>
          <p:cNvPr id="24" name="TextBox 23">
            <a:extLst>
              <a:ext uri="{FF2B5EF4-FFF2-40B4-BE49-F238E27FC236}">
                <a16:creationId xmlns="" xmlns:a16="http://schemas.microsoft.com/office/drawing/2014/main" id="{87FCA4DD-3E53-4DBC-BC91-8D0EEF927ECF}"/>
              </a:ext>
            </a:extLst>
          </p:cNvPr>
          <p:cNvSpPr txBox="1"/>
          <p:nvPr/>
        </p:nvSpPr>
        <p:spPr>
          <a:xfrm>
            <a:off x="1379766" y="3646213"/>
            <a:ext cx="2109006" cy="769441"/>
          </a:xfrm>
          <a:prstGeom prst="rect">
            <a:avLst/>
          </a:prstGeom>
          <a:noFill/>
        </p:spPr>
        <p:txBody>
          <a:bodyPr wrap="square" rtlCol="0">
            <a:spAutoFit/>
          </a:bodyPr>
          <a:lstStyle/>
          <a:p>
            <a:r>
              <a:rPr lang="vi-VN" sz="4400" dirty="0">
                <a:latin typeface="AvantGarde" pitchFamily="2" charset="0"/>
                <a:ea typeface="AvantGarde" pitchFamily="2" charset="0"/>
                <a:cs typeface="AvantGarde" pitchFamily="2" charset="0"/>
              </a:rPr>
              <a:t>k</a:t>
            </a:r>
            <a:r>
              <a:rPr lang="vi-VN" sz="4400" dirty="0" smtClean="0">
                <a:latin typeface="AvantGarde" pitchFamily="2" charset="0"/>
                <a:ea typeface="AvantGarde" pitchFamily="2" charset="0"/>
                <a:cs typeface="AvantGarde" pitchFamily="2" charset="0"/>
              </a:rPr>
              <a:t>hoẻ</a:t>
            </a:r>
            <a:endParaRPr lang="en-US" sz="4400" dirty="0">
              <a:latin typeface="AvantGarde" pitchFamily="2" charset="0"/>
              <a:ea typeface="AvantGarde" pitchFamily="2" charset="0"/>
              <a:cs typeface="AvantGarde" pitchFamily="2" charset="0"/>
            </a:endParaRPr>
          </a:p>
        </p:txBody>
      </p:sp>
      <p:sp>
        <p:nvSpPr>
          <p:cNvPr id="31" name="TextBox 30">
            <a:extLst>
              <a:ext uri="{FF2B5EF4-FFF2-40B4-BE49-F238E27FC236}">
                <a16:creationId xmlns="" xmlns:a16="http://schemas.microsoft.com/office/drawing/2014/main" id="{59F12043-57FF-41E9-B88A-2CDD1A312429}"/>
              </a:ext>
            </a:extLst>
          </p:cNvPr>
          <p:cNvSpPr txBox="1"/>
          <p:nvPr/>
        </p:nvSpPr>
        <p:spPr>
          <a:xfrm>
            <a:off x="4077241" y="3640339"/>
            <a:ext cx="2064475" cy="769441"/>
          </a:xfrm>
          <a:prstGeom prst="rect">
            <a:avLst/>
          </a:prstGeom>
          <a:noFill/>
        </p:spPr>
        <p:txBody>
          <a:bodyPr wrap="square" rtlCol="0">
            <a:spAutoFit/>
          </a:bodyPr>
          <a:lstStyle/>
          <a:p>
            <a:r>
              <a:rPr lang="en-US" sz="4400" dirty="0" err="1">
                <a:latin typeface="AvantGarde" pitchFamily="2" charset="0"/>
                <a:ea typeface="AvantGarde" pitchFamily="2" charset="0"/>
                <a:cs typeface="AvantGarde" pitchFamily="2" charset="0"/>
              </a:rPr>
              <a:t>loe</a:t>
            </a:r>
            <a:endParaRPr lang="en-US" sz="4400" dirty="0">
              <a:latin typeface="AvantGarde" pitchFamily="2" charset="0"/>
              <a:ea typeface="AvantGarde" pitchFamily="2" charset="0"/>
              <a:cs typeface="AvantGarde" pitchFamily="2" charset="0"/>
            </a:endParaRPr>
          </a:p>
        </p:txBody>
      </p:sp>
      <p:sp>
        <p:nvSpPr>
          <p:cNvPr id="32" name="TextBox 31">
            <a:extLst>
              <a:ext uri="{FF2B5EF4-FFF2-40B4-BE49-F238E27FC236}">
                <a16:creationId xmlns="" xmlns:a16="http://schemas.microsoft.com/office/drawing/2014/main" id="{B1635EB9-7CDD-4FDB-B5CC-9FA11A9C253F}"/>
              </a:ext>
            </a:extLst>
          </p:cNvPr>
          <p:cNvSpPr txBox="1"/>
          <p:nvPr/>
        </p:nvSpPr>
        <p:spPr>
          <a:xfrm>
            <a:off x="6759964" y="3646932"/>
            <a:ext cx="2596071"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loé</a:t>
            </a:r>
            <a:endParaRPr lang="en-US" sz="4400" dirty="0">
              <a:latin typeface="AvantGarde" pitchFamily="2" charset="0"/>
              <a:ea typeface="AvantGarde" pitchFamily="2" charset="0"/>
              <a:cs typeface="AvantGarde" pitchFamily="2" charset="0"/>
            </a:endParaRPr>
          </a:p>
        </p:txBody>
      </p:sp>
      <p:sp>
        <p:nvSpPr>
          <p:cNvPr id="33" name="TextBox 32">
            <a:extLst>
              <a:ext uri="{FF2B5EF4-FFF2-40B4-BE49-F238E27FC236}">
                <a16:creationId xmlns="" xmlns:a16="http://schemas.microsoft.com/office/drawing/2014/main" id="{A9FEF834-A01D-4317-BCA0-22EDF95A369C}"/>
              </a:ext>
            </a:extLst>
          </p:cNvPr>
          <p:cNvSpPr txBox="1"/>
          <p:nvPr/>
        </p:nvSpPr>
        <p:spPr>
          <a:xfrm>
            <a:off x="9663493" y="3613041"/>
            <a:ext cx="2280579" cy="769441"/>
          </a:xfrm>
          <a:prstGeom prst="rect">
            <a:avLst/>
          </a:prstGeom>
          <a:noFill/>
        </p:spPr>
        <p:txBody>
          <a:bodyPr wrap="square" rtlCol="0">
            <a:spAutoFit/>
          </a:bodyPr>
          <a:lstStyle/>
          <a:p>
            <a:r>
              <a:rPr lang="vi-VN" sz="4400" dirty="0" smtClean="0">
                <a:latin typeface="AvantGarde" pitchFamily="2" charset="0"/>
                <a:ea typeface="AvantGarde" pitchFamily="2" charset="0"/>
                <a:cs typeface="AvantGarde" pitchFamily="2" charset="0"/>
              </a:rPr>
              <a:t>xoè</a:t>
            </a:r>
            <a:endParaRPr lang="en-US" sz="4400" dirty="0">
              <a:latin typeface="AvantGarde" pitchFamily="2" charset="0"/>
              <a:ea typeface="AvantGarde" pitchFamily="2" charset="0"/>
              <a:cs typeface="AvantGarde" pitchFamily="2" charset="0"/>
            </a:endParaRPr>
          </a:p>
        </p:txBody>
      </p:sp>
      <p:sp>
        <p:nvSpPr>
          <p:cNvPr id="2" name="Rectangle 1"/>
          <p:cNvSpPr/>
          <p:nvPr/>
        </p:nvSpPr>
        <p:spPr>
          <a:xfrm>
            <a:off x="4749352" y="1402278"/>
            <a:ext cx="1201071"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0000FF"/>
                </a:solidFill>
                <a:latin typeface="AvantGarde" pitchFamily="2" charset="0"/>
                <a:ea typeface="AvantGarde" pitchFamily="2" charset="0"/>
                <a:cs typeface="AvantGarde" pitchFamily="2" charset="0"/>
              </a:rPr>
              <a:t>h</a:t>
            </a:r>
            <a:endParaRPr lang="en-US" sz="4400" b="1" dirty="0">
              <a:solidFill>
                <a:srgbClr val="0000FF"/>
              </a:solidFill>
              <a:latin typeface="AvantGarde" pitchFamily="2" charset="0"/>
              <a:ea typeface="AvantGarde" pitchFamily="2" charset="0"/>
              <a:cs typeface="AvantGarde" pitchFamily="2" charset="0"/>
            </a:endParaRPr>
          </a:p>
        </p:txBody>
      </p:sp>
      <p:sp>
        <p:nvSpPr>
          <p:cNvPr id="21" name="Rectangle 20"/>
          <p:cNvSpPr/>
          <p:nvPr/>
        </p:nvSpPr>
        <p:spPr>
          <a:xfrm>
            <a:off x="5993592" y="1402278"/>
            <a:ext cx="1075947"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
        <p:nvSpPr>
          <p:cNvPr id="22" name="Rectangle 21"/>
          <p:cNvSpPr/>
          <p:nvPr/>
        </p:nvSpPr>
        <p:spPr>
          <a:xfrm>
            <a:off x="4756769" y="2073302"/>
            <a:ext cx="2317915" cy="644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0000FF"/>
                </a:solidFill>
                <a:latin typeface="AvantGarde" pitchFamily="2" charset="0"/>
                <a:ea typeface="AvantGarde" pitchFamily="2" charset="0"/>
                <a:cs typeface="AvantGarde" pitchFamily="2" charset="0"/>
              </a:rPr>
              <a:t>h</a:t>
            </a:r>
            <a:r>
              <a:rPr lang="vi-VN" sz="4400" b="1" dirty="0" smtClean="0">
                <a:solidFill>
                  <a:srgbClr val="FF0000"/>
                </a:solidFill>
                <a:latin typeface="AvantGarde" pitchFamily="2" charset="0"/>
                <a:ea typeface="AvantGarde" pitchFamily="2" charset="0"/>
                <a:cs typeface="AvantGarde" pitchFamily="2" charset="0"/>
              </a:rPr>
              <a:t>oa</a:t>
            </a:r>
            <a:endParaRPr lang="en-US" sz="4400" b="1" dirty="0">
              <a:solidFill>
                <a:srgbClr val="FF0000"/>
              </a:solidFill>
              <a:latin typeface="AvantGarde" pitchFamily="2" charset="0"/>
              <a:ea typeface="AvantGarde" pitchFamily="2" charset="0"/>
              <a:cs typeface="AvantGarde" pitchFamily="2" charset="0"/>
            </a:endParaRPr>
          </a:p>
        </p:txBody>
      </p:sp>
    </p:spTree>
    <p:extLst>
      <p:ext uri="{BB962C8B-B14F-4D97-AF65-F5344CB8AC3E}">
        <p14:creationId xmlns:p14="http://schemas.microsoft.com/office/powerpoint/2010/main" val="39019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6" grpId="0"/>
      <p:bldP spid="17" grpId="0"/>
      <p:bldP spid="18" grpId="0"/>
      <p:bldP spid="23" grpId="0"/>
      <p:bldP spid="24" grpId="0"/>
      <p:bldP spid="31" grpId="0"/>
      <p:bldP spid="32" grpId="0"/>
      <p:bldP spid="33" grpId="0"/>
      <p:bldP spid="2"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1351" b="73651"/>
          <a:stretch/>
        </p:blipFill>
        <p:spPr>
          <a:xfrm>
            <a:off x="49015" y="627071"/>
            <a:ext cx="2264528" cy="893257"/>
          </a:xfrm>
          <a:prstGeom prst="rect">
            <a:avLst/>
          </a:prstGeom>
        </p:spPr>
      </p:pic>
      <p:pic>
        <p:nvPicPr>
          <p:cNvPr id="4" name="Picture 3">
            <a:extLst>
              <a:ext uri="{FF2B5EF4-FFF2-40B4-BE49-F238E27FC236}">
                <a16:creationId xmlns="" xmlns:a16="http://schemas.microsoft.com/office/drawing/2014/main" id="{5C5E9339-17FB-4DC8-B3ED-A62684612655}"/>
              </a:ext>
            </a:extLst>
          </p:cNvPr>
          <p:cNvPicPr>
            <a:picLocks noChangeAspect="1"/>
          </p:cNvPicPr>
          <p:nvPr/>
        </p:nvPicPr>
        <p:blipFill>
          <a:blip r:embed="rId3"/>
          <a:stretch>
            <a:fillRect/>
          </a:stretch>
        </p:blipFill>
        <p:spPr>
          <a:xfrm>
            <a:off x="195262" y="2013295"/>
            <a:ext cx="11801475" cy="2214149"/>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FF0000"/>
                </a:solidFill>
                <a:latin typeface="Allegie" pitchFamily="2" charset="0"/>
                <a:ea typeface="Allegie" pitchFamily="2" charset="0"/>
                <a:cs typeface="Allegie" pitchFamily="2" charset="0"/>
              </a:rPr>
              <a:t>Tiết 2</a:t>
            </a:r>
            <a:endParaRPr lang="en-US" b="1" dirty="0">
              <a:solidFill>
                <a:srgbClr val="FF0000"/>
              </a:solidFill>
              <a:latin typeface="Allegie" pitchFamily="2" charset="0"/>
              <a:ea typeface="Allegie" pitchFamily="2" charset="0"/>
              <a:cs typeface="Allegie" pitchFamily="2" charset="0"/>
            </a:endParaRPr>
          </a:p>
        </p:txBody>
      </p:sp>
    </p:spTree>
    <p:extLst>
      <p:ext uri="{BB962C8B-B14F-4D97-AF65-F5344CB8AC3E}">
        <p14:creationId xmlns:p14="http://schemas.microsoft.com/office/powerpoint/2010/main" val="31001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1363</TotalTime>
  <Words>167</Words>
  <Application>Microsoft Office PowerPoint</Application>
  <PresentationFormat>Custom</PresentationFormat>
  <Paragraphs>82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AvantGarde</vt:lpstr>
      <vt:lpstr>Calibri</vt:lpstr>
      <vt:lpstr>VNI-Avo</vt:lpstr>
      <vt:lpstr>Times New Roman</vt:lpstr>
      <vt:lpstr>Calibri Light</vt:lpstr>
      <vt:lpstr>.VnAristote</vt:lpstr>
      <vt:lpstr>Allegie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Windows User</cp:lastModifiedBy>
  <cp:revision>380</cp:revision>
  <dcterms:created xsi:type="dcterms:W3CDTF">2020-10-19T12:51:54Z</dcterms:created>
  <dcterms:modified xsi:type="dcterms:W3CDTF">2022-12-20T05:43:34Z</dcterms:modified>
  <cp:category>Kết nối tri thức với cuộc sống</cp:category>
</cp:coreProperties>
</file>