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av" ContentType="audio/wav"/>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sldIdLst>
    <p:sldId id="301" r:id="rId2"/>
    <p:sldId id="258" r:id="rId3"/>
    <p:sldId id="259" r:id="rId4"/>
    <p:sldId id="302" r:id="rId5"/>
    <p:sldId id="312" r:id="rId6"/>
    <p:sldId id="261" r:id="rId7"/>
    <p:sldId id="262" r:id="rId8"/>
    <p:sldId id="304" r:id="rId9"/>
    <p:sldId id="264" r:id="rId10"/>
    <p:sldId id="305" r:id="rId11"/>
    <p:sldId id="265" r:id="rId12"/>
    <p:sldId id="313" r:id="rId13"/>
    <p:sldId id="266" r:id="rId14"/>
    <p:sldId id="303" r:id="rId15"/>
    <p:sldId id="306" r:id="rId16"/>
    <p:sldId id="308" r:id="rId17"/>
    <p:sldId id="307" r:id="rId18"/>
    <p:sldId id="268" r:id="rId19"/>
    <p:sldId id="309" r:id="rId20"/>
    <p:sldId id="269" r:id="rId21"/>
    <p:sldId id="311" r:id="rId22"/>
    <p:sldId id="310" r:id="rId23"/>
    <p:sldId id="270" r:id="rId24"/>
    <p:sldId id="499" r:id="rId25"/>
    <p:sldId id="551" r:id="rId26"/>
    <p:sldId id="547" r:id="rId27"/>
    <p:sldId id="533" r:id="rId28"/>
    <p:sldId id="542" r:id="rId29"/>
    <p:sldId id="272" r:id="rId30"/>
    <p:sldId id="314" r:id="rId31"/>
  </p:sldIdLst>
  <p:sldSz cx="12192000" cy="6858000"/>
  <p:notesSz cx="6858000" cy="9144000"/>
  <p:custDataLst>
    <p:tags r:id="rId3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0" d="100"/>
          <a:sy n="80" d="100"/>
        </p:scale>
        <p:origin x="354" y="96"/>
      </p:cViewPr>
      <p:guideLst>
        <p:guide orient="horz" pos="2160"/>
        <p:guide pos="384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Đầu trang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Nơi giữ chỗ cho Ngày tháng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5B8A367-8D05-4640-B400-F0393786C61E}" type="datetimeFigureOut">
              <a:rPr lang="en-US" smtClean="0"/>
              <a:pPr/>
              <a:t>10/30/2023</a:t>
            </a:fld>
            <a:endParaRPr lang="en-US"/>
          </a:p>
        </p:txBody>
      </p:sp>
      <p:sp>
        <p:nvSpPr>
          <p:cNvPr id="4" name="Nơi giữ chỗ cho Hình ảnh của Bản chiếu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ơi giữ chỗ cho Ghi chú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Chân trang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Nơi giữ chỗ cho Số hiệu Bản chiế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35F60F7-F6C6-4C17-A56C-2C898F68A256}" type="slidenum">
              <a:rPr lang="en-US" smtClean="0"/>
              <a:pPr/>
              <a:t>‹#›</a:t>
            </a:fld>
            <a:endParaRPr lang="en-US"/>
          </a:p>
        </p:txBody>
      </p:sp>
    </p:spTree>
    <p:extLst>
      <p:ext uri="{BB962C8B-B14F-4D97-AF65-F5344CB8AC3E}">
        <p14:creationId xmlns:p14="http://schemas.microsoft.com/office/powerpoint/2010/main" val="413640243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70E8B503-DEAF-4F84-8BF1-7573D84FA534}" type="slidenum">
              <a:rPr lang="en-US"/>
              <a:pPr/>
              <a:t>4</a:t>
            </a:fld>
            <a:endParaRPr lang="en-US"/>
          </a:p>
        </p:txBody>
      </p:sp>
      <p:sp>
        <p:nvSpPr>
          <p:cNvPr id="8194" name="Rectangle 2"/>
          <p:cNvSpPr>
            <a:spLocks noGrp="1" noRot="1" noChangeAspect="1" noChangeArrowheads="1" noTextEdit="1"/>
          </p:cNvSpPr>
          <p:nvPr>
            <p:ph type="sldImg"/>
          </p:nvPr>
        </p:nvSpPr>
        <p:spPr>
          <a:xfrm>
            <a:off x="381000" y="685800"/>
            <a:ext cx="6096000" cy="3429000"/>
          </a:xfrm>
          <a:ln/>
        </p:spPr>
      </p:sp>
      <p:sp>
        <p:nvSpPr>
          <p:cNvPr id="8195" name="Rectangle 3"/>
          <p:cNvSpPr>
            <a:spLocks noGrp="1" noChangeArrowheads="1"/>
          </p:cNvSpPr>
          <p:nvPr>
            <p:ph type="body" idx="1"/>
          </p:nvPr>
        </p:nvSpPr>
        <p:spPr/>
        <p:txBody>
          <a:bodyPr/>
          <a:lstStyle/>
          <a:p>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F5568BF1-ECFA-4A67-9AA9-553AB13BA3C0}" type="slidenum">
              <a:rPr lang="en-US"/>
              <a:pPr/>
              <a:t>14</a:t>
            </a:fld>
            <a:endParaRPr lang="en-US"/>
          </a:p>
        </p:txBody>
      </p:sp>
      <p:sp>
        <p:nvSpPr>
          <p:cNvPr id="15362" name="Rectangle 2"/>
          <p:cNvSpPr>
            <a:spLocks noGrp="1" noRot="1" noChangeAspect="1" noChangeArrowheads="1" noTextEdit="1"/>
          </p:cNvSpPr>
          <p:nvPr>
            <p:ph type="sldImg"/>
          </p:nvPr>
        </p:nvSpPr>
        <p:spPr>
          <a:xfrm>
            <a:off x="381000" y="685800"/>
            <a:ext cx="6096000" cy="3429000"/>
          </a:xfrm>
          <a:ln/>
        </p:spPr>
      </p:sp>
      <p:sp>
        <p:nvSpPr>
          <p:cNvPr id="15363" name="Rectangle 3"/>
          <p:cNvSpPr>
            <a:spLocks noGrp="1" noChangeArrowheads="1"/>
          </p:cNvSpPr>
          <p:nvPr>
            <p:ph type="body" idx="1"/>
          </p:nvPr>
        </p:nvSpPr>
        <p:spPr/>
        <p:txBody>
          <a:bodyPr/>
          <a:lstStyle/>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FAF342E5-CAD1-4DF7-9243-981437D68C2A}"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2389717" y="4800600"/>
            <a:ext cx="7315200" cy="566738"/>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3BCB1D95-4FFF-4702-BAFD-2DA82D392770}" type="datetime2">
              <a:rPr lang="vi-VN" smtClean="0"/>
              <a:t>Thứ Hai, 30 Tháng Mười 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AC4DC0D-AB02-43F7-B0D7-EE74AAC0F343}"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8839200" y="274639"/>
            <a:ext cx="2743200" cy="5851525"/>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609600" y="274639"/>
            <a:ext cx="8026400" cy="5851525"/>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951D1EF5-1BBD-4CC9-85FD-58814D6E79A3}"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cSld name="Ngữ cảnh">
    <p:spTree>
      <p:nvGrpSpPr>
        <p:cNvPr id="1" name=""/>
        <p:cNvGrpSpPr/>
        <p:nvPr/>
      </p:nvGrpSpPr>
      <p:grpSpPr>
        <a:xfrm>
          <a:off x="0" y="0"/>
          <a:ext cx="0" cy="0"/>
          <a:chOff x="0" y="0"/>
          <a:chExt cx="0" cy="0"/>
        </a:xfrm>
      </p:grpSpPr>
      <p:sp>
        <p:nvSpPr>
          <p:cNvPr id="2" name="Nơi giữ chỗ cho Nội dung 1"/>
          <p:cNvSpPr>
            <a:spLocks noGrp="1"/>
          </p:cNvSpPr>
          <p:nvPr>
            <p:ph/>
          </p:nvPr>
        </p:nvSpPr>
        <p:spPr>
          <a:xfrm>
            <a:off x="609600" y="274639"/>
            <a:ext cx="10972800" cy="585152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3" name="Nơi giữ chỗ cho Ngày tháng 2"/>
          <p:cNvSpPr>
            <a:spLocks noGrp="1"/>
          </p:cNvSpPr>
          <p:nvPr>
            <p:ph type="dt" sz="half" idx="10"/>
          </p:nvPr>
        </p:nvSpPr>
        <p:spPr>
          <a:xfrm>
            <a:off x="609600" y="6245225"/>
            <a:ext cx="2844800" cy="476250"/>
          </a:xfrm>
        </p:spPr>
        <p:txBody>
          <a:bodyPr/>
          <a:lstStyle>
            <a:lvl1pPr>
              <a:defRPr/>
            </a:lvl1pPr>
          </a:lstStyle>
          <a:p>
            <a:fld id="{CF24C695-8B80-4C4C-A094-F96C3E2A3ACF}" type="datetime2">
              <a:rPr lang="vi-VN" smtClean="0"/>
              <a:t>Thứ Hai, 30 Tháng Mười 2023</a:t>
            </a:fld>
            <a:endParaRPr lang="en-US"/>
          </a:p>
        </p:txBody>
      </p:sp>
      <p:sp>
        <p:nvSpPr>
          <p:cNvPr id="4" name="Nơi giữ chỗ cho Chân trang 3"/>
          <p:cNvSpPr>
            <a:spLocks noGrp="1"/>
          </p:cNvSpPr>
          <p:nvPr>
            <p:ph type="ftr" sz="quarter" idx="11"/>
          </p:nvPr>
        </p:nvSpPr>
        <p:spPr>
          <a:xfrm>
            <a:off x="4165600" y="6245225"/>
            <a:ext cx="3860800" cy="476250"/>
          </a:xfrm>
        </p:spPr>
        <p:txBody>
          <a:bodyPr/>
          <a:lstStyle>
            <a:lvl1pPr>
              <a:defRPr/>
            </a:lvl1pPr>
          </a:lstStyle>
          <a:p>
            <a:r>
              <a:rPr lang="en-US"/>
              <a:t>Giáo viên: Quan Văn Thắng</a:t>
            </a:r>
          </a:p>
        </p:txBody>
      </p:sp>
      <p:sp>
        <p:nvSpPr>
          <p:cNvPr id="5" name="Nơi giữ chỗ cho Số hiệu Bản chiếu 4"/>
          <p:cNvSpPr>
            <a:spLocks noGrp="1"/>
          </p:cNvSpPr>
          <p:nvPr>
            <p:ph type="sldNum" sz="quarter" idx="12"/>
          </p:nvPr>
        </p:nvSpPr>
        <p:spPr>
          <a:xfrm>
            <a:off x="8737600" y="6245225"/>
            <a:ext cx="2844800" cy="476250"/>
          </a:xfrm>
        </p:spPr>
        <p:txBody>
          <a:bodyPr/>
          <a:lstStyle>
            <a:lvl1pPr>
              <a:defRPr/>
            </a:lvl1pPr>
          </a:lstStyle>
          <a:p>
            <a:fld id="{9CA03CB4-E66E-4C41-B333-05B10A6B3D12}" type="slidenum">
              <a:rPr lang="en-US"/>
              <a:pPr/>
              <a:t>‹#›</a:t>
            </a:fld>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fourObj">
  <p:cSld name="Tiên đề và 4 Nội dung">
    <p:spTree>
      <p:nvGrpSpPr>
        <p:cNvPr id="1" name=""/>
        <p:cNvGrpSpPr/>
        <p:nvPr/>
      </p:nvGrpSpPr>
      <p:grpSpPr>
        <a:xfrm>
          <a:off x="0" y="0"/>
          <a:ext cx="0" cy="0"/>
          <a:chOff x="0" y="0"/>
          <a:chExt cx="0" cy="0"/>
        </a:xfrm>
      </p:grpSpPr>
      <p:sp>
        <p:nvSpPr>
          <p:cNvPr id="2" name="Tiêu đề 1"/>
          <p:cNvSpPr>
            <a:spLocks noGrp="1"/>
          </p:cNvSpPr>
          <p:nvPr>
            <p:ph type="title" sz="quarter"/>
          </p:nvPr>
        </p:nvSpPr>
        <p:spPr>
          <a:xfrm>
            <a:off x="609600" y="274638"/>
            <a:ext cx="10972800" cy="1143000"/>
          </a:xfrm>
        </p:spPr>
        <p:txBody>
          <a:bodyPr/>
          <a:lstStyle/>
          <a:p>
            <a:r>
              <a:rPr lang="vi-VN"/>
              <a:t>Bấm &amp; sửa kiểu tiêu đề</a:t>
            </a:r>
            <a:endParaRPr lang="en-US"/>
          </a:p>
        </p:txBody>
      </p:sp>
      <p:sp>
        <p:nvSpPr>
          <p:cNvPr id="3" name="Nơi giữ chỗ cho Nội dung 2"/>
          <p:cNvSpPr>
            <a:spLocks noGrp="1"/>
          </p:cNvSpPr>
          <p:nvPr>
            <p:ph sz="quarter" idx="1"/>
          </p:nvPr>
        </p:nvSpPr>
        <p:spPr>
          <a:xfrm>
            <a:off x="609600" y="1600200"/>
            <a:ext cx="53848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quarter" idx="2"/>
          </p:nvPr>
        </p:nvSpPr>
        <p:spPr>
          <a:xfrm>
            <a:off x="6197600" y="1600200"/>
            <a:ext cx="5384800" cy="2185988"/>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ội dung 4"/>
          <p:cNvSpPr>
            <a:spLocks noGrp="1"/>
          </p:cNvSpPr>
          <p:nvPr>
            <p:ph sz="quarter" idx="3"/>
          </p:nvPr>
        </p:nvSpPr>
        <p:spPr>
          <a:xfrm>
            <a:off x="609600" y="3938589"/>
            <a:ext cx="53848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6" name="Nơi giữ chỗ cho Nội dung 5"/>
          <p:cNvSpPr>
            <a:spLocks noGrp="1"/>
          </p:cNvSpPr>
          <p:nvPr>
            <p:ph sz="quarter" idx="4"/>
          </p:nvPr>
        </p:nvSpPr>
        <p:spPr>
          <a:xfrm>
            <a:off x="6197600" y="3938589"/>
            <a:ext cx="5384800" cy="2187575"/>
          </a:xfrm>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a:xfrm>
            <a:off x="609600" y="6245225"/>
            <a:ext cx="2844800" cy="476250"/>
          </a:xfrm>
        </p:spPr>
        <p:txBody>
          <a:bodyPr/>
          <a:lstStyle>
            <a:lvl1pPr>
              <a:defRPr/>
            </a:lvl1pPr>
          </a:lstStyle>
          <a:p>
            <a:fld id="{F5FCFC45-2BBF-40EA-A2E5-A9B99AB40B2A}" type="datetime2">
              <a:rPr lang="vi-VN" smtClean="0"/>
              <a:t>Thứ Hai, 30 Tháng Mười 2023</a:t>
            </a:fld>
            <a:endParaRPr lang="en-US"/>
          </a:p>
        </p:txBody>
      </p:sp>
      <p:sp>
        <p:nvSpPr>
          <p:cNvPr id="8" name="Nơi giữ chỗ cho Chân trang 7"/>
          <p:cNvSpPr>
            <a:spLocks noGrp="1"/>
          </p:cNvSpPr>
          <p:nvPr>
            <p:ph type="ftr" sz="quarter" idx="11"/>
          </p:nvPr>
        </p:nvSpPr>
        <p:spPr>
          <a:xfrm>
            <a:off x="4165600" y="6245225"/>
            <a:ext cx="3860800" cy="476250"/>
          </a:xfrm>
        </p:spPr>
        <p:txBody>
          <a:bodyPr/>
          <a:lstStyle>
            <a:lvl1pPr>
              <a:defRPr/>
            </a:lvl1pPr>
          </a:lstStyle>
          <a:p>
            <a:r>
              <a:rPr lang="en-US"/>
              <a:t>Giáo viên: Quan Văn Thắng</a:t>
            </a:r>
          </a:p>
        </p:txBody>
      </p:sp>
      <p:sp>
        <p:nvSpPr>
          <p:cNvPr id="9" name="Nơi giữ chỗ cho Số hiệu Bản chiếu 8"/>
          <p:cNvSpPr>
            <a:spLocks noGrp="1"/>
          </p:cNvSpPr>
          <p:nvPr>
            <p:ph type="sldNum" sz="quarter" idx="12"/>
          </p:nvPr>
        </p:nvSpPr>
        <p:spPr>
          <a:xfrm>
            <a:off x="8737600" y="6245225"/>
            <a:ext cx="2844800" cy="476250"/>
          </a:xfrm>
        </p:spPr>
        <p:txBody>
          <a:bodyPr/>
          <a:lstStyle>
            <a:lvl1pPr>
              <a:defRPr/>
            </a:lvl1pPr>
          </a:lstStyle>
          <a:p>
            <a:fld id="{ED907EB8-F0F0-411A-ABD8-D3DE00ACBDEF}" type="slidenum">
              <a:rPr lang="en-US"/>
              <a:pPr/>
              <a:t>‹#›</a:t>
            </a:fld>
            <a:endParaRPr lang="en-US"/>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two columns" type="twoColTx">
  <p:cSld name="Title and two columns">
    <p:spTree>
      <p:nvGrpSpPr>
        <p:cNvPr id="1" name="Shape 326"/>
        <p:cNvGrpSpPr/>
        <p:nvPr/>
      </p:nvGrpSpPr>
      <p:grpSpPr>
        <a:xfrm>
          <a:off x="0" y="0"/>
          <a:ext cx="0" cy="0"/>
          <a:chOff x="0" y="0"/>
          <a:chExt cx="0" cy="0"/>
        </a:xfrm>
      </p:grpSpPr>
      <p:grpSp>
        <p:nvGrpSpPr>
          <p:cNvPr id="2" name="Google Shape;327;p5">
            <a:extLst>
              <a:ext uri="{FF2B5EF4-FFF2-40B4-BE49-F238E27FC236}">
                <a16:creationId xmlns:a16="http://schemas.microsoft.com/office/drawing/2014/main" id="{1CC47F6F-5FB6-42C1-AF10-AD6088E3E184}"/>
              </a:ext>
            </a:extLst>
          </p:cNvPr>
          <p:cNvGrpSpPr>
            <a:grpSpLocks/>
          </p:cNvGrpSpPr>
          <p:nvPr/>
        </p:nvGrpSpPr>
        <p:grpSpPr bwMode="auto">
          <a:xfrm>
            <a:off x="527051" y="292101"/>
            <a:ext cx="11360149" cy="6384925"/>
            <a:chOff x="395894" y="219519"/>
            <a:chExt cx="8518865" cy="4788281"/>
          </a:xfrm>
        </p:grpSpPr>
        <p:sp>
          <p:nvSpPr>
            <p:cNvPr id="3" name="Google Shape;328;p5">
              <a:extLst>
                <a:ext uri="{FF2B5EF4-FFF2-40B4-BE49-F238E27FC236}">
                  <a16:creationId xmlns:a16="http://schemas.microsoft.com/office/drawing/2014/main" id="{641052D7-9695-4FFF-AE27-5E1A99F4FE56}"/>
                </a:ext>
              </a:extLst>
            </p:cNvPr>
            <p:cNvSpPr/>
            <p:nvPr/>
          </p:nvSpPr>
          <p:spPr>
            <a:xfrm>
              <a:off x="660967" y="219519"/>
              <a:ext cx="8069669" cy="4788281"/>
            </a:xfrm>
            <a:custGeom>
              <a:avLst/>
              <a:gdLst/>
              <a:ahLst/>
              <a:cxnLst/>
              <a:rect l="l" t="t" r="r" b="b"/>
              <a:pathLst>
                <a:path w="257584" h="146846" extrusionOk="0">
                  <a:moveTo>
                    <a:pt x="7146" y="1"/>
                  </a:moveTo>
                  <a:cubicBezTo>
                    <a:pt x="3214" y="1"/>
                    <a:pt x="1" y="3214"/>
                    <a:pt x="1" y="7146"/>
                  </a:cubicBezTo>
                  <a:lnTo>
                    <a:pt x="1" y="139700"/>
                  </a:lnTo>
                  <a:cubicBezTo>
                    <a:pt x="1" y="143632"/>
                    <a:pt x="3214" y="146845"/>
                    <a:pt x="7146" y="146845"/>
                  </a:cubicBezTo>
                  <a:lnTo>
                    <a:pt x="250438" y="146845"/>
                  </a:lnTo>
                  <a:cubicBezTo>
                    <a:pt x="254408" y="146845"/>
                    <a:pt x="257584" y="143632"/>
                    <a:pt x="257584" y="139700"/>
                  </a:cubicBezTo>
                  <a:lnTo>
                    <a:pt x="257584" y="7146"/>
                  </a:lnTo>
                  <a:cubicBezTo>
                    <a:pt x="257584" y="3214"/>
                    <a:pt x="254408" y="1"/>
                    <a:pt x="250438"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nvGrpSpPr>
            <p:cNvPr id="4" name="Google Shape;329;p5">
              <a:extLst>
                <a:ext uri="{FF2B5EF4-FFF2-40B4-BE49-F238E27FC236}">
                  <a16:creationId xmlns:a16="http://schemas.microsoft.com/office/drawing/2014/main" id="{CC2E3E0A-A7DA-4BEC-B9FB-65AF3697A68D}"/>
                </a:ext>
              </a:extLst>
            </p:cNvPr>
            <p:cNvGrpSpPr>
              <a:grpSpLocks/>
            </p:cNvGrpSpPr>
            <p:nvPr/>
          </p:nvGrpSpPr>
          <p:grpSpPr bwMode="auto">
            <a:xfrm>
              <a:off x="8341543" y="2282008"/>
              <a:ext cx="569676" cy="380612"/>
              <a:chOff x="8341543" y="2282008"/>
              <a:chExt cx="569676" cy="380612"/>
            </a:xfrm>
          </p:grpSpPr>
          <p:sp>
            <p:nvSpPr>
              <p:cNvPr id="23" name="Google Shape;330;p5">
                <a:extLst>
                  <a:ext uri="{FF2B5EF4-FFF2-40B4-BE49-F238E27FC236}">
                    <a16:creationId xmlns:a16="http://schemas.microsoft.com/office/drawing/2014/main" id="{8DE3263F-CC97-4FDB-AF9D-EFBCAD7A64C5}"/>
                  </a:ext>
                </a:extLst>
              </p:cNvPr>
              <p:cNvSpPr/>
              <p:nvPr/>
            </p:nvSpPr>
            <p:spPr>
              <a:xfrm>
                <a:off x="8341756" y="2361269"/>
                <a:ext cx="569829" cy="30120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4" name="Google Shape;331;p5">
                <a:extLst>
                  <a:ext uri="{FF2B5EF4-FFF2-40B4-BE49-F238E27FC236}">
                    <a16:creationId xmlns:a16="http://schemas.microsoft.com/office/drawing/2014/main" id="{CBCE00FA-64F4-4443-B078-6BBB339F92A5}"/>
                  </a:ext>
                </a:extLst>
              </p:cNvPr>
              <p:cNvSpPr/>
              <p:nvPr/>
            </p:nvSpPr>
            <p:spPr>
              <a:xfrm>
                <a:off x="8341756" y="2281504"/>
                <a:ext cx="569829" cy="301203"/>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sp>
          <p:nvSpPr>
            <p:cNvPr id="5" name="Google Shape;332;p5">
              <a:extLst>
                <a:ext uri="{FF2B5EF4-FFF2-40B4-BE49-F238E27FC236}">
                  <a16:creationId xmlns:a16="http://schemas.microsoft.com/office/drawing/2014/main" id="{350E694E-1806-4E5C-999F-05DA10B07D33}"/>
                </a:ext>
              </a:extLst>
            </p:cNvPr>
            <p:cNvSpPr/>
            <p:nvPr/>
          </p:nvSpPr>
          <p:spPr>
            <a:xfrm>
              <a:off x="8341756" y="4448254"/>
              <a:ext cx="569829" cy="30715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nvGrpSpPr>
            <p:cNvPr id="6" name="Google Shape;333;p5">
              <a:extLst>
                <a:ext uri="{FF2B5EF4-FFF2-40B4-BE49-F238E27FC236}">
                  <a16:creationId xmlns:a16="http://schemas.microsoft.com/office/drawing/2014/main" id="{5D6B5A47-9123-4244-A7DE-779D7E81C030}"/>
                </a:ext>
              </a:extLst>
            </p:cNvPr>
            <p:cNvGrpSpPr>
              <a:grpSpLocks/>
            </p:cNvGrpSpPr>
            <p:nvPr/>
          </p:nvGrpSpPr>
          <p:grpSpPr bwMode="auto">
            <a:xfrm>
              <a:off x="8341543" y="1721094"/>
              <a:ext cx="569676" cy="380612"/>
              <a:chOff x="8341543" y="1721094"/>
              <a:chExt cx="569676" cy="380612"/>
            </a:xfrm>
          </p:grpSpPr>
          <p:sp>
            <p:nvSpPr>
              <p:cNvPr id="21" name="Google Shape;334;p5">
                <a:extLst>
                  <a:ext uri="{FF2B5EF4-FFF2-40B4-BE49-F238E27FC236}">
                    <a16:creationId xmlns:a16="http://schemas.microsoft.com/office/drawing/2014/main" id="{16518374-1A2D-41A3-9030-7DDA636E3116}"/>
                  </a:ext>
                </a:extLst>
              </p:cNvPr>
              <p:cNvSpPr/>
              <p:nvPr/>
            </p:nvSpPr>
            <p:spPr>
              <a:xfrm>
                <a:off x="8341756" y="1800532"/>
                <a:ext cx="569829" cy="301203"/>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2" name="Google Shape;335;p5">
                <a:extLst>
                  <a:ext uri="{FF2B5EF4-FFF2-40B4-BE49-F238E27FC236}">
                    <a16:creationId xmlns:a16="http://schemas.microsoft.com/office/drawing/2014/main" id="{1510FE40-8FB2-4103-AE60-E982691A4898}"/>
                  </a:ext>
                </a:extLst>
              </p:cNvPr>
              <p:cNvSpPr/>
              <p:nvPr/>
            </p:nvSpPr>
            <p:spPr>
              <a:xfrm>
                <a:off x="8341756" y="1720768"/>
                <a:ext cx="569829" cy="301202"/>
              </a:xfrm>
              <a:custGeom>
                <a:avLst/>
                <a:gdLst/>
                <a:ahLst/>
                <a:cxnLst/>
                <a:rect l="l" t="t" r="r" b="b"/>
                <a:pathLst>
                  <a:path w="18186" h="9226" extrusionOk="0">
                    <a:moveTo>
                      <a:pt x="0" y="0"/>
                    </a:moveTo>
                    <a:lnTo>
                      <a:pt x="0" y="9225"/>
                    </a:lnTo>
                    <a:lnTo>
                      <a:pt x="18186" y="9225"/>
                    </a:lnTo>
                    <a:lnTo>
                      <a:pt x="16824" y="4462"/>
                    </a:lnTo>
                    <a:lnTo>
                      <a:pt x="18186" y="0"/>
                    </a:lnTo>
                    <a:close/>
                  </a:path>
                </a:pathLst>
              </a:custGeom>
              <a:solidFill>
                <a:schemeClr val="accent4"/>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grpSp>
          <p:nvGrpSpPr>
            <p:cNvPr id="7" name="Google Shape;336;p5">
              <a:extLst>
                <a:ext uri="{FF2B5EF4-FFF2-40B4-BE49-F238E27FC236}">
                  <a16:creationId xmlns:a16="http://schemas.microsoft.com/office/drawing/2014/main" id="{46F3A5B0-028B-470B-A955-B0D0B66441DC}"/>
                </a:ext>
              </a:extLst>
            </p:cNvPr>
            <p:cNvGrpSpPr>
              <a:grpSpLocks/>
            </p:cNvGrpSpPr>
            <p:nvPr/>
          </p:nvGrpSpPr>
          <p:grpSpPr bwMode="auto">
            <a:xfrm>
              <a:off x="8346273" y="1183592"/>
              <a:ext cx="568486" cy="388014"/>
              <a:chOff x="8346273" y="1183592"/>
              <a:chExt cx="568486" cy="388014"/>
            </a:xfrm>
          </p:grpSpPr>
          <p:sp>
            <p:nvSpPr>
              <p:cNvPr id="19" name="Google Shape;337;p5">
                <a:extLst>
                  <a:ext uri="{FF2B5EF4-FFF2-40B4-BE49-F238E27FC236}">
                    <a16:creationId xmlns:a16="http://schemas.microsoft.com/office/drawing/2014/main" id="{6305B840-75F7-41F9-838D-6F084B6E7C38}"/>
                  </a:ext>
                </a:extLst>
              </p:cNvPr>
              <p:cNvSpPr/>
              <p:nvPr/>
            </p:nvSpPr>
            <p:spPr>
              <a:xfrm>
                <a:off x="8346517" y="1263608"/>
                <a:ext cx="568242" cy="308345"/>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0" name="Google Shape;338;p5">
                <a:extLst>
                  <a:ext uri="{FF2B5EF4-FFF2-40B4-BE49-F238E27FC236}">
                    <a16:creationId xmlns:a16="http://schemas.microsoft.com/office/drawing/2014/main" id="{56380969-BA72-4FDD-8291-EDB185C45EAC}"/>
                  </a:ext>
                </a:extLst>
              </p:cNvPr>
              <p:cNvSpPr/>
              <p:nvPr/>
            </p:nvSpPr>
            <p:spPr>
              <a:xfrm>
                <a:off x="8346517" y="1183842"/>
                <a:ext cx="568242" cy="308345"/>
              </a:xfrm>
              <a:custGeom>
                <a:avLst/>
                <a:gdLst/>
                <a:ahLst/>
                <a:cxnLst/>
                <a:rect l="l" t="t" r="r" b="b"/>
                <a:pathLst>
                  <a:path w="18148" h="9453" extrusionOk="0">
                    <a:moveTo>
                      <a:pt x="0" y="0"/>
                    </a:moveTo>
                    <a:lnTo>
                      <a:pt x="0" y="9452"/>
                    </a:lnTo>
                    <a:lnTo>
                      <a:pt x="18148" y="9452"/>
                    </a:lnTo>
                    <a:lnTo>
                      <a:pt x="16787" y="4688"/>
                    </a:lnTo>
                    <a:lnTo>
                      <a:pt x="18148" y="0"/>
                    </a:lnTo>
                    <a:close/>
                  </a:path>
                </a:pathLst>
              </a:custGeom>
              <a:solidFill>
                <a:schemeClr val="accent1"/>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grpSp>
          <p:nvGrpSpPr>
            <p:cNvPr id="8" name="Google Shape;339;p5">
              <a:extLst>
                <a:ext uri="{FF2B5EF4-FFF2-40B4-BE49-F238E27FC236}">
                  <a16:creationId xmlns:a16="http://schemas.microsoft.com/office/drawing/2014/main" id="{96F33014-4CC6-44AA-8136-2F91632AD051}"/>
                </a:ext>
              </a:extLst>
            </p:cNvPr>
            <p:cNvGrpSpPr>
              <a:grpSpLocks/>
            </p:cNvGrpSpPr>
            <p:nvPr/>
          </p:nvGrpSpPr>
          <p:grpSpPr bwMode="auto">
            <a:xfrm>
              <a:off x="8341543" y="606635"/>
              <a:ext cx="569676" cy="388014"/>
              <a:chOff x="8341543" y="606635"/>
              <a:chExt cx="569676" cy="388014"/>
            </a:xfrm>
          </p:grpSpPr>
          <p:sp>
            <p:nvSpPr>
              <p:cNvPr id="17" name="Google Shape;340;p5">
                <a:extLst>
                  <a:ext uri="{FF2B5EF4-FFF2-40B4-BE49-F238E27FC236}">
                    <a16:creationId xmlns:a16="http://schemas.microsoft.com/office/drawing/2014/main" id="{131A0F6E-BD03-45E0-AA0F-1E8C7DC36617}"/>
                  </a:ext>
                </a:extLst>
              </p:cNvPr>
              <p:cNvSpPr/>
              <p:nvPr/>
            </p:nvSpPr>
            <p:spPr>
              <a:xfrm>
                <a:off x="8341756" y="686204"/>
                <a:ext cx="569829" cy="30834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18" name="Google Shape;341;p5">
                <a:extLst>
                  <a:ext uri="{FF2B5EF4-FFF2-40B4-BE49-F238E27FC236}">
                    <a16:creationId xmlns:a16="http://schemas.microsoft.com/office/drawing/2014/main" id="{DD72A525-9124-46B5-AA9E-AFDDD707C60C}"/>
                  </a:ext>
                </a:extLst>
              </p:cNvPr>
              <p:cNvSpPr/>
              <p:nvPr/>
            </p:nvSpPr>
            <p:spPr>
              <a:xfrm>
                <a:off x="8341756" y="606439"/>
                <a:ext cx="569829" cy="30834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5"/>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grpSp>
          <p:nvGrpSpPr>
            <p:cNvPr id="9" name="Google Shape;342;p5">
              <a:extLst>
                <a:ext uri="{FF2B5EF4-FFF2-40B4-BE49-F238E27FC236}">
                  <a16:creationId xmlns:a16="http://schemas.microsoft.com/office/drawing/2014/main" id="{93D20EAA-B1EC-49E7-A601-19430ECE7504}"/>
                </a:ext>
              </a:extLst>
            </p:cNvPr>
            <p:cNvGrpSpPr>
              <a:grpSpLocks/>
            </p:cNvGrpSpPr>
            <p:nvPr/>
          </p:nvGrpSpPr>
          <p:grpSpPr bwMode="auto">
            <a:xfrm>
              <a:off x="8341543" y="2842933"/>
              <a:ext cx="569676" cy="380612"/>
              <a:chOff x="8341543" y="2282008"/>
              <a:chExt cx="569676" cy="380612"/>
            </a:xfrm>
          </p:grpSpPr>
          <p:sp>
            <p:nvSpPr>
              <p:cNvPr id="15" name="Google Shape;343;p5">
                <a:extLst>
                  <a:ext uri="{FF2B5EF4-FFF2-40B4-BE49-F238E27FC236}">
                    <a16:creationId xmlns:a16="http://schemas.microsoft.com/office/drawing/2014/main" id="{24663F87-3452-41AD-8E89-190603044D3D}"/>
                  </a:ext>
                </a:extLst>
              </p:cNvPr>
              <p:cNvSpPr/>
              <p:nvPr/>
            </p:nvSpPr>
            <p:spPr>
              <a:xfrm>
                <a:off x="8341756" y="2362271"/>
                <a:ext cx="569829" cy="30001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16" name="Google Shape;344;p5">
                <a:extLst>
                  <a:ext uri="{FF2B5EF4-FFF2-40B4-BE49-F238E27FC236}">
                    <a16:creationId xmlns:a16="http://schemas.microsoft.com/office/drawing/2014/main" id="{D386080F-57FC-46D5-9F13-1B410B689E70}"/>
                  </a:ext>
                </a:extLst>
              </p:cNvPr>
              <p:cNvSpPr/>
              <p:nvPr/>
            </p:nvSpPr>
            <p:spPr>
              <a:xfrm>
                <a:off x="8341756" y="2282505"/>
                <a:ext cx="569829" cy="30001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1"/>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grpSp>
          <p:nvGrpSpPr>
            <p:cNvPr id="10" name="Google Shape;345;p5">
              <a:extLst>
                <a:ext uri="{FF2B5EF4-FFF2-40B4-BE49-F238E27FC236}">
                  <a16:creationId xmlns:a16="http://schemas.microsoft.com/office/drawing/2014/main" id="{4DF8592A-B33E-41C9-A322-BC05809D50E7}"/>
                </a:ext>
              </a:extLst>
            </p:cNvPr>
            <p:cNvGrpSpPr>
              <a:grpSpLocks/>
            </p:cNvGrpSpPr>
            <p:nvPr/>
          </p:nvGrpSpPr>
          <p:grpSpPr bwMode="auto">
            <a:xfrm>
              <a:off x="8341543" y="3403858"/>
              <a:ext cx="569676" cy="380612"/>
              <a:chOff x="8341543" y="2282008"/>
              <a:chExt cx="569676" cy="380612"/>
            </a:xfrm>
          </p:grpSpPr>
          <p:sp>
            <p:nvSpPr>
              <p:cNvPr id="13" name="Google Shape;346;p5">
                <a:extLst>
                  <a:ext uri="{FF2B5EF4-FFF2-40B4-BE49-F238E27FC236}">
                    <a16:creationId xmlns:a16="http://schemas.microsoft.com/office/drawing/2014/main" id="{6C34547D-C1C1-43F6-8CC0-F241C6CF6D24}"/>
                  </a:ext>
                </a:extLst>
              </p:cNvPr>
              <p:cNvSpPr/>
              <p:nvPr/>
            </p:nvSpPr>
            <p:spPr>
              <a:xfrm>
                <a:off x="8341756" y="2362082"/>
                <a:ext cx="569829" cy="30001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rgbClr val="595959">
                  <a:alpha val="14530"/>
                </a:srgbClr>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14" name="Google Shape;347;p5">
                <a:extLst>
                  <a:ext uri="{FF2B5EF4-FFF2-40B4-BE49-F238E27FC236}">
                    <a16:creationId xmlns:a16="http://schemas.microsoft.com/office/drawing/2014/main" id="{AB441420-0AF0-477F-ABF9-329E4211A15C}"/>
                  </a:ext>
                </a:extLst>
              </p:cNvPr>
              <p:cNvSpPr/>
              <p:nvPr/>
            </p:nvSpPr>
            <p:spPr>
              <a:xfrm>
                <a:off x="8341756" y="2282317"/>
                <a:ext cx="569829" cy="300012"/>
              </a:xfrm>
              <a:custGeom>
                <a:avLst/>
                <a:gdLst/>
                <a:ahLst/>
                <a:cxnLst/>
                <a:rect l="l" t="t" r="r" b="b"/>
                <a:pathLst>
                  <a:path w="18186" h="9226" extrusionOk="0">
                    <a:moveTo>
                      <a:pt x="0" y="1"/>
                    </a:moveTo>
                    <a:lnTo>
                      <a:pt x="0" y="9226"/>
                    </a:lnTo>
                    <a:lnTo>
                      <a:pt x="18186" y="9226"/>
                    </a:lnTo>
                    <a:lnTo>
                      <a:pt x="16673" y="4462"/>
                    </a:lnTo>
                    <a:lnTo>
                      <a:pt x="18186" y="1"/>
                    </a:lnTo>
                    <a:close/>
                  </a:path>
                </a:pathLst>
              </a:custGeom>
              <a:solidFill>
                <a:schemeClr val="accent4"/>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sp>
          <p:nvSpPr>
            <p:cNvPr id="11" name="Google Shape;348;p5">
              <a:extLst>
                <a:ext uri="{FF2B5EF4-FFF2-40B4-BE49-F238E27FC236}">
                  <a16:creationId xmlns:a16="http://schemas.microsoft.com/office/drawing/2014/main" id="{0EB899A7-6E03-4B80-B5ED-600DF2019AE5}"/>
                </a:ext>
              </a:extLst>
            </p:cNvPr>
            <p:cNvSpPr/>
            <p:nvPr/>
          </p:nvSpPr>
          <p:spPr>
            <a:xfrm>
              <a:off x="8341756" y="4368490"/>
              <a:ext cx="569829" cy="307155"/>
            </a:xfrm>
            <a:custGeom>
              <a:avLst/>
              <a:gdLst/>
              <a:ahLst/>
              <a:cxnLst/>
              <a:rect l="l" t="t" r="r" b="b"/>
              <a:pathLst>
                <a:path w="18186" h="9453" extrusionOk="0">
                  <a:moveTo>
                    <a:pt x="0" y="0"/>
                  </a:moveTo>
                  <a:lnTo>
                    <a:pt x="0" y="9452"/>
                  </a:lnTo>
                  <a:lnTo>
                    <a:pt x="18186" y="9452"/>
                  </a:lnTo>
                  <a:lnTo>
                    <a:pt x="16824" y="4613"/>
                  </a:lnTo>
                  <a:lnTo>
                    <a:pt x="18186" y="0"/>
                  </a:lnTo>
                  <a:close/>
                </a:path>
              </a:pathLst>
            </a:custGeom>
            <a:solidFill>
              <a:schemeClr val="accent3"/>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12" name="Google Shape;349;p5">
              <a:extLst>
                <a:ext uri="{FF2B5EF4-FFF2-40B4-BE49-F238E27FC236}">
                  <a16:creationId xmlns:a16="http://schemas.microsoft.com/office/drawing/2014/main" id="{EFEB9F9D-3283-4DA0-B35B-38A59C06459F}"/>
                </a:ext>
              </a:extLst>
            </p:cNvPr>
            <p:cNvSpPr/>
            <p:nvPr/>
          </p:nvSpPr>
          <p:spPr>
            <a:xfrm>
              <a:off x="395894" y="219519"/>
              <a:ext cx="8053796" cy="4788281"/>
            </a:xfrm>
            <a:custGeom>
              <a:avLst/>
              <a:gdLst/>
              <a:ahLst/>
              <a:cxnLst/>
              <a:rect l="l" t="t" r="r" b="b"/>
              <a:pathLst>
                <a:path w="257093" h="146846" extrusionOk="0">
                  <a:moveTo>
                    <a:pt x="7146" y="1"/>
                  </a:moveTo>
                  <a:cubicBezTo>
                    <a:pt x="3177" y="1"/>
                    <a:pt x="1" y="3214"/>
                    <a:pt x="1" y="7146"/>
                  </a:cubicBezTo>
                  <a:lnTo>
                    <a:pt x="1" y="139700"/>
                  </a:lnTo>
                  <a:cubicBezTo>
                    <a:pt x="1" y="143632"/>
                    <a:pt x="3177" y="146845"/>
                    <a:pt x="7146" y="146845"/>
                  </a:cubicBezTo>
                  <a:lnTo>
                    <a:pt x="249947" y="146845"/>
                  </a:lnTo>
                  <a:cubicBezTo>
                    <a:pt x="253879" y="146845"/>
                    <a:pt x="257093" y="143632"/>
                    <a:pt x="257093" y="139700"/>
                  </a:cubicBezTo>
                  <a:lnTo>
                    <a:pt x="257093" y="7146"/>
                  </a:lnTo>
                  <a:cubicBezTo>
                    <a:pt x="257093" y="3214"/>
                    <a:pt x="253879" y="1"/>
                    <a:pt x="249947" y="1"/>
                  </a:cubicBezTo>
                  <a:close/>
                </a:path>
              </a:pathLst>
            </a:custGeom>
            <a:solidFill>
              <a:schemeClr val="lt1"/>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grpSp>
      <p:sp>
        <p:nvSpPr>
          <p:cNvPr id="25" name="Google Shape;355;p5">
            <a:extLst>
              <a:ext uri="{FF2B5EF4-FFF2-40B4-BE49-F238E27FC236}">
                <a16:creationId xmlns:a16="http://schemas.microsoft.com/office/drawing/2014/main" id="{40194F01-A941-4D98-BCAA-4F520AEE2CEC}"/>
              </a:ext>
            </a:extLst>
          </p:cNvPr>
          <p:cNvSpPr/>
          <p:nvPr/>
        </p:nvSpPr>
        <p:spPr>
          <a:xfrm>
            <a:off x="728134" y="1255713"/>
            <a:ext cx="105833" cy="176212"/>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6" name="Google Shape;356;p5">
            <a:extLst>
              <a:ext uri="{FF2B5EF4-FFF2-40B4-BE49-F238E27FC236}">
                <a16:creationId xmlns:a16="http://schemas.microsoft.com/office/drawing/2014/main" id="{ACEED27F-A176-40C6-AAE0-3E5715EDCCDE}"/>
              </a:ext>
            </a:extLst>
          </p:cNvPr>
          <p:cNvSpPr/>
          <p:nvPr/>
        </p:nvSpPr>
        <p:spPr>
          <a:xfrm>
            <a:off x="374651" y="1289050"/>
            <a:ext cx="431800" cy="109538"/>
          </a:xfrm>
          <a:custGeom>
            <a:avLst/>
            <a:gdLst/>
            <a:ahLst/>
            <a:cxnLst/>
            <a:rect l="l" t="t" r="r" b="b"/>
            <a:pathLst>
              <a:path w="10360" h="2535"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7" name="Google Shape;357;p5">
            <a:extLst>
              <a:ext uri="{FF2B5EF4-FFF2-40B4-BE49-F238E27FC236}">
                <a16:creationId xmlns:a16="http://schemas.microsoft.com/office/drawing/2014/main" id="{EB0B1351-E21A-4442-81D1-68D009A5C859}"/>
              </a:ext>
            </a:extLst>
          </p:cNvPr>
          <p:cNvSpPr/>
          <p:nvPr/>
        </p:nvSpPr>
        <p:spPr>
          <a:xfrm>
            <a:off x="406400" y="1398588"/>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8" name="Google Shape;358;p5">
            <a:extLst>
              <a:ext uri="{FF2B5EF4-FFF2-40B4-BE49-F238E27FC236}">
                <a16:creationId xmlns:a16="http://schemas.microsoft.com/office/drawing/2014/main" id="{627C0714-DB64-4D74-9249-D551C7BF4AF4}"/>
              </a:ext>
            </a:extLst>
          </p:cNvPr>
          <p:cNvSpPr/>
          <p:nvPr/>
        </p:nvSpPr>
        <p:spPr>
          <a:xfrm>
            <a:off x="806451" y="1343025"/>
            <a:ext cx="0" cy="0"/>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29" name="Google Shape;359;p5">
            <a:extLst>
              <a:ext uri="{FF2B5EF4-FFF2-40B4-BE49-F238E27FC236}">
                <a16:creationId xmlns:a16="http://schemas.microsoft.com/office/drawing/2014/main" id="{6731FF07-EE36-4443-BB4D-C2A34EC00DFB}"/>
              </a:ext>
            </a:extLst>
          </p:cNvPr>
          <p:cNvSpPr/>
          <p:nvPr/>
        </p:nvSpPr>
        <p:spPr>
          <a:xfrm>
            <a:off x="728134" y="1730375"/>
            <a:ext cx="105833" cy="177800"/>
          </a:xfrm>
          <a:custGeom>
            <a:avLst/>
            <a:gdLst/>
            <a:ahLst/>
            <a:cxnLst/>
            <a:rect l="l" t="t" r="r" b="b"/>
            <a:pathLst>
              <a:path w="2534" h="4084" extrusionOk="0">
                <a:moveTo>
                  <a:pt x="1286" y="0"/>
                </a:moveTo>
                <a:cubicBezTo>
                  <a:pt x="567" y="0"/>
                  <a:pt x="0" y="908"/>
                  <a:pt x="0" y="2042"/>
                </a:cubicBezTo>
                <a:cubicBezTo>
                  <a:pt x="0" y="3176"/>
                  <a:pt x="567" y="4083"/>
                  <a:pt x="1286" y="4083"/>
                </a:cubicBezTo>
                <a:cubicBezTo>
                  <a:pt x="1966" y="4083"/>
                  <a:pt x="2533" y="3176"/>
                  <a:pt x="2533" y="2042"/>
                </a:cubicBezTo>
                <a:cubicBezTo>
                  <a:pt x="2533" y="908"/>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0" name="Google Shape;360;p5">
            <a:extLst>
              <a:ext uri="{FF2B5EF4-FFF2-40B4-BE49-F238E27FC236}">
                <a16:creationId xmlns:a16="http://schemas.microsoft.com/office/drawing/2014/main" id="{018F6C38-11F7-4881-B71E-EAD8675DB0B7}"/>
              </a:ext>
            </a:extLst>
          </p:cNvPr>
          <p:cNvSpPr/>
          <p:nvPr/>
        </p:nvSpPr>
        <p:spPr>
          <a:xfrm>
            <a:off x="374651" y="1765300"/>
            <a:ext cx="431800" cy="107950"/>
          </a:xfrm>
          <a:custGeom>
            <a:avLst/>
            <a:gdLst/>
            <a:ahLst/>
            <a:cxnLst/>
            <a:rect l="l" t="t" r="r" b="b"/>
            <a:pathLst>
              <a:path w="10360" h="2496" extrusionOk="0">
                <a:moveTo>
                  <a:pt x="794" y="0"/>
                </a:moveTo>
                <a:cubicBezTo>
                  <a:pt x="341" y="0"/>
                  <a:pt x="0" y="567"/>
                  <a:pt x="0" y="1248"/>
                </a:cubicBezTo>
                <a:cubicBezTo>
                  <a:pt x="0" y="1928"/>
                  <a:pt x="341" y="2495"/>
                  <a:pt x="794" y="2495"/>
                </a:cubicBezTo>
                <a:lnTo>
                  <a:pt x="9566" y="2495"/>
                </a:lnTo>
                <a:cubicBezTo>
                  <a:pt x="10019" y="2495"/>
                  <a:pt x="10360" y="1928"/>
                  <a:pt x="10360" y="1248"/>
                </a:cubicBezTo>
                <a:cubicBezTo>
                  <a:pt x="10360" y="567"/>
                  <a:pt x="10019" y="0"/>
                  <a:pt x="9566" y="0"/>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1" name="Google Shape;361;p5">
            <a:extLst>
              <a:ext uri="{FF2B5EF4-FFF2-40B4-BE49-F238E27FC236}">
                <a16:creationId xmlns:a16="http://schemas.microsoft.com/office/drawing/2014/main" id="{5636075D-CADB-4456-A7F5-39A8BFD3F341}"/>
              </a:ext>
            </a:extLst>
          </p:cNvPr>
          <p:cNvSpPr/>
          <p:nvPr/>
        </p:nvSpPr>
        <p:spPr>
          <a:xfrm>
            <a:off x="406400" y="1873250"/>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2" name="Google Shape;362;p5">
            <a:extLst>
              <a:ext uri="{FF2B5EF4-FFF2-40B4-BE49-F238E27FC236}">
                <a16:creationId xmlns:a16="http://schemas.microsoft.com/office/drawing/2014/main" id="{B745EF29-8285-495D-B56A-5DDCDE387AA0}"/>
              </a:ext>
            </a:extLst>
          </p:cNvPr>
          <p:cNvSpPr/>
          <p:nvPr/>
        </p:nvSpPr>
        <p:spPr>
          <a:xfrm>
            <a:off x="806451" y="1819275"/>
            <a:ext cx="0" cy="0"/>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3" name="Google Shape;363;p5">
            <a:extLst>
              <a:ext uri="{FF2B5EF4-FFF2-40B4-BE49-F238E27FC236}">
                <a16:creationId xmlns:a16="http://schemas.microsoft.com/office/drawing/2014/main" id="{0B064E42-69AF-4908-9C75-46FA4A8CB55E}"/>
              </a:ext>
            </a:extLst>
          </p:cNvPr>
          <p:cNvSpPr/>
          <p:nvPr/>
        </p:nvSpPr>
        <p:spPr>
          <a:xfrm>
            <a:off x="376767" y="1779588"/>
            <a:ext cx="429684" cy="93662"/>
          </a:xfrm>
          <a:custGeom>
            <a:avLst/>
            <a:gdLst/>
            <a:ahLst/>
            <a:cxnLst/>
            <a:rect l="l" t="t" r="r" b="b"/>
            <a:pathLst>
              <a:path w="10322" h="2156" extrusionOk="0">
                <a:moveTo>
                  <a:pt x="10057" y="0"/>
                </a:moveTo>
                <a:lnTo>
                  <a:pt x="10057" y="0"/>
                </a:lnTo>
                <a:cubicBezTo>
                  <a:pt x="10095" y="76"/>
                  <a:pt x="10095" y="190"/>
                  <a:pt x="10095" y="303"/>
                </a:cubicBezTo>
                <a:cubicBezTo>
                  <a:pt x="10095" y="983"/>
                  <a:pt x="9755" y="1551"/>
                  <a:pt x="9301" y="1551"/>
                </a:cubicBezTo>
                <a:lnTo>
                  <a:pt x="530" y="1551"/>
                </a:lnTo>
                <a:cubicBezTo>
                  <a:pt x="303" y="1551"/>
                  <a:pt x="114" y="1437"/>
                  <a:pt x="0" y="1210"/>
                </a:cubicBezTo>
                <a:lnTo>
                  <a:pt x="0" y="1210"/>
                </a:lnTo>
                <a:cubicBezTo>
                  <a:pt x="76" y="1740"/>
                  <a:pt x="378" y="2118"/>
                  <a:pt x="719" y="2155"/>
                </a:cubicBezTo>
                <a:lnTo>
                  <a:pt x="9528" y="2155"/>
                </a:lnTo>
                <a:cubicBezTo>
                  <a:pt x="9981" y="2155"/>
                  <a:pt x="10322" y="1588"/>
                  <a:pt x="10322" y="908"/>
                </a:cubicBezTo>
                <a:cubicBezTo>
                  <a:pt x="10322" y="530"/>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4" name="Google Shape;364;p5">
            <a:extLst>
              <a:ext uri="{FF2B5EF4-FFF2-40B4-BE49-F238E27FC236}">
                <a16:creationId xmlns:a16="http://schemas.microsoft.com/office/drawing/2014/main" id="{3CEC7BFE-F023-4F6B-B7A0-EB6838196612}"/>
              </a:ext>
            </a:extLst>
          </p:cNvPr>
          <p:cNvSpPr/>
          <p:nvPr/>
        </p:nvSpPr>
        <p:spPr>
          <a:xfrm>
            <a:off x="728134" y="2208214"/>
            <a:ext cx="105833" cy="174625"/>
          </a:xfrm>
          <a:custGeom>
            <a:avLst/>
            <a:gdLst/>
            <a:ahLst/>
            <a:cxnLst/>
            <a:rect l="l" t="t" r="r" b="b"/>
            <a:pathLst>
              <a:path w="2534" h="4046" extrusionOk="0">
                <a:moveTo>
                  <a:pt x="1286" y="0"/>
                </a:moveTo>
                <a:cubicBezTo>
                  <a:pt x="567" y="0"/>
                  <a:pt x="0" y="908"/>
                  <a:pt x="0" y="2004"/>
                </a:cubicBezTo>
                <a:cubicBezTo>
                  <a:pt x="0" y="3138"/>
                  <a:pt x="567" y="4046"/>
                  <a:pt x="1286" y="4046"/>
                </a:cubicBezTo>
                <a:cubicBezTo>
                  <a:pt x="1966" y="4046"/>
                  <a:pt x="2533" y="3138"/>
                  <a:pt x="2533" y="2004"/>
                </a:cubicBezTo>
                <a:cubicBezTo>
                  <a:pt x="2533" y="908"/>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5" name="Google Shape;365;p5">
            <a:extLst>
              <a:ext uri="{FF2B5EF4-FFF2-40B4-BE49-F238E27FC236}">
                <a16:creationId xmlns:a16="http://schemas.microsoft.com/office/drawing/2014/main" id="{2D2E25AD-B0C5-4118-AB84-5AD592303FE4}"/>
              </a:ext>
            </a:extLst>
          </p:cNvPr>
          <p:cNvSpPr/>
          <p:nvPr/>
        </p:nvSpPr>
        <p:spPr>
          <a:xfrm>
            <a:off x="374651" y="2239964"/>
            <a:ext cx="431800" cy="111125"/>
          </a:xfrm>
          <a:custGeom>
            <a:avLst/>
            <a:gdLst/>
            <a:ahLst/>
            <a:cxnLst/>
            <a:rect l="l" t="t" r="r" b="b"/>
            <a:pathLst>
              <a:path w="10360" h="2534" extrusionOk="0">
                <a:moveTo>
                  <a:pt x="794" y="1"/>
                </a:moveTo>
                <a:cubicBezTo>
                  <a:pt x="341" y="1"/>
                  <a:pt x="0" y="568"/>
                  <a:pt x="0" y="1248"/>
                </a:cubicBezTo>
                <a:cubicBezTo>
                  <a:pt x="0" y="1967"/>
                  <a:pt x="341" y="2534"/>
                  <a:pt x="794" y="2534"/>
                </a:cubicBezTo>
                <a:lnTo>
                  <a:pt x="9566" y="2534"/>
                </a:lnTo>
                <a:cubicBezTo>
                  <a:pt x="10019" y="2534"/>
                  <a:pt x="10360" y="1967"/>
                  <a:pt x="10360" y="1248"/>
                </a:cubicBezTo>
                <a:cubicBezTo>
                  <a:pt x="10360" y="568"/>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6" name="Google Shape;366;p5">
            <a:extLst>
              <a:ext uri="{FF2B5EF4-FFF2-40B4-BE49-F238E27FC236}">
                <a16:creationId xmlns:a16="http://schemas.microsoft.com/office/drawing/2014/main" id="{60BD9305-4857-4C10-A32F-3C6A0FD895CA}"/>
              </a:ext>
            </a:extLst>
          </p:cNvPr>
          <p:cNvSpPr/>
          <p:nvPr/>
        </p:nvSpPr>
        <p:spPr>
          <a:xfrm>
            <a:off x="406400" y="2349500"/>
            <a:ext cx="42333" cy="1588"/>
          </a:xfrm>
          <a:custGeom>
            <a:avLst/>
            <a:gdLst/>
            <a:ahLst/>
            <a:cxnLst/>
            <a:rect l="l" t="t" r="r" b="b"/>
            <a:pathLst>
              <a:path w="1022" h="39" extrusionOk="0">
                <a:moveTo>
                  <a:pt x="1021" y="39"/>
                </a:moveTo>
                <a:lnTo>
                  <a:pt x="38" y="39"/>
                </a:lnTo>
                <a:cubicBezTo>
                  <a:pt x="38" y="39"/>
                  <a:pt x="38" y="39"/>
                  <a:pt x="38" y="39"/>
                </a:cubicBezTo>
                <a:cubicBezTo>
                  <a:pt x="38" y="39"/>
                  <a:pt x="38" y="39"/>
                  <a:pt x="38" y="39"/>
                </a:cubicBezTo>
                <a:lnTo>
                  <a:pt x="1021" y="39"/>
                </a:lnTo>
                <a:lnTo>
                  <a:pt x="1021" y="39"/>
                </a:lnTo>
                <a:close/>
                <a:moveTo>
                  <a:pt x="1" y="39"/>
                </a:moveTo>
                <a:lnTo>
                  <a:pt x="1" y="39"/>
                </a:lnTo>
                <a:lnTo>
                  <a:pt x="1" y="39"/>
                </a:lnTo>
                <a:close/>
                <a:moveTo>
                  <a:pt x="1" y="39"/>
                </a:moveTo>
                <a:lnTo>
                  <a:pt x="1" y="39"/>
                </a:lnTo>
                <a:lnTo>
                  <a:pt x="1" y="39"/>
                </a:lnTo>
                <a:close/>
                <a:moveTo>
                  <a:pt x="1" y="39"/>
                </a:moveTo>
                <a:lnTo>
                  <a:pt x="1" y="39"/>
                </a:lnTo>
                <a:lnTo>
                  <a:pt x="1" y="39"/>
                </a:lnTo>
                <a:close/>
                <a:moveTo>
                  <a:pt x="1" y="39"/>
                </a:moveTo>
                <a:cubicBezTo>
                  <a:pt x="1" y="39"/>
                  <a:pt x="1" y="39"/>
                  <a:pt x="1" y="1"/>
                </a:cubicBezTo>
                <a:cubicBezTo>
                  <a:pt x="1" y="39"/>
                  <a:pt x="1" y="39"/>
                  <a:pt x="1" y="39"/>
                </a:cubicBez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7" name="Google Shape;367;p5">
            <a:extLst>
              <a:ext uri="{FF2B5EF4-FFF2-40B4-BE49-F238E27FC236}">
                <a16:creationId xmlns:a16="http://schemas.microsoft.com/office/drawing/2014/main" id="{70CACFE9-8B05-462A-81C1-1CBDAA7F96C7}"/>
              </a:ext>
            </a:extLst>
          </p:cNvPr>
          <p:cNvSpPr/>
          <p:nvPr/>
        </p:nvSpPr>
        <p:spPr>
          <a:xfrm>
            <a:off x="806451" y="2295525"/>
            <a:ext cx="0" cy="0"/>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8" name="Google Shape;368;p5">
            <a:extLst>
              <a:ext uri="{FF2B5EF4-FFF2-40B4-BE49-F238E27FC236}">
                <a16:creationId xmlns:a16="http://schemas.microsoft.com/office/drawing/2014/main" id="{856EA46E-2E79-45A0-A70F-D7D566956B14}"/>
              </a:ext>
            </a:extLst>
          </p:cNvPr>
          <p:cNvSpPr/>
          <p:nvPr/>
        </p:nvSpPr>
        <p:spPr>
          <a:xfrm>
            <a:off x="376767" y="2255838"/>
            <a:ext cx="429684" cy="95250"/>
          </a:xfrm>
          <a:custGeom>
            <a:avLst/>
            <a:gdLst/>
            <a:ahLst/>
            <a:cxnLst/>
            <a:rect l="l" t="t" r="r" b="b"/>
            <a:pathLst>
              <a:path w="10322" h="2194" extrusionOk="0">
                <a:moveTo>
                  <a:pt x="10057" y="1"/>
                </a:moveTo>
                <a:cubicBezTo>
                  <a:pt x="10095" y="114"/>
                  <a:pt x="10095" y="228"/>
                  <a:pt x="10095" y="303"/>
                </a:cubicBezTo>
                <a:cubicBezTo>
                  <a:pt x="10095" y="1022"/>
                  <a:pt x="9755" y="1589"/>
                  <a:pt x="9301" y="1589"/>
                </a:cubicBezTo>
                <a:lnTo>
                  <a:pt x="530" y="1589"/>
                </a:lnTo>
                <a:cubicBezTo>
                  <a:pt x="303" y="1589"/>
                  <a:pt x="114" y="1438"/>
                  <a:pt x="0" y="1249"/>
                </a:cubicBezTo>
                <a:lnTo>
                  <a:pt x="0" y="1249"/>
                </a:lnTo>
                <a:cubicBezTo>
                  <a:pt x="76" y="1740"/>
                  <a:pt x="340" y="2156"/>
                  <a:pt x="719" y="2156"/>
                </a:cubicBezTo>
                <a:cubicBezTo>
                  <a:pt x="719" y="2194"/>
                  <a:pt x="719" y="2194"/>
                  <a:pt x="719" y="2194"/>
                </a:cubicBezTo>
                <a:lnTo>
                  <a:pt x="9528" y="2194"/>
                </a:lnTo>
                <a:cubicBezTo>
                  <a:pt x="9981" y="2194"/>
                  <a:pt x="10322" y="1627"/>
                  <a:pt x="10322" y="908"/>
                </a:cubicBezTo>
                <a:cubicBezTo>
                  <a:pt x="10322" y="568"/>
                  <a:pt x="10208" y="228"/>
                  <a:pt x="10057" y="1"/>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39" name="Google Shape;369;p5">
            <a:extLst>
              <a:ext uri="{FF2B5EF4-FFF2-40B4-BE49-F238E27FC236}">
                <a16:creationId xmlns:a16="http://schemas.microsoft.com/office/drawing/2014/main" id="{5B475E0D-2784-4644-A48F-AFBAEB9688F6}"/>
              </a:ext>
            </a:extLst>
          </p:cNvPr>
          <p:cNvSpPr/>
          <p:nvPr/>
        </p:nvSpPr>
        <p:spPr>
          <a:xfrm>
            <a:off x="728134" y="2682875"/>
            <a:ext cx="105833" cy="177800"/>
          </a:xfrm>
          <a:custGeom>
            <a:avLst/>
            <a:gdLst/>
            <a:ahLst/>
            <a:cxnLst/>
            <a:rect l="l" t="t" r="r" b="b"/>
            <a:pathLst>
              <a:path w="2534" h="4085" extrusionOk="0">
                <a:moveTo>
                  <a:pt x="1286" y="1"/>
                </a:moveTo>
                <a:cubicBezTo>
                  <a:pt x="567" y="1"/>
                  <a:pt x="0" y="908"/>
                  <a:pt x="0" y="2042"/>
                </a:cubicBezTo>
                <a:cubicBezTo>
                  <a:pt x="0" y="3177"/>
                  <a:pt x="567" y="4084"/>
                  <a:pt x="1286" y="4084"/>
                </a:cubicBezTo>
                <a:cubicBezTo>
                  <a:pt x="1966" y="4084"/>
                  <a:pt x="2533" y="3177"/>
                  <a:pt x="2533" y="2042"/>
                </a:cubicBezTo>
                <a:cubicBezTo>
                  <a:pt x="2533" y="908"/>
                  <a:pt x="1966" y="1"/>
                  <a:pt x="1286" y="1"/>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0" name="Google Shape;370;p5">
            <a:extLst>
              <a:ext uri="{FF2B5EF4-FFF2-40B4-BE49-F238E27FC236}">
                <a16:creationId xmlns:a16="http://schemas.microsoft.com/office/drawing/2014/main" id="{0F7CC51B-AB46-4A4F-9FC2-3030A0B1195B}"/>
              </a:ext>
            </a:extLst>
          </p:cNvPr>
          <p:cNvSpPr/>
          <p:nvPr/>
        </p:nvSpPr>
        <p:spPr>
          <a:xfrm>
            <a:off x="374651" y="2717800"/>
            <a:ext cx="431800" cy="107950"/>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1" name="Google Shape;371;p5">
            <a:extLst>
              <a:ext uri="{FF2B5EF4-FFF2-40B4-BE49-F238E27FC236}">
                <a16:creationId xmlns:a16="http://schemas.microsoft.com/office/drawing/2014/main" id="{0D1BCB87-ABDF-4139-820F-9ADEFE82A97C}"/>
              </a:ext>
            </a:extLst>
          </p:cNvPr>
          <p:cNvSpPr/>
          <p:nvPr/>
        </p:nvSpPr>
        <p:spPr>
          <a:xfrm>
            <a:off x="406400" y="2825750"/>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2" name="Google Shape;372;p5">
            <a:extLst>
              <a:ext uri="{FF2B5EF4-FFF2-40B4-BE49-F238E27FC236}">
                <a16:creationId xmlns:a16="http://schemas.microsoft.com/office/drawing/2014/main" id="{33627D6F-5390-45AA-A24B-4B4AE64B1C93}"/>
              </a:ext>
            </a:extLst>
          </p:cNvPr>
          <p:cNvSpPr/>
          <p:nvPr/>
        </p:nvSpPr>
        <p:spPr>
          <a:xfrm>
            <a:off x="806451" y="2770189"/>
            <a:ext cx="0" cy="1587"/>
          </a:xfrm>
          <a:custGeom>
            <a:avLst/>
            <a:gdLst/>
            <a:ahLst/>
            <a:cxnLst/>
            <a:rect l="l" t="t" r="r" b="b"/>
            <a:pathLst>
              <a:path w="1" h="39" extrusionOk="0">
                <a:moveTo>
                  <a:pt x="1" y="38"/>
                </a:moveTo>
                <a:lnTo>
                  <a:pt x="1" y="38"/>
                </a:lnTo>
                <a:lnTo>
                  <a:pt x="1" y="38"/>
                </a:lnTo>
                <a:close/>
                <a:moveTo>
                  <a:pt x="1" y="1"/>
                </a:moveTo>
                <a:lnTo>
                  <a:pt x="1" y="1"/>
                </a:lnTo>
                <a:lnTo>
                  <a:pt x="1" y="1"/>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3" name="Google Shape;373;p5">
            <a:extLst>
              <a:ext uri="{FF2B5EF4-FFF2-40B4-BE49-F238E27FC236}">
                <a16:creationId xmlns:a16="http://schemas.microsoft.com/office/drawing/2014/main" id="{AA3FB7EC-A75C-4909-A6AC-2CD38858C946}"/>
              </a:ext>
            </a:extLst>
          </p:cNvPr>
          <p:cNvSpPr/>
          <p:nvPr/>
        </p:nvSpPr>
        <p:spPr>
          <a:xfrm>
            <a:off x="376767" y="2732088"/>
            <a:ext cx="429684" cy="93662"/>
          </a:xfrm>
          <a:custGeom>
            <a:avLst/>
            <a:gdLst/>
            <a:ahLst/>
            <a:cxnLst/>
            <a:rect l="l" t="t" r="r" b="b"/>
            <a:pathLst>
              <a:path w="10322" h="2156" extrusionOk="0">
                <a:moveTo>
                  <a:pt x="10057" y="0"/>
                </a:moveTo>
                <a:cubicBezTo>
                  <a:pt x="10095" y="76"/>
                  <a:pt x="10095" y="189"/>
                  <a:pt x="10095" y="303"/>
                </a:cubicBezTo>
                <a:cubicBezTo>
                  <a:pt x="10095" y="983"/>
                  <a:pt x="9755" y="1550"/>
                  <a:pt x="9301" y="1550"/>
                </a:cubicBezTo>
                <a:lnTo>
                  <a:pt x="530" y="1550"/>
                </a:lnTo>
                <a:cubicBezTo>
                  <a:pt x="303" y="1550"/>
                  <a:pt x="114" y="1437"/>
                  <a:pt x="0" y="1210"/>
                </a:cubicBezTo>
                <a:lnTo>
                  <a:pt x="0" y="1210"/>
                </a:lnTo>
                <a:cubicBezTo>
                  <a:pt x="76" y="1739"/>
                  <a:pt x="340" y="2117"/>
                  <a:pt x="719" y="2155"/>
                </a:cubicBezTo>
                <a:lnTo>
                  <a:pt x="9528" y="2155"/>
                </a:lnTo>
                <a:cubicBezTo>
                  <a:pt x="9981" y="2155"/>
                  <a:pt x="10322" y="1588"/>
                  <a:pt x="10322" y="907"/>
                </a:cubicBezTo>
                <a:lnTo>
                  <a:pt x="10322" y="870"/>
                </a:lnTo>
                <a:cubicBezTo>
                  <a:pt x="10322" y="529"/>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4" name="Google Shape;374;p5">
            <a:extLst>
              <a:ext uri="{FF2B5EF4-FFF2-40B4-BE49-F238E27FC236}">
                <a16:creationId xmlns:a16="http://schemas.microsoft.com/office/drawing/2014/main" id="{F7C85EE0-FC93-40F9-B24F-12B82C4E42D7}"/>
              </a:ext>
            </a:extLst>
          </p:cNvPr>
          <p:cNvSpPr/>
          <p:nvPr/>
        </p:nvSpPr>
        <p:spPr>
          <a:xfrm>
            <a:off x="728134" y="3159126"/>
            <a:ext cx="105833" cy="176213"/>
          </a:xfrm>
          <a:custGeom>
            <a:avLst/>
            <a:gdLst/>
            <a:ahLst/>
            <a:cxnLst/>
            <a:rect l="l" t="t" r="r" b="b"/>
            <a:pathLst>
              <a:path w="2534" h="4046" extrusionOk="0">
                <a:moveTo>
                  <a:pt x="1286" y="0"/>
                </a:moveTo>
                <a:cubicBezTo>
                  <a:pt x="567" y="0"/>
                  <a:pt x="0" y="907"/>
                  <a:pt x="0" y="2004"/>
                </a:cubicBezTo>
                <a:cubicBezTo>
                  <a:pt x="0" y="3138"/>
                  <a:pt x="567" y="4045"/>
                  <a:pt x="1286" y="4045"/>
                </a:cubicBezTo>
                <a:cubicBezTo>
                  <a:pt x="1966" y="4045"/>
                  <a:pt x="2533" y="3138"/>
                  <a:pt x="2533" y="2004"/>
                </a:cubicBezTo>
                <a:cubicBezTo>
                  <a:pt x="2533" y="907"/>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5" name="Google Shape;375;p5">
            <a:extLst>
              <a:ext uri="{FF2B5EF4-FFF2-40B4-BE49-F238E27FC236}">
                <a16:creationId xmlns:a16="http://schemas.microsoft.com/office/drawing/2014/main" id="{34F302E7-D0BF-4A88-90B7-07B3A2E8AD5C}"/>
              </a:ext>
            </a:extLst>
          </p:cNvPr>
          <p:cNvSpPr/>
          <p:nvPr/>
        </p:nvSpPr>
        <p:spPr>
          <a:xfrm>
            <a:off x="374651" y="3192463"/>
            <a:ext cx="431800" cy="107950"/>
          </a:xfrm>
          <a:custGeom>
            <a:avLst/>
            <a:gdLst/>
            <a:ahLst/>
            <a:cxnLst/>
            <a:rect l="l" t="t" r="r" b="b"/>
            <a:pathLst>
              <a:path w="10360" h="2496" extrusionOk="0">
                <a:moveTo>
                  <a:pt x="794" y="0"/>
                </a:moveTo>
                <a:cubicBezTo>
                  <a:pt x="341" y="0"/>
                  <a:pt x="0" y="567"/>
                  <a:pt x="0" y="1248"/>
                </a:cubicBezTo>
                <a:cubicBezTo>
                  <a:pt x="0" y="1966"/>
                  <a:pt x="341" y="2495"/>
                  <a:pt x="794" y="2495"/>
                </a:cubicBezTo>
                <a:lnTo>
                  <a:pt x="9566" y="2495"/>
                </a:lnTo>
                <a:cubicBezTo>
                  <a:pt x="10019" y="2495"/>
                  <a:pt x="10360" y="1966"/>
                  <a:pt x="10360" y="1248"/>
                </a:cubicBezTo>
                <a:cubicBezTo>
                  <a:pt x="10360" y="567"/>
                  <a:pt x="10019" y="0"/>
                  <a:pt x="9566" y="0"/>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6" name="Google Shape;376;p5">
            <a:extLst>
              <a:ext uri="{FF2B5EF4-FFF2-40B4-BE49-F238E27FC236}">
                <a16:creationId xmlns:a16="http://schemas.microsoft.com/office/drawing/2014/main" id="{707B7ED4-DDAE-438A-BC90-39D78B793B8C}"/>
              </a:ext>
            </a:extLst>
          </p:cNvPr>
          <p:cNvSpPr/>
          <p:nvPr/>
        </p:nvSpPr>
        <p:spPr>
          <a:xfrm>
            <a:off x="406400" y="3300413"/>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7" name="Google Shape;377;p5">
            <a:extLst>
              <a:ext uri="{FF2B5EF4-FFF2-40B4-BE49-F238E27FC236}">
                <a16:creationId xmlns:a16="http://schemas.microsoft.com/office/drawing/2014/main" id="{A65A20AF-17D4-4D0E-909E-47E4CFFEC0A1}"/>
              </a:ext>
            </a:extLst>
          </p:cNvPr>
          <p:cNvSpPr/>
          <p:nvPr/>
        </p:nvSpPr>
        <p:spPr>
          <a:xfrm>
            <a:off x="806451" y="3246438"/>
            <a:ext cx="0" cy="0"/>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8" name="Google Shape;378;p5">
            <a:extLst>
              <a:ext uri="{FF2B5EF4-FFF2-40B4-BE49-F238E27FC236}">
                <a16:creationId xmlns:a16="http://schemas.microsoft.com/office/drawing/2014/main" id="{10109308-592A-4B36-B199-BA09036DCB31}"/>
              </a:ext>
            </a:extLst>
          </p:cNvPr>
          <p:cNvSpPr/>
          <p:nvPr/>
        </p:nvSpPr>
        <p:spPr>
          <a:xfrm>
            <a:off x="376767" y="3206751"/>
            <a:ext cx="429684" cy="93663"/>
          </a:xfrm>
          <a:custGeom>
            <a:avLst/>
            <a:gdLst/>
            <a:ahLst/>
            <a:cxnLst/>
            <a:rect l="l" t="t" r="r" b="b"/>
            <a:pathLst>
              <a:path w="10322" h="2156" extrusionOk="0">
                <a:moveTo>
                  <a:pt x="10057" y="0"/>
                </a:moveTo>
                <a:cubicBezTo>
                  <a:pt x="10095" y="114"/>
                  <a:pt x="10095" y="189"/>
                  <a:pt x="10095" y="303"/>
                </a:cubicBezTo>
                <a:cubicBezTo>
                  <a:pt x="10095" y="1021"/>
                  <a:pt x="9755" y="1551"/>
                  <a:pt x="9301" y="1551"/>
                </a:cubicBezTo>
                <a:lnTo>
                  <a:pt x="530" y="1551"/>
                </a:lnTo>
                <a:cubicBezTo>
                  <a:pt x="303" y="1551"/>
                  <a:pt x="114" y="1437"/>
                  <a:pt x="0" y="1248"/>
                </a:cubicBezTo>
                <a:lnTo>
                  <a:pt x="0" y="1248"/>
                </a:lnTo>
                <a:cubicBezTo>
                  <a:pt x="76" y="1777"/>
                  <a:pt x="378" y="2155"/>
                  <a:pt x="719" y="2155"/>
                </a:cubicBezTo>
                <a:lnTo>
                  <a:pt x="9528" y="2155"/>
                </a:lnTo>
                <a:cubicBezTo>
                  <a:pt x="9981" y="2155"/>
                  <a:pt x="10322" y="1626"/>
                  <a:pt x="10322" y="908"/>
                </a:cubicBezTo>
                <a:cubicBezTo>
                  <a:pt x="10322" y="530"/>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49" name="Google Shape;379;p5">
            <a:extLst>
              <a:ext uri="{FF2B5EF4-FFF2-40B4-BE49-F238E27FC236}">
                <a16:creationId xmlns:a16="http://schemas.microsoft.com/office/drawing/2014/main" id="{B424BEAF-C7B7-42D5-A5CB-41F56AE79FB7}"/>
              </a:ext>
            </a:extLst>
          </p:cNvPr>
          <p:cNvSpPr/>
          <p:nvPr/>
        </p:nvSpPr>
        <p:spPr>
          <a:xfrm>
            <a:off x="728134" y="3633788"/>
            <a:ext cx="105833" cy="176212"/>
          </a:xfrm>
          <a:custGeom>
            <a:avLst/>
            <a:gdLst/>
            <a:ahLst/>
            <a:cxnLst/>
            <a:rect l="l" t="t" r="r" b="b"/>
            <a:pathLst>
              <a:path w="2534" h="4046" extrusionOk="0">
                <a:moveTo>
                  <a:pt x="1286" y="0"/>
                </a:moveTo>
                <a:cubicBezTo>
                  <a:pt x="567" y="0"/>
                  <a:pt x="0" y="908"/>
                  <a:pt x="0" y="2042"/>
                </a:cubicBezTo>
                <a:cubicBezTo>
                  <a:pt x="0" y="3138"/>
                  <a:pt x="567" y="4046"/>
                  <a:pt x="1286" y="4046"/>
                </a:cubicBezTo>
                <a:cubicBezTo>
                  <a:pt x="1966" y="4046"/>
                  <a:pt x="2533" y="3138"/>
                  <a:pt x="2533" y="2042"/>
                </a:cubicBezTo>
                <a:cubicBezTo>
                  <a:pt x="2533" y="908"/>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0" name="Google Shape;380;p5">
            <a:extLst>
              <a:ext uri="{FF2B5EF4-FFF2-40B4-BE49-F238E27FC236}">
                <a16:creationId xmlns:a16="http://schemas.microsoft.com/office/drawing/2014/main" id="{EB490040-BD4E-4D3E-A87F-13921BC80337}"/>
              </a:ext>
            </a:extLst>
          </p:cNvPr>
          <p:cNvSpPr/>
          <p:nvPr/>
        </p:nvSpPr>
        <p:spPr>
          <a:xfrm>
            <a:off x="374651" y="3668714"/>
            <a:ext cx="431800" cy="109537"/>
          </a:xfrm>
          <a:custGeom>
            <a:avLst/>
            <a:gdLst/>
            <a:ahLst/>
            <a:cxnLst/>
            <a:rect l="l" t="t" r="r" b="b"/>
            <a:pathLst>
              <a:path w="10360" h="2496" extrusionOk="0">
                <a:moveTo>
                  <a:pt x="794" y="0"/>
                </a:moveTo>
                <a:cubicBezTo>
                  <a:pt x="341" y="0"/>
                  <a:pt x="0" y="530"/>
                  <a:pt x="0" y="1248"/>
                </a:cubicBezTo>
                <a:cubicBezTo>
                  <a:pt x="0" y="1929"/>
                  <a:pt x="341" y="2496"/>
                  <a:pt x="794" y="2496"/>
                </a:cubicBezTo>
                <a:lnTo>
                  <a:pt x="9566" y="2496"/>
                </a:lnTo>
                <a:cubicBezTo>
                  <a:pt x="10019" y="2496"/>
                  <a:pt x="10360" y="1929"/>
                  <a:pt x="10360" y="1248"/>
                </a:cubicBezTo>
                <a:cubicBezTo>
                  <a:pt x="10360" y="530"/>
                  <a:pt x="10019" y="0"/>
                  <a:pt x="9566" y="0"/>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1" name="Google Shape;381;p5">
            <a:extLst>
              <a:ext uri="{FF2B5EF4-FFF2-40B4-BE49-F238E27FC236}">
                <a16:creationId xmlns:a16="http://schemas.microsoft.com/office/drawing/2014/main" id="{BC54C382-6345-4709-982A-B6357E03EE5E}"/>
              </a:ext>
            </a:extLst>
          </p:cNvPr>
          <p:cNvSpPr/>
          <p:nvPr/>
        </p:nvSpPr>
        <p:spPr>
          <a:xfrm>
            <a:off x="406400" y="3776663"/>
            <a:ext cx="42333" cy="1587"/>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2" name="Google Shape;382;p5">
            <a:extLst>
              <a:ext uri="{FF2B5EF4-FFF2-40B4-BE49-F238E27FC236}">
                <a16:creationId xmlns:a16="http://schemas.microsoft.com/office/drawing/2014/main" id="{DE766B7C-A8DB-4149-85F1-0E9983AA7121}"/>
              </a:ext>
            </a:extLst>
          </p:cNvPr>
          <p:cNvSpPr/>
          <p:nvPr/>
        </p:nvSpPr>
        <p:spPr>
          <a:xfrm>
            <a:off x="806451" y="3721100"/>
            <a:ext cx="0" cy="1588"/>
          </a:xfrm>
          <a:custGeom>
            <a:avLst/>
            <a:gdLst/>
            <a:ahLst/>
            <a:cxnLst/>
            <a:rect l="l" t="t" r="r" b="b"/>
            <a:pathLst>
              <a:path w="1" h="39" extrusionOk="0">
                <a:moveTo>
                  <a:pt x="1" y="38"/>
                </a:moveTo>
                <a:lnTo>
                  <a:pt x="1" y="38"/>
                </a:lnTo>
                <a:lnTo>
                  <a:pt x="1" y="38"/>
                </a:lnTo>
                <a:close/>
                <a:moveTo>
                  <a:pt x="1" y="0"/>
                </a:moveTo>
                <a:lnTo>
                  <a:pt x="1" y="0"/>
                </a:lnTo>
                <a:lnTo>
                  <a:pt x="1" y="0"/>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3" name="Google Shape;383;p5">
            <a:extLst>
              <a:ext uri="{FF2B5EF4-FFF2-40B4-BE49-F238E27FC236}">
                <a16:creationId xmlns:a16="http://schemas.microsoft.com/office/drawing/2014/main" id="{294CCB21-50F6-4906-929C-775C8F1A2F6A}"/>
              </a:ext>
            </a:extLst>
          </p:cNvPr>
          <p:cNvSpPr/>
          <p:nvPr/>
        </p:nvSpPr>
        <p:spPr>
          <a:xfrm>
            <a:off x="376767" y="3681414"/>
            <a:ext cx="429684" cy="96837"/>
          </a:xfrm>
          <a:custGeom>
            <a:avLst/>
            <a:gdLst/>
            <a:ahLst/>
            <a:cxnLst/>
            <a:rect l="l" t="t" r="r" b="b"/>
            <a:pathLst>
              <a:path w="10322" h="2194" extrusionOk="0">
                <a:moveTo>
                  <a:pt x="10057" y="1"/>
                </a:moveTo>
                <a:cubicBezTo>
                  <a:pt x="10095" y="114"/>
                  <a:pt x="10095" y="228"/>
                  <a:pt x="10095" y="341"/>
                </a:cubicBezTo>
                <a:cubicBezTo>
                  <a:pt x="10095" y="1022"/>
                  <a:pt x="9755" y="1589"/>
                  <a:pt x="9301" y="1589"/>
                </a:cubicBezTo>
                <a:lnTo>
                  <a:pt x="530" y="1589"/>
                </a:lnTo>
                <a:cubicBezTo>
                  <a:pt x="303" y="1589"/>
                  <a:pt x="114" y="1475"/>
                  <a:pt x="0" y="1248"/>
                </a:cubicBezTo>
                <a:lnTo>
                  <a:pt x="0" y="1248"/>
                </a:lnTo>
                <a:cubicBezTo>
                  <a:pt x="76" y="1778"/>
                  <a:pt x="340" y="2156"/>
                  <a:pt x="719" y="2194"/>
                </a:cubicBezTo>
                <a:lnTo>
                  <a:pt x="9528" y="2194"/>
                </a:lnTo>
                <a:cubicBezTo>
                  <a:pt x="9981" y="2194"/>
                  <a:pt x="10322" y="1627"/>
                  <a:pt x="10322" y="946"/>
                </a:cubicBezTo>
                <a:lnTo>
                  <a:pt x="10322" y="908"/>
                </a:lnTo>
                <a:cubicBezTo>
                  <a:pt x="10322" y="568"/>
                  <a:pt x="10208" y="228"/>
                  <a:pt x="10057" y="1"/>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4" name="Google Shape;384;p5">
            <a:extLst>
              <a:ext uri="{FF2B5EF4-FFF2-40B4-BE49-F238E27FC236}">
                <a16:creationId xmlns:a16="http://schemas.microsoft.com/office/drawing/2014/main" id="{679A303B-3C48-4857-9F58-9E7C689E1F51}"/>
              </a:ext>
            </a:extLst>
          </p:cNvPr>
          <p:cNvSpPr/>
          <p:nvPr/>
        </p:nvSpPr>
        <p:spPr>
          <a:xfrm>
            <a:off x="728134" y="4111626"/>
            <a:ext cx="105833" cy="176213"/>
          </a:xfrm>
          <a:custGeom>
            <a:avLst/>
            <a:gdLst/>
            <a:ahLst/>
            <a:cxnLst/>
            <a:rect l="l" t="t" r="r" b="b"/>
            <a:pathLst>
              <a:path w="2534" h="4047" extrusionOk="0">
                <a:moveTo>
                  <a:pt x="1286" y="1"/>
                </a:moveTo>
                <a:cubicBezTo>
                  <a:pt x="567" y="1"/>
                  <a:pt x="0" y="908"/>
                  <a:pt x="0" y="2004"/>
                </a:cubicBezTo>
                <a:cubicBezTo>
                  <a:pt x="0" y="3139"/>
                  <a:pt x="567" y="4046"/>
                  <a:pt x="1286" y="4046"/>
                </a:cubicBezTo>
                <a:cubicBezTo>
                  <a:pt x="1966" y="4046"/>
                  <a:pt x="2533" y="3139"/>
                  <a:pt x="2533" y="2004"/>
                </a:cubicBezTo>
                <a:cubicBezTo>
                  <a:pt x="2533" y="908"/>
                  <a:pt x="1966" y="1"/>
                  <a:pt x="1286" y="1"/>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5" name="Google Shape;385;p5">
            <a:extLst>
              <a:ext uri="{FF2B5EF4-FFF2-40B4-BE49-F238E27FC236}">
                <a16:creationId xmlns:a16="http://schemas.microsoft.com/office/drawing/2014/main" id="{8F252270-2600-424B-BEE5-799256B6B693}"/>
              </a:ext>
            </a:extLst>
          </p:cNvPr>
          <p:cNvSpPr/>
          <p:nvPr/>
        </p:nvSpPr>
        <p:spPr>
          <a:xfrm>
            <a:off x="374651" y="4143375"/>
            <a:ext cx="431800" cy="109538"/>
          </a:xfrm>
          <a:custGeom>
            <a:avLst/>
            <a:gdLst/>
            <a:ahLst/>
            <a:cxnLst/>
            <a:rect l="l" t="t" r="r" b="b"/>
            <a:pathLst>
              <a:path w="10360" h="2497" extrusionOk="0">
                <a:moveTo>
                  <a:pt x="794" y="1"/>
                </a:moveTo>
                <a:cubicBezTo>
                  <a:pt x="341" y="1"/>
                  <a:pt x="0" y="568"/>
                  <a:pt x="0" y="1248"/>
                </a:cubicBezTo>
                <a:cubicBezTo>
                  <a:pt x="0" y="1929"/>
                  <a:pt x="341" y="2496"/>
                  <a:pt x="794" y="2496"/>
                </a:cubicBezTo>
                <a:lnTo>
                  <a:pt x="9566" y="2496"/>
                </a:lnTo>
                <a:cubicBezTo>
                  <a:pt x="10019" y="2496"/>
                  <a:pt x="10360" y="1929"/>
                  <a:pt x="10360" y="1248"/>
                </a:cubicBezTo>
                <a:cubicBezTo>
                  <a:pt x="10360" y="568"/>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6" name="Google Shape;386;p5">
            <a:extLst>
              <a:ext uri="{FF2B5EF4-FFF2-40B4-BE49-F238E27FC236}">
                <a16:creationId xmlns:a16="http://schemas.microsoft.com/office/drawing/2014/main" id="{63B579D5-B30B-4CA5-8A6A-3C247A80EB1E}"/>
              </a:ext>
            </a:extLst>
          </p:cNvPr>
          <p:cNvSpPr/>
          <p:nvPr/>
        </p:nvSpPr>
        <p:spPr>
          <a:xfrm>
            <a:off x="406400" y="4252913"/>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cubicBezTo>
                  <a:pt x="1" y="0"/>
                  <a:pt x="1" y="0"/>
                  <a:pt x="1" y="0"/>
                </a:cubicBezTo>
                <a:cubicBezTo>
                  <a:pt x="1" y="0"/>
                  <a:pt x="1" y="0"/>
                  <a:pt x="1" y="0"/>
                </a:cubicBez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7" name="Google Shape;387;p5">
            <a:extLst>
              <a:ext uri="{FF2B5EF4-FFF2-40B4-BE49-F238E27FC236}">
                <a16:creationId xmlns:a16="http://schemas.microsoft.com/office/drawing/2014/main" id="{E7169E04-F9B1-4A73-87EB-313E6B16A885}"/>
              </a:ext>
            </a:extLst>
          </p:cNvPr>
          <p:cNvSpPr/>
          <p:nvPr/>
        </p:nvSpPr>
        <p:spPr>
          <a:xfrm>
            <a:off x="806451" y="4198938"/>
            <a:ext cx="0" cy="0"/>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8" name="Google Shape;388;p5">
            <a:extLst>
              <a:ext uri="{FF2B5EF4-FFF2-40B4-BE49-F238E27FC236}">
                <a16:creationId xmlns:a16="http://schemas.microsoft.com/office/drawing/2014/main" id="{057F5727-AFD6-4F84-A92E-17EEEFC9140E}"/>
              </a:ext>
            </a:extLst>
          </p:cNvPr>
          <p:cNvSpPr/>
          <p:nvPr/>
        </p:nvSpPr>
        <p:spPr>
          <a:xfrm>
            <a:off x="376767" y="4159251"/>
            <a:ext cx="429684" cy="93663"/>
          </a:xfrm>
          <a:custGeom>
            <a:avLst/>
            <a:gdLst/>
            <a:ahLst/>
            <a:cxnLst/>
            <a:rect l="l" t="t" r="r" b="b"/>
            <a:pathLst>
              <a:path w="10322" h="2156" extrusionOk="0">
                <a:moveTo>
                  <a:pt x="10057" y="0"/>
                </a:moveTo>
                <a:cubicBezTo>
                  <a:pt x="10095" y="113"/>
                  <a:pt x="10095" y="189"/>
                  <a:pt x="10095" y="302"/>
                </a:cubicBezTo>
                <a:cubicBezTo>
                  <a:pt x="10095" y="1021"/>
                  <a:pt x="9755" y="1550"/>
                  <a:pt x="9301" y="1550"/>
                </a:cubicBezTo>
                <a:lnTo>
                  <a:pt x="530" y="1550"/>
                </a:lnTo>
                <a:cubicBezTo>
                  <a:pt x="303" y="1550"/>
                  <a:pt x="114" y="1437"/>
                  <a:pt x="0" y="1248"/>
                </a:cubicBezTo>
                <a:lnTo>
                  <a:pt x="0" y="1248"/>
                </a:lnTo>
                <a:cubicBezTo>
                  <a:pt x="76" y="1739"/>
                  <a:pt x="340" y="2155"/>
                  <a:pt x="719" y="2155"/>
                </a:cubicBezTo>
                <a:lnTo>
                  <a:pt x="9528" y="2155"/>
                </a:lnTo>
                <a:cubicBezTo>
                  <a:pt x="9981" y="2155"/>
                  <a:pt x="10322" y="1588"/>
                  <a:pt x="10322" y="907"/>
                </a:cubicBezTo>
                <a:cubicBezTo>
                  <a:pt x="10322" y="529"/>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59" name="Google Shape;389;p5">
            <a:extLst>
              <a:ext uri="{FF2B5EF4-FFF2-40B4-BE49-F238E27FC236}">
                <a16:creationId xmlns:a16="http://schemas.microsoft.com/office/drawing/2014/main" id="{E9D3B183-FD4D-4BE9-9543-B92611D77677}"/>
              </a:ext>
            </a:extLst>
          </p:cNvPr>
          <p:cNvSpPr/>
          <p:nvPr/>
        </p:nvSpPr>
        <p:spPr>
          <a:xfrm>
            <a:off x="728134" y="4586288"/>
            <a:ext cx="105833" cy="176212"/>
          </a:xfrm>
          <a:custGeom>
            <a:avLst/>
            <a:gdLst/>
            <a:ahLst/>
            <a:cxnLst/>
            <a:rect l="l" t="t" r="r" b="b"/>
            <a:pathLst>
              <a:path w="2534" h="4046" extrusionOk="0">
                <a:moveTo>
                  <a:pt x="1286" y="0"/>
                </a:moveTo>
                <a:cubicBezTo>
                  <a:pt x="567" y="0"/>
                  <a:pt x="0" y="907"/>
                  <a:pt x="0" y="2042"/>
                </a:cubicBezTo>
                <a:cubicBezTo>
                  <a:pt x="0" y="3138"/>
                  <a:pt x="567" y="4045"/>
                  <a:pt x="1286" y="4045"/>
                </a:cubicBezTo>
                <a:cubicBezTo>
                  <a:pt x="1966" y="4045"/>
                  <a:pt x="2533" y="3138"/>
                  <a:pt x="2533" y="2042"/>
                </a:cubicBezTo>
                <a:cubicBezTo>
                  <a:pt x="2533" y="907"/>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0" name="Google Shape;390;p5">
            <a:extLst>
              <a:ext uri="{FF2B5EF4-FFF2-40B4-BE49-F238E27FC236}">
                <a16:creationId xmlns:a16="http://schemas.microsoft.com/office/drawing/2014/main" id="{27FBAF15-6688-4C65-A28A-692B7708CAF6}"/>
              </a:ext>
            </a:extLst>
          </p:cNvPr>
          <p:cNvSpPr/>
          <p:nvPr/>
        </p:nvSpPr>
        <p:spPr>
          <a:xfrm>
            <a:off x="374651" y="4621213"/>
            <a:ext cx="431800" cy="107950"/>
          </a:xfrm>
          <a:custGeom>
            <a:avLst/>
            <a:gdLst/>
            <a:ahLst/>
            <a:cxnLst/>
            <a:rect l="l" t="t" r="r" b="b"/>
            <a:pathLst>
              <a:path w="10360" h="2497" extrusionOk="0">
                <a:moveTo>
                  <a:pt x="794" y="1"/>
                </a:moveTo>
                <a:cubicBezTo>
                  <a:pt x="341" y="1"/>
                  <a:pt x="0" y="530"/>
                  <a:pt x="0" y="1249"/>
                </a:cubicBezTo>
                <a:cubicBezTo>
                  <a:pt x="0" y="1929"/>
                  <a:pt x="341" y="2496"/>
                  <a:pt x="794" y="2496"/>
                </a:cubicBezTo>
                <a:lnTo>
                  <a:pt x="9566" y="2496"/>
                </a:lnTo>
                <a:cubicBezTo>
                  <a:pt x="10019" y="2496"/>
                  <a:pt x="10360" y="1929"/>
                  <a:pt x="10360" y="1249"/>
                </a:cubicBezTo>
                <a:cubicBezTo>
                  <a:pt x="10360" y="530"/>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1" name="Google Shape;391;p5">
            <a:extLst>
              <a:ext uri="{FF2B5EF4-FFF2-40B4-BE49-F238E27FC236}">
                <a16:creationId xmlns:a16="http://schemas.microsoft.com/office/drawing/2014/main" id="{018C717D-7AEE-411E-A99E-2C3C543BE20E}"/>
              </a:ext>
            </a:extLst>
          </p:cNvPr>
          <p:cNvSpPr/>
          <p:nvPr/>
        </p:nvSpPr>
        <p:spPr>
          <a:xfrm>
            <a:off x="406400" y="4729163"/>
            <a:ext cx="42333" cy="0"/>
          </a:xfrm>
          <a:custGeom>
            <a:avLst/>
            <a:gdLst/>
            <a:ahLst/>
            <a:cxnLst/>
            <a:rect l="l" t="t" r="r" b="b"/>
            <a:pathLst>
              <a:path w="1022" h="1" extrusionOk="0">
                <a:moveTo>
                  <a:pt x="1021" y="0"/>
                </a:moveTo>
                <a:lnTo>
                  <a:pt x="38" y="0"/>
                </a:lnTo>
                <a:lnTo>
                  <a:pt x="38" y="0"/>
                </a:lnTo>
                <a:lnTo>
                  <a:pt x="38" y="0"/>
                </a:lnTo>
                <a:lnTo>
                  <a:pt x="1021" y="0"/>
                </a:lnTo>
                <a:lnTo>
                  <a:pt x="102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moveTo>
                  <a:pt x="1" y="0"/>
                </a:moveTo>
                <a:lnTo>
                  <a:pt x="1" y="0"/>
                </a:lnTo>
                <a:lnTo>
                  <a:pt x="1" y="0"/>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2" name="Google Shape;392;p5">
            <a:extLst>
              <a:ext uri="{FF2B5EF4-FFF2-40B4-BE49-F238E27FC236}">
                <a16:creationId xmlns:a16="http://schemas.microsoft.com/office/drawing/2014/main" id="{E1EE5D49-1E6F-4D96-A431-4B903DBD118C}"/>
              </a:ext>
            </a:extLst>
          </p:cNvPr>
          <p:cNvSpPr/>
          <p:nvPr/>
        </p:nvSpPr>
        <p:spPr>
          <a:xfrm>
            <a:off x="806451" y="4673600"/>
            <a:ext cx="0" cy="0"/>
          </a:xfrm>
          <a:custGeom>
            <a:avLst/>
            <a:gdLst/>
            <a:ahLst/>
            <a:cxnLst/>
            <a:rect l="l" t="t" r="r" b="b"/>
            <a:pathLst>
              <a:path w="1" h="1" extrusionOk="0">
                <a:moveTo>
                  <a:pt x="1" y="1"/>
                </a:moveTo>
                <a:lnTo>
                  <a:pt x="1" y="1"/>
                </a:lnTo>
                <a:lnTo>
                  <a:pt x="1" y="1"/>
                </a:lnTo>
                <a:close/>
                <a:moveTo>
                  <a:pt x="1" y="1"/>
                </a:moveTo>
                <a:lnTo>
                  <a:pt x="1" y="1"/>
                </a:lnTo>
                <a:lnTo>
                  <a:pt x="1" y="1"/>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3" name="Google Shape;393;p5">
            <a:extLst>
              <a:ext uri="{FF2B5EF4-FFF2-40B4-BE49-F238E27FC236}">
                <a16:creationId xmlns:a16="http://schemas.microsoft.com/office/drawing/2014/main" id="{D7933D91-3522-4706-A1F4-16316DC6DFFC}"/>
              </a:ext>
            </a:extLst>
          </p:cNvPr>
          <p:cNvSpPr/>
          <p:nvPr/>
        </p:nvSpPr>
        <p:spPr>
          <a:xfrm>
            <a:off x="376767" y="4633913"/>
            <a:ext cx="429684" cy="95250"/>
          </a:xfrm>
          <a:custGeom>
            <a:avLst/>
            <a:gdLst/>
            <a:ahLst/>
            <a:cxnLst/>
            <a:rect l="l" t="t" r="r" b="b"/>
            <a:pathLst>
              <a:path w="10322" h="2194" extrusionOk="0">
                <a:moveTo>
                  <a:pt x="10057" y="0"/>
                </a:moveTo>
                <a:lnTo>
                  <a:pt x="10057" y="0"/>
                </a:ln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6"/>
                </a:cubicBezTo>
                <a:lnTo>
                  <a:pt x="10322" y="908"/>
                </a:lnTo>
                <a:cubicBezTo>
                  <a:pt x="10322" y="568"/>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4" name="Google Shape;394;p5">
            <a:extLst>
              <a:ext uri="{FF2B5EF4-FFF2-40B4-BE49-F238E27FC236}">
                <a16:creationId xmlns:a16="http://schemas.microsoft.com/office/drawing/2014/main" id="{6D8976DE-AFDE-4A93-868C-599147EFF18E}"/>
              </a:ext>
            </a:extLst>
          </p:cNvPr>
          <p:cNvSpPr/>
          <p:nvPr/>
        </p:nvSpPr>
        <p:spPr>
          <a:xfrm>
            <a:off x="728134" y="5060950"/>
            <a:ext cx="105833" cy="177800"/>
          </a:xfrm>
          <a:custGeom>
            <a:avLst/>
            <a:gdLst/>
            <a:ahLst/>
            <a:cxnLst/>
            <a:rect l="l" t="t" r="r" b="b"/>
            <a:pathLst>
              <a:path w="2534" h="4084" extrusionOk="0">
                <a:moveTo>
                  <a:pt x="1286" y="0"/>
                </a:moveTo>
                <a:cubicBezTo>
                  <a:pt x="567" y="0"/>
                  <a:pt x="0" y="908"/>
                  <a:pt x="0" y="2042"/>
                </a:cubicBezTo>
                <a:cubicBezTo>
                  <a:pt x="0" y="3176"/>
                  <a:pt x="567" y="4084"/>
                  <a:pt x="1286" y="4084"/>
                </a:cubicBezTo>
                <a:cubicBezTo>
                  <a:pt x="1966" y="4084"/>
                  <a:pt x="2533" y="3176"/>
                  <a:pt x="2533" y="2042"/>
                </a:cubicBezTo>
                <a:cubicBezTo>
                  <a:pt x="2533" y="908"/>
                  <a:pt x="1966" y="0"/>
                  <a:pt x="1286" y="0"/>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5" name="Google Shape;395;p5">
            <a:extLst>
              <a:ext uri="{FF2B5EF4-FFF2-40B4-BE49-F238E27FC236}">
                <a16:creationId xmlns:a16="http://schemas.microsoft.com/office/drawing/2014/main" id="{78CD9296-F2F2-4F19-8E0E-C8BF4C56E926}"/>
              </a:ext>
            </a:extLst>
          </p:cNvPr>
          <p:cNvSpPr/>
          <p:nvPr/>
        </p:nvSpPr>
        <p:spPr>
          <a:xfrm>
            <a:off x="374651" y="5095875"/>
            <a:ext cx="431800" cy="107950"/>
          </a:xfrm>
          <a:custGeom>
            <a:avLst/>
            <a:gdLst/>
            <a:ahLst/>
            <a:cxnLst/>
            <a:rect l="l" t="t" r="r" b="b"/>
            <a:pathLst>
              <a:path w="10360" h="2496" extrusionOk="0">
                <a:moveTo>
                  <a:pt x="794" y="0"/>
                </a:moveTo>
                <a:cubicBezTo>
                  <a:pt x="341" y="0"/>
                  <a:pt x="0" y="567"/>
                  <a:pt x="0" y="1248"/>
                </a:cubicBezTo>
                <a:cubicBezTo>
                  <a:pt x="0" y="1929"/>
                  <a:pt x="341" y="2496"/>
                  <a:pt x="794" y="2496"/>
                </a:cubicBezTo>
                <a:lnTo>
                  <a:pt x="9566" y="2496"/>
                </a:lnTo>
                <a:cubicBezTo>
                  <a:pt x="10019" y="2496"/>
                  <a:pt x="10360" y="1929"/>
                  <a:pt x="10360" y="1248"/>
                </a:cubicBezTo>
                <a:cubicBezTo>
                  <a:pt x="10360" y="567"/>
                  <a:pt x="10019" y="0"/>
                  <a:pt x="9566" y="0"/>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6" name="Google Shape;396;p5">
            <a:extLst>
              <a:ext uri="{FF2B5EF4-FFF2-40B4-BE49-F238E27FC236}">
                <a16:creationId xmlns:a16="http://schemas.microsoft.com/office/drawing/2014/main" id="{6322D69B-55A5-4338-8AF4-D0902D80C7BC}"/>
              </a:ext>
            </a:extLst>
          </p:cNvPr>
          <p:cNvSpPr/>
          <p:nvPr/>
        </p:nvSpPr>
        <p:spPr>
          <a:xfrm>
            <a:off x="406400" y="5203825"/>
            <a:ext cx="42333" cy="0"/>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cubicBezTo>
                  <a:pt x="1" y="1"/>
                  <a:pt x="1" y="1"/>
                  <a:pt x="1" y="1"/>
                </a:cubicBezTo>
                <a:cubicBezTo>
                  <a:pt x="1" y="1"/>
                  <a:pt x="1" y="1"/>
                  <a:pt x="1" y="1"/>
                </a:cubicBez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moveTo>
                  <a:pt x="1" y="1"/>
                </a:moveTo>
                <a:lnTo>
                  <a:pt x="1" y="1"/>
                </a:lnTo>
                <a:lnTo>
                  <a:pt x="1" y="1"/>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7" name="Google Shape;397;p5">
            <a:extLst>
              <a:ext uri="{FF2B5EF4-FFF2-40B4-BE49-F238E27FC236}">
                <a16:creationId xmlns:a16="http://schemas.microsoft.com/office/drawing/2014/main" id="{0B18F472-22BF-4B7D-BF64-21F32647B3EA}"/>
              </a:ext>
            </a:extLst>
          </p:cNvPr>
          <p:cNvSpPr/>
          <p:nvPr/>
        </p:nvSpPr>
        <p:spPr>
          <a:xfrm>
            <a:off x="806451" y="5149850"/>
            <a:ext cx="0" cy="0"/>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8" name="Google Shape;398;p5">
            <a:extLst>
              <a:ext uri="{FF2B5EF4-FFF2-40B4-BE49-F238E27FC236}">
                <a16:creationId xmlns:a16="http://schemas.microsoft.com/office/drawing/2014/main" id="{832B625B-B83C-4D0A-AEB2-3115A5570FEF}"/>
              </a:ext>
            </a:extLst>
          </p:cNvPr>
          <p:cNvSpPr/>
          <p:nvPr/>
        </p:nvSpPr>
        <p:spPr>
          <a:xfrm>
            <a:off x="376767" y="5110163"/>
            <a:ext cx="429684" cy="93662"/>
          </a:xfrm>
          <a:custGeom>
            <a:avLst/>
            <a:gdLst/>
            <a:ahLst/>
            <a:cxnLst/>
            <a:rect l="l" t="t" r="r" b="b"/>
            <a:pathLst>
              <a:path w="10322" h="2156" extrusionOk="0">
                <a:moveTo>
                  <a:pt x="10057" y="1"/>
                </a:moveTo>
                <a:lnTo>
                  <a:pt x="10057" y="1"/>
                </a:lnTo>
                <a:cubicBezTo>
                  <a:pt x="10095" y="76"/>
                  <a:pt x="10095" y="190"/>
                  <a:pt x="10095" y="303"/>
                </a:cubicBezTo>
                <a:cubicBezTo>
                  <a:pt x="10095" y="984"/>
                  <a:pt x="9755" y="1551"/>
                  <a:pt x="9301" y="1551"/>
                </a:cubicBezTo>
                <a:lnTo>
                  <a:pt x="530" y="1551"/>
                </a:lnTo>
                <a:cubicBezTo>
                  <a:pt x="303" y="1551"/>
                  <a:pt x="114" y="1437"/>
                  <a:pt x="0" y="1210"/>
                </a:cubicBezTo>
                <a:lnTo>
                  <a:pt x="0" y="1210"/>
                </a:lnTo>
                <a:cubicBezTo>
                  <a:pt x="76" y="1740"/>
                  <a:pt x="340" y="2118"/>
                  <a:pt x="719" y="2156"/>
                </a:cubicBezTo>
                <a:lnTo>
                  <a:pt x="9528" y="2156"/>
                </a:lnTo>
                <a:cubicBezTo>
                  <a:pt x="9981" y="2156"/>
                  <a:pt x="10322" y="1589"/>
                  <a:pt x="10322" y="908"/>
                </a:cubicBezTo>
                <a:cubicBezTo>
                  <a:pt x="10322" y="530"/>
                  <a:pt x="10208" y="227"/>
                  <a:pt x="10057" y="1"/>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69" name="Google Shape;399;p5">
            <a:extLst>
              <a:ext uri="{FF2B5EF4-FFF2-40B4-BE49-F238E27FC236}">
                <a16:creationId xmlns:a16="http://schemas.microsoft.com/office/drawing/2014/main" id="{C5156163-8B52-4417-B717-F0BD962D54FE}"/>
              </a:ext>
            </a:extLst>
          </p:cNvPr>
          <p:cNvSpPr/>
          <p:nvPr/>
        </p:nvSpPr>
        <p:spPr>
          <a:xfrm>
            <a:off x="728134" y="5537201"/>
            <a:ext cx="105833" cy="176213"/>
          </a:xfrm>
          <a:custGeom>
            <a:avLst/>
            <a:gdLst/>
            <a:ahLst/>
            <a:cxnLst/>
            <a:rect l="l" t="t" r="r" b="b"/>
            <a:pathLst>
              <a:path w="2534" h="4047" extrusionOk="0">
                <a:moveTo>
                  <a:pt x="1286" y="1"/>
                </a:moveTo>
                <a:cubicBezTo>
                  <a:pt x="567" y="1"/>
                  <a:pt x="0" y="908"/>
                  <a:pt x="0" y="2042"/>
                </a:cubicBezTo>
                <a:cubicBezTo>
                  <a:pt x="0" y="3139"/>
                  <a:pt x="567" y="4046"/>
                  <a:pt x="1286" y="4046"/>
                </a:cubicBezTo>
                <a:cubicBezTo>
                  <a:pt x="1966" y="4046"/>
                  <a:pt x="2533" y="3139"/>
                  <a:pt x="2533" y="2042"/>
                </a:cubicBezTo>
                <a:cubicBezTo>
                  <a:pt x="2533" y="908"/>
                  <a:pt x="1966" y="1"/>
                  <a:pt x="1286" y="1"/>
                </a:cubicBezTo>
                <a:close/>
              </a:path>
            </a:pathLst>
          </a:custGeom>
          <a:solidFill>
            <a:srgbClr val="E2CDB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70" name="Google Shape;400;p5">
            <a:extLst>
              <a:ext uri="{FF2B5EF4-FFF2-40B4-BE49-F238E27FC236}">
                <a16:creationId xmlns:a16="http://schemas.microsoft.com/office/drawing/2014/main" id="{2820BC84-34F7-4F62-935F-E27385CA0E37}"/>
              </a:ext>
            </a:extLst>
          </p:cNvPr>
          <p:cNvSpPr/>
          <p:nvPr/>
        </p:nvSpPr>
        <p:spPr>
          <a:xfrm>
            <a:off x="374651" y="5570539"/>
            <a:ext cx="431800" cy="111125"/>
          </a:xfrm>
          <a:custGeom>
            <a:avLst/>
            <a:gdLst/>
            <a:ahLst/>
            <a:cxnLst/>
            <a:rect l="l" t="t" r="r" b="b"/>
            <a:pathLst>
              <a:path w="10360" h="2534" extrusionOk="0">
                <a:moveTo>
                  <a:pt x="794" y="1"/>
                </a:moveTo>
                <a:cubicBezTo>
                  <a:pt x="341" y="1"/>
                  <a:pt x="0" y="568"/>
                  <a:pt x="0" y="1286"/>
                </a:cubicBezTo>
                <a:cubicBezTo>
                  <a:pt x="0" y="1967"/>
                  <a:pt x="341" y="2534"/>
                  <a:pt x="794" y="2534"/>
                </a:cubicBezTo>
                <a:lnTo>
                  <a:pt x="9566" y="2534"/>
                </a:lnTo>
                <a:cubicBezTo>
                  <a:pt x="10019" y="2534"/>
                  <a:pt x="10360" y="1967"/>
                  <a:pt x="10360" y="1286"/>
                </a:cubicBezTo>
                <a:cubicBezTo>
                  <a:pt x="10360" y="568"/>
                  <a:pt x="10019" y="1"/>
                  <a:pt x="9566" y="1"/>
                </a:cubicBezTo>
                <a:close/>
              </a:path>
            </a:pathLst>
          </a:custGeom>
          <a:solidFill>
            <a:schemeClr val="dk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71" name="Google Shape;401;p5">
            <a:extLst>
              <a:ext uri="{FF2B5EF4-FFF2-40B4-BE49-F238E27FC236}">
                <a16:creationId xmlns:a16="http://schemas.microsoft.com/office/drawing/2014/main" id="{59B9CEC3-9F15-49AA-9E54-123ECC31732B}"/>
              </a:ext>
            </a:extLst>
          </p:cNvPr>
          <p:cNvSpPr/>
          <p:nvPr/>
        </p:nvSpPr>
        <p:spPr>
          <a:xfrm>
            <a:off x="406400" y="5681663"/>
            <a:ext cx="42333" cy="0"/>
          </a:xfrm>
          <a:custGeom>
            <a:avLst/>
            <a:gdLst/>
            <a:ahLst/>
            <a:cxnLst/>
            <a:rect l="l" t="t" r="r" b="b"/>
            <a:pathLst>
              <a:path w="1022" h="1" extrusionOk="0">
                <a:moveTo>
                  <a:pt x="1021" y="1"/>
                </a:moveTo>
                <a:lnTo>
                  <a:pt x="38" y="1"/>
                </a:lnTo>
                <a:lnTo>
                  <a:pt x="38" y="1"/>
                </a:lnTo>
                <a:lnTo>
                  <a:pt x="38" y="1"/>
                </a:lnTo>
                <a:lnTo>
                  <a:pt x="1021" y="1"/>
                </a:lnTo>
                <a:lnTo>
                  <a:pt x="1021" y="1"/>
                </a:lnTo>
                <a:close/>
                <a:moveTo>
                  <a:pt x="1" y="1"/>
                </a:moveTo>
                <a:lnTo>
                  <a:pt x="1" y="1"/>
                </a:lnTo>
                <a:lnTo>
                  <a:pt x="1" y="1"/>
                </a:lnTo>
                <a:close/>
                <a:moveTo>
                  <a:pt x="1" y="1"/>
                </a:moveTo>
                <a:lnTo>
                  <a:pt x="1" y="1"/>
                </a:lnTo>
                <a:lnTo>
                  <a:pt x="1" y="1"/>
                </a:lnTo>
                <a:close/>
                <a:moveTo>
                  <a:pt x="1" y="1"/>
                </a:moveTo>
                <a:lnTo>
                  <a:pt x="1" y="1"/>
                </a:lnTo>
                <a:lnTo>
                  <a:pt x="1" y="1"/>
                </a:lnTo>
                <a:close/>
                <a:moveTo>
                  <a:pt x="1" y="1"/>
                </a:moveTo>
                <a:cubicBezTo>
                  <a:pt x="1" y="1"/>
                  <a:pt x="1" y="1"/>
                  <a:pt x="1" y="1"/>
                </a:cubicBezTo>
                <a:cubicBezTo>
                  <a:pt x="1" y="1"/>
                  <a:pt x="1" y="1"/>
                  <a:pt x="1" y="1"/>
                </a:cubicBezTo>
                <a:close/>
                <a:moveTo>
                  <a:pt x="1" y="1"/>
                </a:moveTo>
                <a:lnTo>
                  <a:pt x="1" y="1"/>
                </a:lnTo>
                <a:lnTo>
                  <a:pt x="1" y="1"/>
                </a:lnTo>
                <a:close/>
              </a:path>
            </a:pathLst>
          </a:custGeom>
          <a:solidFill>
            <a:srgbClr val="6C2D0A"/>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72" name="Google Shape;402;p5">
            <a:extLst>
              <a:ext uri="{FF2B5EF4-FFF2-40B4-BE49-F238E27FC236}">
                <a16:creationId xmlns:a16="http://schemas.microsoft.com/office/drawing/2014/main" id="{B918731E-C588-48D3-AF5C-2AB79A9CA724}"/>
              </a:ext>
            </a:extLst>
          </p:cNvPr>
          <p:cNvSpPr/>
          <p:nvPr/>
        </p:nvSpPr>
        <p:spPr>
          <a:xfrm>
            <a:off x="806451" y="5624513"/>
            <a:ext cx="0" cy="0"/>
          </a:xfrm>
          <a:custGeom>
            <a:avLst/>
            <a:gdLst/>
            <a:ahLst/>
            <a:cxnLst/>
            <a:rect l="l" t="t" r="r" b="b"/>
            <a:pathLst>
              <a:path w="1" h="1" extrusionOk="0">
                <a:moveTo>
                  <a:pt x="1" y="0"/>
                </a:moveTo>
                <a:lnTo>
                  <a:pt x="1" y="0"/>
                </a:lnTo>
                <a:lnTo>
                  <a:pt x="1" y="0"/>
                </a:lnTo>
                <a:close/>
                <a:moveTo>
                  <a:pt x="1" y="0"/>
                </a:moveTo>
                <a:lnTo>
                  <a:pt x="1" y="0"/>
                </a:lnTo>
                <a:lnTo>
                  <a:pt x="1" y="0"/>
                </a:lnTo>
                <a:close/>
              </a:path>
            </a:pathLst>
          </a:custGeom>
          <a:solidFill>
            <a:srgbClr val="BEAD9D"/>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73" name="Google Shape;403;p5">
            <a:extLst>
              <a:ext uri="{FF2B5EF4-FFF2-40B4-BE49-F238E27FC236}">
                <a16:creationId xmlns:a16="http://schemas.microsoft.com/office/drawing/2014/main" id="{A9D518C7-91A6-4C15-AFBC-982BD7AD1B10}"/>
              </a:ext>
            </a:extLst>
          </p:cNvPr>
          <p:cNvSpPr/>
          <p:nvPr/>
        </p:nvSpPr>
        <p:spPr>
          <a:xfrm>
            <a:off x="376767" y="5584825"/>
            <a:ext cx="429684" cy="96838"/>
          </a:xfrm>
          <a:custGeom>
            <a:avLst/>
            <a:gdLst/>
            <a:ahLst/>
            <a:cxnLst/>
            <a:rect l="l" t="t" r="r" b="b"/>
            <a:pathLst>
              <a:path w="10322" h="2193" extrusionOk="0">
                <a:moveTo>
                  <a:pt x="10057" y="0"/>
                </a:moveTo>
                <a:lnTo>
                  <a:pt x="10057" y="0"/>
                </a:lnTo>
                <a:cubicBezTo>
                  <a:pt x="10095" y="113"/>
                  <a:pt x="10095" y="227"/>
                  <a:pt x="10095" y="340"/>
                </a:cubicBezTo>
                <a:cubicBezTo>
                  <a:pt x="10095" y="1021"/>
                  <a:pt x="9755" y="1588"/>
                  <a:pt x="9301" y="1588"/>
                </a:cubicBezTo>
                <a:lnTo>
                  <a:pt x="530" y="1588"/>
                </a:lnTo>
                <a:cubicBezTo>
                  <a:pt x="303" y="1588"/>
                  <a:pt x="114" y="1437"/>
                  <a:pt x="0" y="1248"/>
                </a:cubicBezTo>
                <a:lnTo>
                  <a:pt x="0" y="1248"/>
                </a:lnTo>
                <a:cubicBezTo>
                  <a:pt x="76" y="1777"/>
                  <a:pt x="378" y="2155"/>
                  <a:pt x="719" y="2193"/>
                </a:cubicBezTo>
                <a:lnTo>
                  <a:pt x="9528" y="2193"/>
                </a:lnTo>
                <a:cubicBezTo>
                  <a:pt x="9981" y="2193"/>
                  <a:pt x="10322" y="1626"/>
                  <a:pt x="10322" y="945"/>
                </a:cubicBezTo>
                <a:lnTo>
                  <a:pt x="10322" y="907"/>
                </a:lnTo>
                <a:cubicBezTo>
                  <a:pt x="10322" y="567"/>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sp>
        <p:nvSpPr>
          <p:cNvPr id="74" name="Google Shape;404;p5">
            <a:extLst>
              <a:ext uri="{FF2B5EF4-FFF2-40B4-BE49-F238E27FC236}">
                <a16:creationId xmlns:a16="http://schemas.microsoft.com/office/drawing/2014/main" id="{75F12D03-093E-48FE-98C5-29FE2BEC01C6}"/>
              </a:ext>
            </a:extLst>
          </p:cNvPr>
          <p:cNvSpPr/>
          <p:nvPr/>
        </p:nvSpPr>
        <p:spPr>
          <a:xfrm>
            <a:off x="376767" y="1303338"/>
            <a:ext cx="429684" cy="95250"/>
          </a:xfrm>
          <a:custGeom>
            <a:avLst/>
            <a:gdLst/>
            <a:ahLst/>
            <a:cxnLst/>
            <a:rect l="l" t="t" r="r" b="b"/>
            <a:pathLst>
              <a:path w="10322" h="2194" extrusionOk="0">
                <a:moveTo>
                  <a:pt x="10057" y="0"/>
                </a:moveTo>
                <a:cubicBezTo>
                  <a:pt x="10095" y="114"/>
                  <a:pt x="10095" y="227"/>
                  <a:pt x="10095" y="341"/>
                </a:cubicBezTo>
                <a:cubicBezTo>
                  <a:pt x="10095" y="1021"/>
                  <a:pt x="9755" y="1588"/>
                  <a:pt x="9301" y="1588"/>
                </a:cubicBezTo>
                <a:lnTo>
                  <a:pt x="530" y="1588"/>
                </a:lnTo>
                <a:cubicBezTo>
                  <a:pt x="303" y="1588"/>
                  <a:pt x="114" y="1437"/>
                  <a:pt x="0" y="1248"/>
                </a:cubicBezTo>
                <a:lnTo>
                  <a:pt x="0" y="1248"/>
                </a:lnTo>
                <a:cubicBezTo>
                  <a:pt x="76" y="1777"/>
                  <a:pt x="340" y="2155"/>
                  <a:pt x="719" y="2193"/>
                </a:cubicBezTo>
                <a:lnTo>
                  <a:pt x="9528" y="2193"/>
                </a:lnTo>
                <a:cubicBezTo>
                  <a:pt x="9981" y="2193"/>
                  <a:pt x="10322" y="1626"/>
                  <a:pt x="10322" y="945"/>
                </a:cubicBezTo>
                <a:lnTo>
                  <a:pt x="10322" y="908"/>
                </a:lnTo>
                <a:cubicBezTo>
                  <a:pt x="10322" y="567"/>
                  <a:pt x="10208" y="227"/>
                  <a:pt x="10057" y="0"/>
                </a:cubicBezTo>
                <a:close/>
              </a:path>
            </a:pathLst>
          </a:custGeom>
          <a:solidFill>
            <a:srgbClr val="B2B2B2"/>
          </a:solidFill>
          <a:ln>
            <a:noFill/>
          </a:ln>
        </p:spPr>
        <p:txBody>
          <a:bodyPr spcFirstLastPara="1" lIns="121900" tIns="121900" rIns="121900" bIns="121900" anchor="ctr"/>
          <a:lstStyle/>
          <a:p>
            <a:pPr>
              <a:spcBef>
                <a:spcPts val="0"/>
              </a:spcBef>
              <a:spcAft>
                <a:spcPts val="0"/>
              </a:spcAft>
              <a:defRPr/>
            </a:pPr>
            <a:endParaRPr sz="1865">
              <a:latin typeface="Arial" charset="0"/>
            </a:endParaRPr>
          </a:p>
        </p:txBody>
      </p:sp>
      <p:pic>
        <p:nvPicPr>
          <p:cNvPr id="75" name="Picture 89" descr="Picture5">
            <a:extLst>
              <a:ext uri="{FF2B5EF4-FFF2-40B4-BE49-F238E27FC236}">
                <a16:creationId xmlns:a16="http://schemas.microsoft.com/office/drawing/2014/main" id="{3EF2A960-DF08-412F-9C5F-2440E9C722F6}"/>
              </a:ext>
            </a:extLst>
          </p:cNvPr>
          <p:cNvPicPr>
            <a:picLocks noChangeAspect="1"/>
          </p:cNvPicPr>
          <p:nvPr userDrawn="1"/>
        </p:nvPicPr>
        <p:blipFill>
          <a:blip r:embed="rId2">
            <a:clrChange>
              <a:clrFrom>
                <a:srgbClr val="FFFDE8"/>
              </a:clrFrom>
              <a:clrTo>
                <a:srgbClr val="FFFDE8">
                  <a:alpha val="0"/>
                </a:srgbClr>
              </a:clrTo>
            </a:clrChange>
            <a:extLst>
              <a:ext uri="{28A0092B-C50C-407E-A947-70E740481C1C}">
                <a14:useLocalDpi xmlns:a14="http://schemas.microsoft.com/office/drawing/2010/main" val="0"/>
              </a:ext>
            </a:extLst>
          </a:blip>
          <a:srcRect/>
          <a:stretch>
            <a:fillRect/>
          </a:stretch>
        </p:blipFill>
        <p:spPr bwMode="auto">
          <a:xfrm>
            <a:off x="-1981200" y="-152400"/>
            <a:ext cx="1293283" cy="1293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704349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914400" y="2130426"/>
            <a:ext cx="10363200" cy="1470025"/>
          </a:xfrm>
        </p:spPr>
        <p:txBody>
          <a:bodyPr/>
          <a:lstStyle/>
          <a:p>
            <a:r>
              <a:rPr lang="vi-VN"/>
              <a:t>Bấm &amp; sửa kiểu tiêu đề</a:t>
            </a:r>
            <a:endParaRPr lang="en-US"/>
          </a:p>
        </p:txBody>
      </p:sp>
      <p:sp>
        <p:nvSpPr>
          <p:cNvPr id="3" name="Tiêu đề phụ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CB8F7F2A-0D3B-43A3-B950-E6A7F6D41C27}"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extLst>
      <p:ext uri="{BB962C8B-B14F-4D97-AF65-F5344CB8AC3E}">
        <p14:creationId xmlns:p14="http://schemas.microsoft.com/office/powerpoint/2010/main" val="40752306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F0F9B71A-DFFE-4AE9-8CD8-83FD328CFFC3}"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963084" y="4406901"/>
            <a:ext cx="10363200" cy="1362075"/>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C1176517-0992-4B31-87DC-85F567D0C995}" type="datetime2">
              <a:rPr lang="vi-VN" smtClean="0"/>
              <a:t>Thứ Hai, 30 Tháng Mười 2023</a:t>
            </a:fld>
            <a:endParaRPr lang="en-US"/>
          </a:p>
        </p:txBody>
      </p:sp>
      <p:sp>
        <p:nvSpPr>
          <p:cNvPr id="5" name="Nơi giữ chỗ cho Chân trang 4"/>
          <p:cNvSpPr>
            <a:spLocks noGrp="1"/>
          </p:cNvSpPr>
          <p:nvPr>
            <p:ph type="ftr" sz="quarter" idx="11"/>
          </p:nvPr>
        </p:nvSpPr>
        <p:spPr/>
        <p:txBody>
          <a:bodyPr/>
          <a:lstStyle/>
          <a:p>
            <a:r>
              <a:rPr lang="en-US"/>
              <a:t>Giáo viên: Quan Văn Thắng</a:t>
            </a:r>
          </a:p>
        </p:txBody>
      </p:sp>
      <p:sp>
        <p:nvSpPr>
          <p:cNvPr id="6" name="Nơi giữ chỗ cho Số hiệu Bản chiếu 5"/>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0CDCCB06-B6D3-4B06-80EE-496E0FEBB6BD}" type="datetime2">
              <a:rPr lang="vi-VN" smtClean="0"/>
              <a:t>Thứ Hai, 30 Tháng Mười 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3CEDB246-8DB2-4505-937F-A06224D5D31E}" type="datetime2">
              <a:rPr lang="vi-VN" smtClean="0"/>
              <a:t>Thứ Hai, 30 Tháng Mười 2023</a:t>
            </a:fld>
            <a:endParaRPr lang="en-US"/>
          </a:p>
        </p:txBody>
      </p:sp>
      <p:sp>
        <p:nvSpPr>
          <p:cNvPr id="8" name="Nơi giữ chỗ cho Chân trang 7"/>
          <p:cNvSpPr>
            <a:spLocks noGrp="1"/>
          </p:cNvSpPr>
          <p:nvPr>
            <p:ph type="ftr" sz="quarter" idx="11"/>
          </p:nvPr>
        </p:nvSpPr>
        <p:spPr/>
        <p:txBody>
          <a:bodyPr/>
          <a:lstStyle/>
          <a:p>
            <a:r>
              <a:rPr lang="en-US"/>
              <a:t>Giáo viên: Quan Văn Thắng</a:t>
            </a:r>
          </a:p>
        </p:txBody>
      </p:sp>
      <p:sp>
        <p:nvSpPr>
          <p:cNvPr id="9" name="Nơi giữ chỗ cho Số hiệu Bản chiếu 8"/>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88CA3633-AAEB-4550-AD1F-FEC06F518FCC}" type="datetime2">
              <a:rPr lang="vi-VN" smtClean="0"/>
              <a:t>Thứ Hai, 30 Tháng Mười 2023</a:t>
            </a:fld>
            <a:endParaRPr lang="en-US"/>
          </a:p>
        </p:txBody>
      </p:sp>
      <p:sp>
        <p:nvSpPr>
          <p:cNvPr id="4" name="Nơi giữ chỗ cho Chân trang 3"/>
          <p:cNvSpPr>
            <a:spLocks noGrp="1"/>
          </p:cNvSpPr>
          <p:nvPr>
            <p:ph type="ftr" sz="quarter" idx="11"/>
          </p:nvPr>
        </p:nvSpPr>
        <p:spPr/>
        <p:txBody>
          <a:bodyPr/>
          <a:lstStyle/>
          <a:p>
            <a:r>
              <a:rPr lang="en-US"/>
              <a:t>Giáo viên: Quan Văn Thắng</a:t>
            </a:r>
          </a:p>
        </p:txBody>
      </p:sp>
      <p:sp>
        <p:nvSpPr>
          <p:cNvPr id="5" name="Nơi giữ chỗ cho Số hiệu Bản chiếu 4"/>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CFECBBAF-3F37-4845-B5E6-B5E1D0A37448}" type="datetime2">
              <a:rPr lang="vi-VN" smtClean="0"/>
              <a:t>Thứ Hai, 30 Tháng Mười 2023</a:t>
            </a:fld>
            <a:endParaRPr lang="en-US"/>
          </a:p>
        </p:txBody>
      </p:sp>
      <p:sp>
        <p:nvSpPr>
          <p:cNvPr id="3" name="Nơi giữ chỗ cho Chân trang 2"/>
          <p:cNvSpPr>
            <a:spLocks noGrp="1"/>
          </p:cNvSpPr>
          <p:nvPr>
            <p:ph type="ftr" sz="quarter" idx="11"/>
          </p:nvPr>
        </p:nvSpPr>
        <p:spPr/>
        <p:txBody>
          <a:bodyPr/>
          <a:lstStyle/>
          <a:p>
            <a:r>
              <a:rPr lang="en-US"/>
              <a:t>Giáo viên: Quan Văn Thắng</a:t>
            </a:r>
          </a:p>
        </p:txBody>
      </p:sp>
      <p:sp>
        <p:nvSpPr>
          <p:cNvPr id="4" name="Nơi giữ chỗ cho Số hiệu Bản chiếu 3"/>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609601" y="273050"/>
            <a:ext cx="4011084" cy="1162050"/>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3672DD5B-89AD-4D23-8FFD-06D4993048BF}" type="datetime2">
              <a:rPr lang="vi-VN" smtClean="0"/>
              <a:t>Thứ Hai, 30 Tháng Mười 2023</a:t>
            </a:fld>
            <a:endParaRPr lang="en-US"/>
          </a:p>
        </p:txBody>
      </p:sp>
      <p:sp>
        <p:nvSpPr>
          <p:cNvPr id="6" name="Nơi giữ chỗ cho Chân trang 5"/>
          <p:cNvSpPr>
            <a:spLocks noGrp="1"/>
          </p:cNvSpPr>
          <p:nvPr>
            <p:ph type="ftr" sz="quarter" idx="11"/>
          </p:nvPr>
        </p:nvSpPr>
        <p:spPr/>
        <p:txBody>
          <a:bodyPr/>
          <a:lstStyle/>
          <a:p>
            <a:r>
              <a:rPr lang="en-US"/>
              <a:t>Giáo viên: Quan Văn Thắng</a:t>
            </a:r>
          </a:p>
        </p:txBody>
      </p:sp>
      <p:sp>
        <p:nvSpPr>
          <p:cNvPr id="7" name="Nơi giữ chỗ cho Số hiệu Bản chiếu 6"/>
          <p:cNvSpPr>
            <a:spLocks noGrp="1"/>
          </p:cNvSpPr>
          <p:nvPr>
            <p:ph type="sldNum" sz="quarter" idx="12"/>
          </p:nvPr>
        </p:nvSpPr>
        <p:spPr/>
        <p:txBody>
          <a:bodyPr/>
          <a:lstStyle/>
          <a:p>
            <a:fld id="{5E6CE542-F0CC-428C-8261-2A733D3CF2F7}"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A3496ED-0B29-4402-A72A-D6C457ACA31E}" type="datetime2">
              <a:rPr lang="vi-VN" smtClean="0"/>
              <a:t>Thứ Hai, 30 Tháng Mười 2023</a:t>
            </a:fld>
            <a:endParaRPr lang="en-US"/>
          </a:p>
        </p:txBody>
      </p:sp>
      <p:sp>
        <p:nvSpPr>
          <p:cNvPr id="5" name="Nơi giữ chỗ cho Chân trang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a:t>Giáo viên: Quan Văn Thắng</a:t>
            </a:r>
          </a:p>
        </p:txBody>
      </p:sp>
      <p:sp>
        <p:nvSpPr>
          <p:cNvPr id="6" name="Nơi giữ chỗ cho Số hiệu Bản chiếu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E6CE542-F0CC-428C-8261-2A733D3CF2F7}"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62"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3" r:id="rId15"/>
  </p:sldLayoutIdLst>
  <p:hf hdr="0"/>
  <p:txStyles>
    <p:titleStyle>
      <a:lvl1pPr algn="ctr" defTabSz="914400" rtl="0" eaLnBrk="1" latinLnBrk="0" hangingPunct="1">
        <a:spcBef>
          <a:spcPct val="0"/>
        </a:spcBef>
        <a:buNone/>
        <a:defRPr sz="4400" b="0" i="0" u="none"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b="0" i="0" u="none"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gif"/><Relationship Id="rId13" Type="http://schemas.openxmlformats.org/officeDocument/2006/relationships/image" Target="../media/image12.wmf"/><Relationship Id="rId3" Type="http://schemas.openxmlformats.org/officeDocument/2006/relationships/hyperlink" Target="http://www.taochu.com/" TargetMode="External"/><Relationship Id="rId7" Type="http://schemas.openxmlformats.org/officeDocument/2006/relationships/image" Target="../media/image6.gif"/><Relationship Id="rId12" Type="http://schemas.openxmlformats.org/officeDocument/2006/relationships/image" Target="../media/image11.wmf"/><Relationship Id="rId2" Type="http://schemas.openxmlformats.org/officeDocument/2006/relationships/image" Target="../media/image2.wmf"/><Relationship Id="rId1" Type="http://schemas.openxmlformats.org/officeDocument/2006/relationships/slideLayout" Target="../slideLayouts/slideLayout1.xml"/><Relationship Id="rId6" Type="http://schemas.openxmlformats.org/officeDocument/2006/relationships/image" Target="../media/image5.gif"/><Relationship Id="rId11" Type="http://schemas.openxmlformats.org/officeDocument/2006/relationships/image" Target="../media/image10.gif"/><Relationship Id="rId5" Type="http://schemas.openxmlformats.org/officeDocument/2006/relationships/image" Target="../media/image4.gif"/><Relationship Id="rId10" Type="http://schemas.openxmlformats.org/officeDocument/2006/relationships/image" Target="../media/image9.gif"/><Relationship Id="rId4" Type="http://schemas.openxmlformats.org/officeDocument/2006/relationships/image" Target="../media/image3.gif"/><Relationship Id="rId9" Type="http://schemas.openxmlformats.org/officeDocument/2006/relationships/image" Target="../media/image8.gif"/></Relationships>
</file>

<file path=ppt/slides/_rels/slide1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12.wmf"/></Relationships>
</file>

<file path=ppt/slides/_rels/slide15.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2.jpeg"/><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23.png"/><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24.gif"/><Relationship Id="rId2" Type="http://schemas.openxmlformats.org/officeDocument/2006/relationships/audio" Target="../media/audio1.wav"/><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26.wmf"/><Relationship Id="rId4" Type="http://schemas.openxmlformats.org/officeDocument/2006/relationships/image" Target="../media/image25.gif"/></Relationships>
</file>

<file path=ppt/slides/_rels/slide23.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15.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 Id="rId9" Type="http://schemas.openxmlformats.org/officeDocument/2006/relationships/image" Target="../media/image37.png"/></Relationships>
</file>

<file path=ppt/slides/_rels/slide27.xml.rels><?xml version="1.0" encoding="UTF-8" standalone="yes"?>
<Relationships xmlns="http://schemas.openxmlformats.org/package/2006/relationships"><Relationship Id="rId2" Type="http://schemas.openxmlformats.org/officeDocument/2006/relationships/image" Target="../media/image27.wmf"/><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3.xml"/><Relationship Id="rId6" Type="http://schemas.openxmlformats.org/officeDocument/2006/relationships/image" Target="../media/image12.wmf"/><Relationship Id="rId5" Type="http://schemas.openxmlformats.org/officeDocument/2006/relationships/image" Target="../media/image16.jpeg"/><Relationship Id="rId4" Type="http://schemas.openxmlformats.org/officeDocument/2006/relationships/image" Target="../media/image15.jpeg"/></Relationships>
</file>

<file path=ppt/slides/_rels/slide30.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39.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xml"/><Relationship Id="rId1" Type="http://schemas.openxmlformats.org/officeDocument/2006/relationships/slideLayout" Target="../slideLayouts/slideLayout14.xml"/><Relationship Id="rId4" Type="http://schemas.openxmlformats.org/officeDocument/2006/relationships/image" Target="../media/image12.wmf"/></Relationships>
</file>

<file path=ppt/slides/_rels/slide5.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8.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2.wmf"/><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2.wmf"/><Relationship Id="rId2" Type="http://schemas.openxmlformats.org/officeDocument/2006/relationships/image" Target="../media/image19.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3" name="Picture 3" descr="FIREWRK8"/>
          <p:cNvPicPr>
            <a:picLocks noChangeAspect="1" noChangeArrowheads="1"/>
          </p:cNvPicPr>
          <p:nvPr/>
        </p:nvPicPr>
        <p:blipFill>
          <a:blip r:embed="rId2" cstate="print"/>
          <a:srcRect/>
          <a:stretch>
            <a:fillRect/>
          </a:stretch>
        </p:blipFill>
        <p:spPr bwMode="auto">
          <a:xfrm>
            <a:off x="10473931" y="2528127"/>
            <a:ext cx="1337069" cy="1305401"/>
          </a:xfrm>
          <a:prstGeom prst="rect">
            <a:avLst/>
          </a:prstGeom>
          <a:noFill/>
        </p:spPr>
      </p:pic>
      <p:pic>
        <p:nvPicPr>
          <p:cNvPr id="25604" name="Picture 4" descr="c">
            <a:hlinkClick r:id="rId3"/>
          </p:cNvPr>
          <p:cNvPicPr>
            <a:picLocks noChangeAspect="1" noChangeArrowheads="1" noCrop="1"/>
          </p:cNvPicPr>
          <p:nvPr/>
        </p:nvPicPr>
        <p:blipFill>
          <a:blip r:embed="rId4" cstate="print"/>
          <a:srcRect/>
          <a:stretch>
            <a:fillRect/>
          </a:stretch>
        </p:blipFill>
        <p:spPr bwMode="auto">
          <a:xfrm>
            <a:off x="2200733" y="1389644"/>
            <a:ext cx="1113967" cy="1270721"/>
          </a:xfrm>
          <a:prstGeom prst="rect">
            <a:avLst/>
          </a:prstGeom>
          <a:noFill/>
        </p:spPr>
      </p:pic>
      <p:pic>
        <p:nvPicPr>
          <p:cNvPr id="25605" name="Picture 5" descr="h">
            <a:hlinkClick r:id="rId3"/>
          </p:cNvPr>
          <p:cNvPicPr>
            <a:picLocks noChangeAspect="1" noChangeArrowheads="1" noCrop="1"/>
          </p:cNvPicPr>
          <p:nvPr/>
        </p:nvPicPr>
        <p:blipFill>
          <a:blip r:embed="rId5" cstate="print"/>
          <a:srcRect/>
          <a:stretch>
            <a:fillRect/>
          </a:stretch>
        </p:blipFill>
        <p:spPr bwMode="auto">
          <a:xfrm>
            <a:off x="3071025" y="1528001"/>
            <a:ext cx="1143000" cy="1132363"/>
          </a:xfrm>
          <a:prstGeom prst="rect">
            <a:avLst/>
          </a:prstGeom>
          <a:noFill/>
        </p:spPr>
      </p:pic>
      <p:pic>
        <p:nvPicPr>
          <p:cNvPr id="25606" name="Picture 6" descr="m">
            <a:hlinkClick r:id="rId3"/>
          </p:cNvPr>
          <p:cNvPicPr>
            <a:picLocks noChangeAspect="1" noChangeArrowheads="1" noCrop="1"/>
          </p:cNvPicPr>
          <p:nvPr/>
        </p:nvPicPr>
        <p:blipFill>
          <a:blip r:embed="rId6" cstate="print"/>
          <a:srcRect/>
          <a:stretch>
            <a:fillRect/>
          </a:stretch>
        </p:blipFill>
        <p:spPr bwMode="auto">
          <a:xfrm>
            <a:off x="6324323" y="1950248"/>
            <a:ext cx="1257001" cy="1420965"/>
          </a:xfrm>
          <a:prstGeom prst="rect">
            <a:avLst/>
          </a:prstGeom>
          <a:noFill/>
        </p:spPr>
      </p:pic>
      <p:pic>
        <p:nvPicPr>
          <p:cNvPr id="25607" name="Picture 7" descr="a">
            <a:hlinkClick r:id="rId3"/>
          </p:cNvPr>
          <p:cNvPicPr>
            <a:picLocks noChangeAspect="1" noChangeArrowheads="1" noCrop="1"/>
          </p:cNvPicPr>
          <p:nvPr/>
        </p:nvPicPr>
        <p:blipFill>
          <a:blip r:embed="rId7" cstate="print"/>
          <a:srcRect/>
          <a:stretch>
            <a:fillRect/>
          </a:stretch>
        </p:blipFill>
        <p:spPr bwMode="auto">
          <a:xfrm>
            <a:off x="3844207" y="1509433"/>
            <a:ext cx="1600200" cy="1339024"/>
          </a:xfrm>
          <a:prstGeom prst="rect">
            <a:avLst/>
          </a:prstGeom>
          <a:noFill/>
        </p:spPr>
      </p:pic>
      <p:pic>
        <p:nvPicPr>
          <p:cNvPr id="25608" name="Picture 8" descr="o">
            <a:hlinkClick r:id="rId3"/>
          </p:cNvPr>
          <p:cNvPicPr>
            <a:picLocks noChangeAspect="1" noChangeArrowheads="1" noCrop="1"/>
          </p:cNvPicPr>
          <p:nvPr/>
        </p:nvPicPr>
        <p:blipFill>
          <a:blip r:embed="rId8" cstate="print"/>
          <a:srcRect/>
          <a:stretch>
            <a:fillRect/>
          </a:stretch>
        </p:blipFill>
        <p:spPr bwMode="auto">
          <a:xfrm>
            <a:off x="5018019" y="1695452"/>
            <a:ext cx="1295400" cy="1304163"/>
          </a:xfrm>
          <a:prstGeom prst="rect">
            <a:avLst/>
          </a:prstGeom>
          <a:noFill/>
        </p:spPr>
      </p:pic>
      <p:pic>
        <p:nvPicPr>
          <p:cNvPr id="25609" name="Picture 9" descr="u">
            <a:hlinkClick r:id="rId3"/>
          </p:cNvPr>
          <p:cNvPicPr>
            <a:picLocks noChangeAspect="1" noChangeArrowheads="1" noCrop="1"/>
          </p:cNvPicPr>
          <p:nvPr/>
        </p:nvPicPr>
        <p:blipFill>
          <a:blip r:embed="rId9" cstate="print"/>
          <a:srcRect/>
          <a:stretch>
            <a:fillRect/>
          </a:stretch>
        </p:blipFill>
        <p:spPr bwMode="auto">
          <a:xfrm>
            <a:off x="7274748" y="2059023"/>
            <a:ext cx="1219200" cy="1401729"/>
          </a:xfrm>
          <a:prstGeom prst="rect">
            <a:avLst/>
          </a:prstGeom>
          <a:noFill/>
        </p:spPr>
      </p:pic>
      <p:pic>
        <p:nvPicPr>
          <p:cNvPr id="25610" name="Picture 10" descr="n">
            <a:hlinkClick r:id="rId3"/>
          </p:cNvPr>
          <p:cNvPicPr>
            <a:picLocks noChangeAspect="1" noChangeArrowheads="1" noCrop="1"/>
          </p:cNvPicPr>
          <p:nvPr/>
        </p:nvPicPr>
        <p:blipFill>
          <a:blip r:embed="rId10" cstate="print"/>
          <a:srcRect/>
          <a:stretch>
            <a:fillRect/>
          </a:stretch>
        </p:blipFill>
        <p:spPr bwMode="auto">
          <a:xfrm>
            <a:off x="8236316" y="2147127"/>
            <a:ext cx="1295400" cy="1422400"/>
          </a:xfrm>
          <a:prstGeom prst="rect">
            <a:avLst/>
          </a:prstGeom>
          <a:noFill/>
        </p:spPr>
      </p:pic>
      <p:pic>
        <p:nvPicPr>
          <p:cNvPr id="25611" name="Picture 11" descr="g">
            <a:hlinkClick r:id="rId3"/>
          </p:cNvPr>
          <p:cNvPicPr>
            <a:picLocks noChangeAspect="1" noChangeArrowheads="1" noCrop="1"/>
          </p:cNvPicPr>
          <p:nvPr/>
        </p:nvPicPr>
        <p:blipFill>
          <a:blip r:embed="rId11" cstate="print"/>
          <a:srcRect/>
          <a:stretch>
            <a:fillRect/>
          </a:stretch>
        </p:blipFill>
        <p:spPr bwMode="auto">
          <a:xfrm>
            <a:off x="9249232" y="2147127"/>
            <a:ext cx="1371600" cy="1460211"/>
          </a:xfrm>
          <a:prstGeom prst="rect">
            <a:avLst/>
          </a:prstGeom>
          <a:noFill/>
        </p:spPr>
      </p:pic>
      <p:pic>
        <p:nvPicPr>
          <p:cNvPr id="25612" name="Picture 12" descr="FIREWRK6"/>
          <p:cNvPicPr>
            <a:picLocks noChangeAspect="1" noChangeArrowheads="1"/>
          </p:cNvPicPr>
          <p:nvPr/>
        </p:nvPicPr>
        <p:blipFill>
          <a:blip r:embed="rId12" cstate="print"/>
          <a:srcRect/>
          <a:stretch>
            <a:fillRect/>
          </a:stretch>
        </p:blipFill>
        <p:spPr bwMode="auto">
          <a:xfrm>
            <a:off x="672071" y="2504317"/>
            <a:ext cx="1482628" cy="1419981"/>
          </a:xfrm>
          <a:prstGeom prst="rect">
            <a:avLst/>
          </a:prstGeom>
          <a:noFill/>
        </p:spPr>
      </p:pic>
      <p:sp>
        <p:nvSpPr>
          <p:cNvPr id="25613" name="Rectangle 13"/>
          <p:cNvSpPr>
            <a:spLocks noChangeArrowheads="1"/>
          </p:cNvSpPr>
          <p:nvPr/>
        </p:nvSpPr>
        <p:spPr bwMode="auto">
          <a:xfrm rot="827097">
            <a:off x="7974508" y="1769298"/>
            <a:ext cx="611203" cy="923099"/>
          </a:xfrm>
          <a:prstGeom prst="rect">
            <a:avLst/>
          </a:prstGeom>
          <a:noFill/>
          <a:ln w="9525" algn="ctr">
            <a:noFill/>
            <a:miter lim="800000"/>
            <a:headEnd/>
            <a:tailEnd/>
          </a:ln>
          <a:effectLst/>
        </p:spPr>
        <p:txBody>
          <a:bodyPr wrap="square">
            <a:spAutoFit/>
          </a:bodyPr>
          <a:lstStyle/>
          <a:p>
            <a:pPr algn="ctr"/>
            <a:r>
              <a:rPr lang="en-US" sz="5400" b="1" dirty="0">
                <a:solidFill>
                  <a:srgbClr val="3333CC"/>
                </a:solidFill>
                <a:latin typeface="VNI-Korin" pitchFamily="2" charset="0"/>
              </a:rPr>
              <a:t>?</a:t>
            </a:r>
          </a:p>
        </p:txBody>
      </p:sp>
      <p:sp>
        <p:nvSpPr>
          <p:cNvPr id="25614" name="Rectangle 14"/>
          <p:cNvSpPr>
            <a:spLocks noChangeArrowheads="1"/>
          </p:cNvSpPr>
          <p:nvPr/>
        </p:nvSpPr>
        <p:spPr bwMode="auto">
          <a:xfrm rot="827097">
            <a:off x="4442259" y="613572"/>
            <a:ext cx="674688" cy="1555750"/>
          </a:xfrm>
          <a:prstGeom prst="rect">
            <a:avLst/>
          </a:prstGeom>
          <a:noFill/>
          <a:ln w="9525" algn="ctr">
            <a:noFill/>
            <a:miter lim="800000"/>
            <a:headEnd/>
            <a:tailEnd/>
          </a:ln>
          <a:effectLst/>
        </p:spPr>
        <p:txBody>
          <a:bodyPr>
            <a:spAutoFit/>
          </a:bodyPr>
          <a:lstStyle/>
          <a:p>
            <a:pPr algn="ctr"/>
            <a:r>
              <a:rPr lang="en-US" sz="9600" dirty="0">
                <a:solidFill>
                  <a:srgbClr val="FF6600"/>
                </a:solidFill>
                <a:latin typeface="VNI-Korin" pitchFamily="2" charset="0"/>
              </a:rPr>
              <a:t>-</a:t>
            </a:r>
          </a:p>
        </p:txBody>
      </p:sp>
      <p:sp>
        <p:nvSpPr>
          <p:cNvPr id="25615" name="Rectangle 15"/>
          <p:cNvSpPr>
            <a:spLocks noChangeArrowheads="1"/>
          </p:cNvSpPr>
          <p:nvPr/>
        </p:nvSpPr>
        <p:spPr bwMode="auto">
          <a:xfrm rot="827097">
            <a:off x="7542451" y="1156565"/>
            <a:ext cx="674687" cy="1555750"/>
          </a:xfrm>
          <a:prstGeom prst="rect">
            <a:avLst/>
          </a:prstGeom>
          <a:noFill/>
          <a:ln w="9525" algn="ctr">
            <a:noFill/>
            <a:miter lim="800000"/>
            <a:headEnd/>
            <a:tailEnd/>
          </a:ln>
          <a:effectLst/>
        </p:spPr>
        <p:txBody>
          <a:bodyPr>
            <a:spAutoFit/>
          </a:bodyPr>
          <a:lstStyle/>
          <a:p>
            <a:pPr algn="ctr"/>
            <a:r>
              <a:rPr lang="en-US" sz="9600" dirty="0">
                <a:solidFill>
                  <a:srgbClr val="FF6600"/>
                </a:solidFill>
                <a:latin typeface="VNI-Korin" pitchFamily="2" charset="0"/>
              </a:rPr>
              <a:t>-</a:t>
            </a:r>
          </a:p>
        </p:txBody>
      </p:sp>
      <p:sp>
        <p:nvSpPr>
          <p:cNvPr id="25617" name="WordArt 17"/>
          <p:cNvSpPr>
            <a:spLocks noChangeArrowheads="1" noChangeShapeType="1" noTextEdit="1"/>
          </p:cNvSpPr>
          <p:nvPr/>
        </p:nvSpPr>
        <p:spPr bwMode="auto">
          <a:xfrm>
            <a:off x="1828800" y="3429000"/>
            <a:ext cx="8458200" cy="1905000"/>
          </a:xfrm>
          <a:prstGeom prst="rect">
            <a:avLst/>
          </a:prstGeom>
        </p:spPr>
        <p:txBody>
          <a:bodyPr wrap="none" fromWordArt="1">
            <a:prstTxWarp prst="textPlain">
              <a:avLst>
                <a:gd name="adj" fmla="val 50000"/>
              </a:avLst>
            </a:prstTxWarp>
          </a:bodyPr>
          <a:lstStyle/>
          <a:p>
            <a:pPr algn="ctr"/>
            <a:r>
              <a:rPr lang="vi-VN" sz="4800" b="1" kern="10">
                <a:ln w="12700">
                  <a:solidFill>
                    <a:srgbClr val="800000"/>
                  </a:solidFill>
                  <a:prstDash val="dash"/>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80000"/>
                    </a:srgbClr>
                  </a:outerShdw>
                </a:effectLst>
                <a:latin typeface="Times New Roman"/>
                <a:cs typeface="Times New Roman"/>
              </a:rPr>
              <a:t>Các </a:t>
            </a:r>
            <a:r>
              <a:rPr lang="en-US" sz="4800" b="1" kern="10">
                <a:ln w="12700">
                  <a:solidFill>
                    <a:srgbClr val="800000"/>
                  </a:solidFill>
                  <a:prstDash val="dash"/>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80000"/>
                    </a:srgbClr>
                  </a:outerShdw>
                </a:effectLst>
                <a:latin typeface="Times New Roman"/>
                <a:cs typeface="Times New Roman"/>
              </a:rPr>
              <a:t>em</a:t>
            </a:r>
            <a:r>
              <a:rPr lang="vi-VN" sz="4800" b="1" kern="10">
                <a:ln w="12700">
                  <a:solidFill>
                    <a:srgbClr val="800000"/>
                  </a:solidFill>
                  <a:prstDash val="dash"/>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80000"/>
                    </a:srgbClr>
                  </a:outerShdw>
                </a:effectLst>
                <a:latin typeface="Times New Roman"/>
                <a:cs typeface="Times New Roman"/>
              </a:rPr>
              <a:t> đến </a:t>
            </a:r>
            <a:r>
              <a:rPr lang="en-US" sz="4800" b="1" kern="10">
                <a:ln w="12700">
                  <a:solidFill>
                    <a:srgbClr val="800000"/>
                  </a:solidFill>
                  <a:prstDash val="dash"/>
                  <a:round/>
                  <a:headEnd/>
                  <a:tailEnd/>
                </a:ln>
                <a:gradFill rotWithShape="0">
                  <a:gsLst>
                    <a:gs pos="0">
                      <a:srgbClr val="A603AB"/>
                    </a:gs>
                    <a:gs pos="12000">
                      <a:srgbClr val="E81766"/>
                    </a:gs>
                    <a:gs pos="27000">
                      <a:srgbClr val="EE3F17"/>
                    </a:gs>
                    <a:gs pos="48000">
                      <a:srgbClr val="FFFF00"/>
                    </a:gs>
                    <a:gs pos="64999">
                      <a:srgbClr val="1A8D48"/>
                    </a:gs>
                    <a:gs pos="78999">
                      <a:srgbClr val="0819FB"/>
                    </a:gs>
                    <a:gs pos="100000">
                      <a:srgbClr val="A603AB"/>
                    </a:gs>
                  </a:gsLst>
                  <a:path path="rect">
                    <a:fillToRect l="50000" t="50000" r="50000" b="50000"/>
                  </a:path>
                </a:gradFill>
                <a:effectLst>
                  <a:outerShdw dist="35921" dir="2700000" sy="50000" kx="2115830" algn="bl" rotWithShape="0">
                    <a:srgbClr val="C0C0C0">
                      <a:alpha val="80000"/>
                    </a:srgbClr>
                  </a:outerShdw>
                </a:effectLst>
                <a:latin typeface="Times New Roman"/>
                <a:cs typeface="Times New Roman"/>
              </a:rPr>
              <a:t>với tiết học đầu tuần 9</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1</a:t>
            </a:fld>
            <a:endParaRPr lang="en-US"/>
          </a:p>
        </p:txBody>
      </p:sp>
      <p:grpSp>
        <p:nvGrpSpPr>
          <p:cNvPr id="25" name="Group 47"/>
          <p:cNvGrpSpPr>
            <a:grpSpLocks/>
          </p:cNvGrpSpPr>
          <p:nvPr/>
        </p:nvGrpSpPr>
        <p:grpSpPr bwMode="auto">
          <a:xfrm>
            <a:off x="0" y="76200"/>
            <a:ext cx="12192000" cy="6858000"/>
            <a:chOff x="0" y="0"/>
            <a:chExt cx="5760" cy="4320"/>
          </a:xfrm>
        </p:grpSpPr>
        <p:sp>
          <p:nvSpPr>
            <p:cNvPr id="2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7" name="Picture 12" descr="POINSE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3" descr="POINSE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 name="Picture 12" descr="POINSET2"/>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mph" presetSubtype="0" repeatCount="indefinite" fill="hold" grpId="0" nodeType="withEffect">
                                  <p:stCondLst>
                                    <p:cond delay="0"/>
                                  </p:stCondLst>
                                  <p:childTnLst>
                                    <p:animClr clrSpc="hsl" dir="cw">
                                      <p:cBhvr override="childStyle">
                                        <p:cTn id="6" dur="3000" fill="hold"/>
                                        <p:tgtEl>
                                          <p:spTgt spid="25617"/>
                                        </p:tgtEl>
                                        <p:attrNameLst>
                                          <p:attrName>style.color</p:attrName>
                                        </p:attrNameLst>
                                      </p:cBhvr>
                                      <p:by>
                                        <p:hsl h="-7200000" s="0" l="0"/>
                                      </p:by>
                                    </p:animClr>
                                    <p:animClr clrSpc="hsl" dir="cw">
                                      <p:cBhvr>
                                        <p:cTn id="7" dur="3000" fill="hold"/>
                                        <p:tgtEl>
                                          <p:spTgt spid="25617"/>
                                        </p:tgtEl>
                                        <p:attrNameLst>
                                          <p:attrName>fillcolor</p:attrName>
                                        </p:attrNameLst>
                                      </p:cBhvr>
                                      <p:by>
                                        <p:hsl h="-7200000" s="0" l="0"/>
                                      </p:by>
                                    </p:animClr>
                                    <p:animClr clrSpc="hsl" dir="cw">
                                      <p:cBhvr>
                                        <p:cTn id="8" dur="3000" fill="hold"/>
                                        <p:tgtEl>
                                          <p:spTgt spid="25617"/>
                                        </p:tgtEl>
                                        <p:attrNameLst>
                                          <p:attrName>stroke.color</p:attrName>
                                        </p:attrNameLst>
                                      </p:cBhvr>
                                      <p:by>
                                        <p:hsl h="-7200000" s="0" l="0"/>
                                      </p:by>
                                    </p:animClr>
                                    <p:set>
                                      <p:cBhvr>
                                        <p:cTn id="9" dur="3000" fill="hold"/>
                                        <p:tgtEl>
                                          <p:spTgt spid="2561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617"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11" name="Khung Chú Thích Hình Đám Mây 10"/>
          <p:cNvSpPr/>
          <p:nvPr/>
        </p:nvSpPr>
        <p:spPr>
          <a:xfrm>
            <a:off x="4191000" y="5410200"/>
            <a:ext cx="3505200" cy="1447800"/>
          </a:xfrm>
          <a:prstGeom prst="cloudCallout">
            <a:avLst>
              <a:gd name="adj1" fmla="val -76356"/>
              <a:gd name="adj2" fmla="val -6973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Đọc từ chú giải</a:t>
            </a:r>
          </a:p>
        </p:txBody>
      </p:sp>
      <p:sp>
        <p:nvSpPr>
          <p:cNvPr id="8" name="Text Box 4"/>
          <p:cNvSpPr txBox="1">
            <a:spLocks noChangeArrowheads="1"/>
          </p:cNvSpPr>
          <p:nvPr/>
        </p:nvSpPr>
        <p:spPr bwMode="auto">
          <a:xfrm>
            <a:off x="2743200" y="2819400"/>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9" name="Rectangle 10"/>
          <p:cNvSpPr>
            <a:spLocks noChangeArrowheads="1"/>
          </p:cNvSpPr>
          <p:nvPr/>
        </p:nvSpPr>
        <p:spPr bwMode="auto">
          <a:xfrm>
            <a:off x="5943600" y="3581400"/>
            <a:ext cx="2743200" cy="523220"/>
          </a:xfrm>
          <a:prstGeom prst="rect">
            <a:avLst/>
          </a:prstGeom>
          <a:noFill/>
          <a:ln w="9525">
            <a:noFill/>
            <a:miter lim="800000"/>
            <a:headEnd/>
            <a:tailEnd/>
          </a:ln>
          <a:effectLst/>
        </p:spPr>
        <p:txBody>
          <a:bodyPr>
            <a:spAutoFit/>
          </a:bodyPr>
          <a:lstStyle/>
          <a:p>
            <a:pPr eaLnBrk="0" hangingPunct="0"/>
            <a:r>
              <a:rPr lang="en-US" sz="2800">
                <a:solidFill>
                  <a:srgbClr val="FF0000"/>
                </a:solidFill>
                <a:latin typeface="Times New Roman" pitchFamily="18" charset="0"/>
              </a:rPr>
              <a:t> -</a:t>
            </a:r>
            <a:r>
              <a:rPr lang="en-US" sz="2800">
                <a:latin typeface="Times New Roman" pitchFamily="18" charset="0"/>
              </a:rPr>
              <a:t> </a:t>
            </a:r>
            <a:r>
              <a:rPr lang="en-US" sz="2800" b="1">
                <a:solidFill>
                  <a:srgbClr val="FF0000"/>
                </a:solidFill>
                <a:latin typeface="Times New Roman" pitchFamily="18" charset="0"/>
              </a:rPr>
              <a:t>Phân giải</a:t>
            </a:r>
            <a:r>
              <a:rPr lang="en-US" sz="2800" b="1">
                <a:solidFill>
                  <a:srgbClr val="0000CC"/>
                </a:solidFill>
                <a:latin typeface="Times New Roman" pitchFamily="18" charset="0"/>
              </a:rPr>
              <a:t>:</a:t>
            </a:r>
          </a:p>
        </p:txBody>
      </p:sp>
      <p:sp>
        <p:nvSpPr>
          <p:cNvPr id="12" name="Rectangle 12"/>
          <p:cNvSpPr>
            <a:spLocks noChangeArrowheads="1"/>
          </p:cNvSpPr>
          <p:nvPr/>
        </p:nvSpPr>
        <p:spPr bwMode="auto">
          <a:xfrm>
            <a:off x="5867400" y="4114801"/>
            <a:ext cx="4191000" cy="954107"/>
          </a:xfrm>
          <a:prstGeom prst="rect">
            <a:avLst/>
          </a:prstGeom>
          <a:noFill/>
          <a:ln w="9525">
            <a:noFill/>
            <a:miter lim="800000"/>
            <a:headEnd/>
            <a:tailEnd/>
          </a:ln>
          <a:effectLst/>
        </p:spPr>
        <p:txBody>
          <a:bodyPr wrap="square">
            <a:spAutoFit/>
          </a:bodyPr>
          <a:lstStyle/>
          <a:p>
            <a:pPr eaLnBrk="0" hangingPunct="0"/>
            <a:r>
              <a:rPr lang="en-US" sz="2800" b="1">
                <a:solidFill>
                  <a:srgbClr val="0000CC"/>
                </a:solidFill>
                <a:latin typeface="Times New Roman" pitchFamily="18" charset="0"/>
              </a:rPr>
              <a:t>giải thích cho thấy rõ đúng sai, phải trái, lợi hại.</a:t>
            </a:r>
          </a:p>
        </p:txBody>
      </p:sp>
      <p:sp>
        <p:nvSpPr>
          <p:cNvPr id="13" name="Text Box 17"/>
          <p:cNvSpPr txBox="1">
            <a:spLocks noChangeArrowheads="1"/>
          </p:cNvSpPr>
          <p:nvPr/>
        </p:nvSpPr>
        <p:spPr bwMode="auto">
          <a:xfrm>
            <a:off x="6019800" y="2743201"/>
            <a:ext cx="3276600" cy="954107"/>
          </a:xfrm>
          <a:prstGeom prst="rect">
            <a:avLst/>
          </a:prstGeom>
          <a:noFill/>
          <a:ln w="9525">
            <a:noFill/>
            <a:miter lim="800000"/>
            <a:headEnd/>
            <a:tailEnd/>
          </a:ln>
          <a:effectLst/>
        </p:spPr>
        <p:txBody>
          <a:bodyPr>
            <a:spAutoFit/>
          </a:bodyPr>
          <a:lstStyle/>
          <a:p>
            <a:pPr eaLnBrk="0" hangingPunct="0">
              <a:buFontTx/>
              <a:buChar char="-"/>
            </a:pPr>
            <a:r>
              <a:rPr lang="en-US" sz="2800" b="1">
                <a:solidFill>
                  <a:srgbClr val="FF0000"/>
                </a:solidFill>
                <a:latin typeface="Times New Roman" pitchFamily="18" charset="0"/>
              </a:rPr>
              <a:t> Tranh luận</a:t>
            </a:r>
            <a:r>
              <a:rPr lang="en-US" sz="2800" b="1">
                <a:solidFill>
                  <a:srgbClr val="0000CC"/>
                </a:solidFill>
                <a:latin typeface="Times New Roman" pitchFamily="18" charset="0"/>
              </a:rPr>
              <a:t>:</a:t>
            </a:r>
          </a:p>
          <a:p>
            <a:pPr eaLnBrk="0" hangingPunct="0"/>
            <a:endParaRPr lang="en-US" sz="2800" b="1">
              <a:solidFill>
                <a:srgbClr val="0000CC"/>
              </a:solidFill>
              <a:latin typeface="Times New Roman" pitchFamily="18" charset="0"/>
            </a:endParaRPr>
          </a:p>
        </p:txBody>
      </p:sp>
      <p:sp>
        <p:nvSpPr>
          <p:cNvPr id="14" name="Rectangle 18"/>
          <p:cNvSpPr>
            <a:spLocks noChangeArrowheads="1"/>
          </p:cNvSpPr>
          <p:nvPr/>
        </p:nvSpPr>
        <p:spPr bwMode="auto">
          <a:xfrm>
            <a:off x="5867400" y="3048000"/>
            <a:ext cx="3985386" cy="523220"/>
          </a:xfrm>
          <a:prstGeom prst="rect">
            <a:avLst/>
          </a:prstGeom>
          <a:noFill/>
          <a:ln w="9525">
            <a:noFill/>
            <a:miter lim="800000"/>
            <a:headEnd/>
            <a:tailEnd/>
          </a:ln>
          <a:effectLst/>
        </p:spPr>
        <p:txBody>
          <a:bodyPr wrap="none">
            <a:spAutoFit/>
          </a:bodyPr>
          <a:lstStyle/>
          <a:p>
            <a:r>
              <a:rPr lang="en-US" sz="2800" b="1">
                <a:solidFill>
                  <a:srgbClr val="0000CC"/>
                </a:solidFill>
                <a:latin typeface="Times New Roman" pitchFamily="18" charset="0"/>
              </a:rPr>
              <a:t>bàn cãi để tìm ra lẽ phải.</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10</a:t>
            </a:fld>
            <a:endParaRPr lang="en-US"/>
          </a:p>
        </p:txBody>
      </p:sp>
      <p:grpSp>
        <p:nvGrpSpPr>
          <p:cNvPr id="23" name="Group 47"/>
          <p:cNvGrpSpPr>
            <a:grpSpLocks/>
          </p:cNvGrpSpPr>
          <p:nvPr/>
        </p:nvGrpSpPr>
        <p:grpSpPr bwMode="auto">
          <a:xfrm>
            <a:off x="0" y="0"/>
            <a:ext cx="12192000" cy="6858000"/>
            <a:chOff x="0" y="0"/>
            <a:chExt cx="5760" cy="4320"/>
          </a:xfrm>
        </p:grpSpPr>
        <p:sp>
          <p:nvSpPr>
            <p:cNvPr id="2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7A5E0032-0F92-4ACB-A656-295A913967A4}"/>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13"/>
                                        </p:tgtEl>
                                        <p:attrNameLst>
                                          <p:attrName>style.visibility</p:attrName>
                                        </p:attrNameLst>
                                      </p:cBhvr>
                                      <p:to>
                                        <p:strVal val="visible"/>
                                      </p:to>
                                    </p:set>
                                    <p:anim calcmode="lin" valueType="num">
                                      <p:cBhvr>
                                        <p:cTn id="18" dur="500" fill="hold"/>
                                        <p:tgtEl>
                                          <p:spTgt spid="13"/>
                                        </p:tgtEl>
                                        <p:attrNameLst>
                                          <p:attrName>ppt_w</p:attrName>
                                        </p:attrNameLst>
                                      </p:cBhvr>
                                      <p:tavLst>
                                        <p:tav tm="0">
                                          <p:val>
                                            <p:fltVal val="0"/>
                                          </p:val>
                                        </p:tav>
                                        <p:tav tm="100000">
                                          <p:val>
                                            <p:strVal val="#ppt_w"/>
                                          </p:val>
                                        </p:tav>
                                      </p:tavLst>
                                    </p:anim>
                                    <p:anim calcmode="lin" valueType="num">
                                      <p:cBhvr>
                                        <p:cTn id="19" dur="500" fill="hold"/>
                                        <p:tgtEl>
                                          <p:spTgt spid="13"/>
                                        </p:tgtEl>
                                        <p:attrNameLst>
                                          <p:attrName>ppt_h</p:attrName>
                                        </p:attrNameLst>
                                      </p:cBhvr>
                                      <p:tavLst>
                                        <p:tav tm="0">
                                          <p:val>
                                            <p:fltVal val="0"/>
                                          </p:val>
                                        </p:tav>
                                        <p:tav tm="100000">
                                          <p:val>
                                            <p:strVal val="#ppt_h"/>
                                          </p:val>
                                        </p:tav>
                                      </p:tavLst>
                                    </p:anim>
                                    <p:animEffect transition="in" filter="fade">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ntr" presetSubtype="0" fill="hold" grpId="0" nodeType="clickEffect">
                                  <p:stCondLst>
                                    <p:cond delay="0"/>
                                  </p:stCondLst>
                                  <p:childTnLst>
                                    <p:set>
                                      <p:cBhvr>
                                        <p:cTn id="24" dur="1" fill="hold">
                                          <p:stCondLst>
                                            <p:cond delay="0"/>
                                          </p:stCondLst>
                                        </p:cTn>
                                        <p:tgtEl>
                                          <p:spTgt spid="14"/>
                                        </p:tgtEl>
                                        <p:attrNameLst>
                                          <p:attrName>style.visibility</p:attrName>
                                        </p:attrNameLst>
                                      </p:cBhvr>
                                      <p:to>
                                        <p:strVal val="visible"/>
                                      </p:to>
                                    </p:set>
                                    <p:anim calcmode="lin" valueType="num">
                                      <p:cBhvr>
                                        <p:cTn id="25" dur="500" fill="hold"/>
                                        <p:tgtEl>
                                          <p:spTgt spid="14"/>
                                        </p:tgtEl>
                                        <p:attrNameLst>
                                          <p:attrName>ppt_w</p:attrName>
                                        </p:attrNameLst>
                                      </p:cBhvr>
                                      <p:tavLst>
                                        <p:tav tm="0">
                                          <p:val>
                                            <p:fltVal val="0"/>
                                          </p:val>
                                        </p:tav>
                                        <p:tav tm="100000">
                                          <p:val>
                                            <p:strVal val="#ppt_w"/>
                                          </p:val>
                                        </p:tav>
                                      </p:tavLst>
                                    </p:anim>
                                    <p:anim calcmode="lin" valueType="num">
                                      <p:cBhvr>
                                        <p:cTn id="26" dur="500" fill="hold"/>
                                        <p:tgtEl>
                                          <p:spTgt spid="14"/>
                                        </p:tgtEl>
                                        <p:attrNameLst>
                                          <p:attrName>ppt_h</p:attrName>
                                        </p:attrNameLst>
                                      </p:cBhvr>
                                      <p:tavLst>
                                        <p:tav tm="0">
                                          <p:val>
                                            <p:fltVal val="0"/>
                                          </p:val>
                                        </p:tav>
                                        <p:tav tm="100000">
                                          <p:val>
                                            <p:strVal val="#ppt_h"/>
                                          </p:val>
                                        </p:tav>
                                      </p:tavLst>
                                    </p:anim>
                                    <p:animEffect transition="in" filter="fade">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53" presetClass="entr" presetSubtype="0"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p:cTn id="32" dur="500" fill="hold"/>
                                        <p:tgtEl>
                                          <p:spTgt spid="9"/>
                                        </p:tgtEl>
                                        <p:attrNameLst>
                                          <p:attrName>ppt_w</p:attrName>
                                        </p:attrNameLst>
                                      </p:cBhvr>
                                      <p:tavLst>
                                        <p:tav tm="0">
                                          <p:val>
                                            <p:fltVal val="0"/>
                                          </p:val>
                                        </p:tav>
                                        <p:tav tm="100000">
                                          <p:val>
                                            <p:strVal val="#ppt_w"/>
                                          </p:val>
                                        </p:tav>
                                      </p:tavLst>
                                    </p:anim>
                                    <p:anim calcmode="lin" valueType="num">
                                      <p:cBhvr>
                                        <p:cTn id="33" dur="500" fill="hold"/>
                                        <p:tgtEl>
                                          <p:spTgt spid="9"/>
                                        </p:tgtEl>
                                        <p:attrNameLst>
                                          <p:attrName>ppt_h</p:attrName>
                                        </p:attrNameLst>
                                      </p:cBhvr>
                                      <p:tavLst>
                                        <p:tav tm="0">
                                          <p:val>
                                            <p:fltVal val="0"/>
                                          </p:val>
                                        </p:tav>
                                        <p:tav tm="100000">
                                          <p:val>
                                            <p:strVal val="#ppt_h"/>
                                          </p:val>
                                        </p:tav>
                                      </p:tavLst>
                                    </p:anim>
                                    <p:animEffect transition="in" filter="fade">
                                      <p:cBhvr>
                                        <p:cTn id="34" dur="500"/>
                                        <p:tgtEl>
                                          <p:spTgt spid="9"/>
                                        </p:tgtEl>
                                      </p:cBhvr>
                                    </p:animEffect>
                                  </p:childTnLst>
                                </p:cTn>
                              </p:par>
                            </p:childTnLst>
                          </p:cTn>
                        </p:par>
                      </p:childTnLst>
                    </p:cTn>
                  </p:par>
                  <p:par>
                    <p:cTn id="35" fill="hold">
                      <p:stCondLst>
                        <p:cond delay="indefinite"/>
                      </p:stCondLst>
                      <p:childTnLst>
                        <p:par>
                          <p:cTn id="36" fill="hold">
                            <p:stCondLst>
                              <p:cond delay="0"/>
                            </p:stCondLst>
                            <p:childTnLst>
                              <p:par>
                                <p:cTn id="37" presetID="5" presetClass="entr" presetSubtype="10" fill="hold" nodeType="clickEffect">
                                  <p:stCondLst>
                                    <p:cond delay="0"/>
                                  </p:stCondLst>
                                  <p:childTnLst>
                                    <p:set>
                                      <p:cBhvr>
                                        <p:cTn id="38" dur="1" fill="hold">
                                          <p:stCondLst>
                                            <p:cond delay="0"/>
                                          </p:stCondLst>
                                        </p:cTn>
                                        <p:tgtEl>
                                          <p:spTgt spid="12">
                                            <p:txEl>
                                              <p:pRg st="0" end="0"/>
                                            </p:txEl>
                                          </p:spTgt>
                                        </p:tgtEl>
                                        <p:attrNameLst>
                                          <p:attrName>style.visibility</p:attrName>
                                        </p:attrNameLst>
                                      </p:cBhvr>
                                      <p:to>
                                        <p:strVal val="visible"/>
                                      </p:to>
                                    </p:set>
                                    <p:animEffect transition="in" filter="checkerboard(across)">
                                      <p:cBhvr>
                                        <p:cTn id="39" dur="1000"/>
                                        <p:tgtEl>
                                          <p:spTgt spid="12">
                                            <p:txEl>
                                              <p:pRg st="0" end="0"/>
                                            </p:txEl>
                                          </p:spTgt>
                                        </p:tgtEl>
                                      </p:cBhvr>
                                    </p:animEffect>
                                  </p:childTnLst>
                                </p:cTn>
                              </p:par>
                              <p:par>
                                <p:cTn id="40" presetID="5" presetClass="exit" presetSubtype="10" fill="hold" grpId="0" nodeType="withEffect">
                                  <p:stCondLst>
                                    <p:cond delay="0"/>
                                  </p:stCondLst>
                                  <p:childTnLst>
                                    <p:animEffect transition="out" filter="checkerboard(across)">
                                      <p:cBhvr>
                                        <p:cTn id="41" dur="500"/>
                                        <p:tgtEl>
                                          <p:spTgt spid="13"/>
                                        </p:tgtEl>
                                      </p:cBhvr>
                                    </p:animEffect>
                                    <p:set>
                                      <p:cBhvr>
                                        <p:cTn id="42" dur="1" fill="hold">
                                          <p:stCondLst>
                                            <p:cond delay="499"/>
                                          </p:stCondLst>
                                        </p:cTn>
                                        <p:tgtEl>
                                          <p:spTgt spid="13"/>
                                        </p:tgtEl>
                                        <p:attrNameLst>
                                          <p:attrName>style.visibility</p:attrName>
                                        </p:attrNameLst>
                                      </p:cBhvr>
                                      <p:to>
                                        <p:strVal val="hidden"/>
                                      </p:to>
                                    </p:set>
                                  </p:childTnLst>
                                </p:cTn>
                              </p:par>
                              <p:par>
                                <p:cTn id="43" presetID="5" presetClass="exit" presetSubtype="10" fill="hold" grpId="1" nodeType="withEffect">
                                  <p:stCondLst>
                                    <p:cond delay="0"/>
                                  </p:stCondLst>
                                  <p:childTnLst>
                                    <p:animEffect transition="out" filter="checkerboard(across)">
                                      <p:cBhvr>
                                        <p:cTn id="44" dur="500"/>
                                        <p:tgtEl>
                                          <p:spTgt spid="14"/>
                                        </p:tgtEl>
                                      </p:cBhvr>
                                    </p:animEffect>
                                    <p:set>
                                      <p:cBhvr>
                                        <p:cTn id="45" dur="1" fill="hold">
                                          <p:stCondLst>
                                            <p:cond delay="499"/>
                                          </p:stCondLst>
                                        </p:cTn>
                                        <p:tgtEl>
                                          <p:spTgt spid="14"/>
                                        </p:tgtEl>
                                        <p:attrNameLst>
                                          <p:attrName>style.visibility</p:attrName>
                                        </p:attrNameLst>
                                      </p:cBhvr>
                                      <p:to>
                                        <p:strVal val="hidden"/>
                                      </p:to>
                                    </p:set>
                                  </p:childTnLst>
                                </p:cTn>
                              </p:par>
                              <p:par>
                                <p:cTn id="46" presetID="5" presetClass="exit" presetSubtype="10" fill="hold" grpId="1" nodeType="withEffect">
                                  <p:stCondLst>
                                    <p:cond delay="0"/>
                                  </p:stCondLst>
                                  <p:childTnLst>
                                    <p:animEffect transition="out" filter="checkerboard(across)">
                                      <p:cBhvr>
                                        <p:cTn id="47" dur="500"/>
                                        <p:tgtEl>
                                          <p:spTgt spid="9"/>
                                        </p:tgtEl>
                                      </p:cBhvr>
                                    </p:animEffect>
                                    <p:set>
                                      <p:cBhvr>
                                        <p:cTn id="48" dur="1" fill="hold">
                                          <p:stCondLst>
                                            <p:cond delay="499"/>
                                          </p:stCondLst>
                                        </p:cTn>
                                        <p:tgtEl>
                                          <p:spTgt spid="9"/>
                                        </p:tgtEl>
                                        <p:attrNameLst>
                                          <p:attrName>style.visibility</p:attrName>
                                        </p:attrNameLst>
                                      </p:cBhvr>
                                      <p:to>
                                        <p:strVal val="hidden"/>
                                      </p:to>
                                    </p:set>
                                  </p:childTnLst>
                                </p:cTn>
                              </p:par>
                              <p:par>
                                <p:cTn id="49" presetID="5" presetClass="exit" presetSubtype="10" fill="hold" grpId="0" nodeType="withEffect">
                                  <p:stCondLst>
                                    <p:cond delay="0"/>
                                  </p:stCondLst>
                                  <p:childTnLst>
                                    <p:animEffect transition="out" filter="checkerboard(across)">
                                      <p:cBhvr>
                                        <p:cTn id="50" dur="500"/>
                                        <p:tgtEl>
                                          <p:spTgt spid="12">
                                            <p:txEl>
                                              <p:pRg st="0" end="0"/>
                                            </p:txEl>
                                          </p:spTgt>
                                        </p:tgtEl>
                                      </p:cBhvr>
                                    </p:animEffect>
                                    <p:set>
                                      <p:cBhvr>
                                        <p:cTn id="51" dur="1" fill="hold">
                                          <p:stCondLst>
                                            <p:cond delay="499"/>
                                          </p:stCondLst>
                                        </p:cTn>
                                        <p:tgtEl>
                                          <p:spTgt spid="12">
                                            <p:txEl>
                                              <p:pRg st="0" end="0"/>
                                            </p:txEl>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P spid="9" grpId="0"/>
      <p:bldP spid="9" grpId="1"/>
      <p:bldP spid="12" grpId="0" build="allAtOnce"/>
      <p:bldP spid="13" grpId="0"/>
      <p:bldP spid="14" grpId="0"/>
      <p:bldP spid="14" grpId="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hỗ dành sẵn cho Số hiệu Bản chiếu 3"/>
          <p:cNvSpPr>
            <a:spLocks noGrp="1"/>
          </p:cNvSpPr>
          <p:nvPr>
            <p:ph type="sldNum" sz="quarter" idx="12"/>
          </p:nvPr>
        </p:nvSpPr>
        <p:spPr/>
        <p:txBody>
          <a:bodyPr/>
          <a:lstStyle/>
          <a:p>
            <a:fld id="{5E6CE542-F0CC-428C-8261-2A733D3CF2F7}" type="slidenum">
              <a:rPr lang="en-US" smtClean="0"/>
              <a:pPr/>
              <a:t>11</a:t>
            </a:fld>
            <a:endParaRPr lang="en-US"/>
          </a:p>
        </p:txBody>
      </p:sp>
      <p:pic>
        <p:nvPicPr>
          <p:cNvPr id="5" name="Hình ả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4987" y="1376211"/>
            <a:ext cx="8915400" cy="5100789"/>
          </a:xfrm>
          <a:prstGeom prst="rect">
            <a:avLst/>
          </a:prstGeom>
        </p:spPr>
      </p:pic>
      <p:grpSp>
        <p:nvGrpSpPr>
          <p:cNvPr id="18" name="Group 47"/>
          <p:cNvGrpSpPr>
            <a:grpSpLocks/>
          </p:cNvGrpSpPr>
          <p:nvPr/>
        </p:nvGrpSpPr>
        <p:grpSpPr bwMode="auto">
          <a:xfrm>
            <a:off x="0" y="0"/>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A8A3A0C0-0A50-41C7-B3A1-F4E24959E9F7}"/>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30" name="Text Box 38"/>
          <p:cNvSpPr txBox="1">
            <a:spLocks noChangeArrowheads="1"/>
          </p:cNvSpPr>
          <p:nvPr/>
        </p:nvSpPr>
        <p:spPr bwMode="auto">
          <a:xfrm>
            <a:off x="2057400" y="1676401"/>
            <a:ext cx="4648200" cy="701675"/>
          </a:xfrm>
          <a:prstGeom prst="rect">
            <a:avLst/>
          </a:prstGeom>
          <a:noFill/>
          <a:ln w="9525">
            <a:noFill/>
            <a:miter lim="800000"/>
            <a:headEnd/>
            <a:tailEnd/>
          </a:ln>
          <a:effectLst/>
        </p:spPr>
        <p:txBody>
          <a:bodyPr>
            <a:spAutoFit/>
          </a:bodyPr>
          <a:lstStyle/>
          <a:p>
            <a:pPr>
              <a:spcBef>
                <a:spcPct val="50000"/>
              </a:spcBef>
            </a:pPr>
            <a:r>
              <a:rPr lang="en-US" sz="4000" b="1" u="sng">
                <a:solidFill>
                  <a:srgbClr val="FF0066"/>
                </a:solidFill>
                <a:effectLst>
                  <a:outerShdw blurRad="38100" dist="38100" dir="2700000" algn="tl">
                    <a:srgbClr val="C0C0C0"/>
                  </a:outerShdw>
                </a:effectLst>
                <a:latin typeface="Times New Roman" pitchFamily="18" charset="0"/>
              </a:rPr>
              <a:t>T</a:t>
            </a:r>
            <a:r>
              <a:rPr lang="en-US" sz="3600" b="1" u="sng">
                <a:solidFill>
                  <a:srgbClr val="FF0066"/>
                </a:solidFill>
                <a:effectLst>
                  <a:outerShdw blurRad="38100" dist="38100" dir="2700000" algn="tl">
                    <a:srgbClr val="C0C0C0"/>
                  </a:outerShdw>
                </a:effectLst>
                <a:latin typeface="Times New Roman" pitchFamily="18" charset="0"/>
              </a:rPr>
              <a:t>ÌM HIỂU BÀI</a:t>
            </a:r>
          </a:p>
        </p:txBody>
      </p:sp>
      <p:sp>
        <p:nvSpPr>
          <p:cNvPr id="8233" name="Text Box 41"/>
          <p:cNvSpPr txBox="1">
            <a:spLocks noChangeArrowheads="1"/>
          </p:cNvSpPr>
          <p:nvPr/>
        </p:nvSpPr>
        <p:spPr bwMode="auto">
          <a:xfrm>
            <a:off x="2057400" y="3000376"/>
            <a:ext cx="8229600" cy="1190625"/>
          </a:xfrm>
          <a:prstGeom prst="rect">
            <a:avLst/>
          </a:prstGeom>
          <a:noFill/>
          <a:ln w="9525">
            <a:noFill/>
            <a:miter lim="800000"/>
            <a:headEnd/>
            <a:tailEnd/>
          </a:ln>
          <a:effectLst/>
        </p:spPr>
        <p:txBody>
          <a:bodyPr>
            <a:spAutoFit/>
          </a:bodyPr>
          <a:lstStyle/>
          <a:p>
            <a:pPr>
              <a:spcBef>
                <a:spcPct val="50000"/>
              </a:spcBef>
            </a:pPr>
            <a:r>
              <a:rPr lang="en-US" sz="3600" b="1">
                <a:solidFill>
                  <a:srgbClr val="800000"/>
                </a:solidFill>
                <a:latin typeface="Times New Roman" pitchFamily="18" charset="0"/>
              </a:rPr>
              <a:t>-</a:t>
            </a:r>
            <a:r>
              <a:rPr lang="en-US" sz="3600">
                <a:solidFill>
                  <a:srgbClr val="800000"/>
                </a:solidFill>
                <a:latin typeface="Times New Roman" pitchFamily="18" charset="0"/>
              </a:rPr>
              <a:t> Theo Hùng, Quý và Nam, cái quý nhất trên đời là gì?</a:t>
            </a:r>
          </a:p>
        </p:txBody>
      </p:sp>
      <p:sp>
        <p:nvSpPr>
          <p:cNvPr id="8234" name="Text Box 42"/>
          <p:cNvSpPr txBox="1">
            <a:spLocks noChangeArrowheads="1"/>
          </p:cNvSpPr>
          <p:nvPr/>
        </p:nvSpPr>
        <p:spPr bwMode="auto">
          <a:xfrm>
            <a:off x="1981200" y="2300288"/>
            <a:ext cx="7010400" cy="641350"/>
          </a:xfrm>
          <a:prstGeom prst="rect">
            <a:avLst/>
          </a:prstGeom>
          <a:noFill/>
          <a:ln w="9525">
            <a:noFill/>
            <a:miter lim="800000"/>
            <a:headEnd/>
            <a:tailEnd/>
          </a:ln>
          <a:effectLst/>
        </p:spPr>
        <p:txBody>
          <a:bodyPr>
            <a:spAutoFit/>
          </a:bodyPr>
          <a:lstStyle/>
          <a:p>
            <a:pPr>
              <a:spcBef>
                <a:spcPct val="50000"/>
              </a:spcBef>
            </a:pPr>
            <a:r>
              <a:rPr lang="en-US" sz="3200" b="1">
                <a:solidFill>
                  <a:srgbClr val="D60093"/>
                </a:solidFill>
                <a:effectLst>
                  <a:outerShdw blurRad="38100" dist="38100" dir="2700000" algn="tl">
                    <a:srgbClr val="C0C0C0"/>
                  </a:outerShdw>
                </a:effectLst>
                <a:latin typeface="Times New Roman" pitchFamily="18" charset="0"/>
              </a:rPr>
              <a:t>* </a:t>
            </a:r>
            <a:r>
              <a:rPr lang="en-US" sz="3600" b="1">
                <a:solidFill>
                  <a:srgbClr val="D60093"/>
                </a:solidFill>
                <a:effectLst>
                  <a:outerShdw blurRad="38100" dist="38100" dir="2700000" algn="tl">
                    <a:srgbClr val="C0C0C0"/>
                  </a:outerShdw>
                </a:effectLst>
                <a:latin typeface="Times New Roman" pitchFamily="18" charset="0"/>
              </a:rPr>
              <a:t>Đọc thầm đoạn 1 và đoạn 2.</a:t>
            </a:r>
          </a:p>
        </p:txBody>
      </p:sp>
      <p:sp>
        <p:nvSpPr>
          <p:cNvPr id="8235" name="Text Box 43"/>
          <p:cNvSpPr txBox="1">
            <a:spLocks noChangeArrowheads="1"/>
          </p:cNvSpPr>
          <p:nvPr/>
        </p:nvSpPr>
        <p:spPr bwMode="auto">
          <a:xfrm>
            <a:off x="2057400" y="4191000"/>
            <a:ext cx="8001000" cy="1739900"/>
          </a:xfrm>
          <a:prstGeom prst="rect">
            <a:avLst/>
          </a:prstGeom>
          <a:noFill/>
          <a:ln w="9525">
            <a:noFill/>
            <a:miter lim="800000"/>
            <a:headEnd/>
            <a:tailEnd/>
          </a:ln>
          <a:effectLst/>
        </p:spPr>
        <p:txBody>
          <a:bodyPr>
            <a:spAutoFit/>
          </a:bodyPr>
          <a:lstStyle/>
          <a:p>
            <a:pPr>
              <a:buFontTx/>
              <a:buChar char="•"/>
            </a:pPr>
            <a:r>
              <a:rPr lang="en-US" sz="3600" b="1">
                <a:solidFill>
                  <a:srgbClr val="0000CC"/>
                </a:solidFill>
                <a:latin typeface="Times New Roman" pitchFamily="18" charset="0"/>
              </a:rPr>
              <a:t> Hùng: </a:t>
            </a:r>
            <a:r>
              <a:rPr lang="en-US" sz="3600" b="1" u="sng">
                <a:solidFill>
                  <a:srgbClr val="0000CC"/>
                </a:solidFill>
                <a:latin typeface="Times New Roman" pitchFamily="18" charset="0"/>
              </a:rPr>
              <a:t>lúa gạo</a:t>
            </a:r>
            <a:r>
              <a:rPr lang="en-US" sz="3600" b="1">
                <a:solidFill>
                  <a:srgbClr val="0000CC"/>
                </a:solidFill>
                <a:latin typeface="Times New Roman" pitchFamily="18" charset="0"/>
              </a:rPr>
              <a:t> quý nhất.</a:t>
            </a:r>
          </a:p>
          <a:p>
            <a:pPr>
              <a:buFontTx/>
              <a:buChar char="•"/>
            </a:pPr>
            <a:r>
              <a:rPr lang="en-US" sz="3600" b="1">
                <a:solidFill>
                  <a:srgbClr val="0000CC"/>
                </a:solidFill>
                <a:latin typeface="Times New Roman" pitchFamily="18" charset="0"/>
              </a:rPr>
              <a:t> Quý: </a:t>
            </a:r>
            <a:r>
              <a:rPr lang="en-US" sz="3600" b="1" u="sng">
                <a:solidFill>
                  <a:srgbClr val="0000CC"/>
                </a:solidFill>
                <a:latin typeface="Times New Roman" pitchFamily="18" charset="0"/>
              </a:rPr>
              <a:t>vàng bạc</a:t>
            </a:r>
            <a:r>
              <a:rPr lang="en-US" sz="3600" b="1">
                <a:solidFill>
                  <a:srgbClr val="0000CC"/>
                </a:solidFill>
                <a:latin typeface="Times New Roman" pitchFamily="18" charset="0"/>
              </a:rPr>
              <a:t> quý nhất.</a:t>
            </a:r>
          </a:p>
          <a:p>
            <a:pPr>
              <a:buFontTx/>
              <a:buChar char="•"/>
            </a:pPr>
            <a:r>
              <a:rPr lang="en-US" sz="3600" b="1">
                <a:solidFill>
                  <a:srgbClr val="0000CC"/>
                </a:solidFill>
                <a:latin typeface="Times New Roman" pitchFamily="18" charset="0"/>
              </a:rPr>
              <a:t> Nam: </a:t>
            </a:r>
            <a:r>
              <a:rPr lang="en-US" sz="3600" b="1" u="sng">
                <a:solidFill>
                  <a:srgbClr val="0000CC"/>
                </a:solidFill>
                <a:latin typeface="Times New Roman" pitchFamily="18" charset="0"/>
              </a:rPr>
              <a:t>thì giờ</a:t>
            </a:r>
            <a:r>
              <a:rPr lang="en-US" sz="3600" b="1">
                <a:solidFill>
                  <a:srgbClr val="0000CC"/>
                </a:solidFill>
                <a:latin typeface="Times New Roman" pitchFamily="18" charset="0"/>
              </a:rPr>
              <a:t> quý nhất.</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12</a:t>
            </a:fld>
            <a:endParaRPr lang="en-US"/>
          </a:p>
        </p:txBody>
      </p:sp>
      <p:grpSp>
        <p:nvGrpSpPr>
          <p:cNvPr id="19" name="Group 47"/>
          <p:cNvGrpSpPr>
            <a:grpSpLocks/>
          </p:cNvGrpSpPr>
          <p:nvPr/>
        </p:nvGrpSpPr>
        <p:grpSpPr bwMode="auto">
          <a:xfrm>
            <a:off x="0" y="0"/>
            <a:ext cx="12192000" cy="6858000"/>
            <a:chOff x="0" y="0"/>
            <a:chExt cx="5760" cy="4320"/>
          </a:xfrm>
        </p:grpSpPr>
        <p:sp>
          <p:nvSpPr>
            <p:cNvPr id="2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780A8870-E33A-42D8-8ED1-5DD623B46F80}"/>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extLst>
      <p:ext uri="{BB962C8B-B14F-4D97-AF65-F5344CB8AC3E}">
        <p14:creationId xmlns:p14="http://schemas.microsoft.com/office/powerpoint/2010/main" val="1834120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8234"/>
                                        </p:tgtEl>
                                        <p:attrNameLst>
                                          <p:attrName>style.visibility</p:attrName>
                                        </p:attrNameLst>
                                      </p:cBhvr>
                                      <p:to>
                                        <p:strVal val="visible"/>
                                      </p:to>
                                    </p:set>
                                    <p:anim calcmode="lin" valueType="num">
                                      <p:cBhvr>
                                        <p:cTn id="7" dur="500" fill="hold"/>
                                        <p:tgtEl>
                                          <p:spTgt spid="8234"/>
                                        </p:tgtEl>
                                        <p:attrNameLst>
                                          <p:attrName>ppt_w</p:attrName>
                                        </p:attrNameLst>
                                      </p:cBhvr>
                                      <p:tavLst>
                                        <p:tav tm="0">
                                          <p:val>
                                            <p:fltVal val="0"/>
                                          </p:val>
                                        </p:tav>
                                        <p:tav tm="100000">
                                          <p:val>
                                            <p:strVal val="#ppt_w"/>
                                          </p:val>
                                        </p:tav>
                                      </p:tavLst>
                                    </p:anim>
                                    <p:anim calcmode="lin" valueType="num">
                                      <p:cBhvr>
                                        <p:cTn id="8" dur="500" fill="hold"/>
                                        <p:tgtEl>
                                          <p:spTgt spid="8234"/>
                                        </p:tgtEl>
                                        <p:attrNameLst>
                                          <p:attrName>ppt_h</p:attrName>
                                        </p:attrNameLst>
                                      </p:cBhvr>
                                      <p:tavLst>
                                        <p:tav tm="0">
                                          <p:val>
                                            <p:fltVal val="0"/>
                                          </p:val>
                                        </p:tav>
                                        <p:tav tm="100000">
                                          <p:val>
                                            <p:strVal val="#ppt_h"/>
                                          </p:val>
                                        </p:tav>
                                      </p:tavLst>
                                    </p:anim>
                                    <p:animEffect transition="in" filter="fade">
                                      <p:cBhvr>
                                        <p:cTn id="9" dur="500"/>
                                        <p:tgtEl>
                                          <p:spTgt spid="823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8233"/>
                                        </p:tgtEl>
                                        <p:attrNameLst>
                                          <p:attrName>style.visibility</p:attrName>
                                        </p:attrNameLst>
                                      </p:cBhvr>
                                      <p:to>
                                        <p:strVal val="visible"/>
                                      </p:to>
                                    </p:set>
                                    <p:anim calcmode="lin" valueType="num">
                                      <p:cBhvr>
                                        <p:cTn id="14" dur="500" fill="hold"/>
                                        <p:tgtEl>
                                          <p:spTgt spid="8233"/>
                                        </p:tgtEl>
                                        <p:attrNameLst>
                                          <p:attrName>ppt_w</p:attrName>
                                        </p:attrNameLst>
                                      </p:cBhvr>
                                      <p:tavLst>
                                        <p:tav tm="0">
                                          <p:val>
                                            <p:fltVal val="0"/>
                                          </p:val>
                                        </p:tav>
                                        <p:tav tm="100000">
                                          <p:val>
                                            <p:strVal val="#ppt_w"/>
                                          </p:val>
                                        </p:tav>
                                      </p:tavLst>
                                    </p:anim>
                                    <p:anim calcmode="lin" valueType="num">
                                      <p:cBhvr>
                                        <p:cTn id="15" dur="500" fill="hold"/>
                                        <p:tgtEl>
                                          <p:spTgt spid="8233"/>
                                        </p:tgtEl>
                                        <p:attrNameLst>
                                          <p:attrName>ppt_h</p:attrName>
                                        </p:attrNameLst>
                                      </p:cBhvr>
                                      <p:tavLst>
                                        <p:tav tm="0">
                                          <p:val>
                                            <p:fltVal val="0"/>
                                          </p:val>
                                        </p:tav>
                                        <p:tav tm="100000">
                                          <p:val>
                                            <p:strVal val="#ppt_h"/>
                                          </p:val>
                                        </p:tav>
                                      </p:tavLst>
                                    </p:anim>
                                    <p:animEffect transition="in" filter="fade">
                                      <p:cBhvr>
                                        <p:cTn id="16" dur="500"/>
                                        <p:tgtEl>
                                          <p:spTgt spid="8233"/>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8235"/>
                                        </p:tgtEl>
                                        <p:attrNameLst>
                                          <p:attrName>style.visibility</p:attrName>
                                        </p:attrNameLst>
                                      </p:cBhvr>
                                      <p:to>
                                        <p:strVal val="visible"/>
                                      </p:to>
                                    </p:set>
                                    <p:anim calcmode="lin" valueType="num">
                                      <p:cBhvr additive="base">
                                        <p:cTn id="21" dur="500" fill="hold"/>
                                        <p:tgtEl>
                                          <p:spTgt spid="8235"/>
                                        </p:tgtEl>
                                        <p:attrNameLst>
                                          <p:attrName>ppt_x</p:attrName>
                                        </p:attrNameLst>
                                      </p:cBhvr>
                                      <p:tavLst>
                                        <p:tav tm="0">
                                          <p:val>
                                            <p:strVal val="#ppt_x"/>
                                          </p:val>
                                        </p:tav>
                                        <p:tav tm="100000">
                                          <p:val>
                                            <p:strVal val="#ppt_x"/>
                                          </p:val>
                                        </p:tav>
                                      </p:tavLst>
                                    </p:anim>
                                    <p:anim calcmode="lin" valueType="num">
                                      <p:cBhvr additive="base">
                                        <p:cTn id="22" dur="500" fill="hold"/>
                                        <p:tgtEl>
                                          <p:spTgt spid="823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33" grpId="0"/>
      <p:bldP spid="8234" grpId="0"/>
      <p:bldP spid="8235"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65" name="Text Box 5"/>
          <p:cNvSpPr txBox="1">
            <a:spLocks noChangeArrowheads="1"/>
          </p:cNvSpPr>
          <p:nvPr/>
        </p:nvSpPr>
        <p:spPr bwMode="auto">
          <a:xfrm>
            <a:off x="1981200" y="1720850"/>
            <a:ext cx="4648200" cy="641350"/>
          </a:xfrm>
          <a:prstGeom prst="rect">
            <a:avLst/>
          </a:prstGeom>
          <a:noFill/>
          <a:ln w="9525">
            <a:noFill/>
            <a:miter lim="800000"/>
            <a:headEnd/>
            <a:tailEnd/>
          </a:ln>
          <a:effectLst/>
        </p:spPr>
        <p:txBody>
          <a:bodyPr>
            <a:spAutoFit/>
          </a:bodyPr>
          <a:lstStyle/>
          <a:p>
            <a:pPr>
              <a:spcBef>
                <a:spcPct val="50000"/>
              </a:spcBef>
            </a:pPr>
            <a:r>
              <a:rPr lang="en-US" sz="3600" b="1" u="sng">
                <a:solidFill>
                  <a:srgbClr val="FF0066"/>
                </a:solidFill>
                <a:effectLst>
                  <a:outerShdw blurRad="38100" dist="38100" dir="2700000" algn="tl">
                    <a:srgbClr val="C0C0C0"/>
                  </a:outerShdw>
                </a:effectLst>
                <a:latin typeface="Times New Roman" pitchFamily="18" charset="0"/>
              </a:rPr>
              <a:t>T</a:t>
            </a:r>
            <a:r>
              <a:rPr lang="en-US" sz="3200" b="1" u="sng">
                <a:solidFill>
                  <a:srgbClr val="FF0066"/>
                </a:solidFill>
                <a:effectLst>
                  <a:outerShdw blurRad="38100" dist="38100" dir="2700000" algn="tl">
                    <a:srgbClr val="C0C0C0"/>
                  </a:outerShdw>
                </a:effectLst>
                <a:latin typeface="Times New Roman" pitchFamily="18" charset="0"/>
              </a:rPr>
              <a:t>ÌM HIỂU BÀI</a:t>
            </a:r>
          </a:p>
        </p:txBody>
      </p:sp>
      <p:sp>
        <p:nvSpPr>
          <p:cNvPr id="143366" name="Text Box 6"/>
          <p:cNvSpPr txBox="1">
            <a:spLocks noChangeArrowheads="1"/>
          </p:cNvSpPr>
          <p:nvPr/>
        </p:nvSpPr>
        <p:spPr bwMode="auto">
          <a:xfrm>
            <a:off x="2057400" y="2057401"/>
            <a:ext cx="7010400" cy="823913"/>
          </a:xfrm>
          <a:prstGeom prst="rect">
            <a:avLst/>
          </a:prstGeom>
          <a:noFill/>
          <a:ln w="9525">
            <a:noFill/>
            <a:miter lim="800000"/>
            <a:headEnd/>
            <a:tailEnd/>
          </a:ln>
          <a:effectLst/>
        </p:spPr>
        <p:txBody>
          <a:bodyPr>
            <a:spAutoFit/>
          </a:bodyPr>
          <a:lstStyle/>
          <a:p>
            <a:pPr>
              <a:spcBef>
                <a:spcPct val="50000"/>
              </a:spcBef>
            </a:pPr>
            <a:r>
              <a:rPr lang="en-US" sz="3200" b="1">
                <a:solidFill>
                  <a:srgbClr val="D60093"/>
                </a:solidFill>
                <a:effectLst>
                  <a:outerShdw blurRad="38100" dist="38100" dir="2700000" algn="tl">
                    <a:srgbClr val="C0C0C0"/>
                  </a:outerShdw>
                </a:effectLst>
                <a:latin typeface="Times New Roman" pitchFamily="18" charset="0"/>
              </a:rPr>
              <a:t>*</a:t>
            </a:r>
            <a:r>
              <a:rPr lang="en-US" sz="4800" b="1">
                <a:solidFill>
                  <a:srgbClr val="D60093"/>
                </a:solidFill>
                <a:effectLst>
                  <a:outerShdw blurRad="38100" dist="38100" dir="2700000" algn="tl">
                    <a:srgbClr val="C0C0C0"/>
                  </a:outerShdw>
                </a:effectLst>
                <a:latin typeface="Times New Roman" pitchFamily="18" charset="0"/>
              </a:rPr>
              <a:t> </a:t>
            </a:r>
            <a:r>
              <a:rPr lang="en-US" sz="3600" b="1">
                <a:solidFill>
                  <a:srgbClr val="D60093"/>
                </a:solidFill>
                <a:effectLst>
                  <a:outerShdw blurRad="38100" dist="38100" dir="2700000" algn="tl">
                    <a:srgbClr val="C0C0C0"/>
                  </a:outerShdw>
                </a:effectLst>
                <a:latin typeface="Times New Roman" pitchFamily="18" charset="0"/>
              </a:rPr>
              <a:t>Đọc thầm đoạn 1 và đoạn 2:</a:t>
            </a:r>
          </a:p>
        </p:txBody>
      </p:sp>
      <p:sp>
        <p:nvSpPr>
          <p:cNvPr id="143371" name="Text Box 11"/>
          <p:cNvSpPr txBox="1">
            <a:spLocks noChangeArrowheads="1"/>
          </p:cNvSpPr>
          <p:nvPr/>
        </p:nvSpPr>
        <p:spPr bwMode="auto">
          <a:xfrm>
            <a:off x="2057400" y="2619376"/>
            <a:ext cx="8229600" cy="1190625"/>
          </a:xfrm>
          <a:prstGeom prst="rect">
            <a:avLst/>
          </a:prstGeom>
          <a:noFill/>
          <a:ln w="9525">
            <a:noFill/>
            <a:miter lim="800000"/>
            <a:headEnd/>
            <a:tailEnd/>
          </a:ln>
          <a:effectLst/>
        </p:spPr>
        <p:txBody>
          <a:bodyPr>
            <a:spAutoFit/>
          </a:bodyPr>
          <a:lstStyle/>
          <a:p>
            <a:pPr>
              <a:spcBef>
                <a:spcPct val="50000"/>
              </a:spcBef>
            </a:pPr>
            <a:r>
              <a:rPr lang="en-US" sz="3600" b="1">
                <a:solidFill>
                  <a:srgbClr val="800000"/>
                </a:solidFill>
                <a:latin typeface="Times New Roman" pitchFamily="18" charset="0"/>
              </a:rPr>
              <a:t>-</a:t>
            </a:r>
            <a:r>
              <a:rPr lang="en-US" sz="3600">
                <a:solidFill>
                  <a:srgbClr val="800000"/>
                </a:solidFill>
                <a:latin typeface="Times New Roman" pitchFamily="18" charset="0"/>
              </a:rPr>
              <a:t> Mỗi bạn đưa ra lí lẽ như thế nào để bảo vệ ý kiến của mình?</a:t>
            </a:r>
          </a:p>
        </p:txBody>
      </p:sp>
      <p:sp>
        <p:nvSpPr>
          <p:cNvPr id="143373" name="Text Box 13"/>
          <p:cNvSpPr txBox="1">
            <a:spLocks noChangeArrowheads="1"/>
          </p:cNvSpPr>
          <p:nvPr/>
        </p:nvSpPr>
        <p:spPr bwMode="auto">
          <a:xfrm>
            <a:off x="1828800" y="4191000"/>
            <a:ext cx="8610600" cy="641350"/>
          </a:xfrm>
          <a:prstGeom prst="rect">
            <a:avLst/>
          </a:prstGeom>
          <a:noFill/>
          <a:ln w="9525">
            <a:noFill/>
            <a:miter lim="800000"/>
            <a:headEnd/>
            <a:tailEnd/>
          </a:ln>
          <a:effectLst/>
        </p:spPr>
        <p:txBody>
          <a:bodyPr>
            <a:spAutoFit/>
          </a:bodyPr>
          <a:lstStyle/>
          <a:p>
            <a:pPr algn="ctr">
              <a:spcBef>
                <a:spcPct val="20000"/>
              </a:spcBef>
              <a:buClr>
                <a:schemeClr val="hlink"/>
              </a:buClr>
              <a:buSzPct val="65000"/>
              <a:buFont typeface="Wingdings" pitchFamily="2" charset="2"/>
              <a:buNone/>
            </a:pPr>
            <a:endParaRPr lang="en-US" sz="3600" b="1">
              <a:solidFill>
                <a:srgbClr val="0000CC"/>
              </a:solidFill>
              <a:latin typeface="Times New Roman" pitchFamily="18" charset="0"/>
            </a:endParaRPr>
          </a:p>
        </p:txBody>
      </p:sp>
      <p:sp>
        <p:nvSpPr>
          <p:cNvPr id="143398" name="Rectangle 38"/>
          <p:cNvSpPr>
            <a:spLocks noChangeArrowheads="1"/>
          </p:cNvSpPr>
          <p:nvPr/>
        </p:nvSpPr>
        <p:spPr bwMode="auto">
          <a:xfrm>
            <a:off x="2286000" y="2590801"/>
            <a:ext cx="7772400" cy="3387725"/>
          </a:xfrm>
          <a:prstGeom prst="rect">
            <a:avLst/>
          </a:prstGeom>
          <a:noFill/>
          <a:ln w="9525">
            <a:noFill/>
            <a:miter lim="800000"/>
            <a:headEnd/>
            <a:tailEnd/>
          </a:ln>
          <a:effectLst/>
        </p:spPr>
        <p:txBody>
          <a:bodyPr>
            <a:spAutoFit/>
          </a:bodyPr>
          <a:lstStyle/>
          <a:p>
            <a:r>
              <a:rPr lang="en-US" sz="3600" b="1">
                <a:solidFill>
                  <a:srgbClr val="FF0066"/>
                </a:solidFill>
                <a:latin typeface="Times New Roman" pitchFamily="18" charset="0"/>
              </a:rPr>
              <a:t>Hùng:</a:t>
            </a:r>
            <a:r>
              <a:rPr lang="en-US" sz="3600" b="1">
                <a:solidFill>
                  <a:srgbClr val="0000CC"/>
                </a:solidFill>
                <a:latin typeface="Times New Roman" pitchFamily="18" charset="0"/>
              </a:rPr>
              <a:t> lúa gạo quý nhất. </a:t>
            </a:r>
            <a:r>
              <a:rPr lang="en-US" sz="3600" b="1">
                <a:solidFill>
                  <a:srgbClr val="FF0066"/>
                </a:solidFill>
                <a:latin typeface="Times New Roman" pitchFamily="18" charset="0"/>
              </a:rPr>
              <a:t>Lúa gạo nuôi sống con người.</a:t>
            </a:r>
          </a:p>
          <a:p>
            <a:r>
              <a:rPr lang="en-US" sz="3600" b="1">
                <a:solidFill>
                  <a:srgbClr val="0000CC"/>
                </a:solidFill>
                <a:latin typeface="Times New Roman" pitchFamily="18" charset="0"/>
              </a:rPr>
              <a:t> </a:t>
            </a:r>
            <a:r>
              <a:rPr lang="en-US" sz="3600" b="1">
                <a:solidFill>
                  <a:srgbClr val="FF0066"/>
                </a:solidFill>
                <a:latin typeface="Times New Roman" pitchFamily="18" charset="0"/>
              </a:rPr>
              <a:t>Quý:</a:t>
            </a:r>
            <a:r>
              <a:rPr lang="en-US" sz="3600" b="1">
                <a:solidFill>
                  <a:srgbClr val="0000CC"/>
                </a:solidFill>
                <a:latin typeface="Times New Roman" pitchFamily="18" charset="0"/>
              </a:rPr>
              <a:t> vàng bạc quý nhất. </a:t>
            </a:r>
            <a:r>
              <a:rPr lang="en-US" sz="3600" b="1">
                <a:solidFill>
                  <a:srgbClr val="FF0066"/>
                </a:solidFill>
                <a:latin typeface="Times New Roman" pitchFamily="18" charset="0"/>
              </a:rPr>
              <a:t>Có vàng là có tiền, có tiền sẽ mua được lúa gạo.</a:t>
            </a:r>
          </a:p>
          <a:p>
            <a:r>
              <a:rPr lang="en-US" sz="3600" b="1">
                <a:solidFill>
                  <a:srgbClr val="0000CC"/>
                </a:solidFill>
                <a:latin typeface="Times New Roman" pitchFamily="18" charset="0"/>
              </a:rPr>
              <a:t> </a:t>
            </a:r>
            <a:r>
              <a:rPr lang="en-US" sz="3600" b="1">
                <a:solidFill>
                  <a:srgbClr val="FF0066"/>
                </a:solidFill>
                <a:latin typeface="Times New Roman" pitchFamily="18" charset="0"/>
              </a:rPr>
              <a:t>Nam:</a:t>
            </a:r>
            <a:r>
              <a:rPr lang="en-US" sz="3600" b="1">
                <a:solidFill>
                  <a:srgbClr val="0000CC"/>
                </a:solidFill>
                <a:latin typeface="Times New Roman" pitchFamily="18" charset="0"/>
              </a:rPr>
              <a:t> thì giờ quý nhất. </a:t>
            </a:r>
            <a:r>
              <a:rPr lang="en-US" sz="3600" b="1">
                <a:solidFill>
                  <a:srgbClr val="FF0066"/>
                </a:solidFill>
                <a:latin typeface="Times New Roman" pitchFamily="18" charset="0"/>
              </a:rPr>
              <a:t>Có thì giờ mới làm ra được lúa gạo, vàng bạc.</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13</a:t>
            </a:fld>
            <a:endParaRPr lang="en-US"/>
          </a:p>
        </p:txBody>
      </p:sp>
      <p:grpSp>
        <p:nvGrpSpPr>
          <p:cNvPr id="19" name="Group 47"/>
          <p:cNvGrpSpPr>
            <a:grpSpLocks/>
          </p:cNvGrpSpPr>
          <p:nvPr/>
        </p:nvGrpSpPr>
        <p:grpSpPr bwMode="auto">
          <a:xfrm>
            <a:off x="0" y="0"/>
            <a:ext cx="12192000" cy="6858000"/>
            <a:chOff x="0" y="0"/>
            <a:chExt cx="5760" cy="4320"/>
          </a:xfrm>
        </p:grpSpPr>
        <p:sp>
          <p:nvSpPr>
            <p:cNvPr id="20"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5" name="Rectangle 24">
            <a:extLst>
              <a:ext uri="{FF2B5EF4-FFF2-40B4-BE49-F238E27FC236}">
                <a16:creationId xmlns:a16="http://schemas.microsoft.com/office/drawing/2014/main" id="{C8228CCA-4A7E-40F1-B571-5EB3FF485E41}"/>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143371"/>
                                        </p:tgtEl>
                                        <p:attrNameLst>
                                          <p:attrName>style.visibility</p:attrName>
                                        </p:attrNameLst>
                                      </p:cBhvr>
                                      <p:to>
                                        <p:strVal val="visible"/>
                                      </p:to>
                                    </p:set>
                                    <p:anim calcmode="lin" valueType="num">
                                      <p:cBhvr>
                                        <p:cTn id="7" dur="500" fill="hold"/>
                                        <p:tgtEl>
                                          <p:spTgt spid="143371"/>
                                        </p:tgtEl>
                                        <p:attrNameLst>
                                          <p:attrName>ppt_w</p:attrName>
                                        </p:attrNameLst>
                                      </p:cBhvr>
                                      <p:tavLst>
                                        <p:tav tm="0">
                                          <p:val>
                                            <p:fltVal val="0"/>
                                          </p:val>
                                        </p:tav>
                                        <p:tav tm="100000">
                                          <p:val>
                                            <p:strVal val="#ppt_w"/>
                                          </p:val>
                                        </p:tav>
                                      </p:tavLst>
                                    </p:anim>
                                    <p:anim calcmode="lin" valueType="num">
                                      <p:cBhvr>
                                        <p:cTn id="8" dur="500" fill="hold"/>
                                        <p:tgtEl>
                                          <p:spTgt spid="143371"/>
                                        </p:tgtEl>
                                        <p:attrNameLst>
                                          <p:attrName>ppt_h</p:attrName>
                                        </p:attrNameLst>
                                      </p:cBhvr>
                                      <p:tavLst>
                                        <p:tav tm="0">
                                          <p:val>
                                            <p:fltVal val="0"/>
                                          </p:val>
                                        </p:tav>
                                        <p:tav tm="100000">
                                          <p:val>
                                            <p:strVal val="#ppt_h"/>
                                          </p:val>
                                        </p:tav>
                                      </p:tavLst>
                                    </p:anim>
                                    <p:animEffect transition="in" filter="fade">
                                      <p:cBhvr>
                                        <p:cTn id="9" dur="500"/>
                                        <p:tgtEl>
                                          <p:spTgt spid="143371"/>
                                        </p:tgtEl>
                                      </p:cBhvr>
                                    </p:animEffect>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grpId="0" nodeType="clickEffect" nodePh="1">
                                  <p:stCondLst>
                                    <p:cond delay="0"/>
                                  </p:stCondLst>
                                  <p:endCondLst>
                                    <p:cond evt="begin" delay="0">
                                      <p:tn val="12"/>
                                    </p:cond>
                                  </p:endCondLst>
                                  <p:childTnLst>
                                    <p:set>
                                      <p:cBhvr>
                                        <p:cTn id="13" dur="1" fill="hold">
                                          <p:stCondLst>
                                            <p:cond delay="0"/>
                                          </p:stCondLst>
                                        </p:cTn>
                                        <p:tgtEl>
                                          <p:spTgt spid="143373"/>
                                        </p:tgtEl>
                                        <p:attrNameLst>
                                          <p:attrName>style.visibility</p:attrName>
                                        </p:attrNameLst>
                                      </p:cBhvr>
                                      <p:to>
                                        <p:strVal val="visible"/>
                                      </p:to>
                                    </p:set>
                                    <p:anim calcmode="lin" valueType="num">
                                      <p:cBhvr additive="base">
                                        <p:cTn id="14" dur="500" fill="hold"/>
                                        <p:tgtEl>
                                          <p:spTgt spid="143373"/>
                                        </p:tgtEl>
                                        <p:attrNameLst>
                                          <p:attrName>ppt_x</p:attrName>
                                        </p:attrNameLst>
                                      </p:cBhvr>
                                      <p:tavLst>
                                        <p:tav tm="0">
                                          <p:val>
                                            <p:strVal val="#ppt_x"/>
                                          </p:val>
                                        </p:tav>
                                        <p:tav tm="100000">
                                          <p:val>
                                            <p:strVal val="#ppt_x"/>
                                          </p:val>
                                        </p:tav>
                                      </p:tavLst>
                                    </p:anim>
                                    <p:anim calcmode="lin" valueType="num">
                                      <p:cBhvr additive="base">
                                        <p:cTn id="15" dur="500" fill="hold"/>
                                        <p:tgtEl>
                                          <p:spTgt spid="143373"/>
                                        </p:tgtEl>
                                        <p:attrNameLst>
                                          <p:attrName>ppt_y</p:attrName>
                                        </p:attrNameLst>
                                      </p:cBhvr>
                                      <p:tavLst>
                                        <p:tav tm="0">
                                          <p:val>
                                            <p:strVal val="1+#ppt_h/2"/>
                                          </p:val>
                                        </p:tav>
                                        <p:tav tm="100000">
                                          <p:val>
                                            <p:strVal val="#ppt_y"/>
                                          </p:val>
                                        </p:tav>
                                      </p:tavLst>
                                    </p:anim>
                                  </p:childTnLst>
                                </p:cTn>
                              </p:par>
                              <p:par>
                                <p:cTn id="16" presetID="5" presetClass="exit" presetSubtype="10" fill="hold" grpId="1" nodeType="withEffect">
                                  <p:stCondLst>
                                    <p:cond delay="0"/>
                                  </p:stCondLst>
                                  <p:childTnLst>
                                    <p:animEffect transition="out" filter="checkerboard(across)">
                                      <p:cBhvr>
                                        <p:cTn id="17" dur="500"/>
                                        <p:tgtEl>
                                          <p:spTgt spid="143371"/>
                                        </p:tgtEl>
                                      </p:cBhvr>
                                    </p:animEffect>
                                    <p:set>
                                      <p:cBhvr>
                                        <p:cTn id="18" dur="1" fill="hold">
                                          <p:stCondLst>
                                            <p:cond delay="499"/>
                                          </p:stCondLst>
                                        </p:cTn>
                                        <p:tgtEl>
                                          <p:spTgt spid="143371"/>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3" presetClass="entr" presetSubtype="0" fill="hold" grpId="0" nodeType="clickEffect">
                                  <p:stCondLst>
                                    <p:cond delay="0"/>
                                  </p:stCondLst>
                                  <p:childTnLst>
                                    <p:set>
                                      <p:cBhvr>
                                        <p:cTn id="22" dur="1" fill="hold">
                                          <p:stCondLst>
                                            <p:cond delay="0"/>
                                          </p:stCondLst>
                                        </p:cTn>
                                        <p:tgtEl>
                                          <p:spTgt spid="143398"/>
                                        </p:tgtEl>
                                        <p:attrNameLst>
                                          <p:attrName>style.visibility</p:attrName>
                                        </p:attrNameLst>
                                      </p:cBhvr>
                                      <p:to>
                                        <p:strVal val="visible"/>
                                      </p:to>
                                    </p:set>
                                    <p:anim calcmode="lin" valueType="num">
                                      <p:cBhvr>
                                        <p:cTn id="23" dur="500" fill="hold"/>
                                        <p:tgtEl>
                                          <p:spTgt spid="143398"/>
                                        </p:tgtEl>
                                        <p:attrNameLst>
                                          <p:attrName>ppt_w</p:attrName>
                                        </p:attrNameLst>
                                      </p:cBhvr>
                                      <p:tavLst>
                                        <p:tav tm="0">
                                          <p:val>
                                            <p:fltVal val="0"/>
                                          </p:val>
                                        </p:tav>
                                        <p:tav tm="100000">
                                          <p:val>
                                            <p:strVal val="#ppt_w"/>
                                          </p:val>
                                        </p:tav>
                                      </p:tavLst>
                                    </p:anim>
                                    <p:anim calcmode="lin" valueType="num">
                                      <p:cBhvr>
                                        <p:cTn id="24" dur="500" fill="hold"/>
                                        <p:tgtEl>
                                          <p:spTgt spid="143398"/>
                                        </p:tgtEl>
                                        <p:attrNameLst>
                                          <p:attrName>ppt_h</p:attrName>
                                        </p:attrNameLst>
                                      </p:cBhvr>
                                      <p:tavLst>
                                        <p:tav tm="0">
                                          <p:val>
                                            <p:fltVal val="0"/>
                                          </p:val>
                                        </p:tav>
                                        <p:tav tm="100000">
                                          <p:val>
                                            <p:strVal val="#ppt_h"/>
                                          </p:val>
                                        </p:tav>
                                      </p:tavLst>
                                    </p:anim>
                                    <p:animEffect transition="in" filter="fade">
                                      <p:cBhvr>
                                        <p:cTn id="25" dur="500"/>
                                        <p:tgtEl>
                                          <p:spTgt spid="1433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71" grpId="0"/>
      <p:bldP spid="143371" grpId="1"/>
      <p:bldP spid="143373" grpId="0"/>
      <p:bldP spid="14339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2" name="Rectangle 6"/>
          <p:cNvSpPr>
            <a:spLocks noChangeArrowheads="1"/>
          </p:cNvSpPr>
          <p:nvPr/>
        </p:nvSpPr>
        <p:spPr bwMode="auto">
          <a:xfrm>
            <a:off x="1490760" y="1604038"/>
            <a:ext cx="9144000" cy="579438"/>
          </a:xfrm>
          <a:prstGeom prst="rect">
            <a:avLst/>
          </a:prstGeom>
          <a:noFill/>
          <a:ln w="9525">
            <a:noFill/>
            <a:miter lim="800000"/>
            <a:headEnd/>
            <a:tailEnd/>
          </a:ln>
          <a:effectLst/>
        </p:spPr>
        <p:txBody>
          <a:bodyPr>
            <a:spAutoFit/>
          </a:bodyPr>
          <a:lstStyle/>
          <a:p>
            <a:r>
              <a:rPr lang="en-US" sz="3200" b="1" dirty="0">
                <a:solidFill>
                  <a:srgbClr val="000066"/>
                </a:solidFill>
                <a:latin typeface="Times New Roman" panose="02020603050405020304" pitchFamily="18" charset="0"/>
                <a:cs typeface="Times New Roman" panose="02020603050405020304" pitchFamily="18" charset="0"/>
              </a:rPr>
              <a:t>		</a:t>
            </a:r>
            <a:r>
              <a:rPr lang="en-US" sz="3200" b="1" dirty="0" err="1">
                <a:solidFill>
                  <a:srgbClr val="000066"/>
                </a:solidFill>
                <a:latin typeface="Times New Roman" panose="02020603050405020304" pitchFamily="18" charset="0"/>
                <a:cs typeface="Times New Roman" panose="02020603050405020304" pitchFamily="18" charset="0"/>
              </a:rPr>
              <a:t>Luyện</a:t>
            </a:r>
            <a:r>
              <a:rPr lang="en-US" sz="3200" b="1" dirty="0">
                <a:solidFill>
                  <a:srgbClr val="000066"/>
                </a:solidFill>
                <a:latin typeface="Times New Roman" panose="02020603050405020304" pitchFamily="18" charset="0"/>
                <a:cs typeface="Times New Roman" panose="02020603050405020304" pitchFamily="18" charset="0"/>
              </a:rPr>
              <a:t> </a:t>
            </a:r>
            <a:r>
              <a:rPr lang="en-US" sz="3200" b="1" dirty="0" err="1">
                <a:solidFill>
                  <a:srgbClr val="000066"/>
                </a:solidFill>
                <a:latin typeface="Times New Roman" panose="02020603050405020304" pitchFamily="18" charset="0"/>
                <a:cs typeface="Times New Roman" panose="02020603050405020304" pitchFamily="18" charset="0"/>
              </a:rPr>
              <a:t>đọc</a:t>
            </a:r>
            <a:r>
              <a:rPr lang="en-US" sz="3200" b="1" dirty="0">
                <a:solidFill>
                  <a:srgbClr val="000066"/>
                </a:solidFill>
                <a:latin typeface="Times New Roman" panose="02020603050405020304" pitchFamily="18" charset="0"/>
                <a:cs typeface="Times New Roman" panose="02020603050405020304" pitchFamily="18" charset="0"/>
              </a:rPr>
              <a:t>:		</a:t>
            </a:r>
            <a:r>
              <a:rPr lang="en-US" sz="3200" b="1" dirty="0" err="1">
                <a:solidFill>
                  <a:srgbClr val="000066"/>
                </a:solidFill>
                <a:latin typeface="Times New Roman" panose="02020603050405020304" pitchFamily="18" charset="0"/>
                <a:cs typeface="Times New Roman" panose="02020603050405020304" pitchFamily="18" charset="0"/>
              </a:rPr>
              <a:t>Tìm</a:t>
            </a:r>
            <a:r>
              <a:rPr lang="en-US" sz="3200" b="1" dirty="0">
                <a:solidFill>
                  <a:srgbClr val="000066"/>
                </a:solidFill>
                <a:latin typeface="Times New Roman" panose="02020603050405020304" pitchFamily="18" charset="0"/>
                <a:cs typeface="Times New Roman" panose="02020603050405020304" pitchFamily="18" charset="0"/>
              </a:rPr>
              <a:t> </a:t>
            </a:r>
            <a:r>
              <a:rPr lang="en-US" sz="3200" b="1" dirty="0" err="1">
                <a:solidFill>
                  <a:srgbClr val="000066"/>
                </a:solidFill>
                <a:latin typeface="Times New Roman" panose="02020603050405020304" pitchFamily="18" charset="0"/>
                <a:cs typeface="Times New Roman" panose="02020603050405020304" pitchFamily="18" charset="0"/>
              </a:rPr>
              <a:t>hiểu</a:t>
            </a:r>
            <a:r>
              <a:rPr lang="en-US" sz="3200" b="1" dirty="0">
                <a:solidFill>
                  <a:srgbClr val="000066"/>
                </a:solidFill>
                <a:latin typeface="Times New Roman" panose="02020603050405020304" pitchFamily="18" charset="0"/>
                <a:cs typeface="Times New Roman" panose="02020603050405020304" pitchFamily="18" charset="0"/>
              </a:rPr>
              <a:t> </a:t>
            </a:r>
            <a:r>
              <a:rPr lang="en-US" sz="3200" b="1" dirty="0" err="1">
                <a:solidFill>
                  <a:srgbClr val="000066"/>
                </a:solidFill>
                <a:latin typeface="Times New Roman" panose="02020603050405020304" pitchFamily="18" charset="0"/>
                <a:cs typeface="Times New Roman" panose="02020603050405020304" pitchFamily="18" charset="0"/>
              </a:rPr>
              <a:t>bài</a:t>
            </a:r>
            <a:r>
              <a:rPr lang="en-US" sz="3200" b="1" dirty="0">
                <a:solidFill>
                  <a:srgbClr val="000066"/>
                </a:solidFill>
                <a:latin typeface="Times New Roman" panose="02020603050405020304" pitchFamily="18" charset="0"/>
                <a:cs typeface="Times New Roman" panose="02020603050405020304" pitchFamily="18" charset="0"/>
              </a:rPr>
              <a:t>:</a:t>
            </a:r>
          </a:p>
        </p:txBody>
      </p:sp>
      <p:sp>
        <p:nvSpPr>
          <p:cNvPr id="14343" name="Rectangle 7"/>
          <p:cNvSpPr>
            <a:spLocks noChangeArrowheads="1"/>
          </p:cNvSpPr>
          <p:nvPr/>
        </p:nvSpPr>
        <p:spPr bwMode="auto">
          <a:xfrm>
            <a:off x="5867400" y="2209800"/>
            <a:ext cx="4800600" cy="1373188"/>
          </a:xfrm>
          <a:prstGeom prst="rect">
            <a:avLst/>
          </a:prstGeom>
          <a:noFill/>
          <a:ln w="9525">
            <a:noFill/>
            <a:miter lim="800000"/>
            <a:headEnd/>
            <a:tailEnd/>
          </a:ln>
          <a:effectLst/>
        </p:spPr>
        <p:txBody>
          <a:bodyPr>
            <a:spAutoFit/>
          </a:bodyPr>
          <a:lstStyle/>
          <a:p>
            <a:r>
              <a:rPr lang="en-US" sz="2800" b="1">
                <a:solidFill>
                  <a:srgbClr val="000066"/>
                </a:solidFill>
                <a:latin typeface="Times New Roman" panose="02020603050405020304" pitchFamily="18" charset="0"/>
                <a:cs typeface="Times New Roman" panose="02020603050405020304" pitchFamily="18" charset="0"/>
              </a:rPr>
              <a:t>- Mỗi bạn đưa ra lí lẽ như thế nào để bảo vệ ý kiến của mình?</a:t>
            </a:r>
          </a:p>
        </p:txBody>
      </p:sp>
      <p:sp>
        <p:nvSpPr>
          <p:cNvPr id="14344" name="Line 8"/>
          <p:cNvSpPr>
            <a:spLocks noChangeShapeType="1"/>
          </p:cNvSpPr>
          <p:nvPr/>
        </p:nvSpPr>
        <p:spPr bwMode="auto">
          <a:xfrm>
            <a:off x="5715000" y="1752600"/>
            <a:ext cx="0" cy="3962400"/>
          </a:xfrm>
          <a:prstGeom prst="line">
            <a:avLst/>
          </a:prstGeom>
          <a:noFill/>
          <a:ln w="28575">
            <a:solidFill>
              <a:srgbClr val="000066"/>
            </a:solidFill>
            <a:round/>
            <a:headEnd/>
            <a:tailEnd/>
          </a:ln>
          <a:effectLst/>
        </p:spPr>
        <p:txBody>
          <a:bodyPr/>
          <a:lstStyle/>
          <a:p>
            <a:endParaRPr lang="en-US"/>
          </a:p>
        </p:txBody>
      </p:sp>
      <p:pic>
        <p:nvPicPr>
          <p:cNvPr id="14346" name="Picture 10" descr="eMindMaps2"/>
          <p:cNvPicPr>
            <a:picLocks noChangeAspect="1" noChangeArrowheads="1"/>
          </p:cNvPicPr>
          <p:nvPr/>
        </p:nvPicPr>
        <p:blipFill>
          <a:blip r:embed="rId3" cstate="print"/>
          <a:srcRect/>
          <a:stretch>
            <a:fillRect/>
          </a:stretch>
        </p:blipFill>
        <p:spPr bwMode="auto">
          <a:xfrm>
            <a:off x="5762625" y="3457576"/>
            <a:ext cx="4876800" cy="3400425"/>
          </a:xfrm>
          <a:prstGeom prst="rect">
            <a:avLst/>
          </a:prstGeom>
          <a:noFill/>
        </p:spPr>
      </p:pic>
      <p:sp>
        <p:nvSpPr>
          <p:cNvPr id="14347" name="Rectangle 11"/>
          <p:cNvSpPr>
            <a:spLocks noChangeArrowheads="1"/>
          </p:cNvSpPr>
          <p:nvPr/>
        </p:nvSpPr>
        <p:spPr bwMode="auto">
          <a:xfrm>
            <a:off x="3509963" y="2214563"/>
            <a:ext cx="2286000" cy="519112"/>
          </a:xfrm>
          <a:prstGeom prst="rect">
            <a:avLst/>
          </a:prstGeom>
          <a:noFill/>
          <a:ln w="9525">
            <a:noFill/>
            <a:miter lim="800000"/>
            <a:headEnd/>
            <a:tailEnd/>
          </a:ln>
          <a:effectLst/>
        </p:spPr>
        <p:txBody>
          <a:bodyPr>
            <a:spAutoFit/>
          </a:bodyPr>
          <a:lstStyle/>
          <a:p>
            <a:r>
              <a:rPr lang="en-US" sz="2800" b="1">
                <a:solidFill>
                  <a:srgbClr val="000066"/>
                </a:solidFill>
                <a:latin typeface="Times New Roman" panose="02020603050405020304" pitchFamily="18" charset="0"/>
                <a:cs typeface="Times New Roman" panose="02020603050405020304" pitchFamily="18" charset="0"/>
              </a:rPr>
              <a:t>tranh luận</a:t>
            </a:r>
          </a:p>
        </p:txBody>
      </p:sp>
      <p:sp>
        <p:nvSpPr>
          <p:cNvPr id="14348" name="Rectangle 12"/>
          <p:cNvSpPr>
            <a:spLocks noChangeArrowheads="1"/>
          </p:cNvSpPr>
          <p:nvPr/>
        </p:nvSpPr>
        <p:spPr bwMode="auto">
          <a:xfrm>
            <a:off x="3552825" y="2657476"/>
            <a:ext cx="2286000" cy="519113"/>
          </a:xfrm>
          <a:prstGeom prst="rect">
            <a:avLst/>
          </a:prstGeom>
          <a:noFill/>
          <a:ln w="9525">
            <a:noFill/>
            <a:miter lim="800000"/>
            <a:headEnd/>
            <a:tailEnd/>
          </a:ln>
          <a:effectLst/>
        </p:spPr>
        <p:txBody>
          <a:bodyPr>
            <a:spAutoFit/>
          </a:bodyPr>
          <a:lstStyle/>
          <a:p>
            <a:r>
              <a:rPr lang="en-US" sz="2800" b="1">
                <a:solidFill>
                  <a:srgbClr val="000066"/>
                </a:solidFill>
                <a:latin typeface="Times New Roman" panose="02020603050405020304" pitchFamily="18" charset="0"/>
                <a:cs typeface="Times New Roman" panose="02020603050405020304" pitchFamily="18" charset="0"/>
              </a:rPr>
              <a:t>sôi nổi</a:t>
            </a:r>
          </a:p>
        </p:txBody>
      </p:sp>
      <p:sp>
        <p:nvSpPr>
          <p:cNvPr id="14349" name="Rectangle 13"/>
          <p:cNvSpPr>
            <a:spLocks noChangeArrowheads="1"/>
          </p:cNvSpPr>
          <p:nvPr/>
        </p:nvSpPr>
        <p:spPr bwMode="auto">
          <a:xfrm>
            <a:off x="3552825" y="3090863"/>
            <a:ext cx="1447800" cy="519112"/>
          </a:xfrm>
          <a:prstGeom prst="rect">
            <a:avLst/>
          </a:prstGeom>
          <a:noFill/>
          <a:ln w="9525">
            <a:noFill/>
            <a:miter lim="800000"/>
            <a:headEnd/>
            <a:tailEnd/>
          </a:ln>
          <a:effectLst/>
        </p:spPr>
        <p:txBody>
          <a:bodyPr>
            <a:spAutoFit/>
          </a:bodyPr>
          <a:lstStyle/>
          <a:p>
            <a:r>
              <a:rPr lang="en-US" sz="2800" b="1">
                <a:solidFill>
                  <a:srgbClr val="000066"/>
                </a:solidFill>
                <a:latin typeface="Times New Roman" panose="02020603050405020304" pitchFamily="18" charset="0"/>
                <a:cs typeface="Times New Roman" panose="02020603050405020304" pitchFamily="18" charset="0"/>
              </a:rPr>
              <a:t>lấy lại</a:t>
            </a:r>
          </a:p>
        </p:txBody>
      </p:sp>
      <p:sp>
        <p:nvSpPr>
          <p:cNvPr id="14350" name="Rectangle 14"/>
          <p:cNvSpPr>
            <a:spLocks noChangeArrowheads="1"/>
          </p:cNvSpPr>
          <p:nvPr/>
        </p:nvSpPr>
        <p:spPr bwMode="auto">
          <a:xfrm>
            <a:off x="3581400" y="3490913"/>
            <a:ext cx="1828800" cy="519112"/>
          </a:xfrm>
          <a:prstGeom prst="rect">
            <a:avLst/>
          </a:prstGeom>
          <a:noFill/>
          <a:ln w="9525">
            <a:noFill/>
            <a:miter lim="800000"/>
            <a:headEnd/>
            <a:tailEnd/>
          </a:ln>
          <a:effectLst/>
        </p:spPr>
        <p:txBody>
          <a:bodyPr>
            <a:spAutoFit/>
          </a:bodyPr>
          <a:lstStyle/>
          <a:p>
            <a:r>
              <a:rPr lang="en-US" sz="2800" b="1">
                <a:solidFill>
                  <a:srgbClr val="000066"/>
                </a:solidFill>
                <a:latin typeface="Times New Roman" panose="02020603050405020304" pitchFamily="18" charset="0"/>
                <a:cs typeface="Times New Roman" panose="02020603050405020304" pitchFamily="18" charset="0"/>
              </a:rPr>
              <a:t>phân giải</a:t>
            </a:r>
          </a:p>
        </p:txBody>
      </p:sp>
      <p:sp>
        <p:nvSpPr>
          <p:cNvPr id="4" name="Chỗ dành sẵn cho Số hiệu Bản chiếu 3"/>
          <p:cNvSpPr>
            <a:spLocks noGrp="1"/>
          </p:cNvSpPr>
          <p:nvPr>
            <p:ph type="sldNum" sz="quarter" idx="12"/>
          </p:nvPr>
        </p:nvSpPr>
        <p:spPr/>
        <p:txBody>
          <a:bodyPr/>
          <a:lstStyle/>
          <a:p>
            <a:fld id="{ED907EB8-F0F0-411A-ABD8-D3DE00ACBDEF}" type="slidenum">
              <a:rPr lang="en-US" smtClean="0"/>
              <a:pPr/>
              <a:t>14</a:t>
            </a:fld>
            <a:endParaRPr lang="en-US"/>
          </a:p>
        </p:txBody>
      </p:sp>
      <p:grpSp>
        <p:nvGrpSpPr>
          <p:cNvPr id="22" name="Group 47"/>
          <p:cNvGrpSpPr>
            <a:grpSpLocks/>
          </p:cNvGrpSpPr>
          <p:nvPr/>
        </p:nvGrpSpPr>
        <p:grpSpPr bwMode="auto">
          <a:xfrm>
            <a:off x="0" y="0"/>
            <a:ext cx="12192000" cy="6858000"/>
            <a:chOff x="0" y="0"/>
            <a:chExt cx="5760" cy="4320"/>
          </a:xfrm>
        </p:grpSpPr>
        <p:sp>
          <p:nvSpPr>
            <p:cNvPr id="23"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4"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3"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8" name="Rectangle 27">
            <a:extLst>
              <a:ext uri="{FF2B5EF4-FFF2-40B4-BE49-F238E27FC236}">
                <a16:creationId xmlns:a16="http://schemas.microsoft.com/office/drawing/2014/main" id="{132EC841-A72B-419A-A991-AA74E3E3E0B4}"/>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14346"/>
                                        </p:tgtEl>
                                        <p:attrNameLst>
                                          <p:attrName>style.visibility</p:attrName>
                                        </p:attrNameLst>
                                      </p:cBhvr>
                                      <p:to>
                                        <p:strVal val="visible"/>
                                      </p:to>
                                    </p:set>
                                    <p:animEffect transition="in" filter="wheel(4)">
                                      <p:cBhvr>
                                        <p:cTn id="7" dur="1000"/>
                                        <p:tgtEl>
                                          <p:spTgt spid="143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8" name="Text Box 4"/>
          <p:cNvSpPr txBox="1">
            <a:spLocks noChangeArrowheads="1"/>
          </p:cNvSpPr>
          <p:nvPr/>
        </p:nvSpPr>
        <p:spPr bwMode="auto">
          <a:xfrm>
            <a:off x="2743200" y="2819400"/>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13" name="Text Box 17"/>
          <p:cNvSpPr txBox="1">
            <a:spLocks noChangeArrowheads="1"/>
          </p:cNvSpPr>
          <p:nvPr/>
        </p:nvSpPr>
        <p:spPr bwMode="auto">
          <a:xfrm>
            <a:off x="6019800" y="2743201"/>
            <a:ext cx="4114800" cy="954107"/>
          </a:xfrm>
          <a:prstGeom prst="rect">
            <a:avLst/>
          </a:prstGeom>
          <a:noFill/>
          <a:ln w="9525">
            <a:noFill/>
            <a:miter lim="800000"/>
            <a:headEnd/>
            <a:tailEnd/>
          </a:ln>
          <a:effectLst/>
        </p:spPr>
        <p:txBody>
          <a:bodyPr wrap="square">
            <a:spAutoFit/>
          </a:bodyPr>
          <a:lstStyle/>
          <a:p>
            <a:pPr eaLnBrk="0" hangingPunct="0">
              <a:buFontTx/>
              <a:buChar char="-"/>
            </a:pPr>
            <a:r>
              <a:rPr lang="en-US" sz="2800" b="1">
                <a:solidFill>
                  <a:srgbClr val="FF0000"/>
                </a:solidFill>
                <a:latin typeface="Times New Roman" pitchFamily="18" charset="0"/>
              </a:rPr>
              <a:t> Tranh luận</a:t>
            </a:r>
            <a:r>
              <a:rPr lang="en-US" sz="2800" b="1">
                <a:solidFill>
                  <a:srgbClr val="0000CC"/>
                </a:solidFill>
                <a:latin typeface="Times New Roman" pitchFamily="18" charset="0"/>
              </a:rPr>
              <a:t>; phân giải</a:t>
            </a:r>
          </a:p>
          <a:p>
            <a:pPr eaLnBrk="0" hangingPunct="0"/>
            <a:endParaRPr lang="en-US" sz="2800" b="1">
              <a:solidFill>
                <a:srgbClr val="0000CC"/>
              </a:solidFill>
              <a:latin typeface="Times New Roman" pitchFamily="18" charset="0"/>
            </a:endParaRPr>
          </a:p>
        </p:txBody>
      </p:sp>
      <p:sp>
        <p:nvSpPr>
          <p:cNvPr id="15" name="Text Box 47"/>
          <p:cNvSpPr txBox="1">
            <a:spLocks noChangeArrowheads="1"/>
          </p:cNvSpPr>
          <p:nvPr/>
        </p:nvSpPr>
        <p:spPr bwMode="auto">
          <a:xfrm>
            <a:off x="5867400" y="3276601"/>
            <a:ext cx="5105400" cy="584775"/>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a:t>
            </a:r>
            <a:r>
              <a:rPr lang="en-US" sz="3200" b="1">
                <a:solidFill>
                  <a:srgbClr val="FF0000"/>
                </a:solidFill>
                <a:latin typeface="+mj-lt"/>
                <a:cs typeface="Arial" charset="0"/>
              </a:rPr>
              <a:t> đoạn 1, 2 là gì?</a:t>
            </a:r>
            <a:endParaRPr lang="vi-VN" sz="3200" b="1">
              <a:solidFill>
                <a:srgbClr val="FF0000"/>
              </a:solidFill>
              <a:latin typeface="+mj-lt"/>
              <a:cs typeface="Arial" charset="0"/>
            </a:endParaRPr>
          </a:p>
        </p:txBody>
      </p:sp>
      <p:sp>
        <p:nvSpPr>
          <p:cNvPr id="16" name="Text Box 47"/>
          <p:cNvSpPr txBox="1">
            <a:spLocks noChangeArrowheads="1"/>
          </p:cNvSpPr>
          <p:nvPr/>
        </p:nvSpPr>
        <p:spPr bwMode="auto">
          <a:xfrm>
            <a:off x="5791200" y="3200400"/>
            <a:ext cx="5105400" cy="1077218"/>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1: Cuộc tranh luận của Hùng, Quý, Nam.</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15</a:t>
            </a:fld>
            <a:endParaRPr lang="en-US"/>
          </a:p>
        </p:txBody>
      </p:sp>
      <p:grpSp>
        <p:nvGrpSpPr>
          <p:cNvPr id="24" name="Group 47"/>
          <p:cNvGrpSpPr>
            <a:grpSpLocks/>
          </p:cNvGrpSpPr>
          <p:nvPr/>
        </p:nvGrpSpPr>
        <p:grpSpPr bwMode="auto">
          <a:xfrm>
            <a:off x="0" y="0"/>
            <a:ext cx="12192000" cy="6858000"/>
            <a:chOff x="0" y="0"/>
            <a:chExt cx="5760" cy="4320"/>
          </a:xfrm>
        </p:grpSpPr>
        <p:sp>
          <p:nvSpPr>
            <p:cNvPr id="25"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6"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9"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a:extLst>
              <a:ext uri="{FF2B5EF4-FFF2-40B4-BE49-F238E27FC236}">
                <a16:creationId xmlns:a16="http://schemas.microsoft.com/office/drawing/2014/main" id="{72BAD15E-2F6A-4535-A23A-FCF058A8A6F2}"/>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15">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16">
                                            <p:txEl>
                                              <p:pRg st="0" end="0"/>
                                            </p:txEl>
                                          </p:spTgt>
                                        </p:tgtEl>
                                        <p:attrNameLst>
                                          <p:attrName>style.visibility</p:attrName>
                                        </p:attrNameLst>
                                      </p:cBhvr>
                                      <p:to>
                                        <p:strVal val="visible"/>
                                      </p:to>
                                    </p:set>
                                    <p:anim calcmode="lin" valueType="num">
                                      <p:cBhvr additive="base">
                                        <p:cTn id="19"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16">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41" name="Text Box 9"/>
          <p:cNvSpPr txBox="1">
            <a:spLocks noChangeArrowheads="1"/>
          </p:cNvSpPr>
          <p:nvPr/>
        </p:nvSpPr>
        <p:spPr bwMode="auto">
          <a:xfrm>
            <a:off x="2057400" y="3200401"/>
            <a:ext cx="7924800" cy="1006475"/>
          </a:xfrm>
          <a:prstGeom prst="rect">
            <a:avLst/>
          </a:prstGeom>
          <a:solidFill>
            <a:srgbClr val="FFCCFF"/>
          </a:solidFill>
          <a:ln w="9525">
            <a:noFill/>
            <a:miter lim="800000"/>
            <a:headEnd/>
            <a:tailEnd/>
          </a:ln>
          <a:effectLst/>
        </p:spPr>
        <p:txBody>
          <a:bodyPr>
            <a:spAutoFit/>
          </a:bodyPr>
          <a:lstStyle/>
          <a:p>
            <a:pPr>
              <a:spcBef>
                <a:spcPct val="50000"/>
              </a:spcBef>
            </a:pPr>
            <a:r>
              <a:rPr lang="en-US" sz="3200" b="1">
                <a:solidFill>
                  <a:srgbClr val="660033"/>
                </a:solidFill>
                <a:latin typeface="Times New Roman" pitchFamily="18" charset="0"/>
              </a:rPr>
              <a:t>- </a:t>
            </a:r>
            <a:r>
              <a:rPr lang="en-US" sz="2800" b="1">
                <a:solidFill>
                  <a:srgbClr val="800000"/>
                </a:solidFill>
                <a:latin typeface="Times New Roman" pitchFamily="18" charset="0"/>
              </a:rPr>
              <a:t>Vì sao thầy giáo cho rằng người lao động mới là quý nhất?</a:t>
            </a:r>
            <a:endParaRPr lang="en-US" sz="3200" b="1">
              <a:solidFill>
                <a:srgbClr val="800000"/>
              </a:solidFill>
              <a:latin typeface="Times New Roman" pitchFamily="18" charset="0"/>
            </a:endParaRPr>
          </a:p>
        </p:txBody>
      </p:sp>
      <p:sp>
        <p:nvSpPr>
          <p:cNvPr id="44042" name="Text Box 10"/>
          <p:cNvSpPr txBox="1">
            <a:spLocks noChangeArrowheads="1"/>
          </p:cNvSpPr>
          <p:nvPr/>
        </p:nvSpPr>
        <p:spPr bwMode="auto">
          <a:xfrm>
            <a:off x="2057400" y="3200400"/>
            <a:ext cx="9296400" cy="1077218"/>
          </a:xfrm>
          <a:prstGeom prst="rect">
            <a:avLst/>
          </a:prstGeom>
          <a:solidFill>
            <a:srgbClr val="F8DCBE"/>
          </a:solidFill>
          <a:ln w="9525">
            <a:noFill/>
            <a:miter lim="800000"/>
            <a:headEnd/>
            <a:tailEnd/>
          </a:ln>
          <a:effectLst/>
        </p:spPr>
        <p:txBody>
          <a:bodyPr wrap="square">
            <a:spAutoFit/>
          </a:bodyPr>
          <a:lstStyle/>
          <a:p>
            <a:pPr>
              <a:spcBef>
                <a:spcPct val="50000"/>
              </a:spcBef>
            </a:pPr>
            <a:r>
              <a:rPr lang="en-US" sz="3200">
                <a:solidFill>
                  <a:srgbClr val="0000CC"/>
                </a:solidFill>
                <a:latin typeface="Times New Roman" pitchFamily="18" charset="0"/>
              </a:rPr>
              <a:t>- </a:t>
            </a:r>
            <a:r>
              <a:rPr lang="en-US" sz="3200" b="1">
                <a:solidFill>
                  <a:srgbClr val="0000CC"/>
                </a:solidFill>
                <a:latin typeface="Times New Roman" pitchFamily="18" charset="0"/>
              </a:rPr>
              <a:t>Vì không có người lao động thì không có lúa gạo, vàng bạc và thì giờ cũng trôi qua một cách vô vị.</a:t>
            </a:r>
          </a:p>
        </p:txBody>
      </p:sp>
      <p:sp>
        <p:nvSpPr>
          <p:cNvPr id="44050" name="Text Box 18"/>
          <p:cNvSpPr txBox="1">
            <a:spLocks noChangeArrowheads="1"/>
          </p:cNvSpPr>
          <p:nvPr/>
        </p:nvSpPr>
        <p:spPr bwMode="auto">
          <a:xfrm>
            <a:off x="1981200" y="1720850"/>
            <a:ext cx="4648200" cy="641350"/>
          </a:xfrm>
          <a:prstGeom prst="rect">
            <a:avLst/>
          </a:prstGeom>
          <a:noFill/>
          <a:ln w="9525">
            <a:noFill/>
            <a:miter lim="800000"/>
            <a:headEnd/>
            <a:tailEnd/>
          </a:ln>
          <a:effectLst/>
        </p:spPr>
        <p:txBody>
          <a:bodyPr>
            <a:spAutoFit/>
          </a:bodyPr>
          <a:lstStyle/>
          <a:p>
            <a:pPr>
              <a:spcBef>
                <a:spcPct val="50000"/>
              </a:spcBef>
            </a:pPr>
            <a:r>
              <a:rPr lang="en-US" sz="3600" b="1" u="sng">
                <a:solidFill>
                  <a:srgbClr val="FF0066"/>
                </a:solidFill>
                <a:effectLst>
                  <a:outerShdw blurRad="38100" dist="38100" dir="2700000" algn="tl">
                    <a:srgbClr val="C0C0C0"/>
                  </a:outerShdw>
                </a:effectLst>
                <a:latin typeface="Times New Roman" pitchFamily="18" charset="0"/>
              </a:rPr>
              <a:t>T</a:t>
            </a:r>
            <a:r>
              <a:rPr lang="en-US" sz="3200" b="1" u="sng">
                <a:solidFill>
                  <a:srgbClr val="FF0066"/>
                </a:solidFill>
                <a:effectLst>
                  <a:outerShdw blurRad="38100" dist="38100" dir="2700000" algn="tl">
                    <a:srgbClr val="C0C0C0"/>
                  </a:outerShdw>
                </a:effectLst>
                <a:latin typeface="Times New Roman" pitchFamily="18" charset="0"/>
              </a:rPr>
              <a:t>ÌM HIỂU BÀI</a:t>
            </a:r>
          </a:p>
        </p:txBody>
      </p:sp>
      <p:sp>
        <p:nvSpPr>
          <p:cNvPr id="44051" name="Text Box 19"/>
          <p:cNvSpPr txBox="1">
            <a:spLocks noChangeArrowheads="1"/>
          </p:cNvSpPr>
          <p:nvPr/>
        </p:nvSpPr>
        <p:spPr bwMode="auto">
          <a:xfrm>
            <a:off x="2057400" y="2376488"/>
            <a:ext cx="7010400" cy="823912"/>
          </a:xfrm>
          <a:prstGeom prst="rect">
            <a:avLst/>
          </a:prstGeom>
          <a:noFill/>
          <a:ln w="9525">
            <a:noFill/>
            <a:miter lim="800000"/>
            <a:headEnd/>
            <a:tailEnd/>
          </a:ln>
          <a:effectLst/>
        </p:spPr>
        <p:txBody>
          <a:bodyPr>
            <a:spAutoFit/>
          </a:bodyPr>
          <a:lstStyle/>
          <a:p>
            <a:pPr>
              <a:spcBef>
                <a:spcPct val="50000"/>
              </a:spcBef>
            </a:pPr>
            <a:r>
              <a:rPr lang="en-US" sz="3200" b="1">
                <a:solidFill>
                  <a:srgbClr val="D60093"/>
                </a:solidFill>
                <a:effectLst>
                  <a:outerShdw blurRad="38100" dist="38100" dir="2700000" algn="tl">
                    <a:srgbClr val="C0C0C0"/>
                  </a:outerShdw>
                </a:effectLst>
                <a:latin typeface="Times New Roman" pitchFamily="18" charset="0"/>
              </a:rPr>
              <a:t>*</a:t>
            </a:r>
            <a:r>
              <a:rPr lang="en-US" sz="4800" b="1">
                <a:solidFill>
                  <a:srgbClr val="D60093"/>
                </a:solidFill>
                <a:effectLst>
                  <a:outerShdw blurRad="38100" dist="38100" dir="2700000" algn="tl">
                    <a:srgbClr val="C0C0C0"/>
                  </a:outerShdw>
                </a:effectLst>
                <a:latin typeface="Times New Roman" pitchFamily="18" charset="0"/>
              </a:rPr>
              <a:t> </a:t>
            </a:r>
            <a:r>
              <a:rPr lang="en-US" sz="3600" b="1">
                <a:solidFill>
                  <a:srgbClr val="D60093"/>
                </a:solidFill>
                <a:effectLst>
                  <a:outerShdw blurRad="38100" dist="38100" dir="2700000" algn="tl">
                    <a:srgbClr val="C0C0C0"/>
                  </a:outerShdw>
                </a:effectLst>
                <a:latin typeface="Times New Roman" pitchFamily="18" charset="0"/>
              </a:rPr>
              <a:t>Đọc thầm đoạn 3: </a:t>
            </a:r>
          </a:p>
        </p:txBody>
      </p:sp>
      <p:grpSp>
        <p:nvGrpSpPr>
          <p:cNvPr id="12" name="Group 59"/>
          <p:cNvGrpSpPr>
            <a:grpSpLocks/>
          </p:cNvGrpSpPr>
          <p:nvPr/>
        </p:nvGrpSpPr>
        <p:grpSpPr bwMode="auto">
          <a:xfrm>
            <a:off x="1066800" y="28336881"/>
            <a:ext cx="1537692" cy="923919"/>
            <a:chOff x="4464" y="2823"/>
            <a:chExt cx="984" cy="340"/>
          </a:xfrm>
        </p:grpSpPr>
        <p:pic>
          <p:nvPicPr>
            <p:cNvPr id="16" name="Picture 19" descr="bang"/>
            <p:cNvPicPr>
              <a:picLocks noChangeAspect="1" noChangeArrowheads="1"/>
            </p:cNvPicPr>
            <p:nvPr/>
          </p:nvPicPr>
          <p:blipFill>
            <a:blip r:embed="rId2"/>
            <a:srcRect/>
            <a:stretch>
              <a:fillRect/>
            </a:stretch>
          </p:blipFill>
          <p:spPr bwMode="auto">
            <a:xfrm>
              <a:off x="4464" y="2823"/>
              <a:ext cx="960" cy="340"/>
            </a:xfrm>
            <a:prstGeom prst="rect">
              <a:avLst/>
            </a:prstGeom>
            <a:solidFill>
              <a:schemeClr val="bg1"/>
            </a:solidFill>
            <a:ln w="44450">
              <a:solidFill>
                <a:srgbClr val="FFFF00"/>
              </a:solidFill>
              <a:miter lim="800000"/>
              <a:headEnd/>
              <a:tailEnd/>
            </a:ln>
          </p:spPr>
        </p:pic>
        <p:sp>
          <p:nvSpPr>
            <p:cNvPr id="17" name="Text Box 21"/>
            <p:cNvSpPr txBox="1">
              <a:spLocks noChangeArrowheads="1"/>
            </p:cNvSpPr>
            <p:nvPr/>
          </p:nvSpPr>
          <p:spPr bwMode="auto">
            <a:xfrm>
              <a:off x="4464" y="2823"/>
              <a:ext cx="984" cy="334"/>
            </a:xfrm>
            <a:prstGeom prst="rect">
              <a:avLst/>
            </a:prstGeom>
            <a:noFill/>
            <a:ln>
              <a:noFill/>
            </a:ln>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spcBef>
                  <a:spcPts val="600"/>
                </a:spcBef>
                <a:defRPr/>
              </a:pPr>
              <a:r>
                <a:rPr lang="en-US" sz="2400" b="1" dirty="0" err="1">
                  <a:solidFill>
                    <a:schemeClr val="bg1"/>
                  </a:solidFill>
                  <a:effectLst>
                    <a:outerShdw blurRad="38100" dist="38100" dir="2700000" algn="tl">
                      <a:srgbClr val="000000"/>
                    </a:outerShdw>
                  </a:effectLst>
                  <a:latin typeface="Times New Roman" panose="02020603050405020304" pitchFamily="18" charset="0"/>
                </a:rPr>
                <a:t>Sĩ</a:t>
              </a:r>
              <a:r>
                <a:rPr lang="en-US" sz="2400" b="1" dirty="0">
                  <a:solidFill>
                    <a:schemeClr val="bg1"/>
                  </a:solidFill>
                  <a:effectLst>
                    <a:outerShdw blurRad="38100" dist="38100" dir="2700000" algn="tl">
                      <a:srgbClr val="000000"/>
                    </a:outerShdw>
                  </a:effectLst>
                  <a:latin typeface="Times New Roman" panose="02020603050405020304" pitchFamily="18" charset="0"/>
                </a:rPr>
                <a:t> </a:t>
              </a:r>
              <a:r>
                <a:rPr lang="en-US" sz="2400" b="1" dirty="0" err="1">
                  <a:solidFill>
                    <a:schemeClr val="bg1"/>
                  </a:solidFill>
                  <a:effectLst>
                    <a:outerShdw blurRad="38100" dist="38100" dir="2700000" algn="tl">
                      <a:srgbClr val="000000"/>
                    </a:outerShdw>
                  </a:effectLst>
                  <a:latin typeface="Times New Roman" panose="02020603050405020304" pitchFamily="18" charset="0"/>
                </a:rPr>
                <a:t>số</a:t>
              </a:r>
              <a:r>
                <a:rPr lang="en-US" sz="2400" b="1" dirty="0">
                  <a:solidFill>
                    <a:schemeClr val="bg1"/>
                  </a:solidFill>
                  <a:effectLst>
                    <a:outerShdw blurRad="38100" dist="38100" dir="2700000" algn="tl">
                      <a:srgbClr val="000000"/>
                    </a:outerShdw>
                  </a:effectLst>
                  <a:latin typeface="Times New Roman" panose="02020603050405020304" pitchFamily="18" charset="0"/>
                </a:rPr>
                <a:t>: 29</a:t>
              </a:r>
            </a:p>
            <a:p>
              <a:pPr algn="ctr">
                <a:spcBef>
                  <a:spcPts val="600"/>
                </a:spcBef>
                <a:defRPr/>
              </a:pPr>
              <a:r>
                <a:rPr lang="en-US" sz="2400" b="1" dirty="0" err="1">
                  <a:solidFill>
                    <a:schemeClr val="bg1"/>
                  </a:solidFill>
                  <a:effectLst>
                    <a:outerShdw blurRad="38100" dist="38100" dir="2700000" algn="tl">
                      <a:srgbClr val="000000"/>
                    </a:outerShdw>
                  </a:effectLst>
                  <a:latin typeface="Times New Roman" panose="02020603050405020304" pitchFamily="18" charset="0"/>
                </a:rPr>
                <a:t>Vắng</a:t>
              </a:r>
              <a:r>
                <a:rPr lang="en-US" sz="2400" b="1" dirty="0">
                  <a:solidFill>
                    <a:schemeClr val="bg1"/>
                  </a:solidFill>
                  <a:effectLst>
                    <a:outerShdw blurRad="38100" dist="38100" dir="2700000" algn="tl">
                      <a:srgbClr val="000000"/>
                    </a:outerShdw>
                  </a:effectLst>
                  <a:latin typeface="Times New Roman" panose="02020603050405020304" pitchFamily="18" charset="0"/>
                </a:rPr>
                <a:t>: 0</a:t>
              </a:r>
            </a:p>
          </p:txBody>
        </p:sp>
      </p:grpSp>
      <p:sp>
        <p:nvSpPr>
          <p:cNvPr id="4" name="Chỗ dành sẵn cho Số hiệu Bản chiếu 3"/>
          <p:cNvSpPr>
            <a:spLocks noGrp="1"/>
          </p:cNvSpPr>
          <p:nvPr>
            <p:ph type="sldNum" sz="quarter" idx="12"/>
          </p:nvPr>
        </p:nvSpPr>
        <p:spPr/>
        <p:txBody>
          <a:bodyPr/>
          <a:lstStyle/>
          <a:p>
            <a:fld id="{5E6CE542-F0CC-428C-8261-2A733D3CF2F7}" type="slidenum">
              <a:rPr lang="en-US" smtClean="0"/>
              <a:pPr/>
              <a:t>16</a:t>
            </a:fld>
            <a:endParaRPr lang="en-US"/>
          </a:p>
        </p:txBody>
      </p:sp>
      <p:grpSp>
        <p:nvGrpSpPr>
          <p:cNvPr id="18" name="Group 47"/>
          <p:cNvGrpSpPr>
            <a:grpSpLocks/>
          </p:cNvGrpSpPr>
          <p:nvPr/>
        </p:nvGrpSpPr>
        <p:grpSpPr bwMode="auto">
          <a:xfrm>
            <a:off x="0" y="0"/>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B223E6BF-3622-4365-B912-92A7A3D561A2}"/>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44051"/>
                                        </p:tgtEl>
                                        <p:attrNameLst>
                                          <p:attrName>style.visibility</p:attrName>
                                        </p:attrNameLst>
                                      </p:cBhvr>
                                      <p:to>
                                        <p:strVal val="visible"/>
                                      </p:to>
                                    </p:set>
                                    <p:anim calcmode="lin" valueType="num">
                                      <p:cBhvr>
                                        <p:cTn id="7" dur="500" fill="hold"/>
                                        <p:tgtEl>
                                          <p:spTgt spid="44051"/>
                                        </p:tgtEl>
                                        <p:attrNameLst>
                                          <p:attrName>ppt_w</p:attrName>
                                        </p:attrNameLst>
                                      </p:cBhvr>
                                      <p:tavLst>
                                        <p:tav tm="0">
                                          <p:val>
                                            <p:fltVal val="0"/>
                                          </p:val>
                                        </p:tav>
                                        <p:tav tm="100000">
                                          <p:val>
                                            <p:strVal val="#ppt_w"/>
                                          </p:val>
                                        </p:tav>
                                      </p:tavLst>
                                    </p:anim>
                                    <p:anim calcmode="lin" valueType="num">
                                      <p:cBhvr>
                                        <p:cTn id="8" dur="500" fill="hold"/>
                                        <p:tgtEl>
                                          <p:spTgt spid="44051"/>
                                        </p:tgtEl>
                                        <p:attrNameLst>
                                          <p:attrName>ppt_h</p:attrName>
                                        </p:attrNameLst>
                                      </p:cBhvr>
                                      <p:tavLst>
                                        <p:tav tm="0">
                                          <p:val>
                                            <p:fltVal val="0"/>
                                          </p:val>
                                        </p:tav>
                                        <p:tav tm="100000">
                                          <p:val>
                                            <p:strVal val="#ppt_h"/>
                                          </p:val>
                                        </p:tav>
                                      </p:tavLst>
                                    </p:anim>
                                    <p:animEffect transition="in" filter="fade">
                                      <p:cBhvr>
                                        <p:cTn id="9" dur="500"/>
                                        <p:tgtEl>
                                          <p:spTgt spid="44051"/>
                                        </p:tgtEl>
                                      </p:cBhvr>
                                    </p:animEffect>
                                  </p:childTnLst>
                                </p:cTn>
                              </p:par>
                            </p:childTnLst>
                          </p:cTn>
                        </p:par>
                      </p:childTnLst>
                    </p:cTn>
                  </p:par>
                  <p:par>
                    <p:cTn id="10" fill="hold">
                      <p:stCondLst>
                        <p:cond delay="indefinite"/>
                      </p:stCondLst>
                      <p:childTnLst>
                        <p:par>
                          <p:cTn id="11" fill="hold">
                            <p:stCondLst>
                              <p:cond delay="0"/>
                            </p:stCondLst>
                            <p:childTnLst>
                              <p:par>
                                <p:cTn id="12" presetID="8" presetClass="entr" presetSubtype="16" fill="hold" grpId="0" nodeType="clickEffect">
                                  <p:stCondLst>
                                    <p:cond delay="0"/>
                                  </p:stCondLst>
                                  <p:childTnLst>
                                    <p:set>
                                      <p:cBhvr>
                                        <p:cTn id="13" dur="1" fill="hold">
                                          <p:stCondLst>
                                            <p:cond delay="0"/>
                                          </p:stCondLst>
                                        </p:cTn>
                                        <p:tgtEl>
                                          <p:spTgt spid="44041"/>
                                        </p:tgtEl>
                                        <p:attrNameLst>
                                          <p:attrName>style.visibility</p:attrName>
                                        </p:attrNameLst>
                                      </p:cBhvr>
                                      <p:to>
                                        <p:strVal val="visible"/>
                                      </p:to>
                                    </p:set>
                                    <p:animEffect transition="in" filter="diamond(in)">
                                      <p:cBhvr>
                                        <p:cTn id="14" dur="2000"/>
                                        <p:tgtEl>
                                          <p:spTgt spid="44041"/>
                                        </p:tgtEl>
                                      </p:cBhvr>
                                    </p:animEffect>
                                  </p:childTnLst>
                                </p:cTn>
                              </p:par>
                            </p:childTnLst>
                          </p:cTn>
                        </p:par>
                      </p:childTnLst>
                    </p:cTn>
                  </p:par>
                  <p:par>
                    <p:cTn id="15" fill="hold">
                      <p:stCondLst>
                        <p:cond delay="indefinite"/>
                      </p:stCondLst>
                      <p:childTnLst>
                        <p:par>
                          <p:cTn id="16" fill="hold">
                            <p:stCondLst>
                              <p:cond delay="0"/>
                            </p:stCondLst>
                            <p:childTnLst>
                              <p:par>
                                <p:cTn id="17" presetID="5" presetClass="exit" presetSubtype="10" fill="hold" grpId="1" nodeType="clickEffect">
                                  <p:stCondLst>
                                    <p:cond delay="0"/>
                                  </p:stCondLst>
                                  <p:childTnLst>
                                    <p:animEffect transition="out" filter="checkerboard(across)">
                                      <p:cBhvr>
                                        <p:cTn id="18" dur="500"/>
                                        <p:tgtEl>
                                          <p:spTgt spid="44041"/>
                                        </p:tgtEl>
                                      </p:cBhvr>
                                    </p:animEffect>
                                    <p:set>
                                      <p:cBhvr>
                                        <p:cTn id="19" dur="1" fill="hold">
                                          <p:stCondLst>
                                            <p:cond delay="499"/>
                                          </p:stCondLst>
                                        </p:cTn>
                                        <p:tgtEl>
                                          <p:spTgt spid="44041"/>
                                        </p:tgtEl>
                                        <p:attrNameLst>
                                          <p:attrName>style.visibility</p:attrName>
                                        </p:attrNameLst>
                                      </p:cBhvr>
                                      <p:to>
                                        <p:strVal val="hidden"/>
                                      </p:to>
                                    </p:set>
                                  </p:childTnLst>
                                </p:cTn>
                              </p:par>
                              <p:par>
                                <p:cTn id="20" presetID="5" presetClass="exit" presetSubtype="10" fill="hold" grpId="1" nodeType="withEffect">
                                  <p:stCondLst>
                                    <p:cond delay="0"/>
                                  </p:stCondLst>
                                  <p:childTnLst>
                                    <p:animEffect transition="out" filter="checkerboard(across)">
                                      <p:cBhvr>
                                        <p:cTn id="21" dur="500"/>
                                        <p:tgtEl>
                                          <p:spTgt spid="44051"/>
                                        </p:tgtEl>
                                      </p:cBhvr>
                                    </p:animEffect>
                                    <p:set>
                                      <p:cBhvr>
                                        <p:cTn id="22" dur="1" fill="hold">
                                          <p:stCondLst>
                                            <p:cond delay="499"/>
                                          </p:stCondLst>
                                        </p:cTn>
                                        <p:tgtEl>
                                          <p:spTgt spid="44051"/>
                                        </p:tgtEl>
                                        <p:attrNameLst>
                                          <p:attrName>style.visibility</p:attrName>
                                        </p:attrNameLst>
                                      </p:cBhvr>
                                      <p:to>
                                        <p:strVal val="hidden"/>
                                      </p:to>
                                    </p:set>
                                  </p:childTnLst>
                                </p:cTn>
                              </p:par>
                              <p:par>
                                <p:cTn id="23" presetID="2" presetClass="entr" presetSubtype="4" fill="hold" grpId="0" nodeType="withEffect">
                                  <p:stCondLst>
                                    <p:cond delay="0"/>
                                  </p:stCondLst>
                                  <p:childTnLst>
                                    <p:set>
                                      <p:cBhvr>
                                        <p:cTn id="24" dur="1" fill="hold">
                                          <p:stCondLst>
                                            <p:cond delay="0"/>
                                          </p:stCondLst>
                                        </p:cTn>
                                        <p:tgtEl>
                                          <p:spTgt spid="44042"/>
                                        </p:tgtEl>
                                        <p:attrNameLst>
                                          <p:attrName>style.visibility</p:attrName>
                                        </p:attrNameLst>
                                      </p:cBhvr>
                                      <p:to>
                                        <p:strVal val="visible"/>
                                      </p:to>
                                    </p:set>
                                    <p:anim calcmode="lin" valueType="num">
                                      <p:cBhvr additive="base">
                                        <p:cTn id="25" dur="500" fill="hold"/>
                                        <p:tgtEl>
                                          <p:spTgt spid="44042"/>
                                        </p:tgtEl>
                                        <p:attrNameLst>
                                          <p:attrName>ppt_x</p:attrName>
                                        </p:attrNameLst>
                                      </p:cBhvr>
                                      <p:tavLst>
                                        <p:tav tm="0">
                                          <p:val>
                                            <p:strVal val="#ppt_x"/>
                                          </p:val>
                                        </p:tav>
                                        <p:tav tm="100000">
                                          <p:val>
                                            <p:strVal val="#ppt_x"/>
                                          </p:val>
                                        </p:tav>
                                      </p:tavLst>
                                    </p:anim>
                                    <p:anim calcmode="lin" valueType="num">
                                      <p:cBhvr additive="base">
                                        <p:cTn id="26" dur="500" fill="hold"/>
                                        <p:tgtEl>
                                          <p:spTgt spid="4404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41" grpId="0" animBg="1"/>
      <p:bldP spid="44041" grpId="1" animBg="1"/>
      <p:bldP spid="44042" grpId="0" animBg="1"/>
      <p:bldP spid="44051" grpId="0"/>
      <p:bldP spid="44051" grpId="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8" name="Text Box 4"/>
          <p:cNvSpPr txBox="1">
            <a:spLocks noChangeArrowheads="1"/>
          </p:cNvSpPr>
          <p:nvPr/>
        </p:nvSpPr>
        <p:spPr bwMode="auto">
          <a:xfrm>
            <a:off x="2743200" y="2599988"/>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13" name="Text Box 17"/>
          <p:cNvSpPr txBox="1">
            <a:spLocks noChangeArrowheads="1"/>
          </p:cNvSpPr>
          <p:nvPr/>
        </p:nvSpPr>
        <p:spPr bwMode="auto">
          <a:xfrm>
            <a:off x="6019800" y="2743201"/>
            <a:ext cx="4114800" cy="954107"/>
          </a:xfrm>
          <a:prstGeom prst="rect">
            <a:avLst/>
          </a:prstGeom>
          <a:noFill/>
          <a:ln w="9525">
            <a:noFill/>
            <a:miter lim="800000"/>
            <a:headEnd/>
            <a:tailEnd/>
          </a:ln>
          <a:effectLst/>
        </p:spPr>
        <p:txBody>
          <a:bodyPr wrap="square">
            <a:spAutoFit/>
          </a:bodyPr>
          <a:lstStyle/>
          <a:p>
            <a:pPr eaLnBrk="0" hangingPunct="0">
              <a:buFontTx/>
              <a:buChar char="-"/>
            </a:pPr>
            <a:r>
              <a:rPr lang="en-US" sz="2800" b="1">
                <a:solidFill>
                  <a:srgbClr val="FF0000"/>
                </a:solidFill>
                <a:latin typeface="Times New Roman" pitchFamily="18" charset="0"/>
              </a:rPr>
              <a:t> Tranh luận</a:t>
            </a:r>
            <a:r>
              <a:rPr lang="en-US" sz="2800" b="1">
                <a:solidFill>
                  <a:srgbClr val="0000CC"/>
                </a:solidFill>
                <a:latin typeface="Times New Roman" pitchFamily="18" charset="0"/>
              </a:rPr>
              <a:t>; phân giải</a:t>
            </a:r>
          </a:p>
          <a:p>
            <a:pPr eaLnBrk="0" hangingPunct="0"/>
            <a:endParaRPr lang="en-US" sz="2800" b="1">
              <a:solidFill>
                <a:srgbClr val="0000CC"/>
              </a:solidFill>
              <a:latin typeface="Times New Roman" pitchFamily="18" charset="0"/>
            </a:endParaRPr>
          </a:p>
        </p:txBody>
      </p:sp>
      <p:sp>
        <p:nvSpPr>
          <p:cNvPr id="15" name="Text Box 47"/>
          <p:cNvSpPr txBox="1">
            <a:spLocks noChangeArrowheads="1"/>
          </p:cNvSpPr>
          <p:nvPr/>
        </p:nvSpPr>
        <p:spPr bwMode="auto">
          <a:xfrm>
            <a:off x="5791200" y="4419601"/>
            <a:ext cx="5105400" cy="584775"/>
          </a:xfrm>
          <a:prstGeom prst="rect">
            <a:avLst/>
          </a:prstGeom>
          <a:noFill/>
          <a:ln w="9525">
            <a:noFill/>
            <a:miter lim="800000"/>
            <a:headEnd/>
            <a:tailEnd/>
          </a:ln>
          <a:effectLst/>
        </p:spPr>
        <p:txBody>
          <a:bodyPr wrap="square">
            <a:spAutoFit/>
          </a:bodyPr>
          <a:lstStyle/>
          <a:p>
            <a:pPr>
              <a:spcBef>
                <a:spcPct val="50000"/>
              </a:spcBef>
            </a:pPr>
            <a:r>
              <a:rPr lang="vi-VN" sz="3200" b="1" dirty="0">
                <a:solidFill>
                  <a:srgbClr val="FF0000"/>
                </a:solidFill>
                <a:latin typeface="+mj-lt"/>
                <a:cs typeface="Arial" charset="0"/>
              </a:rPr>
              <a:t>*Ý</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đoạn</a:t>
            </a:r>
            <a:r>
              <a:rPr lang="en-US" sz="3200" b="1" dirty="0">
                <a:solidFill>
                  <a:srgbClr val="FF0000"/>
                </a:solidFill>
                <a:latin typeface="Times New Roman" panose="02020603050405020304" pitchFamily="18" charset="0"/>
                <a:cs typeface="Times New Roman" panose="02020603050405020304" pitchFamily="18" charset="0"/>
              </a:rPr>
              <a:t> 3 </a:t>
            </a:r>
            <a:r>
              <a:rPr lang="en-US" sz="3200" b="1" dirty="0" err="1">
                <a:solidFill>
                  <a:srgbClr val="FF0000"/>
                </a:solidFill>
                <a:latin typeface="Times New Roman" panose="02020603050405020304" pitchFamily="18" charset="0"/>
                <a:cs typeface="Times New Roman" panose="02020603050405020304" pitchFamily="18" charset="0"/>
              </a:rPr>
              <a:t>là</a:t>
            </a:r>
            <a:r>
              <a:rPr lang="en-US" sz="3200" b="1" dirty="0">
                <a:solidFill>
                  <a:srgbClr val="FF0000"/>
                </a:solidFill>
                <a:latin typeface="Times New Roman" panose="02020603050405020304" pitchFamily="18" charset="0"/>
                <a:cs typeface="Times New Roman" panose="02020603050405020304" pitchFamily="18" charset="0"/>
              </a:rPr>
              <a:t> </a:t>
            </a:r>
            <a:r>
              <a:rPr lang="en-US" sz="3200" b="1" dirty="0" err="1">
                <a:solidFill>
                  <a:srgbClr val="FF0000"/>
                </a:solidFill>
                <a:latin typeface="Times New Roman" panose="02020603050405020304" pitchFamily="18" charset="0"/>
                <a:cs typeface="Times New Roman" panose="02020603050405020304" pitchFamily="18" charset="0"/>
              </a:rPr>
              <a:t>gì</a:t>
            </a:r>
            <a:r>
              <a:rPr lang="en-US" sz="3200" b="1" dirty="0">
                <a:solidFill>
                  <a:srgbClr val="FF0000"/>
                </a:solidFill>
                <a:latin typeface="Times New Roman" panose="02020603050405020304" pitchFamily="18" charset="0"/>
                <a:cs typeface="Times New Roman" panose="02020603050405020304" pitchFamily="18" charset="0"/>
              </a:rPr>
              <a:t>?</a:t>
            </a:r>
            <a:endParaRPr lang="vi-VN" sz="3200" b="1" dirty="0">
              <a:solidFill>
                <a:srgbClr val="FF0000"/>
              </a:solidFill>
              <a:latin typeface="+mj-lt"/>
              <a:cs typeface="Arial" charset="0"/>
            </a:endParaRPr>
          </a:p>
        </p:txBody>
      </p:sp>
      <p:sp>
        <p:nvSpPr>
          <p:cNvPr id="11" name="Text Box 28"/>
          <p:cNvSpPr txBox="1">
            <a:spLocks noChangeArrowheads="1"/>
          </p:cNvSpPr>
          <p:nvPr/>
        </p:nvSpPr>
        <p:spPr bwMode="auto">
          <a:xfrm>
            <a:off x="5771507" y="4425703"/>
            <a:ext cx="4419600" cy="1569660"/>
          </a:xfrm>
          <a:prstGeom prst="rect">
            <a:avLst/>
          </a:prstGeom>
          <a:noFill/>
          <a:ln w="9525">
            <a:noFill/>
            <a:miter lim="800000"/>
            <a:headEnd/>
            <a:tailEnd/>
          </a:ln>
          <a:effectLst/>
        </p:spPr>
        <p:txBody>
          <a:bodyPr wrap="square">
            <a:spAutoFit/>
          </a:bodyPr>
          <a:lstStyle/>
          <a:p>
            <a:pPr>
              <a:spcBef>
                <a:spcPct val="50000"/>
              </a:spcBef>
            </a:pPr>
            <a:r>
              <a:rPr lang="vi-VN" sz="3200" b="1" dirty="0">
                <a:solidFill>
                  <a:srgbClr val="FF0000"/>
                </a:solidFill>
                <a:latin typeface="+mj-lt"/>
                <a:cs typeface="Arial" charset="0"/>
              </a:rPr>
              <a:t>*Ý 2: Thầy giáo khẳng định người lao động là quý nhất.</a:t>
            </a:r>
          </a:p>
        </p:txBody>
      </p:sp>
      <p:sp>
        <p:nvSpPr>
          <p:cNvPr id="12" name="Text Box 47"/>
          <p:cNvSpPr txBox="1">
            <a:spLocks noChangeArrowheads="1"/>
          </p:cNvSpPr>
          <p:nvPr/>
        </p:nvSpPr>
        <p:spPr bwMode="auto">
          <a:xfrm>
            <a:off x="5791200" y="3200400"/>
            <a:ext cx="5105400" cy="1077218"/>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1: Cuộc tranh luận của Hùng, Quý, Nam.</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17</a:t>
            </a:fld>
            <a:endParaRPr lang="en-US"/>
          </a:p>
        </p:txBody>
      </p:sp>
      <p:grpSp>
        <p:nvGrpSpPr>
          <p:cNvPr id="23" name="Group 47"/>
          <p:cNvGrpSpPr>
            <a:grpSpLocks/>
          </p:cNvGrpSpPr>
          <p:nvPr/>
        </p:nvGrpSpPr>
        <p:grpSpPr bwMode="auto">
          <a:xfrm>
            <a:off x="0" y="0"/>
            <a:ext cx="12192000" cy="6858000"/>
            <a:chOff x="0" y="0"/>
            <a:chExt cx="5760" cy="4320"/>
          </a:xfrm>
        </p:grpSpPr>
        <p:sp>
          <p:nvSpPr>
            <p:cNvPr id="2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2DFFA7DB-FE05-48E6-8C28-3EA9C6299671}"/>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5">
                                            <p:txEl>
                                              <p:pRg st="0" end="0"/>
                                            </p:txEl>
                                          </p:spTgt>
                                        </p:tgtEl>
                                        <p:attrNameLst>
                                          <p:attrName>style.visibility</p:attrName>
                                        </p:attrNameLst>
                                      </p:cBhvr>
                                      <p:to>
                                        <p:strVal val="visible"/>
                                      </p:to>
                                    </p:set>
                                    <p:anim calcmode="lin" valueType="num">
                                      <p:cBhvr additive="base">
                                        <p:cTn id="7"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15">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xit" presetSubtype="4" fill="hold" grpId="0" nodeType="clickEffect">
                                  <p:stCondLst>
                                    <p:cond delay="0"/>
                                  </p:stCondLst>
                                  <p:childTnLst>
                                    <p:anim calcmode="lin" valueType="num">
                                      <p:cBhvr additive="base">
                                        <p:cTn id="12" dur="500"/>
                                        <p:tgtEl>
                                          <p:spTgt spid="15">
                                            <p:txEl>
                                              <p:pRg st="0" end="0"/>
                                            </p:txEl>
                                          </p:spTgt>
                                        </p:tgtEl>
                                        <p:attrNameLst>
                                          <p:attrName>ppt_x</p:attrName>
                                        </p:attrNameLst>
                                      </p:cBhvr>
                                      <p:tavLst>
                                        <p:tav tm="0">
                                          <p:val>
                                            <p:strVal val="ppt_x"/>
                                          </p:val>
                                        </p:tav>
                                        <p:tav tm="100000">
                                          <p:val>
                                            <p:strVal val="ppt_x"/>
                                          </p:val>
                                        </p:tav>
                                      </p:tavLst>
                                    </p:anim>
                                    <p:anim calcmode="lin" valueType="num">
                                      <p:cBhvr additive="base">
                                        <p:cTn id="13" dur="500"/>
                                        <p:tgtEl>
                                          <p:spTgt spid="15">
                                            <p:txEl>
                                              <p:pRg st="0" end="0"/>
                                            </p:txEl>
                                          </p:spTgt>
                                        </p:tgtEl>
                                        <p:attrNameLst>
                                          <p:attrName>ppt_y</p:attrName>
                                        </p:attrNameLst>
                                      </p:cBhvr>
                                      <p:tavLst>
                                        <p:tav tm="0">
                                          <p:val>
                                            <p:strVal val="ppt_y"/>
                                          </p:val>
                                        </p:tav>
                                        <p:tav tm="100000">
                                          <p:val>
                                            <p:strVal val="1+ppt_h/2"/>
                                          </p:val>
                                        </p:tav>
                                      </p:tavLst>
                                    </p:anim>
                                    <p:set>
                                      <p:cBhvr>
                                        <p:cTn id="14" dur="1" fill="hold">
                                          <p:stCondLst>
                                            <p:cond delay="499"/>
                                          </p:stCondLst>
                                        </p:cTn>
                                        <p:tgtEl>
                                          <p:spTgt spid="15">
                                            <p:txEl>
                                              <p:pRg st="0" end="0"/>
                                            </p:txEl>
                                          </p:spTgt>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allAtOnce"/>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9815" name="Picture 7"/>
          <p:cNvPicPr>
            <a:picLocks noChangeAspect="1" noChangeArrowheads="1"/>
          </p:cNvPicPr>
          <p:nvPr/>
        </p:nvPicPr>
        <p:blipFill>
          <a:blip r:embed="rId2" cstate="print"/>
          <a:srcRect/>
          <a:stretch>
            <a:fillRect/>
          </a:stretch>
        </p:blipFill>
        <p:spPr bwMode="auto">
          <a:xfrm>
            <a:off x="1524000" y="0"/>
            <a:ext cx="9144000" cy="6858000"/>
          </a:xfrm>
          <a:prstGeom prst="rect">
            <a:avLst/>
          </a:prstGeom>
          <a:noFill/>
        </p:spPr>
      </p:pic>
      <p:sp>
        <p:nvSpPr>
          <p:cNvPr id="4" name="Chỗ dành sẵn cho Số hiệu Bản chiếu 3"/>
          <p:cNvSpPr>
            <a:spLocks noGrp="1"/>
          </p:cNvSpPr>
          <p:nvPr>
            <p:ph type="sldNum" sz="quarter" idx="12"/>
          </p:nvPr>
        </p:nvSpPr>
        <p:spPr/>
        <p:txBody>
          <a:bodyPr/>
          <a:lstStyle/>
          <a:p>
            <a:fld id="{5E6CE542-F0CC-428C-8261-2A733D3CF2F7}" type="slidenum">
              <a:rPr lang="en-US" smtClean="0"/>
              <a:pPr/>
              <a:t>18</a:t>
            </a:fld>
            <a:endParaRPr lang="en-US"/>
          </a:p>
        </p:txBody>
      </p:sp>
      <p:grpSp>
        <p:nvGrpSpPr>
          <p:cNvPr id="6" name="Group 47"/>
          <p:cNvGrpSpPr>
            <a:grpSpLocks/>
          </p:cNvGrpSpPr>
          <p:nvPr/>
        </p:nvGrpSpPr>
        <p:grpSpPr bwMode="auto">
          <a:xfrm>
            <a:off x="0" y="0"/>
            <a:ext cx="12192000" cy="6858000"/>
            <a:chOff x="0" y="0"/>
            <a:chExt cx="5760" cy="4320"/>
          </a:xfrm>
        </p:grpSpPr>
        <p:sp>
          <p:nvSpPr>
            <p:cNvPr id="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8"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119815"/>
                                        </p:tgtEl>
                                        <p:attrNameLst>
                                          <p:attrName>style.visibility</p:attrName>
                                        </p:attrNameLst>
                                      </p:cBhvr>
                                      <p:to>
                                        <p:strVal val="visible"/>
                                      </p:to>
                                    </p:set>
                                    <p:anim calcmode="lin" valueType="num">
                                      <p:cBhvr>
                                        <p:cTn id="7" dur="500" fill="hold"/>
                                        <p:tgtEl>
                                          <p:spTgt spid="119815"/>
                                        </p:tgtEl>
                                        <p:attrNameLst>
                                          <p:attrName>ppt_w</p:attrName>
                                        </p:attrNameLst>
                                      </p:cBhvr>
                                      <p:tavLst>
                                        <p:tav tm="0">
                                          <p:val>
                                            <p:fltVal val="0"/>
                                          </p:val>
                                        </p:tav>
                                        <p:tav tm="100000">
                                          <p:val>
                                            <p:strVal val="#ppt_w"/>
                                          </p:val>
                                        </p:tav>
                                      </p:tavLst>
                                    </p:anim>
                                    <p:anim calcmode="lin" valueType="num">
                                      <p:cBhvr>
                                        <p:cTn id="8" dur="500" fill="hold"/>
                                        <p:tgtEl>
                                          <p:spTgt spid="119815"/>
                                        </p:tgtEl>
                                        <p:attrNameLst>
                                          <p:attrName>ppt_h</p:attrName>
                                        </p:attrNameLst>
                                      </p:cBhvr>
                                      <p:tavLst>
                                        <p:tav tm="0">
                                          <p:val>
                                            <p:fltVal val="0"/>
                                          </p:val>
                                        </p:tav>
                                        <p:tav tm="100000">
                                          <p:val>
                                            <p:strVal val="#ppt_h"/>
                                          </p:val>
                                        </p:tav>
                                      </p:tavLst>
                                    </p:anim>
                                    <p:anim calcmode="lin" valueType="num">
                                      <p:cBhvr>
                                        <p:cTn id="9" dur="500" fill="hold"/>
                                        <p:tgtEl>
                                          <p:spTgt spid="119815"/>
                                        </p:tgtEl>
                                        <p:attrNameLst>
                                          <p:attrName>style.rotation</p:attrName>
                                        </p:attrNameLst>
                                      </p:cBhvr>
                                      <p:tavLst>
                                        <p:tav tm="0">
                                          <p:val>
                                            <p:fltVal val="360"/>
                                          </p:val>
                                        </p:tav>
                                        <p:tav tm="100000">
                                          <p:val>
                                            <p:fltVal val="0"/>
                                          </p:val>
                                        </p:tav>
                                      </p:tavLst>
                                    </p:anim>
                                    <p:animEffect transition="in" filter="fade">
                                      <p:cBhvr>
                                        <p:cTn id="10" dur="500"/>
                                        <p:tgtEl>
                                          <p:spTgt spid="1198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8" name="Text Box 4"/>
          <p:cNvSpPr txBox="1">
            <a:spLocks noChangeArrowheads="1"/>
          </p:cNvSpPr>
          <p:nvPr/>
        </p:nvSpPr>
        <p:spPr bwMode="auto">
          <a:xfrm>
            <a:off x="2743200" y="2819400"/>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13" name="Text Box 17"/>
          <p:cNvSpPr txBox="1">
            <a:spLocks noChangeArrowheads="1"/>
          </p:cNvSpPr>
          <p:nvPr/>
        </p:nvSpPr>
        <p:spPr bwMode="auto">
          <a:xfrm>
            <a:off x="6019800" y="2743201"/>
            <a:ext cx="4114800" cy="954107"/>
          </a:xfrm>
          <a:prstGeom prst="rect">
            <a:avLst/>
          </a:prstGeom>
          <a:noFill/>
          <a:ln w="9525">
            <a:noFill/>
            <a:miter lim="800000"/>
            <a:headEnd/>
            <a:tailEnd/>
          </a:ln>
          <a:effectLst/>
        </p:spPr>
        <p:txBody>
          <a:bodyPr wrap="square">
            <a:spAutoFit/>
          </a:bodyPr>
          <a:lstStyle/>
          <a:p>
            <a:pPr eaLnBrk="0" hangingPunct="0">
              <a:buFontTx/>
              <a:buChar char="-"/>
            </a:pPr>
            <a:r>
              <a:rPr lang="en-US" sz="2800" b="1">
                <a:solidFill>
                  <a:srgbClr val="FF0000"/>
                </a:solidFill>
                <a:latin typeface="Times New Roman" pitchFamily="18" charset="0"/>
              </a:rPr>
              <a:t> Tranh luận</a:t>
            </a:r>
            <a:r>
              <a:rPr lang="en-US" sz="2800" b="1">
                <a:solidFill>
                  <a:srgbClr val="0000CC"/>
                </a:solidFill>
                <a:latin typeface="Times New Roman" pitchFamily="18" charset="0"/>
              </a:rPr>
              <a:t>; phân giải</a:t>
            </a:r>
          </a:p>
          <a:p>
            <a:pPr eaLnBrk="0" hangingPunct="0"/>
            <a:endParaRPr lang="en-US" sz="2800" b="1">
              <a:solidFill>
                <a:srgbClr val="0000CC"/>
              </a:solidFill>
              <a:latin typeface="Times New Roman" pitchFamily="18" charset="0"/>
            </a:endParaRPr>
          </a:p>
        </p:txBody>
      </p:sp>
      <p:sp>
        <p:nvSpPr>
          <p:cNvPr id="11" name="Text Box 28"/>
          <p:cNvSpPr txBox="1">
            <a:spLocks noChangeArrowheads="1"/>
          </p:cNvSpPr>
          <p:nvPr/>
        </p:nvSpPr>
        <p:spPr bwMode="auto">
          <a:xfrm>
            <a:off x="5867400" y="4191000"/>
            <a:ext cx="4419600" cy="1569660"/>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2: Thầy giáo khẳng định người lao động là quý nhất.</a:t>
            </a:r>
          </a:p>
        </p:txBody>
      </p:sp>
      <p:sp>
        <p:nvSpPr>
          <p:cNvPr id="12" name="Text Box 47"/>
          <p:cNvSpPr txBox="1">
            <a:spLocks noChangeArrowheads="1"/>
          </p:cNvSpPr>
          <p:nvPr/>
        </p:nvSpPr>
        <p:spPr bwMode="auto">
          <a:xfrm>
            <a:off x="5791200" y="3200400"/>
            <a:ext cx="5105400" cy="1077218"/>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1: Cuộc tranh luận của Hùng, Quý, Nam.</a:t>
            </a:r>
          </a:p>
        </p:txBody>
      </p:sp>
      <p:sp>
        <p:nvSpPr>
          <p:cNvPr id="14" name="Text Box 12"/>
          <p:cNvSpPr txBox="1">
            <a:spLocks noChangeArrowheads="1"/>
          </p:cNvSpPr>
          <p:nvPr/>
        </p:nvSpPr>
        <p:spPr bwMode="auto">
          <a:xfrm>
            <a:off x="2209800" y="5715000"/>
            <a:ext cx="7391400" cy="762000"/>
          </a:xfrm>
          <a:prstGeom prst="rect">
            <a:avLst/>
          </a:prstGeom>
          <a:solidFill>
            <a:srgbClr val="F8DCBE"/>
          </a:solidFill>
          <a:ln w="9525">
            <a:noFill/>
            <a:miter lim="800000"/>
            <a:headEnd/>
            <a:tailEnd/>
          </a:ln>
          <a:effectLst/>
        </p:spPr>
        <p:txBody>
          <a:bodyPr>
            <a:spAutoFit/>
          </a:bodyPr>
          <a:lstStyle/>
          <a:p>
            <a:pPr algn="just">
              <a:spcBef>
                <a:spcPct val="50000"/>
              </a:spcBef>
            </a:pPr>
            <a:r>
              <a:rPr lang="en-US" sz="3600" b="1" i="1" dirty="0">
                <a:solidFill>
                  <a:srgbClr val="FF0000"/>
                </a:solidFill>
              </a:rPr>
              <a:t>    </a:t>
            </a:r>
            <a:r>
              <a:rPr lang="en-US" sz="4400" b="1" i="1" dirty="0" err="1">
                <a:solidFill>
                  <a:srgbClr val="FF0000"/>
                </a:solidFill>
                <a:latin typeface="Times New Roman" pitchFamily="18" charset="0"/>
              </a:rPr>
              <a:t>Nêu</a:t>
            </a:r>
            <a:r>
              <a:rPr lang="en-US" sz="4400" b="1" i="1" dirty="0">
                <a:solidFill>
                  <a:srgbClr val="FF0000"/>
                </a:solidFill>
                <a:latin typeface="Times New Roman" pitchFamily="18" charset="0"/>
              </a:rPr>
              <a:t> </a:t>
            </a:r>
            <a:r>
              <a:rPr lang="en-US" sz="4400" b="1" i="1" dirty="0" err="1">
                <a:solidFill>
                  <a:srgbClr val="FF0000"/>
                </a:solidFill>
                <a:latin typeface="Times New Roman" pitchFamily="18" charset="0"/>
              </a:rPr>
              <a:t>nội</a:t>
            </a:r>
            <a:r>
              <a:rPr lang="en-US" sz="4400" b="1" i="1" dirty="0">
                <a:solidFill>
                  <a:srgbClr val="FF0000"/>
                </a:solidFill>
                <a:latin typeface="Times New Roman" pitchFamily="18" charset="0"/>
              </a:rPr>
              <a:t> dung </a:t>
            </a:r>
            <a:r>
              <a:rPr lang="en-US" sz="4400" b="1" i="1" dirty="0" err="1">
                <a:solidFill>
                  <a:srgbClr val="FF0000"/>
                </a:solidFill>
                <a:latin typeface="Times New Roman" pitchFamily="18" charset="0"/>
              </a:rPr>
              <a:t>của</a:t>
            </a:r>
            <a:r>
              <a:rPr lang="en-US" sz="4400" b="1" i="1" dirty="0">
                <a:solidFill>
                  <a:srgbClr val="FF0000"/>
                </a:solidFill>
                <a:latin typeface="Times New Roman" pitchFamily="18" charset="0"/>
              </a:rPr>
              <a:t> </a:t>
            </a:r>
            <a:r>
              <a:rPr lang="en-US" sz="4400" b="1" i="1" dirty="0" err="1">
                <a:solidFill>
                  <a:srgbClr val="FF0000"/>
                </a:solidFill>
                <a:latin typeface="Times New Roman" pitchFamily="18" charset="0"/>
              </a:rPr>
              <a:t>bài</a:t>
            </a:r>
            <a:r>
              <a:rPr lang="en-US" sz="4400" b="1" i="1" dirty="0">
                <a:solidFill>
                  <a:srgbClr val="FF0000"/>
                </a:solidFill>
                <a:latin typeface="Times New Roman" pitchFamily="18" charset="0"/>
              </a:rPr>
              <a:t>?</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19</a:t>
            </a:fld>
            <a:endParaRPr lang="en-US"/>
          </a:p>
        </p:txBody>
      </p:sp>
      <p:grpSp>
        <p:nvGrpSpPr>
          <p:cNvPr id="23" name="Group 47"/>
          <p:cNvGrpSpPr>
            <a:grpSpLocks/>
          </p:cNvGrpSpPr>
          <p:nvPr/>
        </p:nvGrpSpPr>
        <p:grpSpPr bwMode="auto">
          <a:xfrm>
            <a:off x="0" y="0"/>
            <a:ext cx="12192000" cy="6858000"/>
            <a:chOff x="0" y="0"/>
            <a:chExt cx="5760" cy="4320"/>
          </a:xfrm>
        </p:grpSpPr>
        <p:sp>
          <p:nvSpPr>
            <p:cNvPr id="2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4" name="Rectangle 33">
            <a:extLst>
              <a:ext uri="{FF2B5EF4-FFF2-40B4-BE49-F238E27FC236}">
                <a16:creationId xmlns:a16="http://schemas.microsoft.com/office/drawing/2014/main" id="{4815018E-72B3-4581-BE30-3522B784E610}"/>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grpId="1" nodeType="clickEffect">
                                  <p:stCondLst>
                                    <p:cond delay="0"/>
                                  </p:stCondLst>
                                  <p:childTnLst>
                                    <p:animEffect transition="out" filter="box(in)">
                                      <p:cBhvr>
                                        <p:cTn id="11" dur="500"/>
                                        <p:tgtEl>
                                          <p:spTgt spid="14"/>
                                        </p:tgtEl>
                                      </p:cBhvr>
                                    </p:animEffect>
                                    <p:set>
                                      <p:cBhvr>
                                        <p:cTn id="12" dur="1" fill="hold">
                                          <p:stCondLst>
                                            <p:cond delay="4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P spid="14" grpId="1"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6" name="WordArt 6"/>
          <p:cNvSpPr>
            <a:spLocks noChangeArrowheads="1" noChangeShapeType="1" noTextEdit="1"/>
          </p:cNvSpPr>
          <p:nvPr/>
        </p:nvSpPr>
        <p:spPr bwMode="auto">
          <a:xfrm>
            <a:off x="4419600" y="1447799"/>
            <a:ext cx="3200400" cy="688911"/>
          </a:xfrm>
          <a:prstGeom prst="rect">
            <a:avLst/>
          </a:prstGeom>
        </p:spPr>
        <p:txBody>
          <a:bodyPr wrap="none" fromWordArt="1">
            <a:prstTxWarp prst="textPlain">
              <a:avLst>
                <a:gd name="adj" fmla="val 50000"/>
              </a:avLst>
            </a:prstTxWarp>
          </a:bodyPr>
          <a:lstStyle/>
          <a:p>
            <a:pPr algn="ctr"/>
            <a:r>
              <a:rPr lang="en-US" sz="3600" kern="10" dirty="0" err="1">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Khởi</a:t>
            </a:r>
            <a:r>
              <a:rPr lang="en-US" sz="3600"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 </a:t>
            </a:r>
            <a:r>
              <a:rPr lang="en-US" sz="3600" kern="10" dirty="0" err="1">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rPr>
              <a:t>động</a:t>
            </a:r>
            <a:endParaRPr lang="en-US" sz="3600" kern="10" dirty="0">
              <a:ln w="9525">
                <a:solidFill>
                  <a:srgbClr val="FF00FF"/>
                </a:solidFill>
                <a:round/>
                <a:headEnd/>
                <a:tailEnd/>
              </a:ln>
              <a:solidFill>
                <a:srgbClr val="FF0000"/>
              </a:solidFill>
              <a:effectLst>
                <a:outerShdw dist="45791" dir="2021404" algn="ctr" rotWithShape="0">
                  <a:srgbClr val="B2B2B2">
                    <a:alpha val="80000"/>
                  </a:srgbClr>
                </a:outerShdw>
              </a:effectLst>
              <a:latin typeface="Times New Roman"/>
              <a:cs typeface="Times New Roman"/>
            </a:endParaRPr>
          </a:p>
        </p:txBody>
      </p:sp>
      <p:sp>
        <p:nvSpPr>
          <p:cNvPr id="117771" name="Text Box 11"/>
          <p:cNvSpPr txBox="1">
            <a:spLocks noChangeArrowheads="1"/>
          </p:cNvSpPr>
          <p:nvPr/>
        </p:nvSpPr>
        <p:spPr bwMode="auto">
          <a:xfrm>
            <a:off x="2057400" y="2590801"/>
            <a:ext cx="8001000" cy="1190625"/>
          </a:xfrm>
          <a:prstGeom prst="rect">
            <a:avLst/>
          </a:prstGeom>
          <a:solidFill>
            <a:srgbClr val="EBFDB1"/>
          </a:solidFill>
          <a:ln w="9525">
            <a:noFill/>
            <a:miter lim="800000"/>
            <a:headEnd/>
            <a:tailEnd/>
          </a:ln>
          <a:effectLst/>
        </p:spPr>
        <p:txBody>
          <a:bodyPr>
            <a:spAutoFit/>
          </a:bodyPr>
          <a:lstStyle/>
          <a:p>
            <a:pPr>
              <a:spcBef>
                <a:spcPct val="50000"/>
              </a:spcBef>
            </a:pPr>
            <a:r>
              <a:rPr lang="en-US" sz="3600" b="1">
                <a:solidFill>
                  <a:srgbClr val="800000"/>
                </a:solidFill>
                <a:latin typeface="Times New Roman" pitchFamily="18" charset="0"/>
              </a:rPr>
              <a:t>-Đọc bài “ Trước cổng trời” và nêu nội dung của bài thơ.</a:t>
            </a:r>
          </a:p>
        </p:txBody>
      </p:sp>
      <p:sp>
        <p:nvSpPr>
          <p:cNvPr id="117774" name="Text Box 14"/>
          <p:cNvSpPr txBox="1">
            <a:spLocks noChangeArrowheads="1"/>
          </p:cNvSpPr>
          <p:nvPr/>
        </p:nvSpPr>
        <p:spPr bwMode="auto">
          <a:xfrm>
            <a:off x="1676400" y="2438400"/>
            <a:ext cx="9753600" cy="2739211"/>
          </a:xfrm>
          <a:prstGeom prst="rect">
            <a:avLst/>
          </a:prstGeom>
          <a:solidFill>
            <a:srgbClr val="EBFDB1"/>
          </a:solidFill>
          <a:ln w="9525">
            <a:noFill/>
            <a:miter lim="800000"/>
            <a:headEnd/>
            <a:tailEnd/>
          </a:ln>
          <a:effectLst/>
        </p:spPr>
        <p:txBody>
          <a:bodyPr wrap="square">
            <a:spAutoFit/>
          </a:bodyPr>
          <a:lstStyle/>
          <a:p>
            <a:pPr>
              <a:spcBef>
                <a:spcPct val="50000"/>
              </a:spcBef>
            </a:pP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Đọc</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thuộc</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những</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câu</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thơ</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em</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thích</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trong</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bài</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Trước</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cổng</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trời</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và</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trả</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lời</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câu</a:t>
            </a:r>
            <a:r>
              <a:rPr lang="en-US" sz="3600" b="1" dirty="0">
                <a:solidFill>
                  <a:srgbClr val="800000"/>
                </a:solidFill>
                <a:latin typeface="Times New Roman" pitchFamily="18" charset="0"/>
              </a:rPr>
              <a:t> </a:t>
            </a:r>
            <a:r>
              <a:rPr lang="en-US" sz="3600" b="1" dirty="0" err="1">
                <a:solidFill>
                  <a:srgbClr val="800000"/>
                </a:solidFill>
                <a:latin typeface="Times New Roman" pitchFamily="18" charset="0"/>
              </a:rPr>
              <a:t>hỏi</a:t>
            </a:r>
            <a:r>
              <a:rPr lang="en-US" sz="3600" b="1" dirty="0">
                <a:solidFill>
                  <a:srgbClr val="800000"/>
                </a:solidFill>
                <a:latin typeface="Times New Roman" pitchFamily="18" charset="0"/>
              </a:rPr>
              <a:t>:</a:t>
            </a:r>
          </a:p>
          <a:p>
            <a:pPr>
              <a:spcBef>
                <a:spcPct val="50000"/>
              </a:spcBef>
            </a:pP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Trong</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những</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cảnh</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vật</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được</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miêu</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tả</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em</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thích</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nhất</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cảnh</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vật</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nào</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Vì</a:t>
            </a:r>
            <a:r>
              <a:rPr lang="en-US" sz="4000" dirty="0">
                <a:solidFill>
                  <a:srgbClr val="0000CC"/>
                </a:solidFill>
                <a:latin typeface="Times New Roman" pitchFamily="18" charset="0"/>
              </a:rPr>
              <a:t> </a:t>
            </a:r>
            <a:r>
              <a:rPr lang="en-US" sz="4000" dirty="0" err="1">
                <a:solidFill>
                  <a:srgbClr val="0000CC"/>
                </a:solidFill>
                <a:latin typeface="Times New Roman" pitchFamily="18" charset="0"/>
              </a:rPr>
              <a:t>sao</a:t>
            </a:r>
            <a:r>
              <a:rPr lang="en-US" sz="4000" dirty="0">
                <a:solidFill>
                  <a:srgbClr val="0000CC"/>
                </a:solidFill>
                <a:latin typeface="Times New Roman" pitchFamily="18" charset="0"/>
              </a:rPr>
              <a:t>?</a:t>
            </a:r>
            <a:endParaRPr lang="en-US" sz="3200" b="1" dirty="0">
              <a:solidFill>
                <a:srgbClr val="800000"/>
              </a:solidFill>
              <a:latin typeface="Times New Roman" pitchFamily="18" charset="0"/>
            </a:endParaRPr>
          </a:p>
        </p:txBody>
      </p:sp>
      <p:sp>
        <p:nvSpPr>
          <p:cNvPr id="10" name="Rectangle 15"/>
          <p:cNvSpPr>
            <a:spLocks noChangeArrowheads="1"/>
          </p:cNvSpPr>
          <p:nvPr/>
        </p:nvSpPr>
        <p:spPr bwMode="auto">
          <a:xfrm>
            <a:off x="4419600" y="616802"/>
            <a:ext cx="6858000" cy="461665"/>
          </a:xfrm>
          <a:prstGeom prst="rect">
            <a:avLst/>
          </a:prstGeom>
          <a:noFill/>
          <a:ln w="9525">
            <a:noFill/>
            <a:miter lim="800000"/>
            <a:headEnd/>
            <a:tailEnd/>
          </a:ln>
          <a:effectLst/>
        </p:spPr>
        <p:txBody>
          <a:bodyPr wrap="square">
            <a:spAutoFit/>
          </a:bodyPr>
          <a:lstStyle/>
          <a:p>
            <a:pPr algn="ctr"/>
            <a:r>
              <a:rPr lang="en-US" sz="2400" b="1" dirty="0" err="1">
                <a:solidFill>
                  <a:srgbClr val="0033CC"/>
                </a:solidFill>
                <a:latin typeface="Times New Roman" pitchFamily="18" charset="0"/>
              </a:rPr>
              <a:t>Tập</a:t>
            </a:r>
            <a:r>
              <a:rPr lang="en-US" sz="2400" b="1" dirty="0">
                <a:solidFill>
                  <a:srgbClr val="0033CC"/>
                </a:solidFill>
                <a:latin typeface="Times New Roman" pitchFamily="18" charset="0"/>
              </a:rPr>
              <a:t> </a:t>
            </a:r>
            <a:r>
              <a:rPr lang="en-US" sz="2400" b="1" dirty="0" err="1">
                <a:solidFill>
                  <a:srgbClr val="0033CC"/>
                </a:solidFill>
                <a:latin typeface="Times New Roman" pitchFamily="18" charset="0"/>
              </a:rPr>
              <a:t>đọc</a:t>
            </a:r>
            <a:endParaRPr lang="en-US" sz="2400" b="1" dirty="0">
              <a:solidFill>
                <a:srgbClr val="0033CC"/>
              </a:solidFill>
              <a:latin typeface="Times New Roman"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2</a:t>
            </a:fld>
            <a:endParaRPr lang="en-US"/>
          </a:p>
        </p:txBody>
      </p:sp>
      <p:grpSp>
        <p:nvGrpSpPr>
          <p:cNvPr id="17" name="Group 47"/>
          <p:cNvGrpSpPr>
            <a:grpSpLocks/>
          </p:cNvGrpSpPr>
          <p:nvPr/>
        </p:nvGrpSpPr>
        <p:grpSpPr bwMode="auto">
          <a:xfrm>
            <a:off x="-76200" y="76200"/>
            <a:ext cx="12192000" cy="6858000"/>
            <a:chOff x="0" y="0"/>
            <a:chExt cx="5760" cy="4320"/>
          </a:xfrm>
        </p:grpSpPr>
        <p:sp>
          <p:nvSpPr>
            <p:cNvPr id="1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withEffect">
                                  <p:stCondLst>
                                    <p:cond delay="0"/>
                                  </p:stCondLst>
                                  <p:childTnLst>
                                    <p:set>
                                      <p:cBhvr>
                                        <p:cTn id="6" dur="1" fill="hold">
                                          <p:stCondLst>
                                            <p:cond delay="0"/>
                                          </p:stCondLst>
                                        </p:cTn>
                                        <p:tgtEl>
                                          <p:spTgt spid="117766"/>
                                        </p:tgtEl>
                                        <p:attrNameLst>
                                          <p:attrName>style.visibility</p:attrName>
                                        </p:attrNameLst>
                                      </p:cBhvr>
                                      <p:to>
                                        <p:strVal val="visible"/>
                                      </p:to>
                                    </p:set>
                                    <p:anim calcmode="lin" valueType="num">
                                      <p:cBhvr>
                                        <p:cTn id="7" dur="1000" fill="hold"/>
                                        <p:tgtEl>
                                          <p:spTgt spid="117766"/>
                                        </p:tgtEl>
                                        <p:attrNameLst>
                                          <p:attrName>ppt_w</p:attrName>
                                        </p:attrNameLst>
                                      </p:cBhvr>
                                      <p:tavLst>
                                        <p:tav tm="0">
                                          <p:val>
                                            <p:strVal val="#ppt_w*0.70"/>
                                          </p:val>
                                        </p:tav>
                                        <p:tav tm="100000">
                                          <p:val>
                                            <p:strVal val="#ppt_w"/>
                                          </p:val>
                                        </p:tav>
                                      </p:tavLst>
                                    </p:anim>
                                    <p:anim calcmode="lin" valueType="num">
                                      <p:cBhvr>
                                        <p:cTn id="8" dur="1000" fill="hold"/>
                                        <p:tgtEl>
                                          <p:spTgt spid="117766"/>
                                        </p:tgtEl>
                                        <p:attrNameLst>
                                          <p:attrName>ppt_h</p:attrName>
                                        </p:attrNameLst>
                                      </p:cBhvr>
                                      <p:tavLst>
                                        <p:tav tm="0">
                                          <p:val>
                                            <p:strVal val="#ppt_h"/>
                                          </p:val>
                                        </p:tav>
                                        <p:tav tm="100000">
                                          <p:val>
                                            <p:strVal val="#ppt_h"/>
                                          </p:val>
                                        </p:tav>
                                      </p:tavLst>
                                    </p:anim>
                                    <p:animEffect transition="in" filter="fade">
                                      <p:cBhvr>
                                        <p:cTn id="9" dur="1000"/>
                                        <p:tgtEl>
                                          <p:spTgt spid="117766"/>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117774"/>
                                        </p:tgtEl>
                                        <p:attrNameLst>
                                          <p:attrName>style.visibility</p:attrName>
                                        </p:attrNameLst>
                                      </p:cBhvr>
                                      <p:to>
                                        <p:strVal val="visible"/>
                                      </p:to>
                                    </p:set>
                                    <p:anim calcmode="lin" valueType="num">
                                      <p:cBhvr>
                                        <p:cTn id="14" dur="500" fill="hold"/>
                                        <p:tgtEl>
                                          <p:spTgt spid="117774"/>
                                        </p:tgtEl>
                                        <p:attrNameLst>
                                          <p:attrName>ppt_w</p:attrName>
                                        </p:attrNameLst>
                                      </p:cBhvr>
                                      <p:tavLst>
                                        <p:tav tm="0">
                                          <p:val>
                                            <p:fltVal val="0"/>
                                          </p:val>
                                        </p:tav>
                                        <p:tav tm="100000">
                                          <p:val>
                                            <p:strVal val="#ppt_w"/>
                                          </p:val>
                                        </p:tav>
                                      </p:tavLst>
                                    </p:anim>
                                    <p:anim calcmode="lin" valueType="num">
                                      <p:cBhvr>
                                        <p:cTn id="15" dur="500" fill="hold"/>
                                        <p:tgtEl>
                                          <p:spTgt spid="117774"/>
                                        </p:tgtEl>
                                        <p:attrNameLst>
                                          <p:attrName>ppt_h</p:attrName>
                                        </p:attrNameLst>
                                      </p:cBhvr>
                                      <p:tavLst>
                                        <p:tav tm="0">
                                          <p:val>
                                            <p:fltVal val="0"/>
                                          </p:val>
                                        </p:tav>
                                        <p:tav tm="100000">
                                          <p:val>
                                            <p:strVal val="#ppt_h"/>
                                          </p:val>
                                        </p:tav>
                                      </p:tavLst>
                                    </p:anim>
                                    <p:animEffect transition="in" filter="fade">
                                      <p:cBhvr>
                                        <p:cTn id="16" dur="500"/>
                                        <p:tgtEl>
                                          <p:spTgt spid="117774"/>
                                        </p:tgtEl>
                                      </p:cBhvr>
                                    </p:animEffect>
                                  </p:childTnLst>
                                </p:cTn>
                              </p:par>
                            </p:childTnLst>
                          </p:cTn>
                        </p:par>
                      </p:childTnLst>
                    </p:cTn>
                  </p:par>
                  <p:par>
                    <p:cTn id="17" fill="hold">
                      <p:stCondLst>
                        <p:cond delay="indefinite"/>
                      </p:stCondLst>
                      <p:childTnLst>
                        <p:par>
                          <p:cTn id="18" fill="hold">
                            <p:stCondLst>
                              <p:cond delay="0"/>
                            </p:stCondLst>
                            <p:childTnLst>
                              <p:par>
                                <p:cTn id="19" presetID="4" presetClass="exit" presetSubtype="16" fill="hold" grpId="1" nodeType="clickEffect">
                                  <p:stCondLst>
                                    <p:cond delay="0"/>
                                  </p:stCondLst>
                                  <p:childTnLst>
                                    <p:animEffect transition="out" filter="box(in)">
                                      <p:cBhvr>
                                        <p:cTn id="20" dur="500"/>
                                        <p:tgtEl>
                                          <p:spTgt spid="117774"/>
                                        </p:tgtEl>
                                      </p:cBhvr>
                                    </p:animEffect>
                                    <p:set>
                                      <p:cBhvr>
                                        <p:cTn id="21" dur="1" fill="hold">
                                          <p:stCondLst>
                                            <p:cond delay="499"/>
                                          </p:stCondLst>
                                        </p:cTn>
                                        <p:tgtEl>
                                          <p:spTgt spid="117774"/>
                                        </p:tgtEl>
                                        <p:attrNameLst>
                                          <p:attrName>style.visibility</p:attrName>
                                        </p:attrNameLst>
                                      </p:cBhvr>
                                      <p:to>
                                        <p:strVal val="hidden"/>
                                      </p:to>
                                    </p:set>
                                  </p:childTnLst>
                                </p:cTn>
                              </p:par>
                              <p:par>
                                <p:cTn id="22" presetID="53" presetClass="entr" presetSubtype="0" fill="hold" grpId="0" nodeType="withEffect">
                                  <p:stCondLst>
                                    <p:cond delay="0"/>
                                  </p:stCondLst>
                                  <p:childTnLst>
                                    <p:set>
                                      <p:cBhvr>
                                        <p:cTn id="23" dur="1" fill="hold">
                                          <p:stCondLst>
                                            <p:cond delay="0"/>
                                          </p:stCondLst>
                                        </p:cTn>
                                        <p:tgtEl>
                                          <p:spTgt spid="117771"/>
                                        </p:tgtEl>
                                        <p:attrNameLst>
                                          <p:attrName>style.visibility</p:attrName>
                                        </p:attrNameLst>
                                      </p:cBhvr>
                                      <p:to>
                                        <p:strVal val="visible"/>
                                      </p:to>
                                    </p:set>
                                    <p:anim calcmode="lin" valueType="num">
                                      <p:cBhvr>
                                        <p:cTn id="24" dur="500" fill="hold"/>
                                        <p:tgtEl>
                                          <p:spTgt spid="117771"/>
                                        </p:tgtEl>
                                        <p:attrNameLst>
                                          <p:attrName>ppt_w</p:attrName>
                                        </p:attrNameLst>
                                      </p:cBhvr>
                                      <p:tavLst>
                                        <p:tav tm="0">
                                          <p:val>
                                            <p:fltVal val="0"/>
                                          </p:val>
                                        </p:tav>
                                        <p:tav tm="100000">
                                          <p:val>
                                            <p:strVal val="#ppt_w"/>
                                          </p:val>
                                        </p:tav>
                                      </p:tavLst>
                                    </p:anim>
                                    <p:anim calcmode="lin" valueType="num">
                                      <p:cBhvr>
                                        <p:cTn id="25" dur="500" fill="hold"/>
                                        <p:tgtEl>
                                          <p:spTgt spid="117771"/>
                                        </p:tgtEl>
                                        <p:attrNameLst>
                                          <p:attrName>ppt_h</p:attrName>
                                        </p:attrNameLst>
                                      </p:cBhvr>
                                      <p:tavLst>
                                        <p:tav tm="0">
                                          <p:val>
                                            <p:fltVal val="0"/>
                                          </p:val>
                                        </p:tav>
                                        <p:tav tm="100000">
                                          <p:val>
                                            <p:strVal val="#ppt_h"/>
                                          </p:val>
                                        </p:tav>
                                      </p:tavLst>
                                    </p:anim>
                                    <p:animEffect transition="in" filter="fade">
                                      <p:cBhvr>
                                        <p:cTn id="26" dur="500"/>
                                        <p:tgtEl>
                                          <p:spTgt spid="11777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7766" grpId="0" animBg="1"/>
      <p:bldP spid="117771" grpId="0" animBg="1"/>
      <p:bldP spid="117774" grpId="0" animBg="1"/>
      <p:bldP spid="117774" grpId="1" animBg="1"/>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12" name="Text Box 12"/>
          <p:cNvSpPr txBox="1">
            <a:spLocks noChangeArrowheads="1"/>
          </p:cNvSpPr>
          <p:nvPr/>
        </p:nvSpPr>
        <p:spPr bwMode="auto">
          <a:xfrm>
            <a:off x="2743200" y="2971800"/>
            <a:ext cx="7391400" cy="762000"/>
          </a:xfrm>
          <a:prstGeom prst="rect">
            <a:avLst/>
          </a:prstGeom>
          <a:solidFill>
            <a:srgbClr val="F8DCBE"/>
          </a:solidFill>
          <a:ln w="9525">
            <a:noFill/>
            <a:miter lim="800000"/>
            <a:headEnd/>
            <a:tailEnd/>
          </a:ln>
          <a:effectLst/>
        </p:spPr>
        <p:txBody>
          <a:bodyPr>
            <a:spAutoFit/>
          </a:bodyPr>
          <a:lstStyle/>
          <a:p>
            <a:pPr algn="just">
              <a:spcBef>
                <a:spcPct val="50000"/>
              </a:spcBef>
            </a:pPr>
            <a:r>
              <a:rPr lang="en-US" sz="3600" b="1" i="1">
                <a:solidFill>
                  <a:srgbClr val="FF0000"/>
                </a:solidFill>
              </a:rPr>
              <a:t>    </a:t>
            </a:r>
            <a:r>
              <a:rPr lang="en-US" sz="4400" b="1" i="1">
                <a:solidFill>
                  <a:srgbClr val="FF0000"/>
                </a:solidFill>
                <a:latin typeface="Times New Roman" pitchFamily="18" charset="0"/>
              </a:rPr>
              <a:t>Người lao động là quý nhất.</a:t>
            </a:r>
          </a:p>
        </p:txBody>
      </p:sp>
      <p:sp>
        <p:nvSpPr>
          <p:cNvPr id="76816" name="Text Box 16"/>
          <p:cNvSpPr txBox="1">
            <a:spLocks noChangeArrowheads="1"/>
          </p:cNvSpPr>
          <p:nvPr/>
        </p:nvSpPr>
        <p:spPr bwMode="auto">
          <a:xfrm>
            <a:off x="2209800" y="1981200"/>
            <a:ext cx="31242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FF0000"/>
                </a:solidFill>
                <a:effectLst>
                  <a:outerShdw blurRad="38100" dist="38100" dir="2700000" algn="tl">
                    <a:srgbClr val="C0C0C0"/>
                  </a:outerShdw>
                </a:effectLst>
                <a:latin typeface="Times New Roman" pitchFamily="18" charset="0"/>
              </a:rPr>
              <a:t>NỘI DUNG:</a:t>
            </a:r>
          </a:p>
        </p:txBody>
      </p:sp>
      <p:sp>
        <p:nvSpPr>
          <p:cNvPr id="76826" name="Text Box 26"/>
          <p:cNvSpPr txBox="1">
            <a:spLocks noChangeArrowheads="1"/>
          </p:cNvSpPr>
          <p:nvPr/>
        </p:nvSpPr>
        <p:spPr bwMode="auto">
          <a:xfrm>
            <a:off x="2057400" y="3886200"/>
            <a:ext cx="8458200" cy="1066800"/>
          </a:xfrm>
          <a:prstGeom prst="rect">
            <a:avLst/>
          </a:prstGeom>
          <a:noFill/>
          <a:ln w="9525">
            <a:noFill/>
            <a:miter lim="800000"/>
            <a:headEnd/>
            <a:tailEnd/>
          </a:ln>
          <a:effectLst/>
        </p:spPr>
        <p:txBody>
          <a:bodyPr>
            <a:spAutoFit/>
          </a:bodyPr>
          <a:lstStyle/>
          <a:p>
            <a:pPr>
              <a:spcBef>
                <a:spcPct val="50000"/>
              </a:spcBef>
            </a:pPr>
            <a:r>
              <a:rPr lang="vi-VN" sz="3200" b="1" dirty="0">
                <a:solidFill>
                  <a:schemeClr val="accent2"/>
                </a:solidFill>
                <a:latin typeface="+mj-lt"/>
                <a:cs typeface="Arial" charset="0"/>
              </a:rPr>
              <a:t>Đọc phân vai: </a:t>
            </a:r>
            <a:r>
              <a:rPr lang="vi-VN" sz="3200" b="1" dirty="0">
                <a:solidFill>
                  <a:srgbClr val="000066"/>
                </a:solidFill>
                <a:latin typeface="+mj-lt"/>
                <a:cs typeface="Arial" charset="0"/>
              </a:rPr>
              <a:t>người dẫn chuyện, Hùng, Quý, Nam, thầy giáo.</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20</a:t>
            </a:fld>
            <a:endParaRPr lang="en-US"/>
          </a:p>
        </p:txBody>
      </p:sp>
      <p:grpSp>
        <p:nvGrpSpPr>
          <p:cNvPr id="17" name="Group 47"/>
          <p:cNvGrpSpPr>
            <a:grpSpLocks/>
          </p:cNvGrpSpPr>
          <p:nvPr/>
        </p:nvGrpSpPr>
        <p:grpSpPr bwMode="auto">
          <a:xfrm>
            <a:off x="0" y="0"/>
            <a:ext cx="12192000" cy="6858000"/>
            <a:chOff x="0" y="0"/>
            <a:chExt cx="5760" cy="4320"/>
          </a:xfrm>
        </p:grpSpPr>
        <p:sp>
          <p:nvSpPr>
            <p:cNvPr id="18"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9"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3" name="Rectangle 22">
            <a:extLst>
              <a:ext uri="{FF2B5EF4-FFF2-40B4-BE49-F238E27FC236}">
                <a16:creationId xmlns:a16="http://schemas.microsoft.com/office/drawing/2014/main" id="{F0D688E6-AA83-450C-8B35-98F18935C7A8}"/>
              </a:ext>
            </a:extLst>
          </p:cNvPr>
          <p:cNvSpPr>
            <a:spLocks noChangeArrowheads="1"/>
          </p:cNvSpPr>
          <p:nvPr/>
        </p:nvSpPr>
        <p:spPr bwMode="auto">
          <a:xfrm>
            <a:off x="838200" y="76200"/>
            <a:ext cx="10972800" cy="954107"/>
          </a:xfrm>
          <a:prstGeom prst="rect">
            <a:avLst/>
          </a:prstGeom>
          <a:noFill/>
          <a:ln w="9525">
            <a:noFill/>
            <a:miter lim="800000"/>
            <a:headEnd/>
            <a:tailEnd/>
          </a:ln>
          <a:effectLst/>
        </p:spPr>
        <p:txBody>
          <a:bodyPr wrap="square">
            <a:spAutoFit/>
          </a:bodyPr>
          <a:lstStyle/>
          <a:p>
            <a:pPr algn="ctr"/>
            <a:r>
              <a:rPr lang="en-US" sz="2400" b="1" i="1" dirty="0" err="1">
                <a:solidFill>
                  <a:srgbClr val="0033CC"/>
                </a:solidFill>
                <a:latin typeface="Times New Roman" pitchFamily="18" charset="0"/>
              </a:rPr>
              <a:t>Thứ</a:t>
            </a:r>
            <a:r>
              <a:rPr lang="en-US" sz="2400" b="1" i="1" dirty="0">
                <a:solidFill>
                  <a:srgbClr val="0033CC"/>
                </a:solidFill>
                <a:latin typeface="Times New Roman" pitchFamily="18" charset="0"/>
              </a:rPr>
              <a:t> </a:t>
            </a:r>
            <a:r>
              <a:rPr lang="en-US" sz="2400" b="1" i="1" dirty="0" err="1">
                <a:solidFill>
                  <a:srgbClr val="0033CC"/>
                </a:solidFill>
                <a:latin typeface="Times New Roman" pitchFamily="18" charset="0"/>
              </a:rPr>
              <a:t>hai</a:t>
            </a:r>
            <a:r>
              <a:rPr lang="en-US" sz="2400" b="1" i="1" dirty="0">
                <a:solidFill>
                  <a:srgbClr val="0033CC"/>
                </a:solidFill>
                <a:latin typeface="Times New Roman" pitchFamily="18" charset="0"/>
              </a:rPr>
              <a:t>, </a:t>
            </a:r>
            <a:r>
              <a:rPr lang="en-US" sz="2400" b="1" i="1" dirty="0" err="1">
                <a:solidFill>
                  <a:srgbClr val="0033CC"/>
                </a:solidFill>
                <a:latin typeface="Times New Roman" pitchFamily="18" charset="0"/>
              </a:rPr>
              <a:t>ngày</a:t>
            </a:r>
            <a:r>
              <a:rPr lang="en-US" sz="2400" b="1" i="1" dirty="0">
                <a:solidFill>
                  <a:srgbClr val="0033CC"/>
                </a:solidFill>
                <a:latin typeface="Times New Roman" pitchFamily="18" charset="0"/>
              </a:rPr>
              <a:t> 31 </a:t>
            </a:r>
            <a:r>
              <a:rPr lang="en-US" sz="2400" b="1" i="1" dirty="0" err="1">
                <a:solidFill>
                  <a:srgbClr val="0033CC"/>
                </a:solidFill>
                <a:latin typeface="Times New Roman" pitchFamily="18" charset="0"/>
              </a:rPr>
              <a:t>tháng</a:t>
            </a:r>
            <a:r>
              <a:rPr lang="en-US" sz="2400" b="1" i="1" dirty="0">
                <a:solidFill>
                  <a:srgbClr val="0033CC"/>
                </a:solidFill>
                <a:latin typeface="Times New Roman" pitchFamily="18" charset="0"/>
              </a:rPr>
              <a:t> 10 </a:t>
            </a:r>
            <a:r>
              <a:rPr lang="en-US" sz="2400" b="1" i="1" dirty="0" err="1">
                <a:solidFill>
                  <a:srgbClr val="0033CC"/>
                </a:solidFill>
                <a:latin typeface="Times New Roman" pitchFamily="18" charset="0"/>
              </a:rPr>
              <a:t>năm</a:t>
            </a:r>
            <a:r>
              <a:rPr lang="en-US" sz="2400" b="1" i="1" dirty="0">
                <a:solidFill>
                  <a:srgbClr val="0033CC"/>
                </a:solidFill>
                <a:latin typeface="Times New Roman" pitchFamily="18" charset="0"/>
              </a:rPr>
              <a:t> 2022</a:t>
            </a:r>
          </a:p>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76816"/>
                                        </p:tgtEl>
                                        <p:attrNameLst>
                                          <p:attrName>style.visibility</p:attrName>
                                        </p:attrNameLst>
                                      </p:cBhvr>
                                      <p:to>
                                        <p:strVal val="visible"/>
                                      </p:to>
                                    </p:set>
                                    <p:anim calcmode="lin" valueType="num">
                                      <p:cBhvr additive="base">
                                        <p:cTn id="7" dur="500" fill="hold"/>
                                        <p:tgtEl>
                                          <p:spTgt spid="76816"/>
                                        </p:tgtEl>
                                        <p:attrNameLst>
                                          <p:attrName>ppt_x</p:attrName>
                                        </p:attrNameLst>
                                      </p:cBhvr>
                                      <p:tavLst>
                                        <p:tav tm="0">
                                          <p:val>
                                            <p:strVal val="#ppt_x"/>
                                          </p:val>
                                        </p:tav>
                                        <p:tav tm="100000">
                                          <p:val>
                                            <p:strVal val="#ppt_x"/>
                                          </p:val>
                                        </p:tav>
                                      </p:tavLst>
                                    </p:anim>
                                    <p:anim calcmode="lin" valueType="num">
                                      <p:cBhvr additive="base">
                                        <p:cTn id="8" dur="500" fill="hold"/>
                                        <p:tgtEl>
                                          <p:spTgt spid="76816"/>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76812"/>
                                        </p:tgtEl>
                                        <p:attrNameLst>
                                          <p:attrName>style.visibility</p:attrName>
                                        </p:attrNameLst>
                                      </p:cBhvr>
                                      <p:to>
                                        <p:strVal val="visible"/>
                                      </p:to>
                                    </p:set>
                                    <p:animEffect transition="in" filter="strips(downLeft)">
                                      <p:cBhvr>
                                        <p:cTn id="13" dur="500"/>
                                        <p:tgtEl>
                                          <p:spTgt spid="76812"/>
                                        </p:tgtEl>
                                      </p:cBhvr>
                                    </p:animEffect>
                                  </p:childTnLst>
                                </p:cTn>
                              </p:par>
                            </p:childTnLst>
                          </p:cTn>
                        </p:par>
                      </p:childTnLst>
                    </p:cTn>
                  </p:par>
                  <p:par>
                    <p:cTn id="14" fill="hold">
                      <p:stCondLst>
                        <p:cond delay="indefinite"/>
                      </p:stCondLst>
                      <p:childTnLst>
                        <p:par>
                          <p:cTn id="15" fill="hold">
                            <p:stCondLst>
                              <p:cond delay="0"/>
                            </p:stCondLst>
                            <p:childTnLst>
                              <p:par>
                                <p:cTn id="16" presetID="4" presetClass="exit" presetSubtype="16" fill="hold" grpId="1" nodeType="clickEffect">
                                  <p:stCondLst>
                                    <p:cond delay="0"/>
                                  </p:stCondLst>
                                  <p:childTnLst>
                                    <p:animEffect transition="out" filter="box(in)">
                                      <p:cBhvr>
                                        <p:cTn id="17" dur="500"/>
                                        <p:tgtEl>
                                          <p:spTgt spid="76816"/>
                                        </p:tgtEl>
                                      </p:cBhvr>
                                    </p:animEffect>
                                    <p:set>
                                      <p:cBhvr>
                                        <p:cTn id="18" dur="1" fill="hold">
                                          <p:stCondLst>
                                            <p:cond delay="499"/>
                                          </p:stCondLst>
                                        </p:cTn>
                                        <p:tgtEl>
                                          <p:spTgt spid="76816"/>
                                        </p:tgtEl>
                                        <p:attrNameLst>
                                          <p:attrName>style.visibility</p:attrName>
                                        </p:attrNameLst>
                                      </p:cBhvr>
                                      <p:to>
                                        <p:strVal val="hidden"/>
                                      </p:to>
                                    </p:set>
                                  </p:childTnLst>
                                </p:cTn>
                              </p:par>
                              <p:par>
                                <p:cTn id="19" presetID="4" presetClass="exit" presetSubtype="16" fill="hold" grpId="1" nodeType="withEffect">
                                  <p:stCondLst>
                                    <p:cond delay="0"/>
                                  </p:stCondLst>
                                  <p:childTnLst>
                                    <p:animEffect transition="out" filter="box(in)">
                                      <p:cBhvr>
                                        <p:cTn id="20" dur="500"/>
                                        <p:tgtEl>
                                          <p:spTgt spid="76812"/>
                                        </p:tgtEl>
                                      </p:cBhvr>
                                    </p:animEffect>
                                    <p:set>
                                      <p:cBhvr>
                                        <p:cTn id="21" dur="1" fill="hold">
                                          <p:stCondLst>
                                            <p:cond delay="499"/>
                                          </p:stCondLst>
                                        </p:cTn>
                                        <p:tgtEl>
                                          <p:spTgt spid="76812"/>
                                        </p:tgtEl>
                                        <p:attrNameLst>
                                          <p:attrName>style.visibility</p:attrName>
                                        </p:attrNameLst>
                                      </p:cBhvr>
                                      <p:to>
                                        <p:strVal val="hidden"/>
                                      </p:to>
                                    </p:set>
                                  </p:childTnLst>
                                </p:cTn>
                              </p:par>
                              <p:par>
                                <p:cTn id="22" presetID="2" presetClass="entr" presetSubtype="4" fill="hold" grpId="0" nodeType="withEffect">
                                  <p:stCondLst>
                                    <p:cond delay="0"/>
                                  </p:stCondLst>
                                  <p:childTnLst>
                                    <p:set>
                                      <p:cBhvr>
                                        <p:cTn id="23" dur="1" fill="hold">
                                          <p:stCondLst>
                                            <p:cond delay="0"/>
                                          </p:stCondLst>
                                        </p:cTn>
                                        <p:tgtEl>
                                          <p:spTgt spid="76826"/>
                                        </p:tgtEl>
                                        <p:attrNameLst>
                                          <p:attrName>style.visibility</p:attrName>
                                        </p:attrNameLst>
                                      </p:cBhvr>
                                      <p:to>
                                        <p:strVal val="visible"/>
                                      </p:to>
                                    </p:set>
                                    <p:anim calcmode="lin" valueType="num">
                                      <p:cBhvr additive="base">
                                        <p:cTn id="24" dur="500" fill="hold"/>
                                        <p:tgtEl>
                                          <p:spTgt spid="76826"/>
                                        </p:tgtEl>
                                        <p:attrNameLst>
                                          <p:attrName>ppt_x</p:attrName>
                                        </p:attrNameLst>
                                      </p:cBhvr>
                                      <p:tavLst>
                                        <p:tav tm="0">
                                          <p:val>
                                            <p:strVal val="#ppt_x"/>
                                          </p:val>
                                        </p:tav>
                                        <p:tav tm="100000">
                                          <p:val>
                                            <p:strVal val="#ppt_x"/>
                                          </p:val>
                                        </p:tav>
                                      </p:tavLst>
                                    </p:anim>
                                    <p:anim calcmode="lin" valueType="num">
                                      <p:cBhvr additive="base">
                                        <p:cTn id="25" dur="500" fill="hold"/>
                                        <p:tgtEl>
                                          <p:spTgt spid="7682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6812" grpId="0" animBg="1" autoUpdateAnimBg="0"/>
      <p:bldP spid="76812" grpId="1" animBg="1"/>
      <p:bldP spid="76816" grpId="0"/>
      <p:bldP spid="76816" grpId="1"/>
      <p:bldP spid="7682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8" name="Text Box 4"/>
          <p:cNvSpPr txBox="1">
            <a:spLocks noChangeArrowheads="1"/>
          </p:cNvSpPr>
          <p:nvPr/>
        </p:nvSpPr>
        <p:spPr bwMode="auto">
          <a:xfrm>
            <a:off x="2743200" y="2819400"/>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13" name="Text Box 17"/>
          <p:cNvSpPr txBox="1">
            <a:spLocks noChangeArrowheads="1"/>
          </p:cNvSpPr>
          <p:nvPr/>
        </p:nvSpPr>
        <p:spPr bwMode="auto">
          <a:xfrm>
            <a:off x="6019800" y="2743201"/>
            <a:ext cx="4114800" cy="954107"/>
          </a:xfrm>
          <a:prstGeom prst="rect">
            <a:avLst/>
          </a:prstGeom>
          <a:noFill/>
          <a:ln w="9525">
            <a:noFill/>
            <a:miter lim="800000"/>
            <a:headEnd/>
            <a:tailEnd/>
          </a:ln>
          <a:effectLst/>
        </p:spPr>
        <p:txBody>
          <a:bodyPr wrap="square">
            <a:spAutoFit/>
          </a:bodyPr>
          <a:lstStyle/>
          <a:p>
            <a:pPr eaLnBrk="0" hangingPunct="0">
              <a:buFontTx/>
              <a:buChar char="-"/>
            </a:pPr>
            <a:r>
              <a:rPr lang="en-US" sz="2800" b="1">
                <a:solidFill>
                  <a:srgbClr val="FF0000"/>
                </a:solidFill>
                <a:latin typeface="Times New Roman" pitchFamily="18" charset="0"/>
              </a:rPr>
              <a:t> Tranh luận</a:t>
            </a:r>
            <a:r>
              <a:rPr lang="en-US" sz="2800" b="1">
                <a:solidFill>
                  <a:srgbClr val="0000CC"/>
                </a:solidFill>
                <a:latin typeface="Times New Roman" pitchFamily="18" charset="0"/>
              </a:rPr>
              <a:t>; phân giải</a:t>
            </a:r>
          </a:p>
          <a:p>
            <a:pPr eaLnBrk="0" hangingPunct="0"/>
            <a:endParaRPr lang="en-US" sz="2800" b="1">
              <a:solidFill>
                <a:srgbClr val="0000CC"/>
              </a:solidFill>
              <a:latin typeface="Times New Roman" pitchFamily="18" charset="0"/>
            </a:endParaRPr>
          </a:p>
        </p:txBody>
      </p:sp>
      <p:sp>
        <p:nvSpPr>
          <p:cNvPr id="11" name="Text Box 28"/>
          <p:cNvSpPr txBox="1">
            <a:spLocks noChangeArrowheads="1"/>
          </p:cNvSpPr>
          <p:nvPr/>
        </p:nvSpPr>
        <p:spPr bwMode="auto">
          <a:xfrm>
            <a:off x="5867400" y="4191000"/>
            <a:ext cx="4419600" cy="1569660"/>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2: Thầy giáo khẳng định người lao động là quý nhất.</a:t>
            </a:r>
          </a:p>
        </p:txBody>
      </p:sp>
      <p:sp>
        <p:nvSpPr>
          <p:cNvPr id="12" name="Text Box 47"/>
          <p:cNvSpPr txBox="1">
            <a:spLocks noChangeArrowheads="1"/>
          </p:cNvSpPr>
          <p:nvPr/>
        </p:nvSpPr>
        <p:spPr bwMode="auto">
          <a:xfrm>
            <a:off x="5791200" y="3200400"/>
            <a:ext cx="5105400" cy="1077218"/>
          </a:xfrm>
          <a:prstGeom prst="rect">
            <a:avLst/>
          </a:prstGeom>
          <a:noFill/>
          <a:ln w="9525">
            <a:noFill/>
            <a:miter lim="800000"/>
            <a:headEnd/>
            <a:tailEnd/>
          </a:ln>
          <a:effectLst/>
        </p:spPr>
        <p:txBody>
          <a:bodyPr wrap="square">
            <a:spAutoFit/>
          </a:bodyPr>
          <a:lstStyle/>
          <a:p>
            <a:pPr>
              <a:spcBef>
                <a:spcPct val="50000"/>
              </a:spcBef>
            </a:pPr>
            <a:r>
              <a:rPr lang="vi-VN" sz="3200" b="1">
                <a:solidFill>
                  <a:srgbClr val="FF0000"/>
                </a:solidFill>
                <a:latin typeface="+mj-lt"/>
                <a:cs typeface="Arial" charset="0"/>
              </a:rPr>
              <a:t>*Ý 1: Cuộc tranh luận của Hùng, Quý, Nam.</a:t>
            </a:r>
          </a:p>
        </p:txBody>
      </p:sp>
      <p:sp>
        <p:nvSpPr>
          <p:cNvPr id="14" name="Text Box 12"/>
          <p:cNvSpPr txBox="1">
            <a:spLocks noChangeArrowheads="1"/>
          </p:cNvSpPr>
          <p:nvPr/>
        </p:nvSpPr>
        <p:spPr bwMode="auto">
          <a:xfrm>
            <a:off x="2209800" y="5715001"/>
            <a:ext cx="7391400" cy="769441"/>
          </a:xfrm>
          <a:prstGeom prst="rect">
            <a:avLst/>
          </a:prstGeom>
          <a:solidFill>
            <a:srgbClr val="F8DCBE"/>
          </a:solidFill>
          <a:ln w="9525">
            <a:noFill/>
            <a:miter lim="800000"/>
            <a:headEnd/>
            <a:tailEnd/>
          </a:ln>
          <a:effectLst/>
        </p:spPr>
        <p:txBody>
          <a:bodyPr>
            <a:spAutoFit/>
          </a:bodyPr>
          <a:lstStyle/>
          <a:p>
            <a:pPr algn="ctr">
              <a:spcBef>
                <a:spcPct val="50000"/>
              </a:spcBef>
            </a:pPr>
            <a:r>
              <a:rPr lang="en-US" sz="3600" b="1" i="1">
                <a:solidFill>
                  <a:srgbClr val="FF0000"/>
                </a:solidFill>
              </a:rPr>
              <a:t>    </a:t>
            </a:r>
            <a:r>
              <a:rPr lang="en-US" sz="4400" b="1" i="1">
                <a:solidFill>
                  <a:srgbClr val="FF0000"/>
                </a:solidFill>
                <a:latin typeface="Times New Roman" pitchFamily="18" charset="0"/>
              </a:rPr>
              <a:t>Đọc nối tiếp theo 3 đoạn</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21</a:t>
            </a:fld>
            <a:endParaRPr lang="en-US"/>
          </a:p>
        </p:txBody>
      </p:sp>
      <p:grpSp>
        <p:nvGrpSpPr>
          <p:cNvPr id="23" name="Group 47"/>
          <p:cNvGrpSpPr>
            <a:grpSpLocks/>
          </p:cNvGrpSpPr>
          <p:nvPr/>
        </p:nvGrpSpPr>
        <p:grpSpPr bwMode="auto">
          <a:xfrm>
            <a:off x="0" y="0"/>
            <a:ext cx="12192000" cy="6858000"/>
            <a:chOff x="0" y="0"/>
            <a:chExt cx="5760" cy="4320"/>
          </a:xfrm>
        </p:grpSpPr>
        <p:sp>
          <p:nvSpPr>
            <p:cNvPr id="2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D870AD46-852E-42A4-AC0B-5FFCB53B5907}"/>
              </a:ext>
            </a:extLst>
          </p:cNvPr>
          <p:cNvSpPr>
            <a:spLocks noChangeArrowheads="1"/>
          </p:cNvSpPr>
          <p:nvPr/>
        </p:nvSpPr>
        <p:spPr bwMode="auto">
          <a:xfrm>
            <a:off x="838200" y="76200"/>
            <a:ext cx="10972800" cy="954107"/>
          </a:xfrm>
          <a:prstGeom prst="rect">
            <a:avLst/>
          </a:prstGeom>
          <a:noFill/>
          <a:ln w="9525">
            <a:noFill/>
            <a:miter lim="800000"/>
            <a:headEnd/>
            <a:tailEnd/>
          </a:ln>
          <a:effectLst/>
        </p:spPr>
        <p:txBody>
          <a:bodyPr wrap="square">
            <a:spAutoFit/>
          </a:bodyPr>
          <a:lstStyle/>
          <a:p>
            <a:pPr algn="ctr"/>
            <a:r>
              <a:rPr lang="en-US" sz="2400" b="1" i="1" dirty="0" err="1">
                <a:solidFill>
                  <a:srgbClr val="0033CC"/>
                </a:solidFill>
                <a:latin typeface="Times New Roman" pitchFamily="18" charset="0"/>
              </a:rPr>
              <a:t>Thứ</a:t>
            </a:r>
            <a:r>
              <a:rPr lang="en-US" sz="2400" b="1" i="1" dirty="0">
                <a:solidFill>
                  <a:srgbClr val="0033CC"/>
                </a:solidFill>
                <a:latin typeface="Times New Roman" pitchFamily="18" charset="0"/>
              </a:rPr>
              <a:t> </a:t>
            </a:r>
            <a:r>
              <a:rPr lang="en-US" sz="2400" b="1" i="1" dirty="0" err="1">
                <a:solidFill>
                  <a:srgbClr val="0033CC"/>
                </a:solidFill>
                <a:latin typeface="Times New Roman" pitchFamily="18" charset="0"/>
              </a:rPr>
              <a:t>hai</a:t>
            </a:r>
            <a:r>
              <a:rPr lang="en-US" sz="2400" b="1" i="1" dirty="0">
                <a:solidFill>
                  <a:srgbClr val="0033CC"/>
                </a:solidFill>
                <a:latin typeface="Times New Roman" pitchFamily="18" charset="0"/>
              </a:rPr>
              <a:t>, </a:t>
            </a:r>
            <a:r>
              <a:rPr lang="en-US" sz="2400" b="1" i="1" dirty="0" err="1">
                <a:solidFill>
                  <a:srgbClr val="0033CC"/>
                </a:solidFill>
                <a:latin typeface="Times New Roman" pitchFamily="18" charset="0"/>
              </a:rPr>
              <a:t>ngày</a:t>
            </a:r>
            <a:r>
              <a:rPr lang="en-US" sz="2400" b="1" i="1" dirty="0">
                <a:solidFill>
                  <a:srgbClr val="0033CC"/>
                </a:solidFill>
                <a:latin typeface="Times New Roman" pitchFamily="18" charset="0"/>
              </a:rPr>
              <a:t> 31 </a:t>
            </a:r>
            <a:r>
              <a:rPr lang="en-US" sz="2400" b="1" i="1" dirty="0" err="1">
                <a:solidFill>
                  <a:srgbClr val="0033CC"/>
                </a:solidFill>
                <a:latin typeface="Times New Roman" pitchFamily="18" charset="0"/>
              </a:rPr>
              <a:t>tháng</a:t>
            </a:r>
            <a:r>
              <a:rPr lang="en-US" sz="2400" b="1" i="1" dirty="0">
                <a:solidFill>
                  <a:srgbClr val="0033CC"/>
                </a:solidFill>
                <a:latin typeface="Times New Roman" pitchFamily="18" charset="0"/>
              </a:rPr>
              <a:t> 10 </a:t>
            </a:r>
            <a:r>
              <a:rPr lang="en-US" sz="2400" b="1" i="1" dirty="0" err="1">
                <a:solidFill>
                  <a:srgbClr val="0033CC"/>
                </a:solidFill>
                <a:latin typeface="Times New Roman" pitchFamily="18" charset="0"/>
              </a:rPr>
              <a:t>năm</a:t>
            </a:r>
            <a:r>
              <a:rPr lang="en-US" sz="2400" b="1" i="1" dirty="0">
                <a:solidFill>
                  <a:srgbClr val="0033CC"/>
                </a:solidFill>
                <a:latin typeface="Times New Roman" pitchFamily="18" charset="0"/>
              </a:rPr>
              <a:t> 2022</a:t>
            </a:r>
          </a:p>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strips(downLeft)">
                                      <p:cBhvr>
                                        <p:cTn id="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autoUpdateAnimBg="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12" name="WordArt 8"/>
          <p:cNvSpPr>
            <a:spLocks noChangeArrowheads="1" noChangeShapeType="1" noTextEdit="1"/>
          </p:cNvSpPr>
          <p:nvPr/>
        </p:nvSpPr>
        <p:spPr bwMode="auto">
          <a:xfrm>
            <a:off x="2971800" y="1524000"/>
            <a:ext cx="6705600" cy="1143000"/>
          </a:xfrm>
          <a:prstGeom prst="rect">
            <a:avLst/>
          </a:prstGeom>
        </p:spPr>
        <p:txBody>
          <a:bodyPr wrap="none" fromWordArt="1">
            <a:prstTxWarp prst="textWave2">
              <a:avLst>
                <a:gd name="adj1" fmla="val 13005"/>
                <a:gd name="adj2" fmla="val 0"/>
              </a:avLst>
            </a:prstTxWarp>
          </a:bodyPr>
          <a:lstStyle/>
          <a:p>
            <a:pPr algn="ctr"/>
            <a:r>
              <a:rPr lang="en-US" sz="3600" kern="10">
                <a:ln w="9525">
                  <a:solidFill>
                    <a:srgbClr val="FF00FF"/>
                  </a:solidFill>
                  <a:round/>
                  <a:headEnd/>
                  <a:tailEnd/>
                </a:ln>
                <a:solidFill>
                  <a:srgbClr val="0000FF"/>
                </a:solidFill>
                <a:effectLst>
                  <a:outerShdw dist="53882" dir="2700000" algn="ctr" rotWithShape="0">
                    <a:srgbClr val="C0C0C0">
                      <a:alpha val="80000"/>
                    </a:srgbClr>
                  </a:outerShdw>
                </a:effectLst>
                <a:latin typeface="Times New Roman"/>
                <a:cs typeface="Times New Roman"/>
              </a:rPr>
              <a:t>THI ĐỌC DIỄN CẢM</a:t>
            </a:r>
          </a:p>
        </p:txBody>
      </p:sp>
      <p:pic>
        <p:nvPicPr>
          <p:cNvPr id="47117" name="Picture 13" descr="qua chuong"/>
          <p:cNvPicPr>
            <a:picLocks noChangeAspect="1" noChangeArrowheads="1" noCrop="1"/>
          </p:cNvPicPr>
          <p:nvPr/>
        </p:nvPicPr>
        <p:blipFill>
          <a:blip r:embed="rId3" cstate="print"/>
          <a:srcRect/>
          <a:stretch>
            <a:fillRect/>
          </a:stretch>
        </p:blipFill>
        <p:spPr bwMode="auto">
          <a:xfrm>
            <a:off x="4495800" y="3505200"/>
            <a:ext cx="2895600" cy="2819400"/>
          </a:xfrm>
          <a:prstGeom prst="rect">
            <a:avLst/>
          </a:prstGeom>
          <a:noFill/>
        </p:spPr>
      </p:pic>
      <p:pic>
        <p:nvPicPr>
          <p:cNvPr id="47118" name="Picture 11" descr="th_54"/>
          <p:cNvPicPr>
            <a:picLocks noChangeAspect="1" noChangeArrowheads="1" noCrop="1"/>
          </p:cNvPicPr>
          <p:nvPr/>
        </p:nvPicPr>
        <p:blipFill>
          <a:blip r:embed="rId4" cstate="print"/>
          <a:srcRect/>
          <a:stretch>
            <a:fillRect/>
          </a:stretch>
        </p:blipFill>
        <p:spPr bwMode="auto">
          <a:xfrm rot="5400000">
            <a:off x="990600" y="4724400"/>
            <a:ext cx="3657600" cy="2590800"/>
          </a:xfrm>
          <a:prstGeom prst="rect">
            <a:avLst/>
          </a:prstGeom>
          <a:noFill/>
          <a:ln w="9525">
            <a:noFill/>
            <a:miter lim="800000"/>
            <a:headEnd/>
            <a:tailEnd/>
          </a:ln>
        </p:spPr>
      </p:pic>
      <p:pic>
        <p:nvPicPr>
          <p:cNvPr id="47122" name="Picture 18" descr="BALLOON3"/>
          <p:cNvPicPr>
            <a:picLocks noChangeAspect="1" noChangeArrowheads="1"/>
          </p:cNvPicPr>
          <p:nvPr/>
        </p:nvPicPr>
        <p:blipFill>
          <a:blip r:embed="rId5" cstate="print"/>
          <a:srcRect/>
          <a:stretch>
            <a:fillRect/>
          </a:stretch>
        </p:blipFill>
        <p:spPr bwMode="auto">
          <a:xfrm>
            <a:off x="1524001" y="2667000"/>
            <a:ext cx="2295525" cy="2819400"/>
          </a:xfrm>
          <a:prstGeom prst="rect">
            <a:avLst/>
          </a:prstGeom>
          <a:noFill/>
        </p:spPr>
      </p:pic>
      <p:pic>
        <p:nvPicPr>
          <p:cNvPr id="47123" name="Picture 19" descr="BALLOON3"/>
          <p:cNvPicPr>
            <a:picLocks noChangeAspect="1" noChangeArrowheads="1"/>
          </p:cNvPicPr>
          <p:nvPr/>
        </p:nvPicPr>
        <p:blipFill>
          <a:blip r:embed="rId5" cstate="print"/>
          <a:srcRect/>
          <a:stretch>
            <a:fillRect/>
          </a:stretch>
        </p:blipFill>
        <p:spPr bwMode="auto">
          <a:xfrm>
            <a:off x="8153400" y="2438400"/>
            <a:ext cx="2057400" cy="2895600"/>
          </a:xfrm>
          <a:prstGeom prst="rect">
            <a:avLst/>
          </a:prstGeom>
          <a:noFill/>
        </p:spPr>
      </p:pic>
      <p:pic>
        <p:nvPicPr>
          <p:cNvPr id="47124" name="Picture 11" descr="th_54"/>
          <p:cNvPicPr>
            <a:picLocks noChangeAspect="1" noChangeArrowheads="1" noCrop="1"/>
          </p:cNvPicPr>
          <p:nvPr/>
        </p:nvPicPr>
        <p:blipFill>
          <a:blip r:embed="rId4" cstate="print"/>
          <a:srcRect/>
          <a:stretch>
            <a:fillRect/>
          </a:stretch>
        </p:blipFill>
        <p:spPr bwMode="auto">
          <a:xfrm rot="5400000">
            <a:off x="7543800" y="4648200"/>
            <a:ext cx="3657600" cy="2590800"/>
          </a:xfrm>
          <a:prstGeom prst="rect">
            <a:avLst/>
          </a:prstGeom>
          <a:noFill/>
          <a:ln w="9525">
            <a:noFill/>
            <a:miter lim="800000"/>
            <a:headEnd/>
            <a:tailEnd/>
          </a:ln>
        </p:spPr>
      </p:pic>
      <p:sp>
        <p:nvSpPr>
          <p:cNvPr id="4" name="Chỗ dành sẵn cho Số hiệu Bản chiếu 3"/>
          <p:cNvSpPr>
            <a:spLocks noGrp="1"/>
          </p:cNvSpPr>
          <p:nvPr>
            <p:ph type="sldNum" sz="quarter" idx="12"/>
          </p:nvPr>
        </p:nvSpPr>
        <p:spPr/>
        <p:txBody>
          <a:bodyPr/>
          <a:lstStyle/>
          <a:p>
            <a:fld id="{5E6CE542-F0CC-428C-8261-2A733D3CF2F7}" type="slidenum">
              <a:rPr lang="en-US" smtClean="0"/>
              <a:pPr/>
              <a:t>22</a:t>
            </a:fld>
            <a:endParaRPr lang="en-US"/>
          </a:p>
        </p:txBody>
      </p:sp>
      <p:grpSp>
        <p:nvGrpSpPr>
          <p:cNvPr id="15" name="Group 47"/>
          <p:cNvGrpSpPr>
            <a:grpSpLocks/>
          </p:cNvGrpSpPr>
          <p:nvPr/>
        </p:nvGrpSpPr>
        <p:grpSpPr bwMode="auto">
          <a:xfrm>
            <a:off x="0" y="0"/>
            <a:ext cx="12192000" cy="6858000"/>
            <a:chOff x="0" y="0"/>
            <a:chExt cx="5760" cy="4320"/>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1" name="Rectangle 20">
            <a:extLst>
              <a:ext uri="{FF2B5EF4-FFF2-40B4-BE49-F238E27FC236}">
                <a16:creationId xmlns:a16="http://schemas.microsoft.com/office/drawing/2014/main" id="{F48403A5-D3E3-40B6-8788-EDF2806B44C8}"/>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fill="hold" nodeType="afterEffect">
                                  <p:stCondLst>
                                    <p:cond delay="0"/>
                                  </p:stCondLst>
                                  <p:childTnLst>
                                    <p:animScale>
                                      <p:cBhvr>
                                        <p:cTn id="6" dur="2000" fill="hold"/>
                                        <p:tgtEl>
                                          <p:spTgt spid="47117"/>
                                        </p:tgtEl>
                                      </p:cBhvr>
                                      <p:by x="150000" y="150000"/>
                                    </p:animScale>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549" name="Text Box 117"/>
          <p:cNvSpPr txBox="1">
            <a:spLocks noChangeArrowheads="1"/>
          </p:cNvSpPr>
          <p:nvPr/>
        </p:nvSpPr>
        <p:spPr bwMode="auto">
          <a:xfrm>
            <a:off x="4419600" y="3124200"/>
            <a:ext cx="3962400" cy="762000"/>
          </a:xfrm>
          <a:prstGeom prst="rect">
            <a:avLst/>
          </a:prstGeom>
          <a:noFill/>
          <a:ln w="9525">
            <a:noFill/>
            <a:miter lim="800000"/>
            <a:headEnd/>
            <a:tailEnd/>
          </a:ln>
          <a:effectLst/>
        </p:spPr>
        <p:txBody>
          <a:bodyPr>
            <a:spAutoFit/>
          </a:bodyPr>
          <a:lstStyle/>
          <a:p>
            <a:pPr>
              <a:spcBef>
                <a:spcPct val="50000"/>
              </a:spcBef>
            </a:pPr>
            <a:endParaRPr lang="en-US" sz="4400">
              <a:latin typeface="Times New Roman" pitchFamily="18" charset="0"/>
            </a:endParaRPr>
          </a:p>
        </p:txBody>
      </p:sp>
      <p:sp>
        <p:nvSpPr>
          <p:cNvPr id="18550" name="Text Box 118"/>
          <p:cNvSpPr txBox="1">
            <a:spLocks noChangeArrowheads="1"/>
          </p:cNvSpPr>
          <p:nvPr/>
        </p:nvSpPr>
        <p:spPr bwMode="auto">
          <a:xfrm>
            <a:off x="2057400" y="2338388"/>
            <a:ext cx="8001000" cy="3954462"/>
          </a:xfrm>
          <a:prstGeom prst="rect">
            <a:avLst/>
          </a:prstGeom>
          <a:solidFill>
            <a:srgbClr val="FFCCFF"/>
          </a:solidFill>
          <a:ln w="19050">
            <a:solidFill>
              <a:srgbClr val="006600"/>
            </a:solidFill>
            <a:miter lim="800000"/>
            <a:headEnd/>
            <a:tailEnd/>
          </a:ln>
          <a:effectLst/>
        </p:spPr>
        <p:txBody>
          <a:bodyPr>
            <a:spAutoFit/>
          </a:bodyPr>
          <a:lstStyle/>
          <a:p>
            <a:r>
              <a:rPr lang="en-US" sz="2800" b="1">
                <a:solidFill>
                  <a:schemeClr val="bg2"/>
                </a:solidFill>
                <a:latin typeface="Times New Roman" pitchFamily="18" charset="0"/>
              </a:rPr>
              <a:t>   </a:t>
            </a:r>
            <a:r>
              <a:rPr lang="en-US" sz="2800" b="1">
                <a:solidFill>
                  <a:srgbClr val="0000CC"/>
                </a:solidFill>
                <a:latin typeface="Times New Roman" pitchFamily="18" charset="0"/>
              </a:rPr>
              <a:t>Hùng nói: “Theo tớ quý nhất là lúa gạo. Các cậu có thấy ai không ăn mà sống được không?”…</a:t>
            </a:r>
          </a:p>
          <a:p>
            <a:r>
              <a:rPr lang="en-US" sz="2800" b="1">
                <a:solidFill>
                  <a:srgbClr val="0000CC"/>
                </a:solidFill>
                <a:latin typeface="Times New Roman" pitchFamily="18" charset="0"/>
              </a:rPr>
              <a:t>Quý vội reo lên: “Bạn Hùng nói không đúng. Quý nhất phải là vàng. Mọi nguời chẳng thường nói quý như vàng còn gì? Có vàng là có tiền, có tiền sẽ mua được lúa gạo!”</a:t>
            </a:r>
          </a:p>
          <a:p>
            <a:r>
              <a:rPr lang="en-US" sz="2800" b="1">
                <a:solidFill>
                  <a:srgbClr val="0000CC"/>
                </a:solidFill>
                <a:latin typeface="Times New Roman" pitchFamily="18" charset="0"/>
              </a:rPr>
              <a:t>    Nam vội tiếp ngay: “Quý nhất là thì giờ. Thầy giáo thường nói thì giờ quý hơn vàng bạc. Có thì giờ mới làm ra được lúa gạo, vàng bạc !”</a:t>
            </a:r>
          </a:p>
        </p:txBody>
      </p:sp>
      <p:sp>
        <p:nvSpPr>
          <p:cNvPr id="18553" name="Line 121"/>
          <p:cNvSpPr>
            <a:spLocks noChangeShapeType="1"/>
          </p:cNvSpPr>
          <p:nvPr/>
        </p:nvSpPr>
        <p:spPr bwMode="auto">
          <a:xfrm flipV="1">
            <a:off x="7304926" y="2753474"/>
            <a:ext cx="1066800" cy="0"/>
          </a:xfrm>
          <a:prstGeom prst="line">
            <a:avLst/>
          </a:prstGeom>
          <a:noFill/>
          <a:ln w="28575">
            <a:solidFill>
              <a:srgbClr val="FF0000"/>
            </a:solidFill>
            <a:round/>
            <a:headEnd/>
            <a:tailEnd/>
          </a:ln>
          <a:effectLst/>
        </p:spPr>
        <p:txBody>
          <a:bodyPr/>
          <a:lstStyle/>
          <a:p>
            <a:endParaRPr lang="en-US"/>
          </a:p>
        </p:txBody>
      </p:sp>
      <p:sp>
        <p:nvSpPr>
          <p:cNvPr id="18554" name="Line 122"/>
          <p:cNvSpPr>
            <a:spLocks noChangeShapeType="1"/>
          </p:cNvSpPr>
          <p:nvPr/>
        </p:nvSpPr>
        <p:spPr bwMode="auto">
          <a:xfrm flipV="1">
            <a:off x="3792874" y="4516348"/>
            <a:ext cx="762000" cy="0"/>
          </a:xfrm>
          <a:prstGeom prst="line">
            <a:avLst/>
          </a:prstGeom>
          <a:noFill/>
          <a:ln w="38100">
            <a:solidFill>
              <a:srgbClr val="FF0000"/>
            </a:solidFill>
            <a:round/>
            <a:headEnd/>
            <a:tailEnd/>
          </a:ln>
          <a:effectLst/>
        </p:spPr>
        <p:txBody>
          <a:bodyPr/>
          <a:lstStyle/>
          <a:p>
            <a:endParaRPr lang="en-US"/>
          </a:p>
        </p:txBody>
      </p:sp>
      <p:sp>
        <p:nvSpPr>
          <p:cNvPr id="18559" name="Line 127"/>
          <p:cNvSpPr>
            <a:spLocks noChangeShapeType="1"/>
          </p:cNvSpPr>
          <p:nvPr/>
        </p:nvSpPr>
        <p:spPr bwMode="auto">
          <a:xfrm flipV="1">
            <a:off x="4648200" y="5786918"/>
            <a:ext cx="3733800" cy="0"/>
          </a:xfrm>
          <a:prstGeom prst="line">
            <a:avLst/>
          </a:prstGeom>
          <a:noFill/>
          <a:ln w="38100">
            <a:solidFill>
              <a:srgbClr val="FF0000"/>
            </a:solidFill>
            <a:round/>
            <a:headEnd/>
            <a:tailEnd/>
          </a:ln>
          <a:effectLst/>
        </p:spPr>
        <p:txBody>
          <a:bodyPr/>
          <a:lstStyle/>
          <a:p>
            <a:endParaRPr lang="en-US"/>
          </a:p>
        </p:txBody>
      </p:sp>
      <p:sp>
        <p:nvSpPr>
          <p:cNvPr id="18570" name="Line 138"/>
          <p:cNvSpPr>
            <a:spLocks noChangeShapeType="1"/>
          </p:cNvSpPr>
          <p:nvPr/>
        </p:nvSpPr>
        <p:spPr bwMode="auto">
          <a:xfrm>
            <a:off x="2971800" y="4048874"/>
            <a:ext cx="1828800" cy="0"/>
          </a:xfrm>
          <a:prstGeom prst="line">
            <a:avLst/>
          </a:prstGeom>
          <a:noFill/>
          <a:ln w="38100">
            <a:solidFill>
              <a:srgbClr val="FF0000"/>
            </a:solidFill>
            <a:round/>
            <a:headEnd/>
            <a:tailEnd/>
          </a:ln>
          <a:effectLst/>
        </p:spPr>
        <p:txBody>
          <a:bodyPr/>
          <a:lstStyle/>
          <a:p>
            <a:endParaRPr lang="en-US"/>
          </a:p>
        </p:txBody>
      </p:sp>
      <p:sp>
        <p:nvSpPr>
          <p:cNvPr id="18572" name="Line 140"/>
          <p:cNvSpPr>
            <a:spLocks noChangeShapeType="1"/>
          </p:cNvSpPr>
          <p:nvPr/>
        </p:nvSpPr>
        <p:spPr bwMode="auto">
          <a:xfrm>
            <a:off x="7543800" y="5334000"/>
            <a:ext cx="990600" cy="0"/>
          </a:xfrm>
          <a:prstGeom prst="line">
            <a:avLst/>
          </a:prstGeom>
          <a:noFill/>
          <a:ln w="38100">
            <a:solidFill>
              <a:srgbClr val="FF0000"/>
            </a:solidFill>
            <a:round/>
            <a:headEnd/>
            <a:tailEnd/>
          </a:ln>
          <a:effectLst/>
        </p:spPr>
        <p:txBody>
          <a:bodyPr/>
          <a:lstStyle/>
          <a:p>
            <a:endParaRPr lang="en-US"/>
          </a:p>
        </p:txBody>
      </p:sp>
      <p:sp>
        <p:nvSpPr>
          <p:cNvPr id="18573" name="Line 141"/>
          <p:cNvSpPr>
            <a:spLocks noChangeShapeType="1"/>
          </p:cNvSpPr>
          <p:nvPr/>
        </p:nvSpPr>
        <p:spPr bwMode="auto">
          <a:xfrm flipV="1">
            <a:off x="7086600" y="3657600"/>
            <a:ext cx="1752600" cy="0"/>
          </a:xfrm>
          <a:prstGeom prst="line">
            <a:avLst/>
          </a:prstGeom>
          <a:noFill/>
          <a:ln w="38100">
            <a:solidFill>
              <a:srgbClr val="FF0000"/>
            </a:solidFill>
            <a:round/>
            <a:headEnd/>
            <a:tailEnd/>
          </a:ln>
          <a:effectLst/>
        </p:spPr>
        <p:txBody>
          <a:bodyPr/>
          <a:lstStyle/>
          <a:p>
            <a:endParaRPr lang="en-US"/>
          </a:p>
        </p:txBody>
      </p:sp>
      <p:sp>
        <p:nvSpPr>
          <p:cNvPr id="18575" name="Text Box 143"/>
          <p:cNvSpPr txBox="1">
            <a:spLocks noChangeArrowheads="1"/>
          </p:cNvSpPr>
          <p:nvPr/>
        </p:nvSpPr>
        <p:spPr bwMode="auto">
          <a:xfrm>
            <a:off x="2209800" y="1752600"/>
            <a:ext cx="5105400" cy="579438"/>
          </a:xfrm>
          <a:prstGeom prst="rect">
            <a:avLst/>
          </a:prstGeom>
          <a:noFill/>
          <a:ln w="9525">
            <a:noFill/>
            <a:miter lim="800000"/>
            <a:headEnd/>
            <a:tailEnd/>
          </a:ln>
          <a:effectLst/>
        </p:spPr>
        <p:txBody>
          <a:bodyPr>
            <a:spAutoFit/>
          </a:bodyPr>
          <a:lstStyle/>
          <a:p>
            <a:pPr>
              <a:spcBef>
                <a:spcPct val="50000"/>
              </a:spcBef>
            </a:pPr>
            <a:r>
              <a:rPr lang="en-US" sz="3200" b="1" u="sng">
                <a:solidFill>
                  <a:srgbClr val="FF0000"/>
                </a:solidFill>
                <a:effectLst>
                  <a:outerShdw blurRad="38100" dist="38100" dir="2700000" algn="tl">
                    <a:srgbClr val="C0C0C0"/>
                  </a:outerShdw>
                </a:effectLst>
                <a:latin typeface="Times New Roman" pitchFamily="18" charset="0"/>
              </a:rPr>
              <a:t>LUYỆN ĐỌC DIỄN CẢM:</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23</a:t>
            </a:fld>
            <a:endParaRPr lang="en-US"/>
          </a:p>
        </p:txBody>
      </p:sp>
      <p:grpSp>
        <p:nvGrpSpPr>
          <p:cNvPr id="23" name="Group 47"/>
          <p:cNvGrpSpPr>
            <a:grpSpLocks/>
          </p:cNvGrpSpPr>
          <p:nvPr/>
        </p:nvGrpSpPr>
        <p:grpSpPr bwMode="auto">
          <a:xfrm>
            <a:off x="0" y="0"/>
            <a:ext cx="12192000" cy="6858000"/>
            <a:chOff x="0" y="0"/>
            <a:chExt cx="5760" cy="4320"/>
          </a:xfrm>
        </p:grpSpPr>
        <p:sp>
          <p:nvSpPr>
            <p:cNvPr id="2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6"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7"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9" name="Rectangle 28">
            <a:extLst>
              <a:ext uri="{FF2B5EF4-FFF2-40B4-BE49-F238E27FC236}">
                <a16:creationId xmlns:a16="http://schemas.microsoft.com/office/drawing/2014/main" id="{EC213218-7B91-4D77-9D21-F94C6D1CEBB5}"/>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7" presetClass="entr" presetSubtype="4" fill="hold" grpId="0" nodeType="clickEffect">
                                  <p:stCondLst>
                                    <p:cond delay="0"/>
                                  </p:stCondLst>
                                  <p:childTnLst>
                                    <p:set>
                                      <p:cBhvr>
                                        <p:cTn id="6" dur="1" fill="hold">
                                          <p:stCondLst>
                                            <p:cond delay="0"/>
                                          </p:stCondLst>
                                        </p:cTn>
                                        <p:tgtEl>
                                          <p:spTgt spid="18575"/>
                                        </p:tgtEl>
                                        <p:attrNameLst>
                                          <p:attrName>style.visibility</p:attrName>
                                        </p:attrNameLst>
                                      </p:cBhvr>
                                      <p:to>
                                        <p:strVal val="visible"/>
                                      </p:to>
                                    </p:set>
                                    <p:anim calcmode="lin" valueType="num">
                                      <p:cBhvr additive="base">
                                        <p:cTn id="7" dur="500" fill="hold"/>
                                        <p:tgtEl>
                                          <p:spTgt spid="18575"/>
                                        </p:tgtEl>
                                        <p:attrNameLst>
                                          <p:attrName>ppt_x</p:attrName>
                                        </p:attrNameLst>
                                      </p:cBhvr>
                                      <p:tavLst>
                                        <p:tav tm="0">
                                          <p:val>
                                            <p:strVal val="#ppt_x"/>
                                          </p:val>
                                        </p:tav>
                                        <p:tav tm="100000">
                                          <p:val>
                                            <p:strVal val="#ppt_x"/>
                                          </p:val>
                                        </p:tav>
                                      </p:tavLst>
                                    </p:anim>
                                    <p:anim calcmode="lin" valueType="num">
                                      <p:cBhvr additive="base">
                                        <p:cTn id="8" dur="500" fill="hold"/>
                                        <p:tgtEl>
                                          <p:spTgt spid="1857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53" presetClass="entr" presetSubtype="0" fill="hold" grpId="0" nodeType="clickEffect">
                                  <p:stCondLst>
                                    <p:cond delay="0"/>
                                  </p:stCondLst>
                                  <p:childTnLst>
                                    <p:set>
                                      <p:cBhvr>
                                        <p:cTn id="12" dur="1" fill="hold">
                                          <p:stCondLst>
                                            <p:cond delay="0"/>
                                          </p:stCondLst>
                                        </p:cTn>
                                        <p:tgtEl>
                                          <p:spTgt spid="18550"/>
                                        </p:tgtEl>
                                        <p:attrNameLst>
                                          <p:attrName>style.visibility</p:attrName>
                                        </p:attrNameLst>
                                      </p:cBhvr>
                                      <p:to>
                                        <p:strVal val="visible"/>
                                      </p:to>
                                    </p:set>
                                    <p:anim calcmode="lin" valueType="num">
                                      <p:cBhvr>
                                        <p:cTn id="13" dur="500" fill="hold"/>
                                        <p:tgtEl>
                                          <p:spTgt spid="18550"/>
                                        </p:tgtEl>
                                        <p:attrNameLst>
                                          <p:attrName>ppt_w</p:attrName>
                                        </p:attrNameLst>
                                      </p:cBhvr>
                                      <p:tavLst>
                                        <p:tav tm="0">
                                          <p:val>
                                            <p:fltVal val="0"/>
                                          </p:val>
                                        </p:tav>
                                        <p:tav tm="100000">
                                          <p:val>
                                            <p:strVal val="#ppt_w"/>
                                          </p:val>
                                        </p:tav>
                                      </p:tavLst>
                                    </p:anim>
                                    <p:anim calcmode="lin" valueType="num">
                                      <p:cBhvr>
                                        <p:cTn id="14" dur="500" fill="hold"/>
                                        <p:tgtEl>
                                          <p:spTgt spid="18550"/>
                                        </p:tgtEl>
                                        <p:attrNameLst>
                                          <p:attrName>ppt_h</p:attrName>
                                        </p:attrNameLst>
                                      </p:cBhvr>
                                      <p:tavLst>
                                        <p:tav tm="0">
                                          <p:val>
                                            <p:fltVal val="0"/>
                                          </p:val>
                                        </p:tav>
                                        <p:tav tm="100000">
                                          <p:val>
                                            <p:strVal val="#ppt_h"/>
                                          </p:val>
                                        </p:tav>
                                      </p:tavLst>
                                    </p:anim>
                                    <p:animEffect transition="in" filter="fade">
                                      <p:cBhvr>
                                        <p:cTn id="15" dur="500"/>
                                        <p:tgtEl>
                                          <p:spTgt spid="18550"/>
                                        </p:tgtEl>
                                      </p:cBhvr>
                                    </p:animEffect>
                                  </p:childTnLst>
                                </p:cTn>
                              </p:par>
                            </p:childTnLst>
                          </p:cTn>
                        </p:par>
                      </p:childTnLst>
                    </p:cTn>
                  </p:par>
                  <p:par>
                    <p:cTn id="16" fill="hold">
                      <p:stCondLst>
                        <p:cond delay="indefinite"/>
                      </p:stCondLst>
                      <p:childTnLst>
                        <p:par>
                          <p:cTn id="17" fill="hold">
                            <p:stCondLst>
                              <p:cond delay="0"/>
                            </p:stCondLst>
                            <p:childTnLst>
                              <p:par>
                                <p:cTn id="18" presetID="53" presetClass="entr" presetSubtype="0" fill="hold" grpId="0" nodeType="clickEffect">
                                  <p:stCondLst>
                                    <p:cond delay="0"/>
                                  </p:stCondLst>
                                  <p:childTnLst>
                                    <p:set>
                                      <p:cBhvr>
                                        <p:cTn id="19" dur="1" fill="hold">
                                          <p:stCondLst>
                                            <p:cond delay="0"/>
                                          </p:stCondLst>
                                        </p:cTn>
                                        <p:tgtEl>
                                          <p:spTgt spid="18553"/>
                                        </p:tgtEl>
                                        <p:attrNameLst>
                                          <p:attrName>style.visibility</p:attrName>
                                        </p:attrNameLst>
                                      </p:cBhvr>
                                      <p:to>
                                        <p:strVal val="visible"/>
                                      </p:to>
                                    </p:set>
                                    <p:anim calcmode="lin" valueType="num">
                                      <p:cBhvr>
                                        <p:cTn id="20" dur="500" fill="hold"/>
                                        <p:tgtEl>
                                          <p:spTgt spid="18553"/>
                                        </p:tgtEl>
                                        <p:attrNameLst>
                                          <p:attrName>ppt_w</p:attrName>
                                        </p:attrNameLst>
                                      </p:cBhvr>
                                      <p:tavLst>
                                        <p:tav tm="0">
                                          <p:val>
                                            <p:fltVal val="0"/>
                                          </p:val>
                                        </p:tav>
                                        <p:tav tm="100000">
                                          <p:val>
                                            <p:strVal val="#ppt_w"/>
                                          </p:val>
                                        </p:tav>
                                      </p:tavLst>
                                    </p:anim>
                                    <p:anim calcmode="lin" valueType="num">
                                      <p:cBhvr>
                                        <p:cTn id="21" dur="500" fill="hold"/>
                                        <p:tgtEl>
                                          <p:spTgt spid="18553"/>
                                        </p:tgtEl>
                                        <p:attrNameLst>
                                          <p:attrName>ppt_h</p:attrName>
                                        </p:attrNameLst>
                                      </p:cBhvr>
                                      <p:tavLst>
                                        <p:tav tm="0">
                                          <p:val>
                                            <p:fltVal val="0"/>
                                          </p:val>
                                        </p:tav>
                                        <p:tav tm="100000">
                                          <p:val>
                                            <p:strVal val="#ppt_h"/>
                                          </p:val>
                                        </p:tav>
                                      </p:tavLst>
                                    </p:anim>
                                    <p:animEffect transition="in" filter="fade">
                                      <p:cBhvr>
                                        <p:cTn id="22" dur="500"/>
                                        <p:tgtEl>
                                          <p:spTgt spid="18553"/>
                                        </p:tgtEl>
                                      </p:cBhvr>
                                    </p:animEffect>
                                  </p:childTnLst>
                                </p:cTn>
                              </p:par>
                              <p:par>
                                <p:cTn id="23" presetID="53" presetClass="entr" presetSubtype="0" fill="hold" grpId="0" nodeType="withEffect">
                                  <p:stCondLst>
                                    <p:cond delay="0"/>
                                  </p:stCondLst>
                                  <p:childTnLst>
                                    <p:set>
                                      <p:cBhvr>
                                        <p:cTn id="24" dur="1" fill="hold">
                                          <p:stCondLst>
                                            <p:cond delay="0"/>
                                          </p:stCondLst>
                                        </p:cTn>
                                        <p:tgtEl>
                                          <p:spTgt spid="18570"/>
                                        </p:tgtEl>
                                        <p:attrNameLst>
                                          <p:attrName>style.visibility</p:attrName>
                                        </p:attrNameLst>
                                      </p:cBhvr>
                                      <p:to>
                                        <p:strVal val="visible"/>
                                      </p:to>
                                    </p:set>
                                    <p:anim calcmode="lin" valueType="num">
                                      <p:cBhvr>
                                        <p:cTn id="25" dur="500" fill="hold"/>
                                        <p:tgtEl>
                                          <p:spTgt spid="18570"/>
                                        </p:tgtEl>
                                        <p:attrNameLst>
                                          <p:attrName>ppt_w</p:attrName>
                                        </p:attrNameLst>
                                      </p:cBhvr>
                                      <p:tavLst>
                                        <p:tav tm="0">
                                          <p:val>
                                            <p:fltVal val="0"/>
                                          </p:val>
                                        </p:tav>
                                        <p:tav tm="100000">
                                          <p:val>
                                            <p:strVal val="#ppt_w"/>
                                          </p:val>
                                        </p:tav>
                                      </p:tavLst>
                                    </p:anim>
                                    <p:anim calcmode="lin" valueType="num">
                                      <p:cBhvr>
                                        <p:cTn id="26" dur="500" fill="hold"/>
                                        <p:tgtEl>
                                          <p:spTgt spid="18570"/>
                                        </p:tgtEl>
                                        <p:attrNameLst>
                                          <p:attrName>ppt_h</p:attrName>
                                        </p:attrNameLst>
                                      </p:cBhvr>
                                      <p:tavLst>
                                        <p:tav tm="0">
                                          <p:val>
                                            <p:fltVal val="0"/>
                                          </p:val>
                                        </p:tav>
                                        <p:tav tm="100000">
                                          <p:val>
                                            <p:strVal val="#ppt_h"/>
                                          </p:val>
                                        </p:tav>
                                      </p:tavLst>
                                    </p:anim>
                                    <p:animEffect transition="in" filter="fade">
                                      <p:cBhvr>
                                        <p:cTn id="27" dur="500"/>
                                        <p:tgtEl>
                                          <p:spTgt spid="18570"/>
                                        </p:tgtEl>
                                      </p:cBhvr>
                                    </p:animEffect>
                                  </p:childTnLst>
                                </p:cTn>
                              </p:par>
                              <p:par>
                                <p:cTn id="28" presetID="53" presetClass="entr" presetSubtype="0" fill="hold" grpId="0" nodeType="withEffect">
                                  <p:stCondLst>
                                    <p:cond delay="0"/>
                                  </p:stCondLst>
                                  <p:childTnLst>
                                    <p:set>
                                      <p:cBhvr>
                                        <p:cTn id="29" dur="1" fill="hold">
                                          <p:stCondLst>
                                            <p:cond delay="0"/>
                                          </p:stCondLst>
                                        </p:cTn>
                                        <p:tgtEl>
                                          <p:spTgt spid="18573"/>
                                        </p:tgtEl>
                                        <p:attrNameLst>
                                          <p:attrName>style.visibility</p:attrName>
                                        </p:attrNameLst>
                                      </p:cBhvr>
                                      <p:to>
                                        <p:strVal val="visible"/>
                                      </p:to>
                                    </p:set>
                                    <p:anim calcmode="lin" valueType="num">
                                      <p:cBhvr>
                                        <p:cTn id="30" dur="500" fill="hold"/>
                                        <p:tgtEl>
                                          <p:spTgt spid="18573"/>
                                        </p:tgtEl>
                                        <p:attrNameLst>
                                          <p:attrName>ppt_w</p:attrName>
                                        </p:attrNameLst>
                                      </p:cBhvr>
                                      <p:tavLst>
                                        <p:tav tm="0">
                                          <p:val>
                                            <p:fltVal val="0"/>
                                          </p:val>
                                        </p:tav>
                                        <p:tav tm="100000">
                                          <p:val>
                                            <p:strVal val="#ppt_w"/>
                                          </p:val>
                                        </p:tav>
                                      </p:tavLst>
                                    </p:anim>
                                    <p:anim calcmode="lin" valueType="num">
                                      <p:cBhvr>
                                        <p:cTn id="31" dur="500" fill="hold"/>
                                        <p:tgtEl>
                                          <p:spTgt spid="18573"/>
                                        </p:tgtEl>
                                        <p:attrNameLst>
                                          <p:attrName>ppt_h</p:attrName>
                                        </p:attrNameLst>
                                      </p:cBhvr>
                                      <p:tavLst>
                                        <p:tav tm="0">
                                          <p:val>
                                            <p:fltVal val="0"/>
                                          </p:val>
                                        </p:tav>
                                        <p:tav tm="100000">
                                          <p:val>
                                            <p:strVal val="#ppt_h"/>
                                          </p:val>
                                        </p:tav>
                                      </p:tavLst>
                                    </p:anim>
                                    <p:animEffect transition="in" filter="fade">
                                      <p:cBhvr>
                                        <p:cTn id="32" dur="500"/>
                                        <p:tgtEl>
                                          <p:spTgt spid="18573"/>
                                        </p:tgtEl>
                                      </p:cBhvr>
                                    </p:animEffect>
                                  </p:childTnLst>
                                </p:cTn>
                              </p:par>
                              <p:par>
                                <p:cTn id="33" presetID="53" presetClass="entr" presetSubtype="0" fill="hold" grpId="0" nodeType="withEffect">
                                  <p:stCondLst>
                                    <p:cond delay="0"/>
                                  </p:stCondLst>
                                  <p:childTnLst>
                                    <p:set>
                                      <p:cBhvr>
                                        <p:cTn id="34" dur="1" fill="hold">
                                          <p:stCondLst>
                                            <p:cond delay="0"/>
                                          </p:stCondLst>
                                        </p:cTn>
                                        <p:tgtEl>
                                          <p:spTgt spid="18554"/>
                                        </p:tgtEl>
                                        <p:attrNameLst>
                                          <p:attrName>style.visibility</p:attrName>
                                        </p:attrNameLst>
                                      </p:cBhvr>
                                      <p:to>
                                        <p:strVal val="visible"/>
                                      </p:to>
                                    </p:set>
                                    <p:anim calcmode="lin" valueType="num">
                                      <p:cBhvr>
                                        <p:cTn id="35" dur="500" fill="hold"/>
                                        <p:tgtEl>
                                          <p:spTgt spid="18554"/>
                                        </p:tgtEl>
                                        <p:attrNameLst>
                                          <p:attrName>ppt_w</p:attrName>
                                        </p:attrNameLst>
                                      </p:cBhvr>
                                      <p:tavLst>
                                        <p:tav tm="0">
                                          <p:val>
                                            <p:fltVal val="0"/>
                                          </p:val>
                                        </p:tav>
                                        <p:tav tm="100000">
                                          <p:val>
                                            <p:strVal val="#ppt_w"/>
                                          </p:val>
                                        </p:tav>
                                      </p:tavLst>
                                    </p:anim>
                                    <p:anim calcmode="lin" valueType="num">
                                      <p:cBhvr>
                                        <p:cTn id="36" dur="500" fill="hold"/>
                                        <p:tgtEl>
                                          <p:spTgt spid="18554"/>
                                        </p:tgtEl>
                                        <p:attrNameLst>
                                          <p:attrName>ppt_h</p:attrName>
                                        </p:attrNameLst>
                                      </p:cBhvr>
                                      <p:tavLst>
                                        <p:tav tm="0">
                                          <p:val>
                                            <p:fltVal val="0"/>
                                          </p:val>
                                        </p:tav>
                                        <p:tav tm="100000">
                                          <p:val>
                                            <p:strVal val="#ppt_h"/>
                                          </p:val>
                                        </p:tav>
                                      </p:tavLst>
                                    </p:anim>
                                    <p:animEffect transition="in" filter="fade">
                                      <p:cBhvr>
                                        <p:cTn id="37" dur="500"/>
                                        <p:tgtEl>
                                          <p:spTgt spid="18554"/>
                                        </p:tgtEl>
                                      </p:cBhvr>
                                    </p:animEffect>
                                  </p:childTnLst>
                                </p:cTn>
                              </p:par>
                              <p:par>
                                <p:cTn id="38" presetID="53" presetClass="entr" presetSubtype="0" fill="hold" grpId="0" nodeType="withEffect">
                                  <p:stCondLst>
                                    <p:cond delay="0"/>
                                  </p:stCondLst>
                                  <p:childTnLst>
                                    <p:set>
                                      <p:cBhvr>
                                        <p:cTn id="39" dur="1" fill="hold">
                                          <p:stCondLst>
                                            <p:cond delay="0"/>
                                          </p:stCondLst>
                                        </p:cTn>
                                        <p:tgtEl>
                                          <p:spTgt spid="18572"/>
                                        </p:tgtEl>
                                        <p:attrNameLst>
                                          <p:attrName>style.visibility</p:attrName>
                                        </p:attrNameLst>
                                      </p:cBhvr>
                                      <p:to>
                                        <p:strVal val="visible"/>
                                      </p:to>
                                    </p:set>
                                    <p:anim calcmode="lin" valueType="num">
                                      <p:cBhvr>
                                        <p:cTn id="40" dur="500" fill="hold"/>
                                        <p:tgtEl>
                                          <p:spTgt spid="18572"/>
                                        </p:tgtEl>
                                        <p:attrNameLst>
                                          <p:attrName>ppt_w</p:attrName>
                                        </p:attrNameLst>
                                      </p:cBhvr>
                                      <p:tavLst>
                                        <p:tav tm="0">
                                          <p:val>
                                            <p:fltVal val="0"/>
                                          </p:val>
                                        </p:tav>
                                        <p:tav tm="100000">
                                          <p:val>
                                            <p:strVal val="#ppt_w"/>
                                          </p:val>
                                        </p:tav>
                                      </p:tavLst>
                                    </p:anim>
                                    <p:anim calcmode="lin" valueType="num">
                                      <p:cBhvr>
                                        <p:cTn id="41" dur="500" fill="hold"/>
                                        <p:tgtEl>
                                          <p:spTgt spid="18572"/>
                                        </p:tgtEl>
                                        <p:attrNameLst>
                                          <p:attrName>ppt_h</p:attrName>
                                        </p:attrNameLst>
                                      </p:cBhvr>
                                      <p:tavLst>
                                        <p:tav tm="0">
                                          <p:val>
                                            <p:fltVal val="0"/>
                                          </p:val>
                                        </p:tav>
                                        <p:tav tm="100000">
                                          <p:val>
                                            <p:strVal val="#ppt_h"/>
                                          </p:val>
                                        </p:tav>
                                      </p:tavLst>
                                    </p:anim>
                                    <p:animEffect transition="in" filter="fade">
                                      <p:cBhvr>
                                        <p:cTn id="42" dur="500"/>
                                        <p:tgtEl>
                                          <p:spTgt spid="18572"/>
                                        </p:tgtEl>
                                      </p:cBhvr>
                                    </p:animEffect>
                                  </p:childTnLst>
                                </p:cTn>
                              </p:par>
                              <p:par>
                                <p:cTn id="43" presetID="53" presetClass="entr" presetSubtype="0" fill="hold" grpId="0" nodeType="withEffect">
                                  <p:stCondLst>
                                    <p:cond delay="0"/>
                                  </p:stCondLst>
                                  <p:childTnLst>
                                    <p:set>
                                      <p:cBhvr>
                                        <p:cTn id="44" dur="1" fill="hold">
                                          <p:stCondLst>
                                            <p:cond delay="0"/>
                                          </p:stCondLst>
                                        </p:cTn>
                                        <p:tgtEl>
                                          <p:spTgt spid="18559"/>
                                        </p:tgtEl>
                                        <p:attrNameLst>
                                          <p:attrName>style.visibility</p:attrName>
                                        </p:attrNameLst>
                                      </p:cBhvr>
                                      <p:to>
                                        <p:strVal val="visible"/>
                                      </p:to>
                                    </p:set>
                                    <p:anim calcmode="lin" valueType="num">
                                      <p:cBhvr>
                                        <p:cTn id="45" dur="500" fill="hold"/>
                                        <p:tgtEl>
                                          <p:spTgt spid="18559"/>
                                        </p:tgtEl>
                                        <p:attrNameLst>
                                          <p:attrName>ppt_w</p:attrName>
                                        </p:attrNameLst>
                                      </p:cBhvr>
                                      <p:tavLst>
                                        <p:tav tm="0">
                                          <p:val>
                                            <p:fltVal val="0"/>
                                          </p:val>
                                        </p:tav>
                                        <p:tav tm="100000">
                                          <p:val>
                                            <p:strVal val="#ppt_w"/>
                                          </p:val>
                                        </p:tav>
                                      </p:tavLst>
                                    </p:anim>
                                    <p:anim calcmode="lin" valueType="num">
                                      <p:cBhvr>
                                        <p:cTn id="46" dur="500" fill="hold"/>
                                        <p:tgtEl>
                                          <p:spTgt spid="18559"/>
                                        </p:tgtEl>
                                        <p:attrNameLst>
                                          <p:attrName>ppt_h</p:attrName>
                                        </p:attrNameLst>
                                      </p:cBhvr>
                                      <p:tavLst>
                                        <p:tav tm="0">
                                          <p:val>
                                            <p:fltVal val="0"/>
                                          </p:val>
                                        </p:tav>
                                        <p:tav tm="100000">
                                          <p:val>
                                            <p:strVal val="#ppt_h"/>
                                          </p:val>
                                        </p:tav>
                                      </p:tavLst>
                                    </p:anim>
                                    <p:animEffect transition="in" filter="fade">
                                      <p:cBhvr>
                                        <p:cTn id="47" dur="500"/>
                                        <p:tgtEl>
                                          <p:spTgt spid="185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550" grpId="0" animBg="1"/>
      <p:bldP spid="18553" grpId="0" animBg="1"/>
      <p:bldP spid="18554" grpId="0" animBg="1"/>
      <p:bldP spid="18559" grpId="0" animBg="1"/>
      <p:bldP spid="18570" grpId="0" animBg="1"/>
      <p:bldP spid="18572" grpId="0" animBg="1"/>
      <p:bldP spid="18573" grpId="0" animBg="1"/>
      <p:bldP spid="1857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1" name="Text Box 6">
            <a:extLst>
              <a:ext uri="{FF2B5EF4-FFF2-40B4-BE49-F238E27FC236}">
                <a16:creationId xmlns:a16="http://schemas.microsoft.com/office/drawing/2014/main" id="{56C69EEC-04AB-452E-B434-C86C203C3159}"/>
              </a:ext>
            </a:extLst>
          </p:cNvPr>
          <p:cNvSpPr txBox="1">
            <a:spLocks noChangeArrowheads="1"/>
          </p:cNvSpPr>
          <p:nvPr/>
        </p:nvSpPr>
        <p:spPr bwMode="auto">
          <a:xfrm>
            <a:off x="2743200" y="2971801"/>
            <a:ext cx="7239000" cy="18018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en-US" altLang="en-US" sz="2800" b="1">
              <a:solidFill>
                <a:srgbClr val="FF0000"/>
              </a:solidFill>
              <a:latin typeface=".VnTimeH" panose="020B7200000000000000" pitchFamily="34" charset="0"/>
            </a:endParaRPr>
          </a:p>
          <a:p>
            <a:pPr eaLnBrk="1" hangingPunct="1">
              <a:spcBef>
                <a:spcPct val="50000"/>
              </a:spcBef>
            </a:pPr>
            <a:endParaRPr lang="en-US" altLang="en-US" sz="2800" b="1">
              <a:solidFill>
                <a:srgbClr val="FF0000"/>
              </a:solidFill>
              <a:latin typeface=".VnTimeH" panose="020B7200000000000000" pitchFamily="34" charset="0"/>
            </a:endParaRPr>
          </a:p>
          <a:p>
            <a:pPr eaLnBrk="1" hangingPunct="1">
              <a:spcBef>
                <a:spcPct val="50000"/>
              </a:spcBef>
            </a:pPr>
            <a:endParaRPr lang="en-US" altLang="en-US" sz="2800" b="1">
              <a:solidFill>
                <a:srgbClr val="FF0000"/>
              </a:solidFill>
              <a:latin typeface=".VnTimeH" panose="020B7200000000000000" pitchFamily="34" charset="0"/>
            </a:endParaRPr>
          </a:p>
        </p:txBody>
      </p:sp>
      <p:grpSp>
        <p:nvGrpSpPr>
          <p:cNvPr id="32772" name="Group 8">
            <a:extLst>
              <a:ext uri="{FF2B5EF4-FFF2-40B4-BE49-F238E27FC236}">
                <a16:creationId xmlns:a16="http://schemas.microsoft.com/office/drawing/2014/main" id="{5C6A713C-DBE3-4738-96B5-5AA08910343A}"/>
              </a:ext>
            </a:extLst>
          </p:cNvPr>
          <p:cNvGrpSpPr>
            <a:grpSpLocks/>
          </p:cNvGrpSpPr>
          <p:nvPr/>
        </p:nvGrpSpPr>
        <p:grpSpPr bwMode="auto">
          <a:xfrm flipH="1" flipV="1">
            <a:off x="9982200" y="49875"/>
            <a:ext cx="2438400" cy="1600200"/>
            <a:chOff x="17" y="2256"/>
            <a:chExt cx="1829" cy="2064"/>
          </a:xfrm>
        </p:grpSpPr>
        <p:grpSp>
          <p:nvGrpSpPr>
            <p:cNvPr id="32855" name="Group 9">
              <a:extLst>
                <a:ext uri="{FF2B5EF4-FFF2-40B4-BE49-F238E27FC236}">
                  <a16:creationId xmlns:a16="http://schemas.microsoft.com/office/drawing/2014/main" id="{7E8F38F9-AC90-41F0-8444-22447D51B9B6}"/>
                </a:ext>
              </a:extLst>
            </p:cNvPr>
            <p:cNvGrpSpPr>
              <a:grpSpLocks/>
            </p:cNvGrpSpPr>
            <p:nvPr/>
          </p:nvGrpSpPr>
          <p:grpSpPr bwMode="auto">
            <a:xfrm>
              <a:off x="17" y="3416"/>
              <a:ext cx="1829" cy="904"/>
              <a:chOff x="17" y="3416"/>
              <a:chExt cx="1829" cy="904"/>
            </a:xfrm>
          </p:grpSpPr>
          <p:sp>
            <p:nvSpPr>
              <p:cNvPr id="32863" name="Freeform 10">
                <a:extLst>
                  <a:ext uri="{FF2B5EF4-FFF2-40B4-BE49-F238E27FC236}">
                    <a16:creationId xmlns:a16="http://schemas.microsoft.com/office/drawing/2014/main" id="{D566E1C8-4CAD-4457-AB72-5B6FCB2FBDE4}"/>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2 w 1336"/>
                  <a:gd name="T11" fmla="*/ 0 h 1572"/>
                  <a:gd name="T12" fmla="*/ 2 w 1336"/>
                  <a:gd name="T13" fmla="*/ 0 h 1572"/>
                  <a:gd name="T14" fmla="*/ 3 w 1336"/>
                  <a:gd name="T15" fmla="*/ 0 h 1572"/>
                  <a:gd name="T16" fmla="*/ 4 w 1336"/>
                  <a:gd name="T17" fmla="*/ 0 h 1572"/>
                  <a:gd name="T18" fmla="*/ 4 w 1336"/>
                  <a:gd name="T19" fmla="*/ 0 h 1572"/>
                  <a:gd name="T20" fmla="*/ 5 w 1336"/>
                  <a:gd name="T21" fmla="*/ 0 h 1572"/>
                  <a:gd name="T22" fmla="*/ 6 w 1336"/>
                  <a:gd name="T23" fmla="*/ 0 h 1572"/>
                  <a:gd name="T24" fmla="*/ 7 w 1336"/>
                  <a:gd name="T25" fmla="*/ 0 h 1572"/>
                  <a:gd name="T26" fmla="*/ 8 w 1336"/>
                  <a:gd name="T27" fmla="*/ 0 h 1572"/>
                  <a:gd name="T28" fmla="*/ 9 w 1336"/>
                  <a:gd name="T29" fmla="*/ 0 h 1572"/>
                  <a:gd name="T30" fmla="*/ 10 w 1336"/>
                  <a:gd name="T31" fmla="*/ 0 h 1572"/>
                  <a:gd name="T32" fmla="*/ 11 w 1336"/>
                  <a:gd name="T33" fmla="*/ 0 h 1572"/>
                  <a:gd name="T34" fmla="*/ 11 w 1336"/>
                  <a:gd name="T35" fmla="*/ 0 h 1572"/>
                  <a:gd name="T36" fmla="*/ 10 w 1336"/>
                  <a:gd name="T37" fmla="*/ 0 h 1572"/>
                  <a:gd name="T38" fmla="*/ 9 w 1336"/>
                  <a:gd name="T39" fmla="*/ 0 h 1572"/>
                  <a:gd name="T40" fmla="*/ 8 w 1336"/>
                  <a:gd name="T41" fmla="*/ 0 h 1572"/>
                  <a:gd name="T42" fmla="*/ 7 w 1336"/>
                  <a:gd name="T43" fmla="*/ 0 h 1572"/>
                  <a:gd name="T44" fmla="*/ 6 w 1336"/>
                  <a:gd name="T45" fmla="*/ 0 h 1572"/>
                  <a:gd name="T46" fmla="*/ 6 w 1336"/>
                  <a:gd name="T47" fmla="*/ 0 h 1572"/>
                  <a:gd name="T48" fmla="*/ 5 w 1336"/>
                  <a:gd name="T49" fmla="*/ 0 h 1572"/>
                  <a:gd name="T50" fmla="*/ 4 w 1336"/>
                  <a:gd name="T51" fmla="*/ 0 h 1572"/>
                  <a:gd name="T52" fmla="*/ 3 w 1336"/>
                  <a:gd name="T53" fmla="*/ 0 h 1572"/>
                  <a:gd name="T54" fmla="*/ 3 w 1336"/>
                  <a:gd name="T55" fmla="*/ 0 h 1572"/>
                  <a:gd name="T56" fmla="*/ 2 w 1336"/>
                  <a:gd name="T57" fmla="*/ 0 h 1572"/>
                  <a:gd name="T58" fmla="*/ 2 w 1336"/>
                  <a:gd name="T59" fmla="*/ 0 h 1572"/>
                  <a:gd name="T60" fmla="*/ 2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4" name="Freeform 11">
                <a:extLst>
                  <a:ext uri="{FF2B5EF4-FFF2-40B4-BE49-F238E27FC236}">
                    <a16:creationId xmlns:a16="http://schemas.microsoft.com/office/drawing/2014/main" id="{095DECA3-DAEB-4E50-AA4A-A6B74EA34092}"/>
                  </a:ext>
                </a:extLst>
              </p:cNvPr>
              <p:cNvSpPr>
                <a:spLocks/>
              </p:cNvSpPr>
              <p:nvPr/>
            </p:nvSpPr>
            <p:spPr bwMode="auto">
              <a:xfrm>
                <a:off x="682" y="3776"/>
                <a:ext cx="587" cy="346"/>
              </a:xfrm>
              <a:custGeom>
                <a:avLst/>
                <a:gdLst>
                  <a:gd name="T0" fmla="*/ 10 w 1174"/>
                  <a:gd name="T1" fmla="*/ 0 h 1383"/>
                  <a:gd name="T2" fmla="*/ 9 w 1174"/>
                  <a:gd name="T3" fmla="*/ 0 h 1383"/>
                  <a:gd name="T4" fmla="*/ 8 w 1174"/>
                  <a:gd name="T5" fmla="*/ 0 h 1383"/>
                  <a:gd name="T6" fmla="*/ 7 w 1174"/>
                  <a:gd name="T7" fmla="*/ 0 h 1383"/>
                  <a:gd name="T8" fmla="*/ 6 w 1174"/>
                  <a:gd name="T9" fmla="*/ 0 h 1383"/>
                  <a:gd name="T10" fmla="*/ 6 w 1174"/>
                  <a:gd name="T11" fmla="*/ 0 h 1383"/>
                  <a:gd name="T12" fmla="*/ 5 w 1174"/>
                  <a:gd name="T13" fmla="*/ 0 h 1383"/>
                  <a:gd name="T14" fmla="*/ 4 w 1174"/>
                  <a:gd name="T15" fmla="*/ 0 h 1383"/>
                  <a:gd name="T16" fmla="*/ 4 w 1174"/>
                  <a:gd name="T17" fmla="*/ 0 h 1383"/>
                  <a:gd name="T18" fmla="*/ 3 w 1174"/>
                  <a:gd name="T19" fmla="*/ 0 h 1383"/>
                  <a:gd name="T20" fmla="*/ 3 w 1174"/>
                  <a:gd name="T21" fmla="*/ 0 h 1383"/>
                  <a:gd name="T22" fmla="*/ 2 w 1174"/>
                  <a:gd name="T23" fmla="*/ 0 h 1383"/>
                  <a:gd name="T24" fmla="*/ 2 w 1174"/>
                  <a:gd name="T25" fmla="*/ 0 h 1383"/>
                  <a:gd name="T26" fmla="*/ 2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2 w 1174"/>
                  <a:gd name="T45" fmla="*/ 0 h 1383"/>
                  <a:gd name="T46" fmla="*/ 2 w 1174"/>
                  <a:gd name="T47" fmla="*/ 0 h 1383"/>
                  <a:gd name="T48" fmla="*/ 3 w 1174"/>
                  <a:gd name="T49" fmla="*/ 0 h 1383"/>
                  <a:gd name="T50" fmla="*/ 3 w 1174"/>
                  <a:gd name="T51" fmla="*/ 0 h 1383"/>
                  <a:gd name="T52" fmla="*/ 4 w 1174"/>
                  <a:gd name="T53" fmla="*/ 0 h 1383"/>
                  <a:gd name="T54" fmla="*/ 5 w 1174"/>
                  <a:gd name="T55" fmla="*/ 0 h 1383"/>
                  <a:gd name="T56" fmla="*/ 5 w 1174"/>
                  <a:gd name="T57" fmla="*/ 0 h 1383"/>
                  <a:gd name="T58" fmla="*/ 6 w 1174"/>
                  <a:gd name="T59" fmla="*/ 0 h 1383"/>
                  <a:gd name="T60" fmla="*/ 7 w 1174"/>
                  <a:gd name="T61" fmla="*/ 0 h 1383"/>
                  <a:gd name="T62" fmla="*/ 8 w 1174"/>
                  <a:gd name="T63" fmla="*/ 0 h 1383"/>
                  <a:gd name="T64" fmla="*/ 9 w 1174"/>
                  <a:gd name="T65" fmla="*/ 0 h 1383"/>
                  <a:gd name="T66" fmla="*/ 10 w 1174"/>
                  <a:gd name="T67" fmla="*/ 0 h 1383"/>
                  <a:gd name="T68" fmla="*/ 10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5" name="Freeform 12">
                <a:extLst>
                  <a:ext uri="{FF2B5EF4-FFF2-40B4-BE49-F238E27FC236}">
                    <a16:creationId xmlns:a16="http://schemas.microsoft.com/office/drawing/2014/main" id="{95A4768C-BA15-4ADD-8305-C94FC844A904}"/>
                  </a:ext>
                </a:extLst>
              </p:cNvPr>
              <p:cNvSpPr>
                <a:spLocks/>
              </p:cNvSpPr>
              <p:nvPr/>
            </p:nvSpPr>
            <p:spPr bwMode="auto">
              <a:xfrm>
                <a:off x="763" y="3776"/>
                <a:ext cx="506" cy="299"/>
              </a:xfrm>
              <a:custGeom>
                <a:avLst/>
                <a:gdLst>
                  <a:gd name="T0" fmla="*/ 8 w 1012"/>
                  <a:gd name="T1" fmla="*/ 0 h 1193"/>
                  <a:gd name="T2" fmla="*/ 8 w 1012"/>
                  <a:gd name="T3" fmla="*/ 0 h 1193"/>
                  <a:gd name="T4" fmla="*/ 7 w 1012"/>
                  <a:gd name="T5" fmla="*/ 0 h 1193"/>
                  <a:gd name="T6" fmla="*/ 6 w 1012"/>
                  <a:gd name="T7" fmla="*/ 0 h 1193"/>
                  <a:gd name="T8" fmla="*/ 6 w 1012"/>
                  <a:gd name="T9" fmla="*/ 0 h 1193"/>
                  <a:gd name="T10" fmla="*/ 5 w 1012"/>
                  <a:gd name="T11" fmla="*/ 0 h 1193"/>
                  <a:gd name="T12" fmla="*/ 4 w 1012"/>
                  <a:gd name="T13" fmla="*/ 0 h 1193"/>
                  <a:gd name="T14" fmla="*/ 4 w 1012"/>
                  <a:gd name="T15" fmla="*/ 0 h 1193"/>
                  <a:gd name="T16" fmla="*/ 3 w 1012"/>
                  <a:gd name="T17" fmla="*/ 0 h 1193"/>
                  <a:gd name="T18" fmla="*/ 3 w 1012"/>
                  <a:gd name="T19" fmla="*/ 0 h 1193"/>
                  <a:gd name="T20" fmla="*/ 2 w 1012"/>
                  <a:gd name="T21" fmla="*/ 0 h 1193"/>
                  <a:gd name="T22" fmla="*/ 2 w 1012"/>
                  <a:gd name="T23" fmla="*/ 0 h 1193"/>
                  <a:gd name="T24" fmla="*/ 2 w 1012"/>
                  <a:gd name="T25" fmla="*/ 0 h 1193"/>
                  <a:gd name="T26" fmla="*/ 2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2 w 1012"/>
                  <a:gd name="T47" fmla="*/ 0 h 1193"/>
                  <a:gd name="T48" fmla="*/ 2 w 1012"/>
                  <a:gd name="T49" fmla="*/ 0 h 1193"/>
                  <a:gd name="T50" fmla="*/ 3 w 1012"/>
                  <a:gd name="T51" fmla="*/ 0 h 1193"/>
                  <a:gd name="T52" fmla="*/ 3 w 1012"/>
                  <a:gd name="T53" fmla="*/ 0 h 1193"/>
                  <a:gd name="T54" fmla="*/ 4 w 1012"/>
                  <a:gd name="T55" fmla="*/ 0 h 1193"/>
                  <a:gd name="T56" fmla="*/ 5 w 1012"/>
                  <a:gd name="T57" fmla="*/ 0 h 1193"/>
                  <a:gd name="T58" fmla="*/ 5 w 1012"/>
                  <a:gd name="T59" fmla="*/ 0 h 1193"/>
                  <a:gd name="T60" fmla="*/ 6 w 1012"/>
                  <a:gd name="T61" fmla="*/ 0 h 1193"/>
                  <a:gd name="T62" fmla="*/ 7 w 1012"/>
                  <a:gd name="T63" fmla="*/ 0 h 1193"/>
                  <a:gd name="T64" fmla="*/ 8 w 1012"/>
                  <a:gd name="T65" fmla="*/ 0 h 1193"/>
                  <a:gd name="T66" fmla="*/ 8 w 1012"/>
                  <a:gd name="T67" fmla="*/ 0 h 1193"/>
                  <a:gd name="T68" fmla="*/ 8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6" name="Freeform 13">
                <a:extLst>
                  <a:ext uri="{FF2B5EF4-FFF2-40B4-BE49-F238E27FC236}">
                    <a16:creationId xmlns:a16="http://schemas.microsoft.com/office/drawing/2014/main" id="{86DE269E-FC8D-49A9-BBC7-7FA62221CC20}"/>
                  </a:ext>
                </a:extLst>
              </p:cNvPr>
              <p:cNvSpPr>
                <a:spLocks/>
              </p:cNvSpPr>
              <p:nvPr/>
            </p:nvSpPr>
            <p:spPr bwMode="auto">
              <a:xfrm>
                <a:off x="401" y="3639"/>
                <a:ext cx="636" cy="374"/>
              </a:xfrm>
              <a:custGeom>
                <a:avLst/>
                <a:gdLst>
                  <a:gd name="T0" fmla="*/ 10 w 1271"/>
                  <a:gd name="T1" fmla="*/ 0 h 1495"/>
                  <a:gd name="T2" fmla="*/ 10 w 1271"/>
                  <a:gd name="T3" fmla="*/ 0 h 1495"/>
                  <a:gd name="T4" fmla="*/ 9 w 1271"/>
                  <a:gd name="T5" fmla="*/ 0 h 1495"/>
                  <a:gd name="T6" fmla="*/ 8 w 1271"/>
                  <a:gd name="T7" fmla="*/ 0 h 1495"/>
                  <a:gd name="T8" fmla="*/ 7 w 1271"/>
                  <a:gd name="T9" fmla="*/ 0 h 1495"/>
                  <a:gd name="T10" fmla="*/ 7 w 1271"/>
                  <a:gd name="T11" fmla="*/ 0 h 1495"/>
                  <a:gd name="T12" fmla="*/ 6 w 1271"/>
                  <a:gd name="T13" fmla="*/ 0 h 1495"/>
                  <a:gd name="T14" fmla="*/ 6 w 1271"/>
                  <a:gd name="T15" fmla="*/ 0 h 1495"/>
                  <a:gd name="T16" fmla="*/ 5 w 1271"/>
                  <a:gd name="T17" fmla="*/ 0 h 1495"/>
                  <a:gd name="T18" fmla="*/ 4 w 1271"/>
                  <a:gd name="T19" fmla="*/ 0 h 1495"/>
                  <a:gd name="T20" fmla="*/ 4 w 1271"/>
                  <a:gd name="T21" fmla="*/ 0 h 1495"/>
                  <a:gd name="T22" fmla="*/ 4 w 1271"/>
                  <a:gd name="T23" fmla="*/ 0 h 1495"/>
                  <a:gd name="T24" fmla="*/ 3 w 1271"/>
                  <a:gd name="T25" fmla="*/ 0 h 1495"/>
                  <a:gd name="T26" fmla="*/ 3 w 1271"/>
                  <a:gd name="T27" fmla="*/ 0 h 1495"/>
                  <a:gd name="T28" fmla="*/ 3 w 1271"/>
                  <a:gd name="T29" fmla="*/ 0 h 1495"/>
                  <a:gd name="T30" fmla="*/ 3 w 1271"/>
                  <a:gd name="T31" fmla="*/ 0 h 1495"/>
                  <a:gd name="T32" fmla="*/ 3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2 w 1271"/>
                  <a:gd name="T45" fmla="*/ 0 h 1495"/>
                  <a:gd name="T46" fmla="*/ 2 w 1271"/>
                  <a:gd name="T47" fmla="*/ 0 h 1495"/>
                  <a:gd name="T48" fmla="*/ 3 w 1271"/>
                  <a:gd name="T49" fmla="*/ 0 h 1495"/>
                  <a:gd name="T50" fmla="*/ 3 w 1271"/>
                  <a:gd name="T51" fmla="*/ 0 h 1495"/>
                  <a:gd name="T52" fmla="*/ 4 w 1271"/>
                  <a:gd name="T53" fmla="*/ 0 h 1495"/>
                  <a:gd name="T54" fmla="*/ 5 w 1271"/>
                  <a:gd name="T55" fmla="*/ 0 h 1495"/>
                  <a:gd name="T56" fmla="*/ 6 w 1271"/>
                  <a:gd name="T57" fmla="*/ 0 h 1495"/>
                  <a:gd name="T58" fmla="*/ 7 w 1271"/>
                  <a:gd name="T59" fmla="*/ 0 h 1495"/>
                  <a:gd name="T60" fmla="*/ 7 w 1271"/>
                  <a:gd name="T61" fmla="*/ 0 h 1495"/>
                  <a:gd name="T62" fmla="*/ 8 w 1271"/>
                  <a:gd name="T63" fmla="*/ 0 h 1495"/>
                  <a:gd name="T64" fmla="*/ 9 w 1271"/>
                  <a:gd name="T65" fmla="*/ 0 h 1495"/>
                  <a:gd name="T66" fmla="*/ 10 w 1271"/>
                  <a:gd name="T67" fmla="*/ 0 h 1495"/>
                  <a:gd name="T68" fmla="*/ 10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7" name="Freeform 14">
                <a:extLst>
                  <a:ext uri="{FF2B5EF4-FFF2-40B4-BE49-F238E27FC236}">
                    <a16:creationId xmlns:a16="http://schemas.microsoft.com/office/drawing/2014/main" id="{9E9CFB7F-9843-4FC0-9A1A-1F9F75A9A723}"/>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2 w 1337"/>
                  <a:gd name="T11" fmla="*/ 0 h 1572"/>
                  <a:gd name="T12" fmla="*/ 2 w 1337"/>
                  <a:gd name="T13" fmla="*/ 0 h 1572"/>
                  <a:gd name="T14" fmla="*/ 3 w 1337"/>
                  <a:gd name="T15" fmla="*/ 0 h 1572"/>
                  <a:gd name="T16" fmla="*/ 4 w 1337"/>
                  <a:gd name="T17" fmla="*/ 0 h 1572"/>
                  <a:gd name="T18" fmla="*/ 4 w 1337"/>
                  <a:gd name="T19" fmla="*/ 0 h 1572"/>
                  <a:gd name="T20" fmla="*/ 5 w 1337"/>
                  <a:gd name="T21" fmla="*/ 0 h 1572"/>
                  <a:gd name="T22" fmla="*/ 6 w 1337"/>
                  <a:gd name="T23" fmla="*/ 0 h 1572"/>
                  <a:gd name="T24" fmla="*/ 7 w 1337"/>
                  <a:gd name="T25" fmla="*/ 0 h 1572"/>
                  <a:gd name="T26" fmla="*/ 8 w 1337"/>
                  <a:gd name="T27" fmla="*/ 0 h 1572"/>
                  <a:gd name="T28" fmla="*/ 9 w 1337"/>
                  <a:gd name="T29" fmla="*/ 0 h 1572"/>
                  <a:gd name="T30" fmla="*/ 10 w 1337"/>
                  <a:gd name="T31" fmla="*/ 0 h 1572"/>
                  <a:gd name="T32" fmla="*/ 11 w 1337"/>
                  <a:gd name="T33" fmla="*/ 0 h 1572"/>
                  <a:gd name="T34" fmla="*/ 11 w 1337"/>
                  <a:gd name="T35" fmla="*/ 0 h 1572"/>
                  <a:gd name="T36" fmla="*/ 10 w 1337"/>
                  <a:gd name="T37" fmla="*/ 0 h 1572"/>
                  <a:gd name="T38" fmla="*/ 9 w 1337"/>
                  <a:gd name="T39" fmla="*/ 0 h 1572"/>
                  <a:gd name="T40" fmla="*/ 8 w 1337"/>
                  <a:gd name="T41" fmla="*/ 0 h 1572"/>
                  <a:gd name="T42" fmla="*/ 7 w 1337"/>
                  <a:gd name="T43" fmla="*/ 0 h 1572"/>
                  <a:gd name="T44" fmla="*/ 6 w 1337"/>
                  <a:gd name="T45" fmla="*/ 0 h 1572"/>
                  <a:gd name="T46" fmla="*/ 6 w 1337"/>
                  <a:gd name="T47" fmla="*/ 0 h 1572"/>
                  <a:gd name="T48" fmla="*/ 5 w 1337"/>
                  <a:gd name="T49" fmla="*/ 0 h 1572"/>
                  <a:gd name="T50" fmla="*/ 4 w 1337"/>
                  <a:gd name="T51" fmla="*/ 0 h 1572"/>
                  <a:gd name="T52" fmla="*/ 3 w 1337"/>
                  <a:gd name="T53" fmla="*/ 0 h 1572"/>
                  <a:gd name="T54" fmla="*/ 3 w 1337"/>
                  <a:gd name="T55" fmla="*/ 0 h 1572"/>
                  <a:gd name="T56" fmla="*/ 2 w 1337"/>
                  <a:gd name="T57" fmla="*/ 0 h 1572"/>
                  <a:gd name="T58" fmla="*/ 2 w 1337"/>
                  <a:gd name="T59" fmla="*/ 0 h 1572"/>
                  <a:gd name="T60" fmla="*/ 2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8" name="Freeform 15">
                <a:extLst>
                  <a:ext uri="{FF2B5EF4-FFF2-40B4-BE49-F238E27FC236}">
                    <a16:creationId xmlns:a16="http://schemas.microsoft.com/office/drawing/2014/main" id="{D487D7E5-604E-4F30-A6C8-7B7FC8BC2FB5}"/>
                  </a:ext>
                </a:extLst>
              </p:cNvPr>
              <p:cNvSpPr>
                <a:spLocks/>
              </p:cNvSpPr>
              <p:nvPr/>
            </p:nvSpPr>
            <p:spPr bwMode="auto">
              <a:xfrm>
                <a:off x="17" y="3423"/>
                <a:ext cx="889" cy="527"/>
              </a:xfrm>
              <a:custGeom>
                <a:avLst/>
                <a:gdLst>
                  <a:gd name="T0" fmla="*/ 80 w 1272"/>
                  <a:gd name="T1" fmla="*/ 0 h 1495"/>
                  <a:gd name="T2" fmla="*/ 80 w 1272"/>
                  <a:gd name="T3" fmla="*/ 0 h 1495"/>
                  <a:gd name="T4" fmla="*/ 79 w 1272"/>
                  <a:gd name="T5" fmla="*/ 0 h 1495"/>
                  <a:gd name="T6" fmla="*/ 77 w 1272"/>
                  <a:gd name="T7" fmla="*/ 0 h 1495"/>
                  <a:gd name="T8" fmla="*/ 74 w 1272"/>
                  <a:gd name="T9" fmla="*/ 0 h 1495"/>
                  <a:gd name="T10" fmla="*/ 71 w 1272"/>
                  <a:gd name="T11" fmla="*/ 0 h 1495"/>
                  <a:gd name="T12" fmla="*/ 67 w 1272"/>
                  <a:gd name="T13" fmla="*/ 0 h 1495"/>
                  <a:gd name="T14" fmla="*/ 62 w 1272"/>
                  <a:gd name="T15" fmla="*/ 0 h 1495"/>
                  <a:gd name="T16" fmla="*/ 57 w 1272"/>
                  <a:gd name="T17" fmla="*/ 1 h 1495"/>
                  <a:gd name="T18" fmla="*/ 52 w 1272"/>
                  <a:gd name="T19" fmla="*/ 1 h 1495"/>
                  <a:gd name="T20" fmla="*/ 45 w 1272"/>
                  <a:gd name="T21" fmla="*/ 1 h 1495"/>
                  <a:gd name="T22" fmla="*/ 38 w 1272"/>
                  <a:gd name="T23" fmla="*/ 1 h 1495"/>
                  <a:gd name="T24" fmla="*/ 31 w 1272"/>
                  <a:gd name="T25" fmla="*/ 1 h 1495"/>
                  <a:gd name="T26" fmla="*/ 24 w 1272"/>
                  <a:gd name="T27" fmla="*/ 1 h 1495"/>
                  <a:gd name="T28" fmla="*/ 17 w 1272"/>
                  <a:gd name="T29" fmla="*/ 1 h 1495"/>
                  <a:gd name="T30" fmla="*/ 8 w 1272"/>
                  <a:gd name="T31" fmla="*/ 1 h 1495"/>
                  <a:gd name="T32" fmla="*/ 0 w 1272"/>
                  <a:gd name="T33" fmla="*/ 1 h 1495"/>
                  <a:gd name="T34" fmla="*/ 0 w 1272"/>
                  <a:gd name="T35" fmla="*/ 1 h 1495"/>
                  <a:gd name="T36" fmla="*/ 10 w 1272"/>
                  <a:gd name="T37" fmla="*/ 1 h 1495"/>
                  <a:gd name="T38" fmla="*/ 21 w 1272"/>
                  <a:gd name="T39" fmla="*/ 1 h 1495"/>
                  <a:gd name="T40" fmla="*/ 31 w 1272"/>
                  <a:gd name="T41" fmla="*/ 1 h 1495"/>
                  <a:gd name="T42" fmla="*/ 40 w 1272"/>
                  <a:gd name="T43" fmla="*/ 1 h 1495"/>
                  <a:gd name="T44" fmla="*/ 50 w 1272"/>
                  <a:gd name="T45" fmla="*/ 1 h 1495"/>
                  <a:gd name="T46" fmla="*/ 58 w 1272"/>
                  <a:gd name="T47" fmla="*/ 1 h 1495"/>
                  <a:gd name="T48" fmla="*/ 66 w 1272"/>
                  <a:gd name="T49" fmla="*/ 1 h 1495"/>
                  <a:gd name="T50" fmla="*/ 73 w 1272"/>
                  <a:gd name="T51" fmla="*/ 1 h 1495"/>
                  <a:gd name="T52" fmla="*/ 80 w 1272"/>
                  <a:gd name="T53" fmla="*/ 1 h 1495"/>
                  <a:gd name="T54" fmla="*/ 86 w 1272"/>
                  <a:gd name="T55" fmla="*/ 1 h 1495"/>
                  <a:gd name="T56" fmla="*/ 92 w 1272"/>
                  <a:gd name="T57" fmla="*/ 0 h 1495"/>
                  <a:gd name="T58" fmla="*/ 96 w 1272"/>
                  <a:gd name="T59" fmla="*/ 0 h 1495"/>
                  <a:gd name="T60" fmla="*/ 99 w 1272"/>
                  <a:gd name="T61" fmla="*/ 0 h 1495"/>
                  <a:gd name="T62" fmla="*/ 101 w 1272"/>
                  <a:gd name="T63" fmla="*/ 0 h 1495"/>
                  <a:gd name="T64" fmla="*/ 103 w 1272"/>
                  <a:gd name="T65" fmla="*/ 0 h 1495"/>
                  <a:gd name="T66" fmla="*/ 103 w 1272"/>
                  <a:gd name="T67" fmla="*/ 0 h 1495"/>
                  <a:gd name="T68" fmla="*/ 8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69" name="Freeform 16">
                <a:extLst>
                  <a:ext uri="{FF2B5EF4-FFF2-40B4-BE49-F238E27FC236}">
                    <a16:creationId xmlns:a16="http://schemas.microsoft.com/office/drawing/2014/main" id="{650D888A-39DF-4FFB-89EB-48DF96C3B065}"/>
                  </a:ext>
                </a:extLst>
              </p:cNvPr>
              <p:cNvSpPr>
                <a:spLocks/>
              </p:cNvSpPr>
              <p:nvPr/>
            </p:nvSpPr>
            <p:spPr bwMode="auto">
              <a:xfrm>
                <a:off x="17" y="3423"/>
                <a:ext cx="937" cy="554"/>
              </a:xfrm>
              <a:custGeom>
                <a:avLst/>
                <a:gdLst>
                  <a:gd name="T0" fmla="*/ 0 w 1338"/>
                  <a:gd name="T1" fmla="*/ 1 h 1572"/>
                  <a:gd name="T2" fmla="*/ 11 w 1338"/>
                  <a:gd name="T3" fmla="*/ 1 h 1572"/>
                  <a:gd name="T4" fmla="*/ 22 w 1338"/>
                  <a:gd name="T5" fmla="*/ 1 h 1572"/>
                  <a:gd name="T6" fmla="*/ 33 w 1338"/>
                  <a:gd name="T7" fmla="*/ 1 h 1572"/>
                  <a:gd name="T8" fmla="*/ 43 w 1338"/>
                  <a:gd name="T9" fmla="*/ 1 h 1572"/>
                  <a:gd name="T10" fmla="*/ 53 w 1338"/>
                  <a:gd name="T11" fmla="*/ 1 h 1572"/>
                  <a:gd name="T12" fmla="*/ 62 w 1338"/>
                  <a:gd name="T13" fmla="*/ 1 h 1572"/>
                  <a:gd name="T14" fmla="*/ 70 w 1338"/>
                  <a:gd name="T15" fmla="*/ 1 h 1572"/>
                  <a:gd name="T16" fmla="*/ 78 w 1338"/>
                  <a:gd name="T17" fmla="*/ 1 h 1572"/>
                  <a:gd name="T18" fmla="*/ 85 w 1338"/>
                  <a:gd name="T19" fmla="*/ 1 h 1572"/>
                  <a:gd name="T20" fmla="*/ 92 w 1338"/>
                  <a:gd name="T21" fmla="*/ 1 h 1572"/>
                  <a:gd name="T22" fmla="*/ 97 w 1338"/>
                  <a:gd name="T23" fmla="*/ 0 h 1572"/>
                  <a:gd name="T24" fmla="*/ 102 w 1338"/>
                  <a:gd name="T25" fmla="*/ 0 h 1572"/>
                  <a:gd name="T26" fmla="*/ 106 w 1338"/>
                  <a:gd name="T27" fmla="*/ 0 h 1572"/>
                  <a:gd name="T28" fmla="*/ 109 w 1338"/>
                  <a:gd name="T29" fmla="*/ 0 h 1572"/>
                  <a:gd name="T30" fmla="*/ 110 w 1338"/>
                  <a:gd name="T31" fmla="*/ 0 h 1572"/>
                  <a:gd name="T32" fmla="*/ 111 w 1338"/>
                  <a:gd name="T33" fmla="*/ 0 h 1572"/>
                  <a:gd name="T34" fmla="*/ 103 w 1338"/>
                  <a:gd name="T35" fmla="*/ 0 h 1572"/>
                  <a:gd name="T36" fmla="*/ 102 w 1338"/>
                  <a:gd name="T37" fmla="*/ 0 h 1572"/>
                  <a:gd name="T38" fmla="*/ 101 w 1338"/>
                  <a:gd name="T39" fmla="*/ 0 h 1572"/>
                  <a:gd name="T40" fmla="*/ 98 w 1338"/>
                  <a:gd name="T41" fmla="*/ 0 h 1572"/>
                  <a:gd name="T42" fmla="*/ 95 w 1338"/>
                  <a:gd name="T43" fmla="*/ 0 h 1572"/>
                  <a:gd name="T44" fmla="*/ 90 w 1338"/>
                  <a:gd name="T45" fmla="*/ 0 h 1572"/>
                  <a:gd name="T46" fmla="*/ 85 w 1338"/>
                  <a:gd name="T47" fmla="*/ 1 h 1572"/>
                  <a:gd name="T48" fmla="*/ 79 w 1338"/>
                  <a:gd name="T49" fmla="*/ 1 h 1572"/>
                  <a:gd name="T50" fmla="*/ 73 w 1338"/>
                  <a:gd name="T51" fmla="*/ 1 h 1572"/>
                  <a:gd name="T52" fmla="*/ 65 w 1338"/>
                  <a:gd name="T53" fmla="*/ 1 h 1572"/>
                  <a:gd name="T54" fmla="*/ 58 w 1338"/>
                  <a:gd name="T55" fmla="*/ 1 h 1572"/>
                  <a:gd name="T56" fmla="*/ 49 w 1338"/>
                  <a:gd name="T57" fmla="*/ 1 h 1572"/>
                  <a:gd name="T58" fmla="*/ 40 w 1338"/>
                  <a:gd name="T59" fmla="*/ 1 h 1572"/>
                  <a:gd name="T60" fmla="*/ 31 w 1338"/>
                  <a:gd name="T61" fmla="*/ 1 h 1572"/>
                  <a:gd name="T62" fmla="*/ 21 w 1338"/>
                  <a:gd name="T63" fmla="*/ 1 h 1572"/>
                  <a:gd name="T64" fmla="*/ 11 w 1338"/>
                  <a:gd name="T65" fmla="*/ 1 h 1572"/>
                  <a:gd name="T66" fmla="*/ 0 w 1338"/>
                  <a:gd name="T67" fmla="*/ 1 h 1572"/>
                  <a:gd name="T68" fmla="*/ 0 w 1338"/>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70" name="Freeform 17">
                <a:extLst>
                  <a:ext uri="{FF2B5EF4-FFF2-40B4-BE49-F238E27FC236}">
                    <a16:creationId xmlns:a16="http://schemas.microsoft.com/office/drawing/2014/main" id="{76380ADC-1E22-414A-9795-564A444F4E7B}"/>
                  </a:ext>
                </a:extLst>
              </p:cNvPr>
              <p:cNvSpPr>
                <a:spLocks/>
              </p:cNvSpPr>
              <p:nvPr/>
            </p:nvSpPr>
            <p:spPr bwMode="auto">
              <a:xfrm>
                <a:off x="17" y="3423"/>
                <a:ext cx="823" cy="488"/>
              </a:xfrm>
              <a:custGeom>
                <a:avLst/>
                <a:gdLst>
                  <a:gd name="T0" fmla="*/ 89 w 1176"/>
                  <a:gd name="T1" fmla="*/ 0 h 1383"/>
                  <a:gd name="T2" fmla="*/ 89 w 1176"/>
                  <a:gd name="T3" fmla="*/ 0 h 1383"/>
                  <a:gd name="T4" fmla="*/ 87 w 1176"/>
                  <a:gd name="T5" fmla="*/ 0 h 1383"/>
                  <a:gd name="T6" fmla="*/ 85 w 1176"/>
                  <a:gd name="T7" fmla="*/ 0 h 1383"/>
                  <a:gd name="T8" fmla="*/ 82 w 1176"/>
                  <a:gd name="T9" fmla="*/ 0 h 1383"/>
                  <a:gd name="T10" fmla="*/ 78 w 1176"/>
                  <a:gd name="T11" fmla="*/ 0 h 1383"/>
                  <a:gd name="T12" fmla="*/ 74 w 1176"/>
                  <a:gd name="T13" fmla="*/ 0 h 1383"/>
                  <a:gd name="T14" fmla="*/ 69 w 1176"/>
                  <a:gd name="T15" fmla="*/ 1 h 1383"/>
                  <a:gd name="T16" fmla="*/ 63 w 1176"/>
                  <a:gd name="T17" fmla="*/ 1 h 1383"/>
                  <a:gd name="T18" fmla="*/ 57 w 1176"/>
                  <a:gd name="T19" fmla="*/ 1 h 1383"/>
                  <a:gd name="T20" fmla="*/ 50 w 1176"/>
                  <a:gd name="T21" fmla="*/ 1 h 1383"/>
                  <a:gd name="T22" fmla="*/ 43 w 1176"/>
                  <a:gd name="T23" fmla="*/ 1 h 1383"/>
                  <a:gd name="T24" fmla="*/ 35 w 1176"/>
                  <a:gd name="T25" fmla="*/ 1 h 1383"/>
                  <a:gd name="T26" fmla="*/ 27 w 1176"/>
                  <a:gd name="T27" fmla="*/ 1 h 1383"/>
                  <a:gd name="T28" fmla="*/ 18 w 1176"/>
                  <a:gd name="T29" fmla="*/ 1 h 1383"/>
                  <a:gd name="T30" fmla="*/ 9 w 1176"/>
                  <a:gd name="T31" fmla="*/ 1 h 1383"/>
                  <a:gd name="T32" fmla="*/ 0 w 1176"/>
                  <a:gd name="T33" fmla="*/ 1 h 1383"/>
                  <a:gd name="T34" fmla="*/ 0 w 1176"/>
                  <a:gd name="T35" fmla="*/ 1 h 1383"/>
                  <a:gd name="T36" fmla="*/ 10 w 1176"/>
                  <a:gd name="T37" fmla="*/ 1 h 1383"/>
                  <a:gd name="T38" fmla="*/ 19 w 1176"/>
                  <a:gd name="T39" fmla="*/ 1 h 1383"/>
                  <a:gd name="T40" fmla="*/ 29 w 1176"/>
                  <a:gd name="T41" fmla="*/ 1 h 1383"/>
                  <a:gd name="T42" fmla="*/ 38 w 1176"/>
                  <a:gd name="T43" fmla="*/ 1 h 1383"/>
                  <a:gd name="T44" fmla="*/ 46 w 1176"/>
                  <a:gd name="T45" fmla="*/ 1 h 1383"/>
                  <a:gd name="T46" fmla="*/ 55 w 1176"/>
                  <a:gd name="T47" fmla="*/ 1 h 1383"/>
                  <a:gd name="T48" fmla="*/ 62 w 1176"/>
                  <a:gd name="T49" fmla="*/ 1 h 1383"/>
                  <a:gd name="T50" fmla="*/ 68 w 1176"/>
                  <a:gd name="T51" fmla="*/ 1 h 1383"/>
                  <a:gd name="T52" fmla="*/ 75 w 1176"/>
                  <a:gd name="T53" fmla="*/ 1 h 1383"/>
                  <a:gd name="T54" fmla="*/ 80 w 1176"/>
                  <a:gd name="T55" fmla="*/ 0 h 1383"/>
                  <a:gd name="T56" fmla="*/ 85 w 1176"/>
                  <a:gd name="T57" fmla="*/ 0 h 1383"/>
                  <a:gd name="T58" fmla="*/ 89 w 1176"/>
                  <a:gd name="T59" fmla="*/ 0 h 1383"/>
                  <a:gd name="T60" fmla="*/ 92 w 1176"/>
                  <a:gd name="T61" fmla="*/ 0 h 1383"/>
                  <a:gd name="T62" fmla="*/ 94 w 1176"/>
                  <a:gd name="T63" fmla="*/ 0 h 1383"/>
                  <a:gd name="T64" fmla="*/ 97 w 1176"/>
                  <a:gd name="T65" fmla="*/ 0 h 1383"/>
                  <a:gd name="T66" fmla="*/ 97 w 1176"/>
                  <a:gd name="T67" fmla="*/ 0 h 1383"/>
                  <a:gd name="T68" fmla="*/ 8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71" name="Freeform 18">
                <a:extLst>
                  <a:ext uri="{FF2B5EF4-FFF2-40B4-BE49-F238E27FC236}">
                    <a16:creationId xmlns:a16="http://schemas.microsoft.com/office/drawing/2014/main" id="{4C978937-AA8E-40D3-B163-1D9DDB61DBF9}"/>
                  </a:ext>
                </a:extLst>
              </p:cNvPr>
              <p:cNvSpPr>
                <a:spLocks/>
              </p:cNvSpPr>
              <p:nvPr/>
            </p:nvSpPr>
            <p:spPr bwMode="auto">
              <a:xfrm>
                <a:off x="19" y="3416"/>
                <a:ext cx="708" cy="431"/>
              </a:xfrm>
              <a:custGeom>
                <a:avLst/>
                <a:gdLst>
                  <a:gd name="T0" fmla="*/ 76 w 1011"/>
                  <a:gd name="T1" fmla="*/ 0 h 1223"/>
                  <a:gd name="T2" fmla="*/ 76 w 1011"/>
                  <a:gd name="T3" fmla="*/ 0 h 1223"/>
                  <a:gd name="T4" fmla="*/ 74 w 1011"/>
                  <a:gd name="T5" fmla="*/ 0 h 1223"/>
                  <a:gd name="T6" fmla="*/ 73 w 1011"/>
                  <a:gd name="T7" fmla="*/ 0 h 1223"/>
                  <a:gd name="T8" fmla="*/ 70 w 1011"/>
                  <a:gd name="T9" fmla="*/ 0 h 1223"/>
                  <a:gd name="T10" fmla="*/ 67 w 1011"/>
                  <a:gd name="T11" fmla="*/ 0 h 1223"/>
                  <a:gd name="T12" fmla="*/ 63 w 1011"/>
                  <a:gd name="T13" fmla="*/ 0 h 1223"/>
                  <a:gd name="T14" fmla="*/ 59 w 1011"/>
                  <a:gd name="T15" fmla="*/ 0 h 1223"/>
                  <a:gd name="T16" fmla="*/ 53 w 1011"/>
                  <a:gd name="T17" fmla="*/ 0 h 1223"/>
                  <a:gd name="T18" fmla="*/ 48 w 1011"/>
                  <a:gd name="T19" fmla="*/ 1 h 1223"/>
                  <a:gd name="T20" fmla="*/ 42 w 1011"/>
                  <a:gd name="T21" fmla="*/ 1 h 1223"/>
                  <a:gd name="T22" fmla="*/ 36 w 1011"/>
                  <a:gd name="T23" fmla="*/ 1 h 1223"/>
                  <a:gd name="T24" fmla="*/ 29 w 1011"/>
                  <a:gd name="T25" fmla="*/ 1 h 1223"/>
                  <a:gd name="T26" fmla="*/ 22 w 1011"/>
                  <a:gd name="T27" fmla="*/ 1 h 1223"/>
                  <a:gd name="T28" fmla="*/ 15 w 1011"/>
                  <a:gd name="T29" fmla="*/ 1 h 1223"/>
                  <a:gd name="T30" fmla="*/ 8 w 1011"/>
                  <a:gd name="T31" fmla="*/ 1 h 1223"/>
                  <a:gd name="T32" fmla="*/ 0 w 1011"/>
                  <a:gd name="T33" fmla="*/ 1 h 1223"/>
                  <a:gd name="T34" fmla="*/ 0 w 1011"/>
                  <a:gd name="T35" fmla="*/ 1 h 1223"/>
                  <a:gd name="T36" fmla="*/ 9 w 1011"/>
                  <a:gd name="T37" fmla="*/ 1 h 1223"/>
                  <a:gd name="T38" fmla="*/ 17 w 1011"/>
                  <a:gd name="T39" fmla="*/ 1 h 1223"/>
                  <a:gd name="T40" fmla="*/ 25 w 1011"/>
                  <a:gd name="T41" fmla="*/ 1 h 1223"/>
                  <a:gd name="T42" fmla="*/ 33 w 1011"/>
                  <a:gd name="T43" fmla="*/ 1 h 1223"/>
                  <a:gd name="T44" fmla="*/ 40 w 1011"/>
                  <a:gd name="T45" fmla="*/ 1 h 1223"/>
                  <a:gd name="T46" fmla="*/ 47 w 1011"/>
                  <a:gd name="T47" fmla="*/ 1 h 1223"/>
                  <a:gd name="T48" fmla="*/ 53 w 1011"/>
                  <a:gd name="T49" fmla="*/ 1 h 1223"/>
                  <a:gd name="T50" fmla="*/ 59 w 1011"/>
                  <a:gd name="T51" fmla="*/ 1 h 1223"/>
                  <a:gd name="T52" fmla="*/ 64 w 1011"/>
                  <a:gd name="T53" fmla="*/ 0 h 1223"/>
                  <a:gd name="T54" fmla="*/ 69 w 1011"/>
                  <a:gd name="T55" fmla="*/ 0 h 1223"/>
                  <a:gd name="T56" fmla="*/ 74 w 1011"/>
                  <a:gd name="T57" fmla="*/ 0 h 1223"/>
                  <a:gd name="T58" fmla="*/ 77 w 1011"/>
                  <a:gd name="T59" fmla="*/ 0 h 1223"/>
                  <a:gd name="T60" fmla="*/ 79 w 1011"/>
                  <a:gd name="T61" fmla="*/ 0 h 1223"/>
                  <a:gd name="T62" fmla="*/ 82 w 1011"/>
                  <a:gd name="T63" fmla="*/ 0 h 1223"/>
                  <a:gd name="T64" fmla="*/ 83 w 1011"/>
                  <a:gd name="T65" fmla="*/ 0 h 1223"/>
                  <a:gd name="T66" fmla="*/ 83 w 1011"/>
                  <a:gd name="T67" fmla="*/ 0 h 1223"/>
                  <a:gd name="T68" fmla="*/ 76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2872" name="Picture 19" descr="POINTSTA">
                <a:extLst>
                  <a:ext uri="{FF2B5EF4-FFF2-40B4-BE49-F238E27FC236}">
                    <a16:creationId xmlns:a16="http://schemas.microsoft.com/office/drawing/2014/main" id="{16E03D1B-A5A7-4340-9558-CD2A68E6420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73" name="Picture 20" descr="POINTSTA">
                <a:extLst>
                  <a:ext uri="{FF2B5EF4-FFF2-40B4-BE49-F238E27FC236}">
                    <a16:creationId xmlns:a16="http://schemas.microsoft.com/office/drawing/2014/main" id="{36B3AADA-1093-451E-A8EE-BD25A4AB734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74" name="Picture 21" descr="POINTSTA">
                <a:extLst>
                  <a:ext uri="{FF2B5EF4-FFF2-40B4-BE49-F238E27FC236}">
                    <a16:creationId xmlns:a16="http://schemas.microsoft.com/office/drawing/2014/main" id="{269F3E7D-0907-42DD-9F38-618FE0ADC36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75" name="Picture 22" descr="POINTSTA">
                <a:extLst>
                  <a:ext uri="{FF2B5EF4-FFF2-40B4-BE49-F238E27FC236}">
                    <a16:creationId xmlns:a16="http://schemas.microsoft.com/office/drawing/2014/main" id="{5D8C2DA1-7283-4C07-B0D3-1FE3724050F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sp>
            <p:nvSpPr>
              <p:cNvPr id="32876" name="Freeform 23">
                <a:extLst>
                  <a:ext uri="{FF2B5EF4-FFF2-40B4-BE49-F238E27FC236}">
                    <a16:creationId xmlns:a16="http://schemas.microsoft.com/office/drawing/2014/main" id="{DBEF5454-DEFD-4B6C-9FC6-567BE0B17FBA}"/>
                  </a:ext>
                </a:extLst>
              </p:cNvPr>
              <p:cNvSpPr>
                <a:spLocks/>
              </p:cNvSpPr>
              <p:nvPr/>
            </p:nvSpPr>
            <p:spPr bwMode="auto">
              <a:xfrm>
                <a:off x="164" y="3565"/>
                <a:ext cx="937" cy="554"/>
              </a:xfrm>
              <a:custGeom>
                <a:avLst/>
                <a:gdLst>
                  <a:gd name="T0" fmla="*/ 0 w 1337"/>
                  <a:gd name="T1" fmla="*/ 1 h 1572"/>
                  <a:gd name="T2" fmla="*/ 11 w 1337"/>
                  <a:gd name="T3" fmla="*/ 1 h 1572"/>
                  <a:gd name="T4" fmla="*/ 22 w 1337"/>
                  <a:gd name="T5" fmla="*/ 1 h 1572"/>
                  <a:gd name="T6" fmla="*/ 33 w 1337"/>
                  <a:gd name="T7" fmla="*/ 1 h 1572"/>
                  <a:gd name="T8" fmla="*/ 43 w 1337"/>
                  <a:gd name="T9" fmla="*/ 1 h 1572"/>
                  <a:gd name="T10" fmla="*/ 53 w 1337"/>
                  <a:gd name="T11" fmla="*/ 1 h 1572"/>
                  <a:gd name="T12" fmla="*/ 62 w 1337"/>
                  <a:gd name="T13" fmla="*/ 1 h 1572"/>
                  <a:gd name="T14" fmla="*/ 71 w 1337"/>
                  <a:gd name="T15" fmla="*/ 1 h 1572"/>
                  <a:gd name="T16" fmla="*/ 78 w 1337"/>
                  <a:gd name="T17" fmla="*/ 1 h 1572"/>
                  <a:gd name="T18" fmla="*/ 86 w 1337"/>
                  <a:gd name="T19" fmla="*/ 1 h 1572"/>
                  <a:gd name="T20" fmla="*/ 93 w 1337"/>
                  <a:gd name="T21" fmla="*/ 1 h 1572"/>
                  <a:gd name="T22" fmla="*/ 97 w 1337"/>
                  <a:gd name="T23" fmla="*/ 0 h 1572"/>
                  <a:gd name="T24" fmla="*/ 102 w 1337"/>
                  <a:gd name="T25" fmla="*/ 0 h 1572"/>
                  <a:gd name="T26" fmla="*/ 106 w 1337"/>
                  <a:gd name="T27" fmla="*/ 0 h 1572"/>
                  <a:gd name="T28" fmla="*/ 109 w 1337"/>
                  <a:gd name="T29" fmla="*/ 0 h 1572"/>
                  <a:gd name="T30" fmla="*/ 111 w 1337"/>
                  <a:gd name="T31" fmla="*/ 0 h 1572"/>
                  <a:gd name="T32" fmla="*/ 111 w 1337"/>
                  <a:gd name="T33" fmla="*/ 0 h 1572"/>
                  <a:gd name="T34" fmla="*/ 104 w 1337"/>
                  <a:gd name="T35" fmla="*/ 0 h 1572"/>
                  <a:gd name="T36" fmla="*/ 103 w 1337"/>
                  <a:gd name="T37" fmla="*/ 0 h 1572"/>
                  <a:gd name="T38" fmla="*/ 101 w 1337"/>
                  <a:gd name="T39" fmla="*/ 0 h 1572"/>
                  <a:gd name="T40" fmla="*/ 99 w 1337"/>
                  <a:gd name="T41" fmla="*/ 0 h 1572"/>
                  <a:gd name="T42" fmla="*/ 95 w 1337"/>
                  <a:gd name="T43" fmla="*/ 0 h 1572"/>
                  <a:gd name="T44" fmla="*/ 91 w 1337"/>
                  <a:gd name="T45" fmla="*/ 0 h 1572"/>
                  <a:gd name="T46" fmla="*/ 86 w 1337"/>
                  <a:gd name="T47" fmla="*/ 1 h 1572"/>
                  <a:gd name="T48" fmla="*/ 80 w 1337"/>
                  <a:gd name="T49" fmla="*/ 1 h 1572"/>
                  <a:gd name="T50" fmla="*/ 73 w 1337"/>
                  <a:gd name="T51" fmla="*/ 1 h 1572"/>
                  <a:gd name="T52" fmla="*/ 66 w 1337"/>
                  <a:gd name="T53" fmla="*/ 1 h 1572"/>
                  <a:gd name="T54" fmla="*/ 58 w 1337"/>
                  <a:gd name="T55" fmla="*/ 1 h 1572"/>
                  <a:gd name="T56" fmla="*/ 50 w 1337"/>
                  <a:gd name="T57" fmla="*/ 1 h 1572"/>
                  <a:gd name="T58" fmla="*/ 40 w 1337"/>
                  <a:gd name="T59" fmla="*/ 1 h 1572"/>
                  <a:gd name="T60" fmla="*/ 31 w 1337"/>
                  <a:gd name="T61" fmla="*/ 1 h 1572"/>
                  <a:gd name="T62" fmla="*/ 21 w 1337"/>
                  <a:gd name="T63" fmla="*/ 1 h 1572"/>
                  <a:gd name="T64" fmla="*/ 11 w 1337"/>
                  <a:gd name="T65" fmla="*/ 1 h 1572"/>
                  <a:gd name="T66" fmla="*/ 0 w 1337"/>
                  <a:gd name="T67" fmla="*/ 1 h 1572"/>
                  <a:gd name="T68" fmla="*/ 0 w 1337"/>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77" name="Freeform 24">
                <a:extLst>
                  <a:ext uri="{FF2B5EF4-FFF2-40B4-BE49-F238E27FC236}">
                    <a16:creationId xmlns:a16="http://schemas.microsoft.com/office/drawing/2014/main" id="{DE91A71C-4EA5-4834-9194-E1B841194A87}"/>
                  </a:ext>
                </a:extLst>
              </p:cNvPr>
              <p:cNvSpPr>
                <a:spLocks/>
              </p:cNvSpPr>
              <p:nvPr/>
            </p:nvSpPr>
            <p:spPr bwMode="auto">
              <a:xfrm>
                <a:off x="164" y="3565"/>
                <a:ext cx="824" cy="488"/>
              </a:xfrm>
              <a:custGeom>
                <a:avLst/>
                <a:gdLst>
                  <a:gd name="T0" fmla="*/ 90 w 1176"/>
                  <a:gd name="T1" fmla="*/ 0 h 1382"/>
                  <a:gd name="T2" fmla="*/ 90 w 1176"/>
                  <a:gd name="T3" fmla="*/ 0 h 1382"/>
                  <a:gd name="T4" fmla="*/ 88 w 1176"/>
                  <a:gd name="T5" fmla="*/ 0 h 1382"/>
                  <a:gd name="T6" fmla="*/ 86 w 1176"/>
                  <a:gd name="T7" fmla="*/ 0 h 1382"/>
                  <a:gd name="T8" fmla="*/ 83 w 1176"/>
                  <a:gd name="T9" fmla="*/ 0 h 1382"/>
                  <a:gd name="T10" fmla="*/ 79 w 1176"/>
                  <a:gd name="T11" fmla="*/ 0 h 1382"/>
                  <a:gd name="T12" fmla="*/ 75 w 1176"/>
                  <a:gd name="T13" fmla="*/ 0 h 1382"/>
                  <a:gd name="T14" fmla="*/ 69 w 1176"/>
                  <a:gd name="T15" fmla="*/ 1 h 1382"/>
                  <a:gd name="T16" fmla="*/ 63 w 1176"/>
                  <a:gd name="T17" fmla="*/ 1 h 1382"/>
                  <a:gd name="T18" fmla="*/ 57 w 1176"/>
                  <a:gd name="T19" fmla="*/ 1 h 1382"/>
                  <a:gd name="T20" fmla="*/ 50 w 1176"/>
                  <a:gd name="T21" fmla="*/ 1 h 1382"/>
                  <a:gd name="T22" fmla="*/ 43 w 1176"/>
                  <a:gd name="T23" fmla="*/ 1 h 1382"/>
                  <a:gd name="T24" fmla="*/ 35 w 1176"/>
                  <a:gd name="T25" fmla="*/ 1 h 1382"/>
                  <a:gd name="T26" fmla="*/ 27 w 1176"/>
                  <a:gd name="T27" fmla="*/ 1 h 1382"/>
                  <a:gd name="T28" fmla="*/ 18 w 1176"/>
                  <a:gd name="T29" fmla="*/ 1 h 1382"/>
                  <a:gd name="T30" fmla="*/ 9 w 1176"/>
                  <a:gd name="T31" fmla="*/ 1 h 1382"/>
                  <a:gd name="T32" fmla="*/ 0 w 1176"/>
                  <a:gd name="T33" fmla="*/ 1 h 1382"/>
                  <a:gd name="T34" fmla="*/ 0 w 1176"/>
                  <a:gd name="T35" fmla="*/ 1 h 1382"/>
                  <a:gd name="T36" fmla="*/ 10 w 1176"/>
                  <a:gd name="T37" fmla="*/ 1 h 1382"/>
                  <a:gd name="T38" fmla="*/ 20 w 1176"/>
                  <a:gd name="T39" fmla="*/ 1 h 1382"/>
                  <a:gd name="T40" fmla="*/ 29 w 1176"/>
                  <a:gd name="T41" fmla="*/ 1 h 1382"/>
                  <a:gd name="T42" fmla="*/ 38 w 1176"/>
                  <a:gd name="T43" fmla="*/ 1 h 1382"/>
                  <a:gd name="T44" fmla="*/ 47 w 1176"/>
                  <a:gd name="T45" fmla="*/ 1 h 1382"/>
                  <a:gd name="T46" fmla="*/ 55 w 1176"/>
                  <a:gd name="T47" fmla="*/ 1 h 1382"/>
                  <a:gd name="T48" fmla="*/ 62 w 1176"/>
                  <a:gd name="T49" fmla="*/ 1 h 1382"/>
                  <a:gd name="T50" fmla="*/ 69 w 1176"/>
                  <a:gd name="T51" fmla="*/ 1 h 1382"/>
                  <a:gd name="T52" fmla="*/ 75 w 1176"/>
                  <a:gd name="T53" fmla="*/ 1 h 1382"/>
                  <a:gd name="T54" fmla="*/ 81 w 1176"/>
                  <a:gd name="T55" fmla="*/ 0 h 1382"/>
                  <a:gd name="T56" fmla="*/ 85 w 1176"/>
                  <a:gd name="T57" fmla="*/ 0 h 1382"/>
                  <a:gd name="T58" fmla="*/ 90 w 1176"/>
                  <a:gd name="T59" fmla="*/ 0 h 1382"/>
                  <a:gd name="T60" fmla="*/ 92 w 1176"/>
                  <a:gd name="T61" fmla="*/ 0 h 1382"/>
                  <a:gd name="T62" fmla="*/ 95 w 1176"/>
                  <a:gd name="T63" fmla="*/ 0 h 1382"/>
                  <a:gd name="T64" fmla="*/ 97 w 1176"/>
                  <a:gd name="T65" fmla="*/ 0 h 1382"/>
                  <a:gd name="T66" fmla="*/ 97 w 1176"/>
                  <a:gd name="T67" fmla="*/ 0 h 1382"/>
                  <a:gd name="T68" fmla="*/ 90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78" name="Freeform 25">
                <a:extLst>
                  <a:ext uri="{FF2B5EF4-FFF2-40B4-BE49-F238E27FC236}">
                    <a16:creationId xmlns:a16="http://schemas.microsoft.com/office/drawing/2014/main" id="{904BCC84-A4E7-4419-82FD-17B6DE4F7DE7}"/>
                  </a:ext>
                </a:extLst>
              </p:cNvPr>
              <p:cNvSpPr>
                <a:spLocks/>
              </p:cNvSpPr>
              <p:nvPr/>
            </p:nvSpPr>
            <p:spPr bwMode="auto">
              <a:xfrm>
                <a:off x="164" y="3565"/>
                <a:ext cx="710" cy="420"/>
              </a:xfrm>
              <a:custGeom>
                <a:avLst/>
                <a:gdLst>
                  <a:gd name="T0" fmla="*/ 76 w 1014"/>
                  <a:gd name="T1" fmla="*/ 0 h 1193"/>
                  <a:gd name="T2" fmla="*/ 76 w 1014"/>
                  <a:gd name="T3" fmla="*/ 0 h 1193"/>
                  <a:gd name="T4" fmla="*/ 74 w 1014"/>
                  <a:gd name="T5" fmla="*/ 0 h 1193"/>
                  <a:gd name="T6" fmla="*/ 73 w 1014"/>
                  <a:gd name="T7" fmla="*/ 0 h 1193"/>
                  <a:gd name="T8" fmla="*/ 70 w 1014"/>
                  <a:gd name="T9" fmla="*/ 0 h 1193"/>
                  <a:gd name="T10" fmla="*/ 67 w 1014"/>
                  <a:gd name="T11" fmla="*/ 0 h 1193"/>
                  <a:gd name="T12" fmla="*/ 63 w 1014"/>
                  <a:gd name="T13" fmla="*/ 0 h 1193"/>
                  <a:gd name="T14" fmla="*/ 59 w 1014"/>
                  <a:gd name="T15" fmla="*/ 0 h 1193"/>
                  <a:gd name="T16" fmla="*/ 53 w 1014"/>
                  <a:gd name="T17" fmla="*/ 0 h 1193"/>
                  <a:gd name="T18" fmla="*/ 48 w 1014"/>
                  <a:gd name="T19" fmla="*/ 1 h 1193"/>
                  <a:gd name="T20" fmla="*/ 43 w 1014"/>
                  <a:gd name="T21" fmla="*/ 1 h 1193"/>
                  <a:gd name="T22" fmla="*/ 36 w 1014"/>
                  <a:gd name="T23" fmla="*/ 1 h 1193"/>
                  <a:gd name="T24" fmla="*/ 29 w 1014"/>
                  <a:gd name="T25" fmla="*/ 1 h 1193"/>
                  <a:gd name="T26" fmla="*/ 23 w 1014"/>
                  <a:gd name="T27" fmla="*/ 1 h 1193"/>
                  <a:gd name="T28" fmla="*/ 15 w 1014"/>
                  <a:gd name="T29" fmla="*/ 1 h 1193"/>
                  <a:gd name="T30" fmla="*/ 8 w 1014"/>
                  <a:gd name="T31" fmla="*/ 1 h 1193"/>
                  <a:gd name="T32" fmla="*/ 0 w 1014"/>
                  <a:gd name="T33" fmla="*/ 1 h 1193"/>
                  <a:gd name="T34" fmla="*/ 0 w 1014"/>
                  <a:gd name="T35" fmla="*/ 1 h 1193"/>
                  <a:gd name="T36" fmla="*/ 9 w 1014"/>
                  <a:gd name="T37" fmla="*/ 1 h 1193"/>
                  <a:gd name="T38" fmla="*/ 17 w 1014"/>
                  <a:gd name="T39" fmla="*/ 1 h 1193"/>
                  <a:gd name="T40" fmla="*/ 25 w 1014"/>
                  <a:gd name="T41" fmla="*/ 1 h 1193"/>
                  <a:gd name="T42" fmla="*/ 33 w 1014"/>
                  <a:gd name="T43" fmla="*/ 1 h 1193"/>
                  <a:gd name="T44" fmla="*/ 40 w 1014"/>
                  <a:gd name="T45" fmla="*/ 1 h 1193"/>
                  <a:gd name="T46" fmla="*/ 47 w 1014"/>
                  <a:gd name="T47" fmla="*/ 1 h 1193"/>
                  <a:gd name="T48" fmla="*/ 53 w 1014"/>
                  <a:gd name="T49" fmla="*/ 1 h 1193"/>
                  <a:gd name="T50" fmla="*/ 59 w 1014"/>
                  <a:gd name="T51" fmla="*/ 1 h 1193"/>
                  <a:gd name="T52" fmla="*/ 64 w 1014"/>
                  <a:gd name="T53" fmla="*/ 0 h 1193"/>
                  <a:gd name="T54" fmla="*/ 69 w 1014"/>
                  <a:gd name="T55" fmla="*/ 0 h 1193"/>
                  <a:gd name="T56" fmla="*/ 74 w 1014"/>
                  <a:gd name="T57" fmla="*/ 0 h 1193"/>
                  <a:gd name="T58" fmla="*/ 77 w 1014"/>
                  <a:gd name="T59" fmla="*/ 0 h 1193"/>
                  <a:gd name="T60" fmla="*/ 80 w 1014"/>
                  <a:gd name="T61" fmla="*/ 0 h 1193"/>
                  <a:gd name="T62" fmla="*/ 82 w 1014"/>
                  <a:gd name="T63" fmla="*/ 0 h 1193"/>
                  <a:gd name="T64" fmla="*/ 83 w 1014"/>
                  <a:gd name="T65" fmla="*/ 0 h 1193"/>
                  <a:gd name="T66" fmla="*/ 84 w 1014"/>
                  <a:gd name="T67" fmla="*/ 0 h 1193"/>
                  <a:gd name="T68" fmla="*/ 76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2879" name="Picture 26" descr="POINTSTA">
                <a:extLst>
                  <a:ext uri="{FF2B5EF4-FFF2-40B4-BE49-F238E27FC236}">
                    <a16:creationId xmlns:a16="http://schemas.microsoft.com/office/drawing/2014/main" id="{A728D280-29D8-4CCA-864B-8E38E008411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80" name="Picture 27" descr="POINTSTA">
                <a:extLst>
                  <a:ext uri="{FF2B5EF4-FFF2-40B4-BE49-F238E27FC236}">
                    <a16:creationId xmlns:a16="http://schemas.microsoft.com/office/drawing/2014/main" id="{87C92378-B84F-4C23-A8EE-2CB2546C868A}"/>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nvGrpSpPr>
            <p:cNvPr id="32856" name="Group 28">
              <a:extLst>
                <a:ext uri="{FF2B5EF4-FFF2-40B4-BE49-F238E27FC236}">
                  <a16:creationId xmlns:a16="http://schemas.microsoft.com/office/drawing/2014/main" id="{0C0FE0F0-EF6F-48A6-93DC-23CF8C45836E}"/>
                </a:ext>
              </a:extLst>
            </p:cNvPr>
            <p:cNvGrpSpPr>
              <a:grpSpLocks/>
            </p:cNvGrpSpPr>
            <p:nvPr/>
          </p:nvGrpSpPr>
          <p:grpSpPr bwMode="auto">
            <a:xfrm>
              <a:off x="288" y="2256"/>
              <a:ext cx="624" cy="1419"/>
              <a:chOff x="288" y="2256"/>
              <a:chExt cx="624" cy="1419"/>
            </a:xfrm>
          </p:grpSpPr>
          <p:pic>
            <p:nvPicPr>
              <p:cNvPr id="32857" name="Picture 29" descr="POINTSTA">
                <a:extLst>
                  <a:ext uri="{FF2B5EF4-FFF2-40B4-BE49-F238E27FC236}">
                    <a16:creationId xmlns:a16="http://schemas.microsoft.com/office/drawing/2014/main" id="{2108A767-8FC0-4F08-B771-DE761E59FCE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8" name="Picture 30" descr="POINTSTA">
                <a:extLst>
                  <a:ext uri="{FF2B5EF4-FFF2-40B4-BE49-F238E27FC236}">
                    <a16:creationId xmlns:a16="http://schemas.microsoft.com/office/drawing/2014/main" id="{E366F23B-7023-47EE-BB99-805BD51493F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9" name="Picture 31" descr="POINTSTA">
                <a:extLst>
                  <a:ext uri="{FF2B5EF4-FFF2-40B4-BE49-F238E27FC236}">
                    <a16:creationId xmlns:a16="http://schemas.microsoft.com/office/drawing/2014/main" id="{CA30B77A-6B31-4100-8C45-191294FD15A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60" name="Picture 32" descr="POINTSTA">
                <a:extLst>
                  <a:ext uri="{FF2B5EF4-FFF2-40B4-BE49-F238E27FC236}">
                    <a16:creationId xmlns:a16="http://schemas.microsoft.com/office/drawing/2014/main" id="{F67DBB07-8E1F-46CA-9E3A-5D042B17430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61" name="Picture 33" descr="POINTSTA">
                <a:extLst>
                  <a:ext uri="{FF2B5EF4-FFF2-40B4-BE49-F238E27FC236}">
                    <a16:creationId xmlns:a16="http://schemas.microsoft.com/office/drawing/2014/main" id="{667BA0B9-02E6-45E3-8B8F-A1F77E648B1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62" name="Picture 34" descr="POINTSTA">
                <a:extLst>
                  <a:ext uri="{FF2B5EF4-FFF2-40B4-BE49-F238E27FC236}">
                    <a16:creationId xmlns:a16="http://schemas.microsoft.com/office/drawing/2014/main" id="{7EAD1510-6E6D-4CA7-ABEB-0714DCA13D3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2773" name="Group 35">
            <a:extLst>
              <a:ext uri="{FF2B5EF4-FFF2-40B4-BE49-F238E27FC236}">
                <a16:creationId xmlns:a16="http://schemas.microsoft.com/office/drawing/2014/main" id="{810AA0F4-D828-42FC-9953-0BFC881CC574}"/>
              </a:ext>
            </a:extLst>
          </p:cNvPr>
          <p:cNvGrpSpPr>
            <a:grpSpLocks/>
          </p:cNvGrpSpPr>
          <p:nvPr/>
        </p:nvGrpSpPr>
        <p:grpSpPr bwMode="auto">
          <a:xfrm flipH="1" flipV="1">
            <a:off x="131597" y="73000"/>
            <a:ext cx="1752600" cy="1600200"/>
            <a:chOff x="4368" y="2880"/>
            <a:chExt cx="1200" cy="1289"/>
          </a:xfrm>
        </p:grpSpPr>
        <p:sp>
          <p:nvSpPr>
            <p:cNvPr id="32838" name="Freeform 36">
              <a:extLst>
                <a:ext uri="{FF2B5EF4-FFF2-40B4-BE49-F238E27FC236}">
                  <a16:creationId xmlns:a16="http://schemas.microsoft.com/office/drawing/2014/main" id="{9BD34DBD-BD90-4180-8A4B-673861C45B21}"/>
                </a:ext>
              </a:extLst>
            </p:cNvPr>
            <p:cNvSpPr>
              <a:spLocks/>
            </p:cNvSpPr>
            <p:nvPr/>
          </p:nvSpPr>
          <p:spPr bwMode="auto">
            <a:xfrm>
              <a:off x="4819" y="3639"/>
              <a:ext cx="669" cy="393"/>
            </a:xfrm>
            <a:custGeom>
              <a:avLst/>
              <a:gdLst>
                <a:gd name="T0" fmla="*/ 0 w 1337"/>
                <a:gd name="T1" fmla="*/ 0 h 1572"/>
                <a:gd name="T2" fmla="*/ 2 w 1337"/>
                <a:gd name="T3" fmla="*/ 0 h 1572"/>
                <a:gd name="T4" fmla="*/ 3 w 1337"/>
                <a:gd name="T5" fmla="*/ 0 h 1572"/>
                <a:gd name="T6" fmla="*/ 4 w 1337"/>
                <a:gd name="T7" fmla="*/ 0 h 1572"/>
                <a:gd name="T8" fmla="*/ 5 w 1337"/>
                <a:gd name="T9" fmla="*/ 0 h 1572"/>
                <a:gd name="T10" fmla="*/ 5 w 1337"/>
                <a:gd name="T11" fmla="*/ 0 h 1572"/>
                <a:gd name="T12" fmla="*/ 6 w 1337"/>
                <a:gd name="T13" fmla="*/ 0 h 1572"/>
                <a:gd name="T14" fmla="*/ 7 w 1337"/>
                <a:gd name="T15" fmla="*/ 0 h 1572"/>
                <a:gd name="T16" fmla="*/ 8 w 1337"/>
                <a:gd name="T17" fmla="*/ 0 h 1572"/>
                <a:gd name="T18" fmla="*/ 9 w 1337"/>
                <a:gd name="T19" fmla="*/ 0 h 1572"/>
                <a:gd name="T20" fmla="*/ 9 w 1337"/>
                <a:gd name="T21" fmla="*/ 0 h 1572"/>
                <a:gd name="T22" fmla="*/ 10 w 1337"/>
                <a:gd name="T23" fmla="*/ 0 h 1572"/>
                <a:gd name="T24" fmla="*/ 10 w 1337"/>
                <a:gd name="T25" fmla="*/ 0 h 1572"/>
                <a:gd name="T26" fmla="*/ 10 w 1337"/>
                <a:gd name="T27" fmla="*/ 0 h 1572"/>
                <a:gd name="T28" fmla="*/ 11 w 1337"/>
                <a:gd name="T29" fmla="*/ 0 h 1572"/>
                <a:gd name="T30" fmla="*/ 11 w 1337"/>
                <a:gd name="T31" fmla="*/ 0 h 1572"/>
                <a:gd name="T32" fmla="*/ 11 w 1337"/>
                <a:gd name="T33" fmla="*/ 0 h 1572"/>
                <a:gd name="T34" fmla="*/ 10 w 1337"/>
                <a:gd name="T35" fmla="*/ 0 h 1572"/>
                <a:gd name="T36" fmla="*/ 10 w 1337"/>
                <a:gd name="T37" fmla="*/ 0 h 1572"/>
                <a:gd name="T38" fmla="*/ 10 w 1337"/>
                <a:gd name="T39" fmla="*/ 0 h 1572"/>
                <a:gd name="T40" fmla="*/ 10 w 1337"/>
                <a:gd name="T41" fmla="*/ 0 h 1572"/>
                <a:gd name="T42" fmla="*/ 9 w 1337"/>
                <a:gd name="T43" fmla="*/ 0 h 1572"/>
                <a:gd name="T44" fmla="*/ 9 w 1337"/>
                <a:gd name="T45" fmla="*/ 0 h 1572"/>
                <a:gd name="T46" fmla="*/ 9 w 1337"/>
                <a:gd name="T47" fmla="*/ 0 h 1572"/>
                <a:gd name="T48" fmla="*/ 8 w 1337"/>
                <a:gd name="T49" fmla="*/ 0 h 1572"/>
                <a:gd name="T50" fmla="*/ 7 w 1337"/>
                <a:gd name="T51" fmla="*/ 0 h 1572"/>
                <a:gd name="T52" fmla="*/ 7 w 1337"/>
                <a:gd name="T53" fmla="*/ 0 h 1572"/>
                <a:gd name="T54" fmla="*/ 6 w 1337"/>
                <a:gd name="T55" fmla="*/ 0 h 1572"/>
                <a:gd name="T56" fmla="*/ 5 w 1337"/>
                <a:gd name="T57" fmla="*/ 0 h 1572"/>
                <a:gd name="T58" fmla="*/ 4 w 1337"/>
                <a:gd name="T59" fmla="*/ 0 h 1572"/>
                <a:gd name="T60" fmla="*/ 3 w 1337"/>
                <a:gd name="T61" fmla="*/ 0 h 1572"/>
                <a:gd name="T62" fmla="*/ 2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39" name="Freeform 37">
              <a:extLst>
                <a:ext uri="{FF2B5EF4-FFF2-40B4-BE49-F238E27FC236}">
                  <a16:creationId xmlns:a16="http://schemas.microsoft.com/office/drawing/2014/main" id="{8BC6E4D2-CF2C-47F1-B58D-3DF8A98516DE}"/>
                </a:ext>
              </a:extLst>
            </p:cNvPr>
            <p:cNvSpPr>
              <a:spLocks/>
            </p:cNvSpPr>
            <p:nvPr/>
          </p:nvSpPr>
          <p:spPr bwMode="auto">
            <a:xfrm>
              <a:off x="4819" y="3639"/>
              <a:ext cx="588" cy="346"/>
            </a:xfrm>
            <a:custGeom>
              <a:avLst/>
              <a:gdLst>
                <a:gd name="T0" fmla="*/ 9 w 1176"/>
                <a:gd name="T1" fmla="*/ 0 h 1382"/>
                <a:gd name="T2" fmla="*/ 9 w 1176"/>
                <a:gd name="T3" fmla="*/ 0 h 1382"/>
                <a:gd name="T4" fmla="*/ 9 w 1176"/>
                <a:gd name="T5" fmla="*/ 0 h 1382"/>
                <a:gd name="T6" fmla="*/ 9 w 1176"/>
                <a:gd name="T7" fmla="*/ 0 h 1382"/>
                <a:gd name="T8" fmla="*/ 8 w 1176"/>
                <a:gd name="T9" fmla="*/ 0 h 1382"/>
                <a:gd name="T10" fmla="*/ 8 w 1176"/>
                <a:gd name="T11" fmla="*/ 0 h 1382"/>
                <a:gd name="T12" fmla="*/ 8 w 1176"/>
                <a:gd name="T13" fmla="*/ 0 h 1382"/>
                <a:gd name="T14" fmla="*/ 7 w 1176"/>
                <a:gd name="T15" fmla="*/ 0 h 1382"/>
                <a:gd name="T16" fmla="*/ 6 w 1176"/>
                <a:gd name="T17" fmla="*/ 0 h 1382"/>
                <a:gd name="T18" fmla="*/ 6 w 1176"/>
                <a:gd name="T19" fmla="*/ 0 h 1382"/>
                <a:gd name="T20" fmla="*/ 5 w 1176"/>
                <a:gd name="T21" fmla="*/ 0 h 1382"/>
                <a:gd name="T22" fmla="*/ 5 w 1176"/>
                <a:gd name="T23" fmla="*/ 0 h 1382"/>
                <a:gd name="T24" fmla="*/ 4 w 1176"/>
                <a:gd name="T25" fmla="*/ 0 h 1382"/>
                <a:gd name="T26" fmla="*/ 3 w 1176"/>
                <a:gd name="T27" fmla="*/ 0 h 1382"/>
                <a:gd name="T28" fmla="*/ 2 w 1176"/>
                <a:gd name="T29" fmla="*/ 0 h 1382"/>
                <a:gd name="T30" fmla="*/ 1 w 1176"/>
                <a:gd name="T31" fmla="*/ 0 h 1382"/>
                <a:gd name="T32" fmla="*/ 0 w 1176"/>
                <a:gd name="T33" fmla="*/ 0 h 1382"/>
                <a:gd name="T34" fmla="*/ 0 w 1176"/>
                <a:gd name="T35" fmla="*/ 0 h 1382"/>
                <a:gd name="T36" fmla="*/ 1 w 1176"/>
                <a:gd name="T37" fmla="*/ 0 h 1382"/>
                <a:gd name="T38" fmla="*/ 2 w 1176"/>
                <a:gd name="T39" fmla="*/ 0 h 1382"/>
                <a:gd name="T40" fmla="*/ 3 w 1176"/>
                <a:gd name="T41" fmla="*/ 0 h 1382"/>
                <a:gd name="T42" fmla="*/ 4 w 1176"/>
                <a:gd name="T43" fmla="*/ 0 h 1382"/>
                <a:gd name="T44" fmla="*/ 5 w 1176"/>
                <a:gd name="T45" fmla="*/ 0 h 1382"/>
                <a:gd name="T46" fmla="*/ 6 w 1176"/>
                <a:gd name="T47" fmla="*/ 0 h 1382"/>
                <a:gd name="T48" fmla="*/ 6 w 1176"/>
                <a:gd name="T49" fmla="*/ 0 h 1382"/>
                <a:gd name="T50" fmla="*/ 7 w 1176"/>
                <a:gd name="T51" fmla="*/ 0 h 1382"/>
                <a:gd name="T52" fmla="*/ 8 w 1176"/>
                <a:gd name="T53" fmla="*/ 0 h 1382"/>
                <a:gd name="T54" fmla="*/ 8 w 1176"/>
                <a:gd name="T55" fmla="*/ 0 h 1382"/>
                <a:gd name="T56" fmla="*/ 9 w 1176"/>
                <a:gd name="T57" fmla="*/ 0 h 1382"/>
                <a:gd name="T58" fmla="*/ 9 w 1176"/>
                <a:gd name="T59" fmla="*/ 0 h 1382"/>
                <a:gd name="T60" fmla="*/ 9 w 1176"/>
                <a:gd name="T61" fmla="*/ 0 h 1382"/>
                <a:gd name="T62" fmla="*/ 9 w 1176"/>
                <a:gd name="T63" fmla="*/ 0 h 1382"/>
                <a:gd name="T64" fmla="*/ 10 w 1176"/>
                <a:gd name="T65" fmla="*/ 0 h 1382"/>
                <a:gd name="T66" fmla="*/ 10 w 1176"/>
                <a:gd name="T67" fmla="*/ 0 h 1382"/>
                <a:gd name="T68" fmla="*/ 9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40" name="Freeform 38">
              <a:extLst>
                <a:ext uri="{FF2B5EF4-FFF2-40B4-BE49-F238E27FC236}">
                  <a16:creationId xmlns:a16="http://schemas.microsoft.com/office/drawing/2014/main" id="{C9D42F99-24C9-4BFE-80E0-035C737EA3C4}"/>
                </a:ext>
              </a:extLst>
            </p:cNvPr>
            <p:cNvSpPr>
              <a:spLocks/>
            </p:cNvSpPr>
            <p:nvPr/>
          </p:nvSpPr>
          <p:spPr bwMode="auto">
            <a:xfrm>
              <a:off x="4819" y="3639"/>
              <a:ext cx="507" cy="298"/>
            </a:xfrm>
            <a:custGeom>
              <a:avLst/>
              <a:gdLst>
                <a:gd name="T0" fmla="*/ 8 w 1014"/>
                <a:gd name="T1" fmla="*/ 0 h 1193"/>
                <a:gd name="T2" fmla="*/ 8 w 1014"/>
                <a:gd name="T3" fmla="*/ 0 h 1193"/>
                <a:gd name="T4" fmla="*/ 8 w 1014"/>
                <a:gd name="T5" fmla="*/ 0 h 1193"/>
                <a:gd name="T6" fmla="*/ 7 w 1014"/>
                <a:gd name="T7" fmla="*/ 0 h 1193"/>
                <a:gd name="T8" fmla="*/ 7 w 1014"/>
                <a:gd name="T9" fmla="*/ 0 h 1193"/>
                <a:gd name="T10" fmla="*/ 7 w 1014"/>
                <a:gd name="T11" fmla="*/ 0 h 1193"/>
                <a:gd name="T12" fmla="*/ 6 w 1014"/>
                <a:gd name="T13" fmla="*/ 0 h 1193"/>
                <a:gd name="T14" fmla="*/ 6 w 1014"/>
                <a:gd name="T15" fmla="*/ 0 h 1193"/>
                <a:gd name="T16" fmla="*/ 6 w 1014"/>
                <a:gd name="T17" fmla="*/ 0 h 1193"/>
                <a:gd name="T18" fmla="*/ 5 w 1014"/>
                <a:gd name="T19" fmla="*/ 0 h 1193"/>
                <a:gd name="T20" fmla="*/ 5 w 1014"/>
                <a:gd name="T21" fmla="*/ 0 h 1193"/>
                <a:gd name="T22" fmla="*/ 4 w 1014"/>
                <a:gd name="T23" fmla="*/ 0 h 1193"/>
                <a:gd name="T24" fmla="*/ 3 w 1014"/>
                <a:gd name="T25" fmla="*/ 0 h 1193"/>
                <a:gd name="T26" fmla="*/ 3 w 1014"/>
                <a:gd name="T27" fmla="*/ 0 h 1193"/>
                <a:gd name="T28" fmla="*/ 2 w 1014"/>
                <a:gd name="T29" fmla="*/ 0 h 1193"/>
                <a:gd name="T30" fmla="*/ 1 w 1014"/>
                <a:gd name="T31" fmla="*/ 0 h 1193"/>
                <a:gd name="T32" fmla="*/ 0 w 1014"/>
                <a:gd name="T33" fmla="*/ 0 h 1193"/>
                <a:gd name="T34" fmla="*/ 0 w 1014"/>
                <a:gd name="T35" fmla="*/ 0 h 1193"/>
                <a:gd name="T36" fmla="*/ 1 w 1014"/>
                <a:gd name="T37" fmla="*/ 0 h 1193"/>
                <a:gd name="T38" fmla="*/ 2 w 1014"/>
                <a:gd name="T39" fmla="*/ 0 h 1193"/>
                <a:gd name="T40" fmla="*/ 3 w 1014"/>
                <a:gd name="T41" fmla="*/ 0 h 1193"/>
                <a:gd name="T42" fmla="*/ 4 w 1014"/>
                <a:gd name="T43" fmla="*/ 0 h 1193"/>
                <a:gd name="T44" fmla="*/ 4 w 1014"/>
                <a:gd name="T45" fmla="*/ 0 h 1193"/>
                <a:gd name="T46" fmla="*/ 5 w 1014"/>
                <a:gd name="T47" fmla="*/ 0 h 1193"/>
                <a:gd name="T48" fmla="*/ 6 w 1014"/>
                <a:gd name="T49" fmla="*/ 0 h 1193"/>
                <a:gd name="T50" fmla="*/ 6 w 1014"/>
                <a:gd name="T51" fmla="*/ 0 h 1193"/>
                <a:gd name="T52" fmla="*/ 7 w 1014"/>
                <a:gd name="T53" fmla="*/ 0 h 1193"/>
                <a:gd name="T54" fmla="*/ 7 w 1014"/>
                <a:gd name="T55" fmla="*/ 0 h 1193"/>
                <a:gd name="T56" fmla="*/ 7 w 1014"/>
                <a:gd name="T57" fmla="*/ 0 h 1193"/>
                <a:gd name="T58" fmla="*/ 8 w 1014"/>
                <a:gd name="T59" fmla="*/ 0 h 1193"/>
                <a:gd name="T60" fmla="*/ 8 w 1014"/>
                <a:gd name="T61" fmla="*/ 0 h 1193"/>
                <a:gd name="T62" fmla="*/ 8 w 1014"/>
                <a:gd name="T63" fmla="*/ 0 h 1193"/>
                <a:gd name="T64" fmla="*/ 8 w 1014"/>
                <a:gd name="T65" fmla="*/ 0 h 1193"/>
                <a:gd name="T66" fmla="*/ 8 w 1014"/>
                <a:gd name="T67" fmla="*/ 0 h 1193"/>
                <a:gd name="T68" fmla="*/ 8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41" name="Freeform 39">
              <a:extLst>
                <a:ext uri="{FF2B5EF4-FFF2-40B4-BE49-F238E27FC236}">
                  <a16:creationId xmlns:a16="http://schemas.microsoft.com/office/drawing/2014/main" id="{D45E7CD6-167A-4784-8199-1AC25898E194}"/>
                </a:ext>
              </a:extLst>
            </p:cNvPr>
            <p:cNvSpPr>
              <a:spLocks/>
            </p:cNvSpPr>
            <p:nvPr/>
          </p:nvSpPr>
          <p:spPr bwMode="auto">
            <a:xfrm>
              <a:off x="4586" y="3776"/>
              <a:ext cx="635" cy="374"/>
            </a:xfrm>
            <a:custGeom>
              <a:avLst/>
              <a:gdLst>
                <a:gd name="T0" fmla="*/ 7 w 1272"/>
                <a:gd name="T1" fmla="*/ 0 h 1495"/>
                <a:gd name="T2" fmla="*/ 7 w 1272"/>
                <a:gd name="T3" fmla="*/ 0 h 1495"/>
                <a:gd name="T4" fmla="*/ 7 w 1272"/>
                <a:gd name="T5" fmla="*/ 0 h 1495"/>
                <a:gd name="T6" fmla="*/ 7 w 1272"/>
                <a:gd name="T7" fmla="*/ 0 h 1495"/>
                <a:gd name="T8" fmla="*/ 7 w 1272"/>
                <a:gd name="T9" fmla="*/ 0 h 1495"/>
                <a:gd name="T10" fmla="*/ 6 w 1272"/>
                <a:gd name="T11" fmla="*/ 0 h 1495"/>
                <a:gd name="T12" fmla="*/ 6 w 1272"/>
                <a:gd name="T13" fmla="*/ 0 h 1495"/>
                <a:gd name="T14" fmla="*/ 5 w 1272"/>
                <a:gd name="T15" fmla="*/ 0 h 1495"/>
                <a:gd name="T16" fmla="*/ 5 w 1272"/>
                <a:gd name="T17" fmla="*/ 0 h 1495"/>
                <a:gd name="T18" fmla="*/ 4 w 1272"/>
                <a:gd name="T19" fmla="*/ 0 h 1495"/>
                <a:gd name="T20" fmla="*/ 4 w 1272"/>
                <a:gd name="T21" fmla="*/ 0 h 1495"/>
                <a:gd name="T22" fmla="*/ 3 w 1272"/>
                <a:gd name="T23" fmla="*/ 0 h 1495"/>
                <a:gd name="T24" fmla="*/ 3 w 1272"/>
                <a:gd name="T25" fmla="*/ 0 h 1495"/>
                <a:gd name="T26" fmla="*/ 2 w 1272"/>
                <a:gd name="T27" fmla="*/ 0 h 1495"/>
                <a:gd name="T28" fmla="*/ 1 w 1272"/>
                <a:gd name="T29" fmla="*/ 0 h 1495"/>
                <a:gd name="T30" fmla="*/ 0 w 1272"/>
                <a:gd name="T31" fmla="*/ 0 h 1495"/>
                <a:gd name="T32" fmla="*/ 0 w 1272"/>
                <a:gd name="T33" fmla="*/ 0 h 1495"/>
                <a:gd name="T34" fmla="*/ 0 w 1272"/>
                <a:gd name="T35" fmla="*/ 0 h 1495"/>
                <a:gd name="T36" fmla="*/ 1 w 1272"/>
                <a:gd name="T37" fmla="*/ 0 h 1495"/>
                <a:gd name="T38" fmla="*/ 1 w 1272"/>
                <a:gd name="T39" fmla="*/ 0 h 1495"/>
                <a:gd name="T40" fmla="*/ 2 w 1272"/>
                <a:gd name="T41" fmla="*/ 0 h 1495"/>
                <a:gd name="T42" fmla="*/ 3 w 1272"/>
                <a:gd name="T43" fmla="*/ 0 h 1495"/>
                <a:gd name="T44" fmla="*/ 4 w 1272"/>
                <a:gd name="T45" fmla="*/ 0 h 1495"/>
                <a:gd name="T46" fmla="*/ 5 w 1272"/>
                <a:gd name="T47" fmla="*/ 0 h 1495"/>
                <a:gd name="T48" fmla="*/ 6 w 1272"/>
                <a:gd name="T49" fmla="*/ 0 h 1495"/>
                <a:gd name="T50" fmla="*/ 7 w 1272"/>
                <a:gd name="T51" fmla="*/ 0 h 1495"/>
                <a:gd name="T52" fmla="*/ 7 w 1272"/>
                <a:gd name="T53" fmla="*/ 0 h 1495"/>
                <a:gd name="T54" fmla="*/ 8 w 1272"/>
                <a:gd name="T55" fmla="*/ 0 h 1495"/>
                <a:gd name="T56" fmla="*/ 8 w 1272"/>
                <a:gd name="T57" fmla="*/ 0 h 1495"/>
                <a:gd name="T58" fmla="*/ 9 w 1272"/>
                <a:gd name="T59" fmla="*/ 0 h 1495"/>
                <a:gd name="T60" fmla="*/ 9 w 1272"/>
                <a:gd name="T61" fmla="*/ 0 h 1495"/>
                <a:gd name="T62" fmla="*/ 9 w 1272"/>
                <a:gd name="T63" fmla="*/ 0 h 1495"/>
                <a:gd name="T64" fmla="*/ 9 w 1272"/>
                <a:gd name="T65" fmla="*/ 0 h 1495"/>
                <a:gd name="T66" fmla="*/ 9 w 1272"/>
                <a:gd name="T67" fmla="*/ 0 h 1495"/>
                <a:gd name="T68" fmla="*/ 7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42" name="Freeform 40">
              <a:extLst>
                <a:ext uri="{FF2B5EF4-FFF2-40B4-BE49-F238E27FC236}">
                  <a16:creationId xmlns:a16="http://schemas.microsoft.com/office/drawing/2014/main" id="{A834B177-F392-41C0-9928-B7CE9DEA11C3}"/>
                </a:ext>
              </a:extLst>
            </p:cNvPr>
            <p:cNvSpPr>
              <a:spLocks/>
            </p:cNvSpPr>
            <p:nvPr/>
          </p:nvSpPr>
          <p:spPr bwMode="auto">
            <a:xfrm>
              <a:off x="4586" y="3776"/>
              <a:ext cx="669" cy="393"/>
            </a:xfrm>
            <a:custGeom>
              <a:avLst/>
              <a:gdLst>
                <a:gd name="T0" fmla="*/ 0 w 1338"/>
                <a:gd name="T1" fmla="*/ 0 h 1572"/>
                <a:gd name="T2" fmla="*/ 2 w 1338"/>
                <a:gd name="T3" fmla="*/ 0 h 1572"/>
                <a:gd name="T4" fmla="*/ 3 w 1338"/>
                <a:gd name="T5" fmla="*/ 0 h 1572"/>
                <a:gd name="T6" fmla="*/ 4 w 1338"/>
                <a:gd name="T7" fmla="*/ 0 h 1572"/>
                <a:gd name="T8" fmla="*/ 5 w 1338"/>
                <a:gd name="T9" fmla="*/ 0 h 1572"/>
                <a:gd name="T10" fmla="*/ 5 w 1338"/>
                <a:gd name="T11" fmla="*/ 0 h 1572"/>
                <a:gd name="T12" fmla="*/ 6 w 1338"/>
                <a:gd name="T13" fmla="*/ 0 h 1572"/>
                <a:gd name="T14" fmla="*/ 7 w 1338"/>
                <a:gd name="T15" fmla="*/ 0 h 1572"/>
                <a:gd name="T16" fmla="*/ 8 w 1338"/>
                <a:gd name="T17" fmla="*/ 0 h 1572"/>
                <a:gd name="T18" fmla="*/ 9 w 1338"/>
                <a:gd name="T19" fmla="*/ 0 h 1572"/>
                <a:gd name="T20" fmla="*/ 9 w 1338"/>
                <a:gd name="T21" fmla="*/ 0 h 1572"/>
                <a:gd name="T22" fmla="*/ 10 w 1338"/>
                <a:gd name="T23" fmla="*/ 0 h 1572"/>
                <a:gd name="T24" fmla="*/ 10 w 1338"/>
                <a:gd name="T25" fmla="*/ 0 h 1572"/>
                <a:gd name="T26" fmla="*/ 10 w 1338"/>
                <a:gd name="T27" fmla="*/ 0 h 1572"/>
                <a:gd name="T28" fmla="*/ 11 w 1338"/>
                <a:gd name="T29" fmla="*/ 0 h 1572"/>
                <a:gd name="T30" fmla="*/ 11 w 1338"/>
                <a:gd name="T31" fmla="*/ 0 h 1572"/>
                <a:gd name="T32" fmla="*/ 11 w 1338"/>
                <a:gd name="T33" fmla="*/ 0 h 1572"/>
                <a:gd name="T34" fmla="*/ 10 w 1338"/>
                <a:gd name="T35" fmla="*/ 0 h 1572"/>
                <a:gd name="T36" fmla="*/ 10 w 1338"/>
                <a:gd name="T37" fmla="*/ 0 h 1572"/>
                <a:gd name="T38" fmla="*/ 10 w 1338"/>
                <a:gd name="T39" fmla="*/ 0 h 1572"/>
                <a:gd name="T40" fmla="*/ 10 w 1338"/>
                <a:gd name="T41" fmla="*/ 0 h 1572"/>
                <a:gd name="T42" fmla="*/ 9 w 1338"/>
                <a:gd name="T43" fmla="*/ 0 h 1572"/>
                <a:gd name="T44" fmla="*/ 9 w 1338"/>
                <a:gd name="T45" fmla="*/ 0 h 1572"/>
                <a:gd name="T46" fmla="*/ 9 w 1338"/>
                <a:gd name="T47" fmla="*/ 0 h 1572"/>
                <a:gd name="T48" fmla="*/ 8 w 1338"/>
                <a:gd name="T49" fmla="*/ 0 h 1572"/>
                <a:gd name="T50" fmla="*/ 7 w 1338"/>
                <a:gd name="T51" fmla="*/ 0 h 1572"/>
                <a:gd name="T52" fmla="*/ 7 w 1338"/>
                <a:gd name="T53" fmla="*/ 0 h 1572"/>
                <a:gd name="T54" fmla="*/ 6 w 1338"/>
                <a:gd name="T55" fmla="*/ 0 h 1572"/>
                <a:gd name="T56" fmla="*/ 5 w 1338"/>
                <a:gd name="T57" fmla="*/ 0 h 1572"/>
                <a:gd name="T58" fmla="*/ 4 w 1338"/>
                <a:gd name="T59" fmla="*/ 0 h 1572"/>
                <a:gd name="T60" fmla="*/ 3 w 1338"/>
                <a:gd name="T61" fmla="*/ 0 h 1572"/>
                <a:gd name="T62" fmla="*/ 2 w 1338"/>
                <a:gd name="T63" fmla="*/ 0 h 1572"/>
                <a:gd name="T64" fmla="*/ 2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43" name="Freeform 41">
              <a:extLst>
                <a:ext uri="{FF2B5EF4-FFF2-40B4-BE49-F238E27FC236}">
                  <a16:creationId xmlns:a16="http://schemas.microsoft.com/office/drawing/2014/main" id="{BC1DB8D3-421F-4AAA-AF2F-0676431A2CC9}"/>
                </a:ext>
              </a:extLst>
            </p:cNvPr>
            <p:cNvSpPr>
              <a:spLocks/>
            </p:cNvSpPr>
            <p:nvPr/>
          </p:nvSpPr>
          <p:spPr bwMode="auto">
            <a:xfrm>
              <a:off x="4586" y="3776"/>
              <a:ext cx="588" cy="346"/>
            </a:xfrm>
            <a:custGeom>
              <a:avLst/>
              <a:gdLst>
                <a:gd name="T0" fmla="*/ 9 w 1176"/>
                <a:gd name="T1" fmla="*/ 0 h 1383"/>
                <a:gd name="T2" fmla="*/ 9 w 1176"/>
                <a:gd name="T3" fmla="*/ 0 h 1383"/>
                <a:gd name="T4" fmla="*/ 9 w 1176"/>
                <a:gd name="T5" fmla="*/ 0 h 1383"/>
                <a:gd name="T6" fmla="*/ 9 w 1176"/>
                <a:gd name="T7" fmla="*/ 0 h 1383"/>
                <a:gd name="T8" fmla="*/ 8 w 1176"/>
                <a:gd name="T9" fmla="*/ 0 h 1383"/>
                <a:gd name="T10" fmla="*/ 8 w 1176"/>
                <a:gd name="T11" fmla="*/ 0 h 1383"/>
                <a:gd name="T12" fmla="*/ 8 w 1176"/>
                <a:gd name="T13" fmla="*/ 0 h 1383"/>
                <a:gd name="T14" fmla="*/ 7 w 1176"/>
                <a:gd name="T15" fmla="*/ 0 h 1383"/>
                <a:gd name="T16" fmla="*/ 6 w 1176"/>
                <a:gd name="T17" fmla="*/ 0 h 1383"/>
                <a:gd name="T18" fmla="*/ 6 w 1176"/>
                <a:gd name="T19" fmla="*/ 0 h 1383"/>
                <a:gd name="T20" fmla="*/ 5 w 1176"/>
                <a:gd name="T21" fmla="*/ 0 h 1383"/>
                <a:gd name="T22" fmla="*/ 5 w 1176"/>
                <a:gd name="T23" fmla="*/ 0 h 1383"/>
                <a:gd name="T24" fmla="*/ 4 w 1176"/>
                <a:gd name="T25" fmla="*/ 0 h 1383"/>
                <a:gd name="T26" fmla="*/ 3 w 1176"/>
                <a:gd name="T27" fmla="*/ 0 h 1383"/>
                <a:gd name="T28" fmla="*/ 2 w 1176"/>
                <a:gd name="T29" fmla="*/ 0 h 1383"/>
                <a:gd name="T30" fmla="*/ 1 w 1176"/>
                <a:gd name="T31" fmla="*/ 0 h 1383"/>
                <a:gd name="T32" fmla="*/ 0 w 1176"/>
                <a:gd name="T33" fmla="*/ 0 h 1383"/>
                <a:gd name="T34" fmla="*/ 0 w 1176"/>
                <a:gd name="T35" fmla="*/ 0 h 1383"/>
                <a:gd name="T36" fmla="*/ 1 w 1176"/>
                <a:gd name="T37" fmla="*/ 0 h 1383"/>
                <a:gd name="T38" fmla="*/ 2 w 1176"/>
                <a:gd name="T39" fmla="*/ 0 h 1383"/>
                <a:gd name="T40" fmla="*/ 3 w 1176"/>
                <a:gd name="T41" fmla="*/ 0 h 1383"/>
                <a:gd name="T42" fmla="*/ 4 w 1176"/>
                <a:gd name="T43" fmla="*/ 0 h 1383"/>
                <a:gd name="T44" fmla="*/ 5 w 1176"/>
                <a:gd name="T45" fmla="*/ 0 h 1383"/>
                <a:gd name="T46" fmla="*/ 6 w 1176"/>
                <a:gd name="T47" fmla="*/ 0 h 1383"/>
                <a:gd name="T48" fmla="*/ 6 w 1176"/>
                <a:gd name="T49" fmla="*/ 0 h 1383"/>
                <a:gd name="T50" fmla="*/ 7 w 1176"/>
                <a:gd name="T51" fmla="*/ 0 h 1383"/>
                <a:gd name="T52" fmla="*/ 8 w 1176"/>
                <a:gd name="T53" fmla="*/ 0 h 1383"/>
                <a:gd name="T54" fmla="*/ 8 w 1176"/>
                <a:gd name="T55" fmla="*/ 0 h 1383"/>
                <a:gd name="T56" fmla="*/ 9 w 1176"/>
                <a:gd name="T57" fmla="*/ 0 h 1383"/>
                <a:gd name="T58" fmla="*/ 9 w 1176"/>
                <a:gd name="T59" fmla="*/ 0 h 1383"/>
                <a:gd name="T60" fmla="*/ 9 w 1176"/>
                <a:gd name="T61" fmla="*/ 0 h 1383"/>
                <a:gd name="T62" fmla="*/ 9 w 1176"/>
                <a:gd name="T63" fmla="*/ 0 h 1383"/>
                <a:gd name="T64" fmla="*/ 10 w 1176"/>
                <a:gd name="T65" fmla="*/ 0 h 1383"/>
                <a:gd name="T66" fmla="*/ 10 w 1176"/>
                <a:gd name="T67" fmla="*/ 0 h 1383"/>
                <a:gd name="T68" fmla="*/ 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44" name="Freeform 42">
              <a:extLst>
                <a:ext uri="{FF2B5EF4-FFF2-40B4-BE49-F238E27FC236}">
                  <a16:creationId xmlns:a16="http://schemas.microsoft.com/office/drawing/2014/main" id="{AEB3CF7E-6043-40E3-B131-FEFEAD5696F0}"/>
                </a:ext>
              </a:extLst>
            </p:cNvPr>
            <p:cNvSpPr>
              <a:spLocks/>
            </p:cNvSpPr>
            <p:nvPr/>
          </p:nvSpPr>
          <p:spPr bwMode="auto">
            <a:xfrm>
              <a:off x="4587" y="3771"/>
              <a:ext cx="506" cy="306"/>
            </a:xfrm>
            <a:custGeom>
              <a:avLst/>
              <a:gdLst>
                <a:gd name="T0" fmla="*/ 8 w 1011"/>
                <a:gd name="T1" fmla="*/ 0 h 1223"/>
                <a:gd name="T2" fmla="*/ 8 w 1011"/>
                <a:gd name="T3" fmla="*/ 0 h 1223"/>
                <a:gd name="T4" fmla="*/ 8 w 1011"/>
                <a:gd name="T5" fmla="*/ 0 h 1223"/>
                <a:gd name="T6" fmla="*/ 7 w 1011"/>
                <a:gd name="T7" fmla="*/ 0 h 1223"/>
                <a:gd name="T8" fmla="*/ 7 w 1011"/>
                <a:gd name="T9" fmla="*/ 0 h 1223"/>
                <a:gd name="T10" fmla="*/ 7 w 1011"/>
                <a:gd name="T11" fmla="*/ 0 h 1223"/>
                <a:gd name="T12" fmla="*/ 6 w 1011"/>
                <a:gd name="T13" fmla="*/ 0 h 1223"/>
                <a:gd name="T14" fmla="*/ 6 w 1011"/>
                <a:gd name="T15" fmla="*/ 0 h 1223"/>
                <a:gd name="T16" fmla="*/ 6 w 1011"/>
                <a:gd name="T17" fmla="*/ 0 h 1223"/>
                <a:gd name="T18" fmla="*/ 5 w 1011"/>
                <a:gd name="T19" fmla="*/ 0 h 1223"/>
                <a:gd name="T20" fmla="*/ 5 w 1011"/>
                <a:gd name="T21" fmla="*/ 0 h 1223"/>
                <a:gd name="T22" fmla="*/ 4 w 1011"/>
                <a:gd name="T23" fmla="*/ 0 h 1223"/>
                <a:gd name="T24" fmla="*/ 3 w 1011"/>
                <a:gd name="T25" fmla="*/ 0 h 1223"/>
                <a:gd name="T26" fmla="*/ 3 w 1011"/>
                <a:gd name="T27" fmla="*/ 0 h 1223"/>
                <a:gd name="T28" fmla="*/ 2 w 1011"/>
                <a:gd name="T29" fmla="*/ 0 h 1223"/>
                <a:gd name="T30" fmla="*/ 1 w 1011"/>
                <a:gd name="T31" fmla="*/ 0 h 1223"/>
                <a:gd name="T32" fmla="*/ 0 w 1011"/>
                <a:gd name="T33" fmla="*/ 0 h 1223"/>
                <a:gd name="T34" fmla="*/ 0 w 1011"/>
                <a:gd name="T35" fmla="*/ 0 h 1223"/>
                <a:gd name="T36" fmla="*/ 1 w 1011"/>
                <a:gd name="T37" fmla="*/ 0 h 1223"/>
                <a:gd name="T38" fmla="*/ 2 w 1011"/>
                <a:gd name="T39" fmla="*/ 0 h 1223"/>
                <a:gd name="T40" fmla="*/ 3 w 1011"/>
                <a:gd name="T41" fmla="*/ 0 h 1223"/>
                <a:gd name="T42" fmla="*/ 4 w 1011"/>
                <a:gd name="T43" fmla="*/ 0 h 1223"/>
                <a:gd name="T44" fmla="*/ 4 w 1011"/>
                <a:gd name="T45" fmla="*/ 0 h 1223"/>
                <a:gd name="T46" fmla="*/ 5 w 1011"/>
                <a:gd name="T47" fmla="*/ 0 h 1223"/>
                <a:gd name="T48" fmla="*/ 6 w 1011"/>
                <a:gd name="T49" fmla="*/ 0 h 1223"/>
                <a:gd name="T50" fmla="*/ 6 w 1011"/>
                <a:gd name="T51" fmla="*/ 0 h 1223"/>
                <a:gd name="T52" fmla="*/ 7 w 1011"/>
                <a:gd name="T53" fmla="*/ 0 h 1223"/>
                <a:gd name="T54" fmla="*/ 7 w 1011"/>
                <a:gd name="T55" fmla="*/ 0 h 1223"/>
                <a:gd name="T56" fmla="*/ 7 w 1011"/>
                <a:gd name="T57" fmla="*/ 0 h 1223"/>
                <a:gd name="T58" fmla="*/ 8 w 1011"/>
                <a:gd name="T59" fmla="*/ 0 h 1223"/>
                <a:gd name="T60" fmla="*/ 8 w 1011"/>
                <a:gd name="T61" fmla="*/ 0 h 1223"/>
                <a:gd name="T62" fmla="*/ 8 w 1011"/>
                <a:gd name="T63" fmla="*/ 0 h 1223"/>
                <a:gd name="T64" fmla="*/ 8 w 1011"/>
                <a:gd name="T65" fmla="*/ 0 h 1223"/>
                <a:gd name="T66" fmla="*/ 8 w 1011"/>
                <a:gd name="T67" fmla="*/ 0 h 1223"/>
                <a:gd name="T68" fmla="*/ 8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32845" name="Group 43">
              <a:extLst>
                <a:ext uri="{FF2B5EF4-FFF2-40B4-BE49-F238E27FC236}">
                  <a16:creationId xmlns:a16="http://schemas.microsoft.com/office/drawing/2014/main" id="{D2C50850-2DE4-4BEE-B0D8-EE7095672140}"/>
                </a:ext>
              </a:extLst>
            </p:cNvPr>
            <p:cNvGrpSpPr>
              <a:grpSpLocks/>
            </p:cNvGrpSpPr>
            <p:nvPr/>
          </p:nvGrpSpPr>
          <p:grpSpPr bwMode="auto">
            <a:xfrm>
              <a:off x="4368" y="2880"/>
              <a:ext cx="1200" cy="1264"/>
              <a:chOff x="3120" y="1632"/>
              <a:chExt cx="2640" cy="2704"/>
            </a:xfrm>
          </p:grpSpPr>
          <p:pic>
            <p:nvPicPr>
              <p:cNvPr id="32846" name="Picture 44" descr="POINTSTA">
                <a:extLst>
                  <a:ext uri="{FF2B5EF4-FFF2-40B4-BE49-F238E27FC236}">
                    <a16:creationId xmlns:a16="http://schemas.microsoft.com/office/drawing/2014/main" id="{22EC3F93-3B8C-4066-8CCA-4584C5D248F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47" name="Picture 45" descr="POINTSTA">
                <a:extLst>
                  <a:ext uri="{FF2B5EF4-FFF2-40B4-BE49-F238E27FC236}">
                    <a16:creationId xmlns:a16="http://schemas.microsoft.com/office/drawing/2014/main" id="{3742B949-C9BD-44A3-9D8C-4FB8BC8EE74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48" name="Picture 46" descr="POINTSTA">
                <a:extLst>
                  <a:ext uri="{FF2B5EF4-FFF2-40B4-BE49-F238E27FC236}">
                    <a16:creationId xmlns:a16="http://schemas.microsoft.com/office/drawing/2014/main" id="{BC6429DB-E571-4F14-B484-CCF29FDC8D5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49" name="Picture 47" descr="POINTSTA">
                <a:extLst>
                  <a:ext uri="{FF2B5EF4-FFF2-40B4-BE49-F238E27FC236}">
                    <a16:creationId xmlns:a16="http://schemas.microsoft.com/office/drawing/2014/main" id="{A9B7F9A3-782E-4509-9C35-7E64EBB07C1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0" name="Picture 48" descr="POINTSTA">
                <a:extLst>
                  <a:ext uri="{FF2B5EF4-FFF2-40B4-BE49-F238E27FC236}">
                    <a16:creationId xmlns:a16="http://schemas.microsoft.com/office/drawing/2014/main" id="{D8CE1741-B1DA-455D-AE77-4FA4500270D4}"/>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1" name="Picture 49" descr="POINTSTA">
                <a:extLst>
                  <a:ext uri="{FF2B5EF4-FFF2-40B4-BE49-F238E27FC236}">
                    <a16:creationId xmlns:a16="http://schemas.microsoft.com/office/drawing/2014/main" id="{BB9DBAF3-C1CB-4292-AD0C-330D2E5B5D8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2" name="Picture 50" descr="POINTSTA">
                <a:extLst>
                  <a:ext uri="{FF2B5EF4-FFF2-40B4-BE49-F238E27FC236}">
                    <a16:creationId xmlns:a16="http://schemas.microsoft.com/office/drawing/2014/main" id="{EC5278BD-3E25-4BAC-AACF-DF098AD139D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3" name="Picture 51" descr="POINTSTA">
                <a:extLst>
                  <a:ext uri="{FF2B5EF4-FFF2-40B4-BE49-F238E27FC236}">
                    <a16:creationId xmlns:a16="http://schemas.microsoft.com/office/drawing/2014/main" id="{668B4CE3-C02F-49DF-B558-C17380D5D0F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54" name="Picture 52" descr="POINTSTA">
                <a:extLst>
                  <a:ext uri="{FF2B5EF4-FFF2-40B4-BE49-F238E27FC236}">
                    <a16:creationId xmlns:a16="http://schemas.microsoft.com/office/drawing/2014/main" id="{22D69D5C-2304-4BF0-A9ED-11DEA58D1AF4}"/>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2774" name="Group 53">
            <a:extLst>
              <a:ext uri="{FF2B5EF4-FFF2-40B4-BE49-F238E27FC236}">
                <a16:creationId xmlns:a16="http://schemas.microsoft.com/office/drawing/2014/main" id="{7F76C032-2195-4DB0-B3AA-936D551D4572}"/>
              </a:ext>
            </a:extLst>
          </p:cNvPr>
          <p:cNvGrpSpPr>
            <a:grpSpLocks/>
          </p:cNvGrpSpPr>
          <p:nvPr/>
        </p:nvGrpSpPr>
        <p:grpSpPr bwMode="auto">
          <a:xfrm rot="21477275">
            <a:off x="-208533" y="5156201"/>
            <a:ext cx="2209801" cy="1727200"/>
            <a:chOff x="17" y="2256"/>
            <a:chExt cx="1829" cy="2064"/>
          </a:xfrm>
        </p:grpSpPr>
        <p:grpSp>
          <p:nvGrpSpPr>
            <p:cNvPr id="32812" name="Group 54">
              <a:extLst>
                <a:ext uri="{FF2B5EF4-FFF2-40B4-BE49-F238E27FC236}">
                  <a16:creationId xmlns:a16="http://schemas.microsoft.com/office/drawing/2014/main" id="{BC3820C0-5C3C-49DF-9DF7-71F6370269F3}"/>
                </a:ext>
              </a:extLst>
            </p:cNvPr>
            <p:cNvGrpSpPr>
              <a:grpSpLocks/>
            </p:cNvGrpSpPr>
            <p:nvPr/>
          </p:nvGrpSpPr>
          <p:grpSpPr bwMode="auto">
            <a:xfrm>
              <a:off x="17" y="3416"/>
              <a:ext cx="1829" cy="904"/>
              <a:chOff x="17" y="3416"/>
              <a:chExt cx="1829" cy="904"/>
            </a:xfrm>
          </p:grpSpPr>
          <p:sp>
            <p:nvSpPr>
              <p:cNvPr id="32820" name="Freeform 55">
                <a:extLst>
                  <a:ext uri="{FF2B5EF4-FFF2-40B4-BE49-F238E27FC236}">
                    <a16:creationId xmlns:a16="http://schemas.microsoft.com/office/drawing/2014/main" id="{DDDCF705-DEA2-4415-A4AA-8D7E49404C77}"/>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2 w 1336"/>
                  <a:gd name="T11" fmla="*/ 0 h 1572"/>
                  <a:gd name="T12" fmla="*/ 2 w 1336"/>
                  <a:gd name="T13" fmla="*/ 0 h 1572"/>
                  <a:gd name="T14" fmla="*/ 3 w 1336"/>
                  <a:gd name="T15" fmla="*/ 0 h 1572"/>
                  <a:gd name="T16" fmla="*/ 4 w 1336"/>
                  <a:gd name="T17" fmla="*/ 0 h 1572"/>
                  <a:gd name="T18" fmla="*/ 4 w 1336"/>
                  <a:gd name="T19" fmla="*/ 0 h 1572"/>
                  <a:gd name="T20" fmla="*/ 5 w 1336"/>
                  <a:gd name="T21" fmla="*/ 0 h 1572"/>
                  <a:gd name="T22" fmla="*/ 6 w 1336"/>
                  <a:gd name="T23" fmla="*/ 0 h 1572"/>
                  <a:gd name="T24" fmla="*/ 7 w 1336"/>
                  <a:gd name="T25" fmla="*/ 0 h 1572"/>
                  <a:gd name="T26" fmla="*/ 8 w 1336"/>
                  <a:gd name="T27" fmla="*/ 0 h 1572"/>
                  <a:gd name="T28" fmla="*/ 9 w 1336"/>
                  <a:gd name="T29" fmla="*/ 0 h 1572"/>
                  <a:gd name="T30" fmla="*/ 10 w 1336"/>
                  <a:gd name="T31" fmla="*/ 0 h 1572"/>
                  <a:gd name="T32" fmla="*/ 11 w 1336"/>
                  <a:gd name="T33" fmla="*/ 0 h 1572"/>
                  <a:gd name="T34" fmla="*/ 11 w 1336"/>
                  <a:gd name="T35" fmla="*/ 0 h 1572"/>
                  <a:gd name="T36" fmla="*/ 10 w 1336"/>
                  <a:gd name="T37" fmla="*/ 0 h 1572"/>
                  <a:gd name="T38" fmla="*/ 9 w 1336"/>
                  <a:gd name="T39" fmla="*/ 0 h 1572"/>
                  <a:gd name="T40" fmla="*/ 8 w 1336"/>
                  <a:gd name="T41" fmla="*/ 0 h 1572"/>
                  <a:gd name="T42" fmla="*/ 7 w 1336"/>
                  <a:gd name="T43" fmla="*/ 0 h 1572"/>
                  <a:gd name="T44" fmla="*/ 6 w 1336"/>
                  <a:gd name="T45" fmla="*/ 0 h 1572"/>
                  <a:gd name="T46" fmla="*/ 6 w 1336"/>
                  <a:gd name="T47" fmla="*/ 0 h 1572"/>
                  <a:gd name="T48" fmla="*/ 5 w 1336"/>
                  <a:gd name="T49" fmla="*/ 0 h 1572"/>
                  <a:gd name="T50" fmla="*/ 4 w 1336"/>
                  <a:gd name="T51" fmla="*/ 0 h 1572"/>
                  <a:gd name="T52" fmla="*/ 3 w 1336"/>
                  <a:gd name="T53" fmla="*/ 0 h 1572"/>
                  <a:gd name="T54" fmla="*/ 3 w 1336"/>
                  <a:gd name="T55" fmla="*/ 0 h 1572"/>
                  <a:gd name="T56" fmla="*/ 2 w 1336"/>
                  <a:gd name="T57" fmla="*/ 0 h 1572"/>
                  <a:gd name="T58" fmla="*/ 2 w 1336"/>
                  <a:gd name="T59" fmla="*/ 0 h 1572"/>
                  <a:gd name="T60" fmla="*/ 2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1" name="Freeform 56">
                <a:extLst>
                  <a:ext uri="{FF2B5EF4-FFF2-40B4-BE49-F238E27FC236}">
                    <a16:creationId xmlns:a16="http://schemas.microsoft.com/office/drawing/2014/main" id="{BD2FFB05-69E3-42AE-A263-E4A315B6D85A}"/>
                  </a:ext>
                </a:extLst>
              </p:cNvPr>
              <p:cNvSpPr>
                <a:spLocks/>
              </p:cNvSpPr>
              <p:nvPr/>
            </p:nvSpPr>
            <p:spPr bwMode="auto">
              <a:xfrm>
                <a:off x="682" y="3776"/>
                <a:ext cx="587" cy="346"/>
              </a:xfrm>
              <a:custGeom>
                <a:avLst/>
                <a:gdLst>
                  <a:gd name="T0" fmla="*/ 10 w 1174"/>
                  <a:gd name="T1" fmla="*/ 0 h 1383"/>
                  <a:gd name="T2" fmla="*/ 9 w 1174"/>
                  <a:gd name="T3" fmla="*/ 0 h 1383"/>
                  <a:gd name="T4" fmla="*/ 8 w 1174"/>
                  <a:gd name="T5" fmla="*/ 0 h 1383"/>
                  <a:gd name="T6" fmla="*/ 7 w 1174"/>
                  <a:gd name="T7" fmla="*/ 0 h 1383"/>
                  <a:gd name="T8" fmla="*/ 6 w 1174"/>
                  <a:gd name="T9" fmla="*/ 0 h 1383"/>
                  <a:gd name="T10" fmla="*/ 6 w 1174"/>
                  <a:gd name="T11" fmla="*/ 0 h 1383"/>
                  <a:gd name="T12" fmla="*/ 5 w 1174"/>
                  <a:gd name="T13" fmla="*/ 0 h 1383"/>
                  <a:gd name="T14" fmla="*/ 4 w 1174"/>
                  <a:gd name="T15" fmla="*/ 0 h 1383"/>
                  <a:gd name="T16" fmla="*/ 4 w 1174"/>
                  <a:gd name="T17" fmla="*/ 0 h 1383"/>
                  <a:gd name="T18" fmla="*/ 3 w 1174"/>
                  <a:gd name="T19" fmla="*/ 0 h 1383"/>
                  <a:gd name="T20" fmla="*/ 3 w 1174"/>
                  <a:gd name="T21" fmla="*/ 0 h 1383"/>
                  <a:gd name="T22" fmla="*/ 2 w 1174"/>
                  <a:gd name="T23" fmla="*/ 0 h 1383"/>
                  <a:gd name="T24" fmla="*/ 2 w 1174"/>
                  <a:gd name="T25" fmla="*/ 0 h 1383"/>
                  <a:gd name="T26" fmla="*/ 2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2 w 1174"/>
                  <a:gd name="T45" fmla="*/ 0 h 1383"/>
                  <a:gd name="T46" fmla="*/ 2 w 1174"/>
                  <a:gd name="T47" fmla="*/ 0 h 1383"/>
                  <a:gd name="T48" fmla="*/ 3 w 1174"/>
                  <a:gd name="T49" fmla="*/ 0 h 1383"/>
                  <a:gd name="T50" fmla="*/ 3 w 1174"/>
                  <a:gd name="T51" fmla="*/ 0 h 1383"/>
                  <a:gd name="T52" fmla="*/ 4 w 1174"/>
                  <a:gd name="T53" fmla="*/ 0 h 1383"/>
                  <a:gd name="T54" fmla="*/ 5 w 1174"/>
                  <a:gd name="T55" fmla="*/ 0 h 1383"/>
                  <a:gd name="T56" fmla="*/ 5 w 1174"/>
                  <a:gd name="T57" fmla="*/ 0 h 1383"/>
                  <a:gd name="T58" fmla="*/ 6 w 1174"/>
                  <a:gd name="T59" fmla="*/ 0 h 1383"/>
                  <a:gd name="T60" fmla="*/ 7 w 1174"/>
                  <a:gd name="T61" fmla="*/ 0 h 1383"/>
                  <a:gd name="T62" fmla="*/ 8 w 1174"/>
                  <a:gd name="T63" fmla="*/ 0 h 1383"/>
                  <a:gd name="T64" fmla="*/ 9 w 1174"/>
                  <a:gd name="T65" fmla="*/ 0 h 1383"/>
                  <a:gd name="T66" fmla="*/ 10 w 1174"/>
                  <a:gd name="T67" fmla="*/ 0 h 1383"/>
                  <a:gd name="T68" fmla="*/ 10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2" name="Freeform 57">
                <a:extLst>
                  <a:ext uri="{FF2B5EF4-FFF2-40B4-BE49-F238E27FC236}">
                    <a16:creationId xmlns:a16="http://schemas.microsoft.com/office/drawing/2014/main" id="{DBD24B09-5734-450A-95CF-0527F91C2465}"/>
                  </a:ext>
                </a:extLst>
              </p:cNvPr>
              <p:cNvSpPr>
                <a:spLocks/>
              </p:cNvSpPr>
              <p:nvPr/>
            </p:nvSpPr>
            <p:spPr bwMode="auto">
              <a:xfrm>
                <a:off x="763" y="3776"/>
                <a:ext cx="506" cy="299"/>
              </a:xfrm>
              <a:custGeom>
                <a:avLst/>
                <a:gdLst>
                  <a:gd name="T0" fmla="*/ 8 w 1012"/>
                  <a:gd name="T1" fmla="*/ 0 h 1193"/>
                  <a:gd name="T2" fmla="*/ 8 w 1012"/>
                  <a:gd name="T3" fmla="*/ 0 h 1193"/>
                  <a:gd name="T4" fmla="*/ 7 w 1012"/>
                  <a:gd name="T5" fmla="*/ 0 h 1193"/>
                  <a:gd name="T6" fmla="*/ 6 w 1012"/>
                  <a:gd name="T7" fmla="*/ 0 h 1193"/>
                  <a:gd name="T8" fmla="*/ 6 w 1012"/>
                  <a:gd name="T9" fmla="*/ 0 h 1193"/>
                  <a:gd name="T10" fmla="*/ 5 w 1012"/>
                  <a:gd name="T11" fmla="*/ 0 h 1193"/>
                  <a:gd name="T12" fmla="*/ 4 w 1012"/>
                  <a:gd name="T13" fmla="*/ 0 h 1193"/>
                  <a:gd name="T14" fmla="*/ 4 w 1012"/>
                  <a:gd name="T15" fmla="*/ 0 h 1193"/>
                  <a:gd name="T16" fmla="*/ 3 w 1012"/>
                  <a:gd name="T17" fmla="*/ 0 h 1193"/>
                  <a:gd name="T18" fmla="*/ 3 w 1012"/>
                  <a:gd name="T19" fmla="*/ 0 h 1193"/>
                  <a:gd name="T20" fmla="*/ 2 w 1012"/>
                  <a:gd name="T21" fmla="*/ 0 h 1193"/>
                  <a:gd name="T22" fmla="*/ 2 w 1012"/>
                  <a:gd name="T23" fmla="*/ 0 h 1193"/>
                  <a:gd name="T24" fmla="*/ 2 w 1012"/>
                  <a:gd name="T25" fmla="*/ 0 h 1193"/>
                  <a:gd name="T26" fmla="*/ 2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2 w 1012"/>
                  <a:gd name="T47" fmla="*/ 0 h 1193"/>
                  <a:gd name="T48" fmla="*/ 2 w 1012"/>
                  <a:gd name="T49" fmla="*/ 0 h 1193"/>
                  <a:gd name="T50" fmla="*/ 3 w 1012"/>
                  <a:gd name="T51" fmla="*/ 0 h 1193"/>
                  <a:gd name="T52" fmla="*/ 3 w 1012"/>
                  <a:gd name="T53" fmla="*/ 0 h 1193"/>
                  <a:gd name="T54" fmla="*/ 4 w 1012"/>
                  <a:gd name="T55" fmla="*/ 0 h 1193"/>
                  <a:gd name="T56" fmla="*/ 5 w 1012"/>
                  <a:gd name="T57" fmla="*/ 0 h 1193"/>
                  <a:gd name="T58" fmla="*/ 5 w 1012"/>
                  <a:gd name="T59" fmla="*/ 0 h 1193"/>
                  <a:gd name="T60" fmla="*/ 6 w 1012"/>
                  <a:gd name="T61" fmla="*/ 0 h 1193"/>
                  <a:gd name="T62" fmla="*/ 7 w 1012"/>
                  <a:gd name="T63" fmla="*/ 0 h 1193"/>
                  <a:gd name="T64" fmla="*/ 8 w 1012"/>
                  <a:gd name="T65" fmla="*/ 0 h 1193"/>
                  <a:gd name="T66" fmla="*/ 8 w 1012"/>
                  <a:gd name="T67" fmla="*/ 0 h 1193"/>
                  <a:gd name="T68" fmla="*/ 8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3" name="Freeform 58">
                <a:extLst>
                  <a:ext uri="{FF2B5EF4-FFF2-40B4-BE49-F238E27FC236}">
                    <a16:creationId xmlns:a16="http://schemas.microsoft.com/office/drawing/2014/main" id="{76A8152E-B016-418A-9A15-90640CEE7F2B}"/>
                  </a:ext>
                </a:extLst>
              </p:cNvPr>
              <p:cNvSpPr>
                <a:spLocks/>
              </p:cNvSpPr>
              <p:nvPr/>
            </p:nvSpPr>
            <p:spPr bwMode="auto">
              <a:xfrm>
                <a:off x="401" y="3639"/>
                <a:ext cx="636" cy="374"/>
              </a:xfrm>
              <a:custGeom>
                <a:avLst/>
                <a:gdLst>
                  <a:gd name="T0" fmla="*/ 10 w 1271"/>
                  <a:gd name="T1" fmla="*/ 0 h 1495"/>
                  <a:gd name="T2" fmla="*/ 10 w 1271"/>
                  <a:gd name="T3" fmla="*/ 0 h 1495"/>
                  <a:gd name="T4" fmla="*/ 9 w 1271"/>
                  <a:gd name="T5" fmla="*/ 0 h 1495"/>
                  <a:gd name="T6" fmla="*/ 8 w 1271"/>
                  <a:gd name="T7" fmla="*/ 0 h 1495"/>
                  <a:gd name="T8" fmla="*/ 7 w 1271"/>
                  <a:gd name="T9" fmla="*/ 0 h 1495"/>
                  <a:gd name="T10" fmla="*/ 7 w 1271"/>
                  <a:gd name="T11" fmla="*/ 0 h 1495"/>
                  <a:gd name="T12" fmla="*/ 6 w 1271"/>
                  <a:gd name="T13" fmla="*/ 0 h 1495"/>
                  <a:gd name="T14" fmla="*/ 6 w 1271"/>
                  <a:gd name="T15" fmla="*/ 0 h 1495"/>
                  <a:gd name="T16" fmla="*/ 5 w 1271"/>
                  <a:gd name="T17" fmla="*/ 0 h 1495"/>
                  <a:gd name="T18" fmla="*/ 4 w 1271"/>
                  <a:gd name="T19" fmla="*/ 0 h 1495"/>
                  <a:gd name="T20" fmla="*/ 4 w 1271"/>
                  <a:gd name="T21" fmla="*/ 0 h 1495"/>
                  <a:gd name="T22" fmla="*/ 4 w 1271"/>
                  <a:gd name="T23" fmla="*/ 0 h 1495"/>
                  <a:gd name="T24" fmla="*/ 3 w 1271"/>
                  <a:gd name="T25" fmla="*/ 0 h 1495"/>
                  <a:gd name="T26" fmla="*/ 3 w 1271"/>
                  <a:gd name="T27" fmla="*/ 0 h 1495"/>
                  <a:gd name="T28" fmla="*/ 3 w 1271"/>
                  <a:gd name="T29" fmla="*/ 0 h 1495"/>
                  <a:gd name="T30" fmla="*/ 3 w 1271"/>
                  <a:gd name="T31" fmla="*/ 0 h 1495"/>
                  <a:gd name="T32" fmla="*/ 3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2 w 1271"/>
                  <a:gd name="T45" fmla="*/ 0 h 1495"/>
                  <a:gd name="T46" fmla="*/ 2 w 1271"/>
                  <a:gd name="T47" fmla="*/ 0 h 1495"/>
                  <a:gd name="T48" fmla="*/ 3 w 1271"/>
                  <a:gd name="T49" fmla="*/ 0 h 1495"/>
                  <a:gd name="T50" fmla="*/ 3 w 1271"/>
                  <a:gd name="T51" fmla="*/ 0 h 1495"/>
                  <a:gd name="T52" fmla="*/ 4 w 1271"/>
                  <a:gd name="T53" fmla="*/ 0 h 1495"/>
                  <a:gd name="T54" fmla="*/ 5 w 1271"/>
                  <a:gd name="T55" fmla="*/ 0 h 1495"/>
                  <a:gd name="T56" fmla="*/ 6 w 1271"/>
                  <a:gd name="T57" fmla="*/ 0 h 1495"/>
                  <a:gd name="T58" fmla="*/ 7 w 1271"/>
                  <a:gd name="T59" fmla="*/ 0 h 1495"/>
                  <a:gd name="T60" fmla="*/ 7 w 1271"/>
                  <a:gd name="T61" fmla="*/ 0 h 1495"/>
                  <a:gd name="T62" fmla="*/ 8 w 1271"/>
                  <a:gd name="T63" fmla="*/ 0 h 1495"/>
                  <a:gd name="T64" fmla="*/ 9 w 1271"/>
                  <a:gd name="T65" fmla="*/ 0 h 1495"/>
                  <a:gd name="T66" fmla="*/ 10 w 1271"/>
                  <a:gd name="T67" fmla="*/ 0 h 1495"/>
                  <a:gd name="T68" fmla="*/ 10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4" name="Freeform 59">
                <a:extLst>
                  <a:ext uri="{FF2B5EF4-FFF2-40B4-BE49-F238E27FC236}">
                    <a16:creationId xmlns:a16="http://schemas.microsoft.com/office/drawing/2014/main" id="{BF9C8FC2-5315-48A8-933D-944C7F338792}"/>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2 w 1337"/>
                  <a:gd name="T11" fmla="*/ 0 h 1572"/>
                  <a:gd name="T12" fmla="*/ 2 w 1337"/>
                  <a:gd name="T13" fmla="*/ 0 h 1572"/>
                  <a:gd name="T14" fmla="*/ 3 w 1337"/>
                  <a:gd name="T15" fmla="*/ 0 h 1572"/>
                  <a:gd name="T16" fmla="*/ 4 w 1337"/>
                  <a:gd name="T17" fmla="*/ 0 h 1572"/>
                  <a:gd name="T18" fmla="*/ 4 w 1337"/>
                  <a:gd name="T19" fmla="*/ 0 h 1572"/>
                  <a:gd name="T20" fmla="*/ 5 w 1337"/>
                  <a:gd name="T21" fmla="*/ 0 h 1572"/>
                  <a:gd name="T22" fmla="*/ 6 w 1337"/>
                  <a:gd name="T23" fmla="*/ 0 h 1572"/>
                  <a:gd name="T24" fmla="*/ 7 w 1337"/>
                  <a:gd name="T25" fmla="*/ 0 h 1572"/>
                  <a:gd name="T26" fmla="*/ 8 w 1337"/>
                  <a:gd name="T27" fmla="*/ 0 h 1572"/>
                  <a:gd name="T28" fmla="*/ 9 w 1337"/>
                  <a:gd name="T29" fmla="*/ 0 h 1572"/>
                  <a:gd name="T30" fmla="*/ 10 w 1337"/>
                  <a:gd name="T31" fmla="*/ 0 h 1572"/>
                  <a:gd name="T32" fmla="*/ 11 w 1337"/>
                  <a:gd name="T33" fmla="*/ 0 h 1572"/>
                  <a:gd name="T34" fmla="*/ 11 w 1337"/>
                  <a:gd name="T35" fmla="*/ 0 h 1572"/>
                  <a:gd name="T36" fmla="*/ 10 w 1337"/>
                  <a:gd name="T37" fmla="*/ 0 h 1572"/>
                  <a:gd name="T38" fmla="*/ 9 w 1337"/>
                  <a:gd name="T39" fmla="*/ 0 h 1572"/>
                  <a:gd name="T40" fmla="*/ 8 w 1337"/>
                  <a:gd name="T41" fmla="*/ 0 h 1572"/>
                  <a:gd name="T42" fmla="*/ 7 w 1337"/>
                  <a:gd name="T43" fmla="*/ 0 h 1572"/>
                  <a:gd name="T44" fmla="*/ 6 w 1337"/>
                  <a:gd name="T45" fmla="*/ 0 h 1572"/>
                  <a:gd name="T46" fmla="*/ 6 w 1337"/>
                  <a:gd name="T47" fmla="*/ 0 h 1572"/>
                  <a:gd name="T48" fmla="*/ 5 w 1337"/>
                  <a:gd name="T49" fmla="*/ 0 h 1572"/>
                  <a:gd name="T50" fmla="*/ 4 w 1337"/>
                  <a:gd name="T51" fmla="*/ 0 h 1572"/>
                  <a:gd name="T52" fmla="*/ 3 w 1337"/>
                  <a:gd name="T53" fmla="*/ 0 h 1572"/>
                  <a:gd name="T54" fmla="*/ 3 w 1337"/>
                  <a:gd name="T55" fmla="*/ 0 h 1572"/>
                  <a:gd name="T56" fmla="*/ 2 w 1337"/>
                  <a:gd name="T57" fmla="*/ 0 h 1572"/>
                  <a:gd name="T58" fmla="*/ 2 w 1337"/>
                  <a:gd name="T59" fmla="*/ 0 h 1572"/>
                  <a:gd name="T60" fmla="*/ 2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5" name="Freeform 60">
                <a:extLst>
                  <a:ext uri="{FF2B5EF4-FFF2-40B4-BE49-F238E27FC236}">
                    <a16:creationId xmlns:a16="http://schemas.microsoft.com/office/drawing/2014/main" id="{B9A46350-B495-4A2A-BC09-D5D14FB11F09}"/>
                  </a:ext>
                </a:extLst>
              </p:cNvPr>
              <p:cNvSpPr>
                <a:spLocks/>
              </p:cNvSpPr>
              <p:nvPr/>
            </p:nvSpPr>
            <p:spPr bwMode="auto">
              <a:xfrm>
                <a:off x="17" y="3423"/>
                <a:ext cx="889" cy="527"/>
              </a:xfrm>
              <a:custGeom>
                <a:avLst/>
                <a:gdLst>
                  <a:gd name="T0" fmla="*/ 80 w 1272"/>
                  <a:gd name="T1" fmla="*/ 0 h 1495"/>
                  <a:gd name="T2" fmla="*/ 80 w 1272"/>
                  <a:gd name="T3" fmla="*/ 0 h 1495"/>
                  <a:gd name="T4" fmla="*/ 79 w 1272"/>
                  <a:gd name="T5" fmla="*/ 0 h 1495"/>
                  <a:gd name="T6" fmla="*/ 77 w 1272"/>
                  <a:gd name="T7" fmla="*/ 0 h 1495"/>
                  <a:gd name="T8" fmla="*/ 74 w 1272"/>
                  <a:gd name="T9" fmla="*/ 0 h 1495"/>
                  <a:gd name="T10" fmla="*/ 71 w 1272"/>
                  <a:gd name="T11" fmla="*/ 0 h 1495"/>
                  <a:gd name="T12" fmla="*/ 67 w 1272"/>
                  <a:gd name="T13" fmla="*/ 0 h 1495"/>
                  <a:gd name="T14" fmla="*/ 62 w 1272"/>
                  <a:gd name="T15" fmla="*/ 0 h 1495"/>
                  <a:gd name="T16" fmla="*/ 57 w 1272"/>
                  <a:gd name="T17" fmla="*/ 1 h 1495"/>
                  <a:gd name="T18" fmla="*/ 52 w 1272"/>
                  <a:gd name="T19" fmla="*/ 1 h 1495"/>
                  <a:gd name="T20" fmla="*/ 45 w 1272"/>
                  <a:gd name="T21" fmla="*/ 1 h 1495"/>
                  <a:gd name="T22" fmla="*/ 38 w 1272"/>
                  <a:gd name="T23" fmla="*/ 1 h 1495"/>
                  <a:gd name="T24" fmla="*/ 31 w 1272"/>
                  <a:gd name="T25" fmla="*/ 1 h 1495"/>
                  <a:gd name="T26" fmla="*/ 24 w 1272"/>
                  <a:gd name="T27" fmla="*/ 1 h 1495"/>
                  <a:gd name="T28" fmla="*/ 17 w 1272"/>
                  <a:gd name="T29" fmla="*/ 1 h 1495"/>
                  <a:gd name="T30" fmla="*/ 8 w 1272"/>
                  <a:gd name="T31" fmla="*/ 1 h 1495"/>
                  <a:gd name="T32" fmla="*/ 0 w 1272"/>
                  <a:gd name="T33" fmla="*/ 1 h 1495"/>
                  <a:gd name="T34" fmla="*/ 0 w 1272"/>
                  <a:gd name="T35" fmla="*/ 1 h 1495"/>
                  <a:gd name="T36" fmla="*/ 10 w 1272"/>
                  <a:gd name="T37" fmla="*/ 1 h 1495"/>
                  <a:gd name="T38" fmla="*/ 21 w 1272"/>
                  <a:gd name="T39" fmla="*/ 1 h 1495"/>
                  <a:gd name="T40" fmla="*/ 31 w 1272"/>
                  <a:gd name="T41" fmla="*/ 1 h 1495"/>
                  <a:gd name="T42" fmla="*/ 40 w 1272"/>
                  <a:gd name="T43" fmla="*/ 1 h 1495"/>
                  <a:gd name="T44" fmla="*/ 50 w 1272"/>
                  <a:gd name="T45" fmla="*/ 1 h 1495"/>
                  <a:gd name="T46" fmla="*/ 58 w 1272"/>
                  <a:gd name="T47" fmla="*/ 1 h 1495"/>
                  <a:gd name="T48" fmla="*/ 66 w 1272"/>
                  <a:gd name="T49" fmla="*/ 1 h 1495"/>
                  <a:gd name="T50" fmla="*/ 73 w 1272"/>
                  <a:gd name="T51" fmla="*/ 1 h 1495"/>
                  <a:gd name="T52" fmla="*/ 80 w 1272"/>
                  <a:gd name="T53" fmla="*/ 1 h 1495"/>
                  <a:gd name="T54" fmla="*/ 86 w 1272"/>
                  <a:gd name="T55" fmla="*/ 1 h 1495"/>
                  <a:gd name="T56" fmla="*/ 92 w 1272"/>
                  <a:gd name="T57" fmla="*/ 0 h 1495"/>
                  <a:gd name="T58" fmla="*/ 96 w 1272"/>
                  <a:gd name="T59" fmla="*/ 0 h 1495"/>
                  <a:gd name="T60" fmla="*/ 99 w 1272"/>
                  <a:gd name="T61" fmla="*/ 0 h 1495"/>
                  <a:gd name="T62" fmla="*/ 101 w 1272"/>
                  <a:gd name="T63" fmla="*/ 0 h 1495"/>
                  <a:gd name="T64" fmla="*/ 103 w 1272"/>
                  <a:gd name="T65" fmla="*/ 0 h 1495"/>
                  <a:gd name="T66" fmla="*/ 103 w 1272"/>
                  <a:gd name="T67" fmla="*/ 0 h 1495"/>
                  <a:gd name="T68" fmla="*/ 8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6" name="Freeform 61">
                <a:extLst>
                  <a:ext uri="{FF2B5EF4-FFF2-40B4-BE49-F238E27FC236}">
                    <a16:creationId xmlns:a16="http://schemas.microsoft.com/office/drawing/2014/main" id="{8A9EB185-245E-480A-BC08-7D8CE35C8C55}"/>
                  </a:ext>
                </a:extLst>
              </p:cNvPr>
              <p:cNvSpPr>
                <a:spLocks/>
              </p:cNvSpPr>
              <p:nvPr/>
            </p:nvSpPr>
            <p:spPr bwMode="auto">
              <a:xfrm>
                <a:off x="17" y="3423"/>
                <a:ext cx="937" cy="554"/>
              </a:xfrm>
              <a:custGeom>
                <a:avLst/>
                <a:gdLst>
                  <a:gd name="T0" fmla="*/ 0 w 1338"/>
                  <a:gd name="T1" fmla="*/ 1 h 1572"/>
                  <a:gd name="T2" fmla="*/ 11 w 1338"/>
                  <a:gd name="T3" fmla="*/ 1 h 1572"/>
                  <a:gd name="T4" fmla="*/ 22 w 1338"/>
                  <a:gd name="T5" fmla="*/ 1 h 1572"/>
                  <a:gd name="T6" fmla="*/ 33 w 1338"/>
                  <a:gd name="T7" fmla="*/ 1 h 1572"/>
                  <a:gd name="T8" fmla="*/ 43 w 1338"/>
                  <a:gd name="T9" fmla="*/ 1 h 1572"/>
                  <a:gd name="T10" fmla="*/ 53 w 1338"/>
                  <a:gd name="T11" fmla="*/ 1 h 1572"/>
                  <a:gd name="T12" fmla="*/ 62 w 1338"/>
                  <a:gd name="T13" fmla="*/ 1 h 1572"/>
                  <a:gd name="T14" fmla="*/ 70 w 1338"/>
                  <a:gd name="T15" fmla="*/ 1 h 1572"/>
                  <a:gd name="T16" fmla="*/ 78 w 1338"/>
                  <a:gd name="T17" fmla="*/ 1 h 1572"/>
                  <a:gd name="T18" fmla="*/ 85 w 1338"/>
                  <a:gd name="T19" fmla="*/ 1 h 1572"/>
                  <a:gd name="T20" fmla="*/ 92 w 1338"/>
                  <a:gd name="T21" fmla="*/ 1 h 1572"/>
                  <a:gd name="T22" fmla="*/ 97 w 1338"/>
                  <a:gd name="T23" fmla="*/ 0 h 1572"/>
                  <a:gd name="T24" fmla="*/ 102 w 1338"/>
                  <a:gd name="T25" fmla="*/ 0 h 1572"/>
                  <a:gd name="T26" fmla="*/ 106 w 1338"/>
                  <a:gd name="T27" fmla="*/ 0 h 1572"/>
                  <a:gd name="T28" fmla="*/ 109 w 1338"/>
                  <a:gd name="T29" fmla="*/ 0 h 1572"/>
                  <a:gd name="T30" fmla="*/ 110 w 1338"/>
                  <a:gd name="T31" fmla="*/ 0 h 1572"/>
                  <a:gd name="T32" fmla="*/ 111 w 1338"/>
                  <a:gd name="T33" fmla="*/ 0 h 1572"/>
                  <a:gd name="T34" fmla="*/ 103 w 1338"/>
                  <a:gd name="T35" fmla="*/ 0 h 1572"/>
                  <a:gd name="T36" fmla="*/ 102 w 1338"/>
                  <a:gd name="T37" fmla="*/ 0 h 1572"/>
                  <a:gd name="T38" fmla="*/ 101 w 1338"/>
                  <a:gd name="T39" fmla="*/ 0 h 1572"/>
                  <a:gd name="T40" fmla="*/ 98 w 1338"/>
                  <a:gd name="T41" fmla="*/ 0 h 1572"/>
                  <a:gd name="T42" fmla="*/ 95 w 1338"/>
                  <a:gd name="T43" fmla="*/ 0 h 1572"/>
                  <a:gd name="T44" fmla="*/ 90 w 1338"/>
                  <a:gd name="T45" fmla="*/ 0 h 1572"/>
                  <a:gd name="T46" fmla="*/ 85 w 1338"/>
                  <a:gd name="T47" fmla="*/ 1 h 1572"/>
                  <a:gd name="T48" fmla="*/ 79 w 1338"/>
                  <a:gd name="T49" fmla="*/ 1 h 1572"/>
                  <a:gd name="T50" fmla="*/ 73 w 1338"/>
                  <a:gd name="T51" fmla="*/ 1 h 1572"/>
                  <a:gd name="T52" fmla="*/ 65 w 1338"/>
                  <a:gd name="T53" fmla="*/ 1 h 1572"/>
                  <a:gd name="T54" fmla="*/ 58 w 1338"/>
                  <a:gd name="T55" fmla="*/ 1 h 1572"/>
                  <a:gd name="T56" fmla="*/ 49 w 1338"/>
                  <a:gd name="T57" fmla="*/ 1 h 1572"/>
                  <a:gd name="T58" fmla="*/ 40 w 1338"/>
                  <a:gd name="T59" fmla="*/ 1 h 1572"/>
                  <a:gd name="T60" fmla="*/ 31 w 1338"/>
                  <a:gd name="T61" fmla="*/ 1 h 1572"/>
                  <a:gd name="T62" fmla="*/ 21 w 1338"/>
                  <a:gd name="T63" fmla="*/ 1 h 1572"/>
                  <a:gd name="T64" fmla="*/ 11 w 1338"/>
                  <a:gd name="T65" fmla="*/ 1 h 1572"/>
                  <a:gd name="T66" fmla="*/ 0 w 1338"/>
                  <a:gd name="T67" fmla="*/ 1 h 1572"/>
                  <a:gd name="T68" fmla="*/ 0 w 1338"/>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7" name="Freeform 62">
                <a:extLst>
                  <a:ext uri="{FF2B5EF4-FFF2-40B4-BE49-F238E27FC236}">
                    <a16:creationId xmlns:a16="http://schemas.microsoft.com/office/drawing/2014/main" id="{F9988F3A-6FDA-4E28-AFA0-C20F821C5DEA}"/>
                  </a:ext>
                </a:extLst>
              </p:cNvPr>
              <p:cNvSpPr>
                <a:spLocks/>
              </p:cNvSpPr>
              <p:nvPr/>
            </p:nvSpPr>
            <p:spPr bwMode="auto">
              <a:xfrm>
                <a:off x="17" y="3423"/>
                <a:ext cx="823" cy="488"/>
              </a:xfrm>
              <a:custGeom>
                <a:avLst/>
                <a:gdLst>
                  <a:gd name="T0" fmla="*/ 89 w 1176"/>
                  <a:gd name="T1" fmla="*/ 0 h 1383"/>
                  <a:gd name="T2" fmla="*/ 89 w 1176"/>
                  <a:gd name="T3" fmla="*/ 0 h 1383"/>
                  <a:gd name="T4" fmla="*/ 87 w 1176"/>
                  <a:gd name="T5" fmla="*/ 0 h 1383"/>
                  <a:gd name="T6" fmla="*/ 85 w 1176"/>
                  <a:gd name="T7" fmla="*/ 0 h 1383"/>
                  <a:gd name="T8" fmla="*/ 82 w 1176"/>
                  <a:gd name="T9" fmla="*/ 0 h 1383"/>
                  <a:gd name="T10" fmla="*/ 78 w 1176"/>
                  <a:gd name="T11" fmla="*/ 0 h 1383"/>
                  <a:gd name="T12" fmla="*/ 74 w 1176"/>
                  <a:gd name="T13" fmla="*/ 0 h 1383"/>
                  <a:gd name="T14" fmla="*/ 69 w 1176"/>
                  <a:gd name="T15" fmla="*/ 1 h 1383"/>
                  <a:gd name="T16" fmla="*/ 63 w 1176"/>
                  <a:gd name="T17" fmla="*/ 1 h 1383"/>
                  <a:gd name="T18" fmla="*/ 57 w 1176"/>
                  <a:gd name="T19" fmla="*/ 1 h 1383"/>
                  <a:gd name="T20" fmla="*/ 50 w 1176"/>
                  <a:gd name="T21" fmla="*/ 1 h 1383"/>
                  <a:gd name="T22" fmla="*/ 43 w 1176"/>
                  <a:gd name="T23" fmla="*/ 1 h 1383"/>
                  <a:gd name="T24" fmla="*/ 35 w 1176"/>
                  <a:gd name="T25" fmla="*/ 1 h 1383"/>
                  <a:gd name="T26" fmla="*/ 27 w 1176"/>
                  <a:gd name="T27" fmla="*/ 1 h 1383"/>
                  <a:gd name="T28" fmla="*/ 18 w 1176"/>
                  <a:gd name="T29" fmla="*/ 1 h 1383"/>
                  <a:gd name="T30" fmla="*/ 9 w 1176"/>
                  <a:gd name="T31" fmla="*/ 1 h 1383"/>
                  <a:gd name="T32" fmla="*/ 0 w 1176"/>
                  <a:gd name="T33" fmla="*/ 1 h 1383"/>
                  <a:gd name="T34" fmla="*/ 0 w 1176"/>
                  <a:gd name="T35" fmla="*/ 1 h 1383"/>
                  <a:gd name="T36" fmla="*/ 10 w 1176"/>
                  <a:gd name="T37" fmla="*/ 1 h 1383"/>
                  <a:gd name="T38" fmla="*/ 19 w 1176"/>
                  <a:gd name="T39" fmla="*/ 1 h 1383"/>
                  <a:gd name="T40" fmla="*/ 29 w 1176"/>
                  <a:gd name="T41" fmla="*/ 1 h 1383"/>
                  <a:gd name="T42" fmla="*/ 38 w 1176"/>
                  <a:gd name="T43" fmla="*/ 1 h 1383"/>
                  <a:gd name="T44" fmla="*/ 46 w 1176"/>
                  <a:gd name="T45" fmla="*/ 1 h 1383"/>
                  <a:gd name="T46" fmla="*/ 55 w 1176"/>
                  <a:gd name="T47" fmla="*/ 1 h 1383"/>
                  <a:gd name="T48" fmla="*/ 62 w 1176"/>
                  <a:gd name="T49" fmla="*/ 1 h 1383"/>
                  <a:gd name="T50" fmla="*/ 68 w 1176"/>
                  <a:gd name="T51" fmla="*/ 1 h 1383"/>
                  <a:gd name="T52" fmla="*/ 75 w 1176"/>
                  <a:gd name="T53" fmla="*/ 1 h 1383"/>
                  <a:gd name="T54" fmla="*/ 80 w 1176"/>
                  <a:gd name="T55" fmla="*/ 0 h 1383"/>
                  <a:gd name="T56" fmla="*/ 85 w 1176"/>
                  <a:gd name="T57" fmla="*/ 0 h 1383"/>
                  <a:gd name="T58" fmla="*/ 89 w 1176"/>
                  <a:gd name="T59" fmla="*/ 0 h 1383"/>
                  <a:gd name="T60" fmla="*/ 92 w 1176"/>
                  <a:gd name="T61" fmla="*/ 0 h 1383"/>
                  <a:gd name="T62" fmla="*/ 94 w 1176"/>
                  <a:gd name="T63" fmla="*/ 0 h 1383"/>
                  <a:gd name="T64" fmla="*/ 97 w 1176"/>
                  <a:gd name="T65" fmla="*/ 0 h 1383"/>
                  <a:gd name="T66" fmla="*/ 97 w 1176"/>
                  <a:gd name="T67" fmla="*/ 0 h 1383"/>
                  <a:gd name="T68" fmla="*/ 8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28" name="Freeform 63">
                <a:extLst>
                  <a:ext uri="{FF2B5EF4-FFF2-40B4-BE49-F238E27FC236}">
                    <a16:creationId xmlns:a16="http://schemas.microsoft.com/office/drawing/2014/main" id="{5E81B698-27AB-44D9-B4F4-C86A292613A3}"/>
                  </a:ext>
                </a:extLst>
              </p:cNvPr>
              <p:cNvSpPr>
                <a:spLocks/>
              </p:cNvSpPr>
              <p:nvPr/>
            </p:nvSpPr>
            <p:spPr bwMode="auto">
              <a:xfrm>
                <a:off x="19" y="3416"/>
                <a:ext cx="708" cy="431"/>
              </a:xfrm>
              <a:custGeom>
                <a:avLst/>
                <a:gdLst>
                  <a:gd name="T0" fmla="*/ 76 w 1011"/>
                  <a:gd name="T1" fmla="*/ 0 h 1223"/>
                  <a:gd name="T2" fmla="*/ 76 w 1011"/>
                  <a:gd name="T3" fmla="*/ 0 h 1223"/>
                  <a:gd name="T4" fmla="*/ 74 w 1011"/>
                  <a:gd name="T5" fmla="*/ 0 h 1223"/>
                  <a:gd name="T6" fmla="*/ 73 w 1011"/>
                  <a:gd name="T7" fmla="*/ 0 h 1223"/>
                  <a:gd name="T8" fmla="*/ 70 w 1011"/>
                  <a:gd name="T9" fmla="*/ 0 h 1223"/>
                  <a:gd name="T10" fmla="*/ 67 w 1011"/>
                  <a:gd name="T11" fmla="*/ 0 h 1223"/>
                  <a:gd name="T12" fmla="*/ 63 w 1011"/>
                  <a:gd name="T13" fmla="*/ 0 h 1223"/>
                  <a:gd name="T14" fmla="*/ 59 w 1011"/>
                  <a:gd name="T15" fmla="*/ 0 h 1223"/>
                  <a:gd name="T16" fmla="*/ 53 w 1011"/>
                  <a:gd name="T17" fmla="*/ 0 h 1223"/>
                  <a:gd name="T18" fmla="*/ 48 w 1011"/>
                  <a:gd name="T19" fmla="*/ 1 h 1223"/>
                  <a:gd name="T20" fmla="*/ 42 w 1011"/>
                  <a:gd name="T21" fmla="*/ 1 h 1223"/>
                  <a:gd name="T22" fmla="*/ 36 w 1011"/>
                  <a:gd name="T23" fmla="*/ 1 h 1223"/>
                  <a:gd name="T24" fmla="*/ 29 w 1011"/>
                  <a:gd name="T25" fmla="*/ 1 h 1223"/>
                  <a:gd name="T26" fmla="*/ 22 w 1011"/>
                  <a:gd name="T27" fmla="*/ 1 h 1223"/>
                  <a:gd name="T28" fmla="*/ 15 w 1011"/>
                  <a:gd name="T29" fmla="*/ 1 h 1223"/>
                  <a:gd name="T30" fmla="*/ 8 w 1011"/>
                  <a:gd name="T31" fmla="*/ 1 h 1223"/>
                  <a:gd name="T32" fmla="*/ 0 w 1011"/>
                  <a:gd name="T33" fmla="*/ 1 h 1223"/>
                  <a:gd name="T34" fmla="*/ 0 w 1011"/>
                  <a:gd name="T35" fmla="*/ 1 h 1223"/>
                  <a:gd name="T36" fmla="*/ 9 w 1011"/>
                  <a:gd name="T37" fmla="*/ 1 h 1223"/>
                  <a:gd name="T38" fmla="*/ 17 w 1011"/>
                  <a:gd name="T39" fmla="*/ 1 h 1223"/>
                  <a:gd name="T40" fmla="*/ 25 w 1011"/>
                  <a:gd name="T41" fmla="*/ 1 h 1223"/>
                  <a:gd name="T42" fmla="*/ 33 w 1011"/>
                  <a:gd name="T43" fmla="*/ 1 h 1223"/>
                  <a:gd name="T44" fmla="*/ 40 w 1011"/>
                  <a:gd name="T45" fmla="*/ 1 h 1223"/>
                  <a:gd name="T46" fmla="*/ 47 w 1011"/>
                  <a:gd name="T47" fmla="*/ 1 h 1223"/>
                  <a:gd name="T48" fmla="*/ 53 w 1011"/>
                  <a:gd name="T49" fmla="*/ 1 h 1223"/>
                  <a:gd name="T50" fmla="*/ 59 w 1011"/>
                  <a:gd name="T51" fmla="*/ 1 h 1223"/>
                  <a:gd name="T52" fmla="*/ 64 w 1011"/>
                  <a:gd name="T53" fmla="*/ 0 h 1223"/>
                  <a:gd name="T54" fmla="*/ 69 w 1011"/>
                  <a:gd name="T55" fmla="*/ 0 h 1223"/>
                  <a:gd name="T56" fmla="*/ 74 w 1011"/>
                  <a:gd name="T57" fmla="*/ 0 h 1223"/>
                  <a:gd name="T58" fmla="*/ 77 w 1011"/>
                  <a:gd name="T59" fmla="*/ 0 h 1223"/>
                  <a:gd name="T60" fmla="*/ 79 w 1011"/>
                  <a:gd name="T61" fmla="*/ 0 h 1223"/>
                  <a:gd name="T62" fmla="*/ 82 w 1011"/>
                  <a:gd name="T63" fmla="*/ 0 h 1223"/>
                  <a:gd name="T64" fmla="*/ 83 w 1011"/>
                  <a:gd name="T65" fmla="*/ 0 h 1223"/>
                  <a:gd name="T66" fmla="*/ 83 w 1011"/>
                  <a:gd name="T67" fmla="*/ 0 h 1223"/>
                  <a:gd name="T68" fmla="*/ 76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2829" name="Picture 64" descr="POINTSTA">
                <a:extLst>
                  <a:ext uri="{FF2B5EF4-FFF2-40B4-BE49-F238E27FC236}">
                    <a16:creationId xmlns:a16="http://schemas.microsoft.com/office/drawing/2014/main" id="{27F3D457-514F-4643-BA8C-89AD6974C2E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30" name="Picture 65" descr="POINTSTA">
                <a:extLst>
                  <a:ext uri="{FF2B5EF4-FFF2-40B4-BE49-F238E27FC236}">
                    <a16:creationId xmlns:a16="http://schemas.microsoft.com/office/drawing/2014/main" id="{9FD68027-F72B-44D4-83CA-08668F86009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31" name="Picture 66" descr="POINTSTA">
                <a:extLst>
                  <a:ext uri="{FF2B5EF4-FFF2-40B4-BE49-F238E27FC236}">
                    <a16:creationId xmlns:a16="http://schemas.microsoft.com/office/drawing/2014/main" id="{800D3740-6988-48B5-ABEE-37FFD1ED4F8C}"/>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32" name="Picture 67" descr="POINTSTA">
                <a:extLst>
                  <a:ext uri="{FF2B5EF4-FFF2-40B4-BE49-F238E27FC236}">
                    <a16:creationId xmlns:a16="http://schemas.microsoft.com/office/drawing/2014/main" id="{7755E70E-6F4B-4EAA-9968-9829245D315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sp>
            <p:nvSpPr>
              <p:cNvPr id="32833" name="Freeform 68">
                <a:extLst>
                  <a:ext uri="{FF2B5EF4-FFF2-40B4-BE49-F238E27FC236}">
                    <a16:creationId xmlns:a16="http://schemas.microsoft.com/office/drawing/2014/main" id="{356A012A-53AD-4291-B641-D0D8E7E1E5FA}"/>
                  </a:ext>
                </a:extLst>
              </p:cNvPr>
              <p:cNvSpPr>
                <a:spLocks/>
              </p:cNvSpPr>
              <p:nvPr/>
            </p:nvSpPr>
            <p:spPr bwMode="auto">
              <a:xfrm>
                <a:off x="164" y="3565"/>
                <a:ext cx="937" cy="554"/>
              </a:xfrm>
              <a:custGeom>
                <a:avLst/>
                <a:gdLst>
                  <a:gd name="T0" fmla="*/ 0 w 1337"/>
                  <a:gd name="T1" fmla="*/ 1 h 1572"/>
                  <a:gd name="T2" fmla="*/ 11 w 1337"/>
                  <a:gd name="T3" fmla="*/ 1 h 1572"/>
                  <a:gd name="T4" fmla="*/ 22 w 1337"/>
                  <a:gd name="T5" fmla="*/ 1 h 1572"/>
                  <a:gd name="T6" fmla="*/ 33 w 1337"/>
                  <a:gd name="T7" fmla="*/ 1 h 1572"/>
                  <a:gd name="T8" fmla="*/ 43 w 1337"/>
                  <a:gd name="T9" fmla="*/ 1 h 1572"/>
                  <a:gd name="T10" fmla="*/ 53 w 1337"/>
                  <a:gd name="T11" fmla="*/ 1 h 1572"/>
                  <a:gd name="T12" fmla="*/ 62 w 1337"/>
                  <a:gd name="T13" fmla="*/ 1 h 1572"/>
                  <a:gd name="T14" fmla="*/ 71 w 1337"/>
                  <a:gd name="T15" fmla="*/ 1 h 1572"/>
                  <a:gd name="T16" fmla="*/ 78 w 1337"/>
                  <a:gd name="T17" fmla="*/ 1 h 1572"/>
                  <a:gd name="T18" fmla="*/ 86 w 1337"/>
                  <a:gd name="T19" fmla="*/ 1 h 1572"/>
                  <a:gd name="T20" fmla="*/ 93 w 1337"/>
                  <a:gd name="T21" fmla="*/ 1 h 1572"/>
                  <a:gd name="T22" fmla="*/ 97 w 1337"/>
                  <a:gd name="T23" fmla="*/ 0 h 1572"/>
                  <a:gd name="T24" fmla="*/ 102 w 1337"/>
                  <a:gd name="T25" fmla="*/ 0 h 1572"/>
                  <a:gd name="T26" fmla="*/ 106 w 1337"/>
                  <a:gd name="T27" fmla="*/ 0 h 1572"/>
                  <a:gd name="T28" fmla="*/ 109 w 1337"/>
                  <a:gd name="T29" fmla="*/ 0 h 1572"/>
                  <a:gd name="T30" fmla="*/ 111 w 1337"/>
                  <a:gd name="T31" fmla="*/ 0 h 1572"/>
                  <a:gd name="T32" fmla="*/ 111 w 1337"/>
                  <a:gd name="T33" fmla="*/ 0 h 1572"/>
                  <a:gd name="T34" fmla="*/ 104 w 1337"/>
                  <a:gd name="T35" fmla="*/ 0 h 1572"/>
                  <a:gd name="T36" fmla="*/ 103 w 1337"/>
                  <a:gd name="T37" fmla="*/ 0 h 1572"/>
                  <a:gd name="T38" fmla="*/ 101 w 1337"/>
                  <a:gd name="T39" fmla="*/ 0 h 1572"/>
                  <a:gd name="T40" fmla="*/ 99 w 1337"/>
                  <a:gd name="T41" fmla="*/ 0 h 1572"/>
                  <a:gd name="T42" fmla="*/ 95 w 1337"/>
                  <a:gd name="T43" fmla="*/ 0 h 1572"/>
                  <a:gd name="T44" fmla="*/ 91 w 1337"/>
                  <a:gd name="T45" fmla="*/ 0 h 1572"/>
                  <a:gd name="T46" fmla="*/ 86 w 1337"/>
                  <a:gd name="T47" fmla="*/ 1 h 1572"/>
                  <a:gd name="T48" fmla="*/ 80 w 1337"/>
                  <a:gd name="T49" fmla="*/ 1 h 1572"/>
                  <a:gd name="T50" fmla="*/ 73 w 1337"/>
                  <a:gd name="T51" fmla="*/ 1 h 1572"/>
                  <a:gd name="T52" fmla="*/ 66 w 1337"/>
                  <a:gd name="T53" fmla="*/ 1 h 1572"/>
                  <a:gd name="T54" fmla="*/ 58 w 1337"/>
                  <a:gd name="T55" fmla="*/ 1 h 1572"/>
                  <a:gd name="T56" fmla="*/ 50 w 1337"/>
                  <a:gd name="T57" fmla="*/ 1 h 1572"/>
                  <a:gd name="T58" fmla="*/ 40 w 1337"/>
                  <a:gd name="T59" fmla="*/ 1 h 1572"/>
                  <a:gd name="T60" fmla="*/ 31 w 1337"/>
                  <a:gd name="T61" fmla="*/ 1 h 1572"/>
                  <a:gd name="T62" fmla="*/ 21 w 1337"/>
                  <a:gd name="T63" fmla="*/ 1 h 1572"/>
                  <a:gd name="T64" fmla="*/ 11 w 1337"/>
                  <a:gd name="T65" fmla="*/ 1 h 1572"/>
                  <a:gd name="T66" fmla="*/ 0 w 1337"/>
                  <a:gd name="T67" fmla="*/ 1 h 1572"/>
                  <a:gd name="T68" fmla="*/ 0 w 1337"/>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34" name="Freeform 69">
                <a:extLst>
                  <a:ext uri="{FF2B5EF4-FFF2-40B4-BE49-F238E27FC236}">
                    <a16:creationId xmlns:a16="http://schemas.microsoft.com/office/drawing/2014/main" id="{EA8572B2-BB14-44FB-A4FE-93106078914B}"/>
                  </a:ext>
                </a:extLst>
              </p:cNvPr>
              <p:cNvSpPr>
                <a:spLocks/>
              </p:cNvSpPr>
              <p:nvPr/>
            </p:nvSpPr>
            <p:spPr bwMode="auto">
              <a:xfrm>
                <a:off x="164" y="3565"/>
                <a:ext cx="824" cy="488"/>
              </a:xfrm>
              <a:custGeom>
                <a:avLst/>
                <a:gdLst>
                  <a:gd name="T0" fmla="*/ 90 w 1176"/>
                  <a:gd name="T1" fmla="*/ 0 h 1382"/>
                  <a:gd name="T2" fmla="*/ 90 w 1176"/>
                  <a:gd name="T3" fmla="*/ 0 h 1382"/>
                  <a:gd name="T4" fmla="*/ 88 w 1176"/>
                  <a:gd name="T5" fmla="*/ 0 h 1382"/>
                  <a:gd name="T6" fmla="*/ 86 w 1176"/>
                  <a:gd name="T7" fmla="*/ 0 h 1382"/>
                  <a:gd name="T8" fmla="*/ 83 w 1176"/>
                  <a:gd name="T9" fmla="*/ 0 h 1382"/>
                  <a:gd name="T10" fmla="*/ 79 w 1176"/>
                  <a:gd name="T11" fmla="*/ 0 h 1382"/>
                  <a:gd name="T12" fmla="*/ 75 w 1176"/>
                  <a:gd name="T13" fmla="*/ 0 h 1382"/>
                  <a:gd name="T14" fmla="*/ 69 w 1176"/>
                  <a:gd name="T15" fmla="*/ 1 h 1382"/>
                  <a:gd name="T16" fmla="*/ 63 w 1176"/>
                  <a:gd name="T17" fmla="*/ 1 h 1382"/>
                  <a:gd name="T18" fmla="*/ 57 w 1176"/>
                  <a:gd name="T19" fmla="*/ 1 h 1382"/>
                  <a:gd name="T20" fmla="*/ 50 w 1176"/>
                  <a:gd name="T21" fmla="*/ 1 h 1382"/>
                  <a:gd name="T22" fmla="*/ 43 w 1176"/>
                  <a:gd name="T23" fmla="*/ 1 h 1382"/>
                  <a:gd name="T24" fmla="*/ 35 w 1176"/>
                  <a:gd name="T25" fmla="*/ 1 h 1382"/>
                  <a:gd name="T26" fmla="*/ 27 w 1176"/>
                  <a:gd name="T27" fmla="*/ 1 h 1382"/>
                  <a:gd name="T28" fmla="*/ 18 w 1176"/>
                  <a:gd name="T29" fmla="*/ 1 h 1382"/>
                  <a:gd name="T30" fmla="*/ 9 w 1176"/>
                  <a:gd name="T31" fmla="*/ 1 h 1382"/>
                  <a:gd name="T32" fmla="*/ 0 w 1176"/>
                  <a:gd name="T33" fmla="*/ 1 h 1382"/>
                  <a:gd name="T34" fmla="*/ 0 w 1176"/>
                  <a:gd name="T35" fmla="*/ 1 h 1382"/>
                  <a:gd name="T36" fmla="*/ 10 w 1176"/>
                  <a:gd name="T37" fmla="*/ 1 h 1382"/>
                  <a:gd name="T38" fmla="*/ 20 w 1176"/>
                  <a:gd name="T39" fmla="*/ 1 h 1382"/>
                  <a:gd name="T40" fmla="*/ 29 w 1176"/>
                  <a:gd name="T41" fmla="*/ 1 h 1382"/>
                  <a:gd name="T42" fmla="*/ 38 w 1176"/>
                  <a:gd name="T43" fmla="*/ 1 h 1382"/>
                  <a:gd name="T44" fmla="*/ 47 w 1176"/>
                  <a:gd name="T45" fmla="*/ 1 h 1382"/>
                  <a:gd name="T46" fmla="*/ 55 w 1176"/>
                  <a:gd name="T47" fmla="*/ 1 h 1382"/>
                  <a:gd name="T48" fmla="*/ 62 w 1176"/>
                  <a:gd name="T49" fmla="*/ 1 h 1382"/>
                  <a:gd name="T50" fmla="*/ 69 w 1176"/>
                  <a:gd name="T51" fmla="*/ 1 h 1382"/>
                  <a:gd name="T52" fmla="*/ 75 w 1176"/>
                  <a:gd name="T53" fmla="*/ 1 h 1382"/>
                  <a:gd name="T54" fmla="*/ 81 w 1176"/>
                  <a:gd name="T55" fmla="*/ 0 h 1382"/>
                  <a:gd name="T56" fmla="*/ 85 w 1176"/>
                  <a:gd name="T57" fmla="*/ 0 h 1382"/>
                  <a:gd name="T58" fmla="*/ 90 w 1176"/>
                  <a:gd name="T59" fmla="*/ 0 h 1382"/>
                  <a:gd name="T60" fmla="*/ 92 w 1176"/>
                  <a:gd name="T61" fmla="*/ 0 h 1382"/>
                  <a:gd name="T62" fmla="*/ 95 w 1176"/>
                  <a:gd name="T63" fmla="*/ 0 h 1382"/>
                  <a:gd name="T64" fmla="*/ 97 w 1176"/>
                  <a:gd name="T65" fmla="*/ 0 h 1382"/>
                  <a:gd name="T66" fmla="*/ 97 w 1176"/>
                  <a:gd name="T67" fmla="*/ 0 h 1382"/>
                  <a:gd name="T68" fmla="*/ 90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35" name="Freeform 70">
                <a:extLst>
                  <a:ext uri="{FF2B5EF4-FFF2-40B4-BE49-F238E27FC236}">
                    <a16:creationId xmlns:a16="http://schemas.microsoft.com/office/drawing/2014/main" id="{D086AA48-79FC-49B3-A0E3-6397A42DD528}"/>
                  </a:ext>
                </a:extLst>
              </p:cNvPr>
              <p:cNvSpPr>
                <a:spLocks/>
              </p:cNvSpPr>
              <p:nvPr/>
            </p:nvSpPr>
            <p:spPr bwMode="auto">
              <a:xfrm>
                <a:off x="164" y="3565"/>
                <a:ext cx="710" cy="420"/>
              </a:xfrm>
              <a:custGeom>
                <a:avLst/>
                <a:gdLst>
                  <a:gd name="T0" fmla="*/ 76 w 1014"/>
                  <a:gd name="T1" fmla="*/ 0 h 1193"/>
                  <a:gd name="T2" fmla="*/ 76 w 1014"/>
                  <a:gd name="T3" fmla="*/ 0 h 1193"/>
                  <a:gd name="T4" fmla="*/ 74 w 1014"/>
                  <a:gd name="T5" fmla="*/ 0 h 1193"/>
                  <a:gd name="T6" fmla="*/ 73 w 1014"/>
                  <a:gd name="T7" fmla="*/ 0 h 1193"/>
                  <a:gd name="T8" fmla="*/ 70 w 1014"/>
                  <a:gd name="T9" fmla="*/ 0 h 1193"/>
                  <a:gd name="T10" fmla="*/ 67 w 1014"/>
                  <a:gd name="T11" fmla="*/ 0 h 1193"/>
                  <a:gd name="T12" fmla="*/ 63 w 1014"/>
                  <a:gd name="T13" fmla="*/ 0 h 1193"/>
                  <a:gd name="T14" fmla="*/ 59 w 1014"/>
                  <a:gd name="T15" fmla="*/ 0 h 1193"/>
                  <a:gd name="T16" fmla="*/ 53 w 1014"/>
                  <a:gd name="T17" fmla="*/ 0 h 1193"/>
                  <a:gd name="T18" fmla="*/ 48 w 1014"/>
                  <a:gd name="T19" fmla="*/ 1 h 1193"/>
                  <a:gd name="T20" fmla="*/ 43 w 1014"/>
                  <a:gd name="T21" fmla="*/ 1 h 1193"/>
                  <a:gd name="T22" fmla="*/ 36 w 1014"/>
                  <a:gd name="T23" fmla="*/ 1 h 1193"/>
                  <a:gd name="T24" fmla="*/ 29 w 1014"/>
                  <a:gd name="T25" fmla="*/ 1 h 1193"/>
                  <a:gd name="T26" fmla="*/ 23 w 1014"/>
                  <a:gd name="T27" fmla="*/ 1 h 1193"/>
                  <a:gd name="T28" fmla="*/ 15 w 1014"/>
                  <a:gd name="T29" fmla="*/ 1 h 1193"/>
                  <a:gd name="T30" fmla="*/ 8 w 1014"/>
                  <a:gd name="T31" fmla="*/ 1 h 1193"/>
                  <a:gd name="T32" fmla="*/ 0 w 1014"/>
                  <a:gd name="T33" fmla="*/ 1 h 1193"/>
                  <a:gd name="T34" fmla="*/ 0 w 1014"/>
                  <a:gd name="T35" fmla="*/ 1 h 1193"/>
                  <a:gd name="T36" fmla="*/ 9 w 1014"/>
                  <a:gd name="T37" fmla="*/ 1 h 1193"/>
                  <a:gd name="T38" fmla="*/ 17 w 1014"/>
                  <a:gd name="T39" fmla="*/ 1 h 1193"/>
                  <a:gd name="T40" fmla="*/ 25 w 1014"/>
                  <a:gd name="T41" fmla="*/ 1 h 1193"/>
                  <a:gd name="T42" fmla="*/ 33 w 1014"/>
                  <a:gd name="T43" fmla="*/ 1 h 1193"/>
                  <a:gd name="T44" fmla="*/ 40 w 1014"/>
                  <a:gd name="T45" fmla="*/ 1 h 1193"/>
                  <a:gd name="T46" fmla="*/ 47 w 1014"/>
                  <a:gd name="T47" fmla="*/ 1 h 1193"/>
                  <a:gd name="T48" fmla="*/ 53 w 1014"/>
                  <a:gd name="T49" fmla="*/ 1 h 1193"/>
                  <a:gd name="T50" fmla="*/ 59 w 1014"/>
                  <a:gd name="T51" fmla="*/ 1 h 1193"/>
                  <a:gd name="T52" fmla="*/ 64 w 1014"/>
                  <a:gd name="T53" fmla="*/ 0 h 1193"/>
                  <a:gd name="T54" fmla="*/ 69 w 1014"/>
                  <a:gd name="T55" fmla="*/ 0 h 1193"/>
                  <a:gd name="T56" fmla="*/ 74 w 1014"/>
                  <a:gd name="T57" fmla="*/ 0 h 1193"/>
                  <a:gd name="T58" fmla="*/ 77 w 1014"/>
                  <a:gd name="T59" fmla="*/ 0 h 1193"/>
                  <a:gd name="T60" fmla="*/ 80 w 1014"/>
                  <a:gd name="T61" fmla="*/ 0 h 1193"/>
                  <a:gd name="T62" fmla="*/ 82 w 1014"/>
                  <a:gd name="T63" fmla="*/ 0 h 1193"/>
                  <a:gd name="T64" fmla="*/ 83 w 1014"/>
                  <a:gd name="T65" fmla="*/ 0 h 1193"/>
                  <a:gd name="T66" fmla="*/ 84 w 1014"/>
                  <a:gd name="T67" fmla="*/ 0 h 1193"/>
                  <a:gd name="T68" fmla="*/ 76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2836" name="Picture 71" descr="POINTSTA">
                <a:extLst>
                  <a:ext uri="{FF2B5EF4-FFF2-40B4-BE49-F238E27FC236}">
                    <a16:creationId xmlns:a16="http://schemas.microsoft.com/office/drawing/2014/main" id="{7A9A12B7-23B1-486F-969F-89B2BE0F928A}"/>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37" name="Picture 72" descr="POINTSTA">
                <a:extLst>
                  <a:ext uri="{FF2B5EF4-FFF2-40B4-BE49-F238E27FC236}">
                    <a16:creationId xmlns:a16="http://schemas.microsoft.com/office/drawing/2014/main" id="{5E20FAA6-B71C-4EFE-B8EE-B1EF5310B326}"/>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nvGrpSpPr>
            <p:cNvPr id="32813" name="Group 73">
              <a:extLst>
                <a:ext uri="{FF2B5EF4-FFF2-40B4-BE49-F238E27FC236}">
                  <a16:creationId xmlns:a16="http://schemas.microsoft.com/office/drawing/2014/main" id="{039EA4CC-0737-45BF-AFD9-18B3B521B6D1}"/>
                </a:ext>
              </a:extLst>
            </p:cNvPr>
            <p:cNvGrpSpPr>
              <a:grpSpLocks/>
            </p:cNvGrpSpPr>
            <p:nvPr/>
          </p:nvGrpSpPr>
          <p:grpSpPr bwMode="auto">
            <a:xfrm>
              <a:off x="288" y="2256"/>
              <a:ext cx="624" cy="1419"/>
              <a:chOff x="288" y="2256"/>
              <a:chExt cx="624" cy="1419"/>
            </a:xfrm>
          </p:grpSpPr>
          <p:pic>
            <p:nvPicPr>
              <p:cNvPr id="32814" name="Picture 74" descr="POINTSTA">
                <a:extLst>
                  <a:ext uri="{FF2B5EF4-FFF2-40B4-BE49-F238E27FC236}">
                    <a16:creationId xmlns:a16="http://schemas.microsoft.com/office/drawing/2014/main" id="{88B0F019-D443-4049-A1D9-6ABD65D4CBA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5" name="Picture 75" descr="POINTSTA">
                <a:extLst>
                  <a:ext uri="{FF2B5EF4-FFF2-40B4-BE49-F238E27FC236}">
                    <a16:creationId xmlns:a16="http://schemas.microsoft.com/office/drawing/2014/main" id="{D4CDA3E7-6155-45EA-B53E-36F4E1D5CEF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6" name="Picture 76" descr="POINTSTA">
                <a:extLst>
                  <a:ext uri="{FF2B5EF4-FFF2-40B4-BE49-F238E27FC236}">
                    <a16:creationId xmlns:a16="http://schemas.microsoft.com/office/drawing/2014/main" id="{F4833709-53EB-4BE3-9F5B-6AB5AC556004}"/>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7" name="Picture 77" descr="POINTSTA">
                <a:extLst>
                  <a:ext uri="{FF2B5EF4-FFF2-40B4-BE49-F238E27FC236}">
                    <a16:creationId xmlns:a16="http://schemas.microsoft.com/office/drawing/2014/main" id="{60065738-434C-4EDF-B3C7-1CBBDECA4B35}"/>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8" name="Picture 78" descr="POINTSTA">
                <a:extLst>
                  <a:ext uri="{FF2B5EF4-FFF2-40B4-BE49-F238E27FC236}">
                    <a16:creationId xmlns:a16="http://schemas.microsoft.com/office/drawing/2014/main" id="{583FED59-7B8B-4552-892A-FB34805ED6C4}"/>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9" name="Picture 79" descr="POINTSTA">
                <a:extLst>
                  <a:ext uri="{FF2B5EF4-FFF2-40B4-BE49-F238E27FC236}">
                    <a16:creationId xmlns:a16="http://schemas.microsoft.com/office/drawing/2014/main" id="{EF6E8B06-761D-4303-9B9B-A476648C86D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2775" name="Group 80">
            <a:extLst>
              <a:ext uri="{FF2B5EF4-FFF2-40B4-BE49-F238E27FC236}">
                <a16:creationId xmlns:a16="http://schemas.microsoft.com/office/drawing/2014/main" id="{022B6A99-180E-45BB-854F-CA1C2F114D26}"/>
              </a:ext>
            </a:extLst>
          </p:cNvPr>
          <p:cNvGrpSpPr>
            <a:grpSpLocks/>
          </p:cNvGrpSpPr>
          <p:nvPr/>
        </p:nvGrpSpPr>
        <p:grpSpPr bwMode="auto">
          <a:xfrm>
            <a:off x="10134600" y="5181600"/>
            <a:ext cx="1905000" cy="1676400"/>
            <a:chOff x="4368" y="2880"/>
            <a:chExt cx="1200" cy="1289"/>
          </a:xfrm>
        </p:grpSpPr>
        <p:sp>
          <p:nvSpPr>
            <p:cNvPr id="32795" name="Freeform 81">
              <a:extLst>
                <a:ext uri="{FF2B5EF4-FFF2-40B4-BE49-F238E27FC236}">
                  <a16:creationId xmlns:a16="http://schemas.microsoft.com/office/drawing/2014/main" id="{B1494249-01EB-4710-BD1C-A6701BBE7AE1}"/>
                </a:ext>
              </a:extLst>
            </p:cNvPr>
            <p:cNvSpPr>
              <a:spLocks/>
            </p:cNvSpPr>
            <p:nvPr/>
          </p:nvSpPr>
          <p:spPr bwMode="auto">
            <a:xfrm>
              <a:off x="4819" y="3639"/>
              <a:ext cx="669" cy="393"/>
            </a:xfrm>
            <a:custGeom>
              <a:avLst/>
              <a:gdLst>
                <a:gd name="T0" fmla="*/ 0 w 1337"/>
                <a:gd name="T1" fmla="*/ 0 h 1572"/>
                <a:gd name="T2" fmla="*/ 2 w 1337"/>
                <a:gd name="T3" fmla="*/ 0 h 1572"/>
                <a:gd name="T4" fmla="*/ 3 w 1337"/>
                <a:gd name="T5" fmla="*/ 0 h 1572"/>
                <a:gd name="T6" fmla="*/ 4 w 1337"/>
                <a:gd name="T7" fmla="*/ 0 h 1572"/>
                <a:gd name="T8" fmla="*/ 5 w 1337"/>
                <a:gd name="T9" fmla="*/ 0 h 1572"/>
                <a:gd name="T10" fmla="*/ 5 w 1337"/>
                <a:gd name="T11" fmla="*/ 0 h 1572"/>
                <a:gd name="T12" fmla="*/ 6 w 1337"/>
                <a:gd name="T13" fmla="*/ 0 h 1572"/>
                <a:gd name="T14" fmla="*/ 7 w 1337"/>
                <a:gd name="T15" fmla="*/ 0 h 1572"/>
                <a:gd name="T16" fmla="*/ 8 w 1337"/>
                <a:gd name="T17" fmla="*/ 0 h 1572"/>
                <a:gd name="T18" fmla="*/ 9 w 1337"/>
                <a:gd name="T19" fmla="*/ 0 h 1572"/>
                <a:gd name="T20" fmla="*/ 9 w 1337"/>
                <a:gd name="T21" fmla="*/ 0 h 1572"/>
                <a:gd name="T22" fmla="*/ 10 w 1337"/>
                <a:gd name="T23" fmla="*/ 0 h 1572"/>
                <a:gd name="T24" fmla="*/ 10 w 1337"/>
                <a:gd name="T25" fmla="*/ 0 h 1572"/>
                <a:gd name="T26" fmla="*/ 10 w 1337"/>
                <a:gd name="T27" fmla="*/ 0 h 1572"/>
                <a:gd name="T28" fmla="*/ 11 w 1337"/>
                <a:gd name="T29" fmla="*/ 0 h 1572"/>
                <a:gd name="T30" fmla="*/ 11 w 1337"/>
                <a:gd name="T31" fmla="*/ 0 h 1572"/>
                <a:gd name="T32" fmla="*/ 11 w 1337"/>
                <a:gd name="T33" fmla="*/ 0 h 1572"/>
                <a:gd name="T34" fmla="*/ 10 w 1337"/>
                <a:gd name="T35" fmla="*/ 0 h 1572"/>
                <a:gd name="T36" fmla="*/ 10 w 1337"/>
                <a:gd name="T37" fmla="*/ 0 h 1572"/>
                <a:gd name="T38" fmla="*/ 10 w 1337"/>
                <a:gd name="T39" fmla="*/ 0 h 1572"/>
                <a:gd name="T40" fmla="*/ 10 w 1337"/>
                <a:gd name="T41" fmla="*/ 0 h 1572"/>
                <a:gd name="T42" fmla="*/ 9 w 1337"/>
                <a:gd name="T43" fmla="*/ 0 h 1572"/>
                <a:gd name="T44" fmla="*/ 9 w 1337"/>
                <a:gd name="T45" fmla="*/ 0 h 1572"/>
                <a:gd name="T46" fmla="*/ 9 w 1337"/>
                <a:gd name="T47" fmla="*/ 0 h 1572"/>
                <a:gd name="T48" fmla="*/ 8 w 1337"/>
                <a:gd name="T49" fmla="*/ 0 h 1572"/>
                <a:gd name="T50" fmla="*/ 7 w 1337"/>
                <a:gd name="T51" fmla="*/ 0 h 1572"/>
                <a:gd name="T52" fmla="*/ 7 w 1337"/>
                <a:gd name="T53" fmla="*/ 0 h 1572"/>
                <a:gd name="T54" fmla="*/ 6 w 1337"/>
                <a:gd name="T55" fmla="*/ 0 h 1572"/>
                <a:gd name="T56" fmla="*/ 5 w 1337"/>
                <a:gd name="T57" fmla="*/ 0 h 1572"/>
                <a:gd name="T58" fmla="*/ 4 w 1337"/>
                <a:gd name="T59" fmla="*/ 0 h 1572"/>
                <a:gd name="T60" fmla="*/ 3 w 1337"/>
                <a:gd name="T61" fmla="*/ 0 h 1572"/>
                <a:gd name="T62" fmla="*/ 2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796" name="Freeform 82">
              <a:extLst>
                <a:ext uri="{FF2B5EF4-FFF2-40B4-BE49-F238E27FC236}">
                  <a16:creationId xmlns:a16="http://schemas.microsoft.com/office/drawing/2014/main" id="{011FA7A6-4CA0-4EC0-9858-11375DFD3D0E}"/>
                </a:ext>
              </a:extLst>
            </p:cNvPr>
            <p:cNvSpPr>
              <a:spLocks/>
            </p:cNvSpPr>
            <p:nvPr/>
          </p:nvSpPr>
          <p:spPr bwMode="auto">
            <a:xfrm>
              <a:off x="4819" y="3639"/>
              <a:ext cx="588" cy="346"/>
            </a:xfrm>
            <a:custGeom>
              <a:avLst/>
              <a:gdLst>
                <a:gd name="T0" fmla="*/ 9 w 1176"/>
                <a:gd name="T1" fmla="*/ 0 h 1382"/>
                <a:gd name="T2" fmla="*/ 9 w 1176"/>
                <a:gd name="T3" fmla="*/ 0 h 1382"/>
                <a:gd name="T4" fmla="*/ 9 w 1176"/>
                <a:gd name="T5" fmla="*/ 0 h 1382"/>
                <a:gd name="T6" fmla="*/ 9 w 1176"/>
                <a:gd name="T7" fmla="*/ 0 h 1382"/>
                <a:gd name="T8" fmla="*/ 8 w 1176"/>
                <a:gd name="T9" fmla="*/ 0 h 1382"/>
                <a:gd name="T10" fmla="*/ 8 w 1176"/>
                <a:gd name="T11" fmla="*/ 0 h 1382"/>
                <a:gd name="T12" fmla="*/ 8 w 1176"/>
                <a:gd name="T13" fmla="*/ 0 h 1382"/>
                <a:gd name="T14" fmla="*/ 7 w 1176"/>
                <a:gd name="T15" fmla="*/ 0 h 1382"/>
                <a:gd name="T16" fmla="*/ 6 w 1176"/>
                <a:gd name="T17" fmla="*/ 0 h 1382"/>
                <a:gd name="T18" fmla="*/ 6 w 1176"/>
                <a:gd name="T19" fmla="*/ 0 h 1382"/>
                <a:gd name="T20" fmla="*/ 5 w 1176"/>
                <a:gd name="T21" fmla="*/ 0 h 1382"/>
                <a:gd name="T22" fmla="*/ 5 w 1176"/>
                <a:gd name="T23" fmla="*/ 0 h 1382"/>
                <a:gd name="T24" fmla="*/ 4 w 1176"/>
                <a:gd name="T25" fmla="*/ 0 h 1382"/>
                <a:gd name="T26" fmla="*/ 3 w 1176"/>
                <a:gd name="T27" fmla="*/ 0 h 1382"/>
                <a:gd name="T28" fmla="*/ 2 w 1176"/>
                <a:gd name="T29" fmla="*/ 0 h 1382"/>
                <a:gd name="T30" fmla="*/ 1 w 1176"/>
                <a:gd name="T31" fmla="*/ 0 h 1382"/>
                <a:gd name="T32" fmla="*/ 0 w 1176"/>
                <a:gd name="T33" fmla="*/ 0 h 1382"/>
                <a:gd name="T34" fmla="*/ 0 w 1176"/>
                <a:gd name="T35" fmla="*/ 0 h 1382"/>
                <a:gd name="T36" fmla="*/ 1 w 1176"/>
                <a:gd name="T37" fmla="*/ 0 h 1382"/>
                <a:gd name="T38" fmla="*/ 2 w 1176"/>
                <a:gd name="T39" fmla="*/ 0 h 1382"/>
                <a:gd name="T40" fmla="*/ 3 w 1176"/>
                <a:gd name="T41" fmla="*/ 0 h 1382"/>
                <a:gd name="T42" fmla="*/ 4 w 1176"/>
                <a:gd name="T43" fmla="*/ 0 h 1382"/>
                <a:gd name="T44" fmla="*/ 5 w 1176"/>
                <a:gd name="T45" fmla="*/ 0 h 1382"/>
                <a:gd name="T46" fmla="*/ 6 w 1176"/>
                <a:gd name="T47" fmla="*/ 0 h 1382"/>
                <a:gd name="T48" fmla="*/ 6 w 1176"/>
                <a:gd name="T49" fmla="*/ 0 h 1382"/>
                <a:gd name="T50" fmla="*/ 7 w 1176"/>
                <a:gd name="T51" fmla="*/ 0 h 1382"/>
                <a:gd name="T52" fmla="*/ 8 w 1176"/>
                <a:gd name="T53" fmla="*/ 0 h 1382"/>
                <a:gd name="T54" fmla="*/ 8 w 1176"/>
                <a:gd name="T55" fmla="*/ 0 h 1382"/>
                <a:gd name="T56" fmla="*/ 9 w 1176"/>
                <a:gd name="T57" fmla="*/ 0 h 1382"/>
                <a:gd name="T58" fmla="*/ 9 w 1176"/>
                <a:gd name="T59" fmla="*/ 0 h 1382"/>
                <a:gd name="T60" fmla="*/ 9 w 1176"/>
                <a:gd name="T61" fmla="*/ 0 h 1382"/>
                <a:gd name="T62" fmla="*/ 9 w 1176"/>
                <a:gd name="T63" fmla="*/ 0 h 1382"/>
                <a:gd name="T64" fmla="*/ 10 w 1176"/>
                <a:gd name="T65" fmla="*/ 0 h 1382"/>
                <a:gd name="T66" fmla="*/ 10 w 1176"/>
                <a:gd name="T67" fmla="*/ 0 h 1382"/>
                <a:gd name="T68" fmla="*/ 9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797" name="Freeform 83">
              <a:extLst>
                <a:ext uri="{FF2B5EF4-FFF2-40B4-BE49-F238E27FC236}">
                  <a16:creationId xmlns:a16="http://schemas.microsoft.com/office/drawing/2014/main" id="{5266676B-2105-4042-A471-5EA94B20ECAC}"/>
                </a:ext>
              </a:extLst>
            </p:cNvPr>
            <p:cNvSpPr>
              <a:spLocks/>
            </p:cNvSpPr>
            <p:nvPr/>
          </p:nvSpPr>
          <p:spPr bwMode="auto">
            <a:xfrm>
              <a:off x="4819" y="3639"/>
              <a:ext cx="507" cy="298"/>
            </a:xfrm>
            <a:custGeom>
              <a:avLst/>
              <a:gdLst>
                <a:gd name="T0" fmla="*/ 8 w 1014"/>
                <a:gd name="T1" fmla="*/ 0 h 1193"/>
                <a:gd name="T2" fmla="*/ 8 w 1014"/>
                <a:gd name="T3" fmla="*/ 0 h 1193"/>
                <a:gd name="T4" fmla="*/ 8 w 1014"/>
                <a:gd name="T5" fmla="*/ 0 h 1193"/>
                <a:gd name="T6" fmla="*/ 7 w 1014"/>
                <a:gd name="T7" fmla="*/ 0 h 1193"/>
                <a:gd name="T8" fmla="*/ 7 w 1014"/>
                <a:gd name="T9" fmla="*/ 0 h 1193"/>
                <a:gd name="T10" fmla="*/ 7 w 1014"/>
                <a:gd name="T11" fmla="*/ 0 h 1193"/>
                <a:gd name="T12" fmla="*/ 6 w 1014"/>
                <a:gd name="T13" fmla="*/ 0 h 1193"/>
                <a:gd name="T14" fmla="*/ 6 w 1014"/>
                <a:gd name="T15" fmla="*/ 0 h 1193"/>
                <a:gd name="T16" fmla="*/ 6 w 1014"/>
                <a:gd name="T17" fmla="*/ 0 h 1193"/>
                <a:gd name="T18" fmla="*/ 5 w 1014"/>
                <a:gd name="T19" fmla="*/ 0 h 1193"/>
                <a:gd name="T20" fmla="*/ 5 w 1014"/>
                <a:gd name="T21" fmla="*/ 0 h 1193"/>
                <a:gd name="T22" fmla="*/ 4 w 1014"/>
                <a:gd name="T23" fmla="*/ 0 h 1193"/>
                <a:gd name="T24" fmla="*/ 3 w 1014"/>
                <a:gd name="T25" fmla="*/ 0 h 1193"/>
                <a:gd name="T26" fmla="*/ 3 w 1014"/>
                <a:gd name="T27" fmla="*/ 0 h 1193"/>
                <a:gd name="T28" fmla="*/ 2 w 1014"/>
                <a:gd name="T29" fmla="*/ 0 h 1193"/>
                <a:gd name="T30" fmla="*/ 1 w 1014"/>
                <a:gd name="T31" fmla="*/ 0 h 1193"/>
                <a:gd name="T32" fmla="*/ 0 w 1014"/>
                <a:gd name="T33" fmla="*/ 0 h 1193"/>
                <a:gd name="T34" fmla="*/ 0 w 1014"/>
                <a:gd name="T35" fmla="*/ 0 h 1193"/>
                <a:gd name="T36" fmla="*/ 1 w 1014"/>
                <a:gd name="T37" fmla="*/ 0 h 1193"/>
                <a:gd name="T38" fmla="*/ 2 w 1014"/>
                <a:gd name="T39" fmla="*/ 0 h 1193"/>
                <a:gd name="T40" fmla="*/ 3 w 1014"/>
                <a:gd name="T41" fmla="*/ 0 h 1193"/>
                <a:gd name="T42" fmla="*/ 4 w 1014"/>
                <a:gd name="T43" fmla="*/ 0 h 1193"/>
                <a:gd name="T44" fmla="*/ 4 w 1014"/>
                <a:gd name="T45" fmla="*/ 0 h 1193"/>
                <a:gd name="T46" fmla="*/ 5 w 1014"/>
                <a:gd name="T47" fmla="*/ 0 h 1193"/>
                <a:gd name="T48" fmla="*/ 6 w 1014"/>
                <a:gd name="T49" fmla="*/ 0 h 1193"/>
                <a:gd name="T50" fmla="*/ 6 w 1014"/>
                <a:gd name="T51" fmla="*/ 0 h 1193"/>
                <a:gd name="T52" fmla="*/ 7 w 1014"/>
                <a:gd name="T53" fmla="*/ 0 h 1193"/>
                <a:gd name="T54" fmla="*/ 7 w 1014"/>
                <a:gd name="T55" fmla="*/ 0 h 1193"/>
                <a:gd name="T56" fmla="*/ 7 w 1014"/>
                <a:gd name="T57" fmla="*/ 0 h 1193"/>
                <a:gd name="T58" fmla="*/ 8 w 1014"/>
                <a:gd name="T59" fmla="*/ 0 h 1193"/>
                <a:gd name="T60" fmla="*/ 8 w 1014"/>
                <a:gd name="T61" fmla="*/ 0 h 1193"/>
                <a:gd name="T62" fmla="*/ 8 w 1014"/>
                <a:gd name="T63" fmla="*/ 0 h 1193"/>
                <a:gd name="T64" fmla="*/ 8 w 1014"/>
                <a:gd name="T65" fmla="*/ 0 h 1193"/>
                <a:gd name="T66" fmla="*/ 8 w 1014"/>
                <a:gd name="T67" fmla="*/ 0 h 1193"/>
                <a:gd name="T68" fmla="*/ 8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798" name="Freeform 84">
              <a:extLst>
                <a:ext uri="{FF2B5EF4-FFF2-40B4-BE49-F238E27FC236}">
                  <a16:creationId xmlns:a16="http://schemas.microsoft.com/office/drawing/2014/main" id="{9E74D052-4131-4D09-ADE9-4E5243872737}"/>
                </a:ext>
              </a:extLst>
            </p:cNvPr>
            <p:cNvSpPr>
              <a:spLocks/>
            </p:cNvSpPr>
            <p:nvPr/>
          </p:nvSpPr>
          <p:spPr bwMode="auto">
            <a:xfrm>
              <a:off x="4586" y="3776"/>
              <a:ext cx="635" cy="374"/>
            </a:xfrm>
            <a:custGeom>
              <a:avLst/>
              <a:gdLst>
                <a:gd name="T0" fmla="*/ 7 w 1272"/>
                <a:gd name="T1" fmla="*/ 0 h 1495"/>
                <a:gd name="T2" fmla="*/ 7 w 1272"/>
                <a:gd name="T3" fmla="*/ 0 h 1495"/>
                <a:gd name="T4" fmla="*/ 7 w 1272"/>
                <a:gd name="T5" fmla="*/ 0 h 1495"/>
                <a:gd name="T6" fmla="*/ 7 w 1272"/>
                <a:gd name="T7" fmla="*/ 0 h 1495"/>
                <a:gd name="T8" fmla="*/ 7 w 1272"/>
                <a:gd name="T9" fmla="*/ 0 h 1495"/>
                <a:gd name="T10" fmla="*/ 6 w 1272"/>
                <a:gd name="T11" fmla="*/ 0 h 1495"/>
                <a:gd name="T12" fmla="*/ 6 w 1272"/>
                <a:gd name="T13" fmla="*/ 0 h 1495"/>
                <a:gd name="T14" fmla="*/ 5 w 1272"/>
                <a:gd name="T15" fmla="*/ 0 h 1495"/>
                <a:gd name="T16" fmla="*/ 5 w 1272"/>
                <a:gd name="T17" fmla="*/ 0 h 1495"/>
                <a:gd name="T18" fmla="*/ 4 w 1272"/>
                <a:gd name="T19" fmla="*/ 0 h 1495"/>
                <a:gd name="T20" fmla="*/ 4 w 1272"/>
                <a:gd name="T21" fmla="*/ 0 h 1495"/>
                <a:gd name="T22" fmla="*/ 3 w 1272"/>
                <a:gd name="T23" fmla="*/ 0 h 1495"/>
                <a:gd name="T24" fmla="*/ 3 w 1272"/>
                <a:gd name="T25" fmla="*/ 0 h 1495"/>
                <a:gd name="T26" fmla="*/ 2 w 1272"/>
                <a:gd name="T27" fmla="*/ 0 h 1495"/>
                <a:gd name="T28" fmla="*/ 1 w 1272"/>
                <a:gd name="T29" fmla="*/ 0 h 1495"/>
                <a:gd name="T30" fmla="*/ 0 w 1272"/>
                <a:gd name="T31" fmla="*/ 0 h 1495"/>
                <a:gd name="T32" fmla="*/ 0 w 1272"/>
                <a:gd name="T33" fmla="*/ 0 h 1495"/>
                <a:gd name="T34" fmla="*/ 0 w 1272"/>
                <a:gd name="T35" fmla="*/ 0 h 1495"/>
                <a:gd name="T36" fmla="*/ 1 w 1272"/>
                <a:gd name="T37" fmla="*/ 0 h 1495"/>
                <a:gd name="T38" fmla="*/ 1 w 1272"/>
                <a:gd name="T39" fmla="*/ 0 h 1495"/>
                <a:gd name="T40" fmla="*/ 2 w 1272"/>
                <a:gd name="T41" fmla="*/ 0 h 1495"/>
                <a:gd name="T42" fmla="*/ 3 w 1272"/>
                <a:gd name="T43" fmla="*/ 0 h 1495"/>
                <a:gd name="T44" fmla="*/ 4 w 1272"/>
                <a:gd name="T45" fmla="*/ 0 h 1495"/>
                <a:gd name="T46" fmla="*/ 5 w 1272"/>
                <a:gd name="T47" fmla="*/ 0 h 1495"/>
                <a:gd name="T48" fmla="*/ 6 w 1272"/>
                <a:gd name="T49" fmla="*/ 0 h 1495"/>
                <a:gd name="T50" fmla="*/ 7 w 1272"/>
                <a:gd name="T51" fmla="*/ 0 h 1495"/>
                <a:gd name="T52" fmla="*/ 7 w 1272"/>
                <a:gd name="T53" fmla="*/ 0 h 1495"/>
                <a:gd name="T54" fmla="*/ 8 w 1272"/>
                <a:gd name="T55" fmla="*/ 0 h 1495"/>
                <a:gd name="T56" fmla="*/ 8 w 1272"/>
                <a:gd name="T57" fmla="*/ 0 h 1495"/>
                <a:gd name="T58" fmla="*/ 9 w 1272"/>
                <a:gd name="T59" fmla="*/ 0 h 1495"/>
                <a:gd name="T60" fmla="*/ 9 w 1272"/>
                <a:gd name="T61" fmla="*/ 0 h 1495"/>
                <a:gd name="T62" fmla="*/ 9 w 1272"/>
                <a:gd name="T63" fmla="*/ 0 h 1495"/>
                <a:gd name="T64" fmla="*/ 9 w 1272"/>
                <a:gd name="T65" fmla="*/ 0 h 1495"/>
                <a:gd name="T66" fmla="*/ 9 w 1272"/>
                <a:gd name="T67" fmla="*/ 0 h 1495"/>
                <a:gd name="T68" fmla="*/ 7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799" name="Freeform 85">
              <a:extLst>
                <a:ext uri="{FF2B5EF4-FFF2-40B4-BE49-F238E27FC236}">
                  <a16:creationId xmlns:a16="http://schemas.microsoft.com/office/drawing/2014/main" id="{DD3B6DE5-D29A-4363-9FC2-14B598A074D2}"/>
                </a:ext>
              </a:extLst>
            </p:cNvPr>
            <p:cNvSpPr>
              <a:spLocks/>
            </p:cNvSpPr>
            <p:nvPr/>
          </p:nvSpPr>
          <p:spPr bwMode="auto">
            <a:xfrm>
              <a:off x="4586" y="3776"/>
              <a:ext cx="669" cy="393"/>
            </a:xfrm>
            <a:custGeom>
              <a:avLst/>
              <a:gdLst>
                <a:gd name="T0" fmla="*/ 0 w 1338"/>
                <a:gd name="T1" fmla="*/ 0 h 1572"/>
                <a:gd name="T2" fmla="*/ 2 w 1338"/>
                <a:gd name="T3" fmla="*/ 0 h 1572"/>
                <a:gd name="T4" fmla="*/ 3 w 1338"/>
                <a:gd name="T5" fmla="*/ 0 h 1572"/>
                <a:gd name="T6" fmla="*/ 4 w 1338"/>
                <a:gd name="T7" fmla="*/ 0 h 1572"/>
                <a:gd name="T8" fmla="*/ 5 w 1338"/>
                <a:gd name="T9" fmla="*/ 0 h 1572"/>
                <a:gd name="T10" fmla="*/ 5 w 1338"/>
                <a:gd name="T11" fmla="*/ 0 h 1572"/>
                <a:gd name="T12" fmla="*/ 6 w 1338"/>
                <a:gd name="T13" fmla="*/ 0 h 1572"/>
                <a:gd name="T14" fmla="*/ 7 w 1338"/>
                <a:gd name="T15" fmla="*/ 0 h 1572"/>
                <a:gd name="T16" fmla="*/ 8 w 1338"/>
                <a:gd name="T17" fmla="*/ 0 h 1572"/>
                <a:gd name="T18" fmla="*/ 9 w 1338"/>
                <a:gd name="T19" fmla="*/ 0 h 1572"/>
                <a:gd name="T20" fmla="*/ 9 w 1338"/>
                <a:gd name="T21" fmla="*/ 0 h 1572"/>
                <a:gd name="T22" fmla="*/ 10 w 1338"/>
                <a:gd name="T23" fmla="*/ 0 h 1572"/>
                <a:gd name="T24" fmla="*/ 10 w 1338"/>
                <a:gd name="T25" fmla="*/ 0 h 1572"/>
                <a:gd name="T26" fmla="*/ 10 w 1338"/>
                <a:gd name="T27" fmla="*/ 0 h 1572"/>
                <a:gd name="T28" fmla="*/ 11 w 1338"/>
                <a:gd name="T29" fmla="*/ 0 h 1572"/>
                <a:gd name="T30" fmla="*/ 11 w 1338"/>
                <a:gd name="T31" fmla="*/ 0 h 1572"/>
                <a:gd name="T32" fmla="*/ 11 w 1338"/>
                <a:gd name="T33" fmla="*/ 0 h 1572"/>
                <a:gd name="T34" fmla="*/ 10 w 1338"/>
                <a:gd name="T35" fmla="*/ 0 h 1572"/>
                <a:gd name="T36" fmla="*/ 10 w 1338"/>
                <a:gd name="T37" fmla="*/ 0 h 1572"/>
                <a:gd name="T38" fmla="*/ 10 w 1338"/>
                <a:gd name="T39" fmla="*/ 0 h 1572"/>
                <a:gd name="T40" fmla="*/ 10 w 1338"/>
                <a:gd name="T41" fmla="*/ 0 h 1572"/>
                <a:gd name="T42" fmla="*/ 9 w 1338"/>
                <a:gd name="T43" fmla="*/ 0 h 1572"/>
                <a:gd name="T44" fmla="*/ 9 w 1338"/>
                <a:gd name="T45" fmla="*/ 0 h 1572"/>
                <a:gd name="T46" fmla="*/ 9 w 1338"/>
                <a:gd name="T47" fmla="*/ 0 h 1572"/>
                <a:gd name="T48" fmla="*/ 8 w 1338"/>
                <a:gd name="T49" fmla="*/ 0 h 1572"/>
                <a:gd name="T50" fmla="*/ 7 w 1338"/>
                <a:gd name="T51" fmla="*/ 0 h 1572"/>
                <a:gd name="T52" fmla="*/ 7 w 1338"/>
                <a:gd name="T53" fmla="*/ 0 h 1572"/>
                <a:gd name="T54" fmla="*/ 6 w 1338"/>
                <a:gd name="T55" fmla="*/ 0 h 1572"/>
                <a:gd name="T56" fmla="*/ 5 w 1338"/>
                <a:gd name="T57" fmla="*/ 0 h 1572"/>
                <a:gd name="T58" fmla="*/ 4 w 1338"/>
                <a:gd name="T59" fmla="*/ 0 h 1572"/>
                <a:gd name="T60" fmla="*/ 3 w 1338"/>
                <a:gd name="T61" fmla="*/ 0 h 1572"/>
                <a:gd name="T62" fmla="*/ 2 w 1338"/>
                <a:gd name="T63" fmla="*/ 0 h 1572"/>
                <a:gd name="T64" fmla="*/ 2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00" name="Freeform 86">
              <a:extLst>
                <a:ext uri="{FF2B5EF4-FFF2-40B4-BE49-F238E27FC236}">
                  <a16:creationId xmlns:a16="http://schemas.microsoft.com/office/drawing/2014/main" id="{8A33CF06-1D1B-4194-A045-4DA5A6E815B9}"/>
                </a:ext>
              </a:extLst>
            </p:cNvPr>
            <p:cNvSpPr>
              <a:spLocks/>
            </p:cNvSpPr>
            <p:nvPr/>
          </p:nvSpPr>
          <p:spPr bwMode="auto">
            <a:xfrm>
              <a:off x="4586" y="3776"/>
              <a:ext cx="588" cy="346"/>
            </a:xfrm>
            <a:custGeom>
              <a:avLst/>
              <a:gdLst>
                <a:gd name="T0" fmla="*/ 9 w 1176"/>
                <a:gd name="T1" fmla="*/ 0 h 1383"/>
                <a:gd name="T2" fmla="*/ 9 w 1176"/>
                <a:gd name="T3" fmla="*/ 0 h 1383"/>
                <a:gd name="T4" fmla="*/ 9 w 1176"/>
                <a:gd name="T5" fmla="*/ 0 h 1383"/>
                <a:gd name="T6" fmla="*/ 9 w 1176"/>
                <a:gd name="T7" fmla="*/ 0 h 1383"/>
                <a:gd name="T8" fmla="*/ 8 w 1176"/>
                <a:gd name="T9" fmla="*/ 0 h 1383"/>
                <a:gd name="T10" fmla="*/ 8 w 1176"/>
                <a:gd name="T11" fmla="*/ 0 h 1383"/>
                <a:gd name="T12" fmla="*/ 8 w 1176"/>
                <a:gd name="T13" fmla="*/ 0 h 1383"/>
                <a:gd name="T14" fmla="*/ 7 w 1176"/>
                <a:gd name="T15" fmla="*/ 0 h 1383"/>
                <a:gd name="T16" fmla="*/ 6 w 1176"/>
                <a:gd name="T17" fmla="*/ 0 h 1383"/>
                <a:gd name="T18" fmla="*/ 6 w 1176"/>
                <a:gd name="T19" fmla="*/ 0 h 1383"/>
                <a:gd name="T20" fmla="*/ 5 w 1176"/>
                <a:gd name="T21" fmla="*/ 0 h 1383"/>
                <a:gd name="T22" fmla="*/ 5 w 1176"/>
                <a:gd name="T23" fmla="*/ 0 h 1383"/>
                <a:gd name="T24" fmla="*/ 4 w 1176"/>
                <a:gd name="T25" fmla="*/ 0 h 1383"/>
                <a:gd name="T26" fmla="*/ 3 w 1176"/>
                <a:gd name="T27" fmla="*/ 0 h 1383"/>
                <a:gd name="T28" fmla="*/ 2 w 1176"/>
                <a:gd name="T29" fmla="*/ 0 h 1383"/>
                <a:gd name="T30" fmla="*/ 1 w 1176"/>
                <a:gd name="T31" fmla="*/ 0 h 1383"/>
                <a:gd name="T32" fmla="*/ 0 w 1176"/>
                <a:gd name="T33" fmla="*/ 0 h 1383"/>
                <a:gd name="T34" fmla="*/ 0 w 1176"/>
                <a:gd name="T35" fmla="*/ 0 h 1383"/>
                <a:gd name="T36" fmla="*/ 1 w 1176"/>
                <a:gd name="T37" fmla="*/ 0 h 1383"/>
                <a:gd name="T38" fmla="*/ 2 w 1176"/>
                <a:gd name="T39" fmla="*/ 0 h 1383"/>
                <a:gd name="T40" fmla="*/ 3 w 1176"/>
                <a:gd name="T41" fmla="*/ 0 h 1383"/>
                <a:gd name="T42" fmla="*/ 4 w 1176"/>
                <a:gd name="T43" fmla="*/ 0 h 1383"/>
                <a:gd name="T44" fmla="*/ 5 w 1176"/>
                <a:gd name="T45" fmla="*/ 0 h 1383"/>
                <a:gd name="T46" fmla="*/ 6 w 1176"/>
                <a:gd name="T47" fmla="*/ 0 h 1383"/>
                <a:gd name="T48" fmla="*/ 6 w 1176"/>
                <a:gd name="T49" fmla="*/ 0 h 1383"/>
                <a:gd name="T50" fmla="*/ 7 w 1176"/>
                <a:gd name="T51" fmla="*/ 0 h 1383"/>
                <a:gd name="T52" fmla="*/ 8 w 1176"/>
                <a:gd name="T53" fmla="*/ 0 h 1383"/>
                <a:gd name="T54" fmla="*/ 8 w 1176"/>
                <a:gd name="T55" fmla="*/ 0 h 1383"/>
                <a:gd name="T56" fmla="*/ 9 w 1176"/>
                <a:gd name="T57" fmla="*/ 0 h 1383"/>
                <a:gd name="T58" fmla="*/ 9 w 1176"/>
                <a:gd name="T59" fmla="*/ 0 h 1383"/>
                <a:gd name="T60" fmla="*/ 9 w 1176"/>
                <a:gd name="T61" fmla="*/ 0 h 1383"/>
                <a:gd name="T62" fmla="*/ 9 w 1176"/>
                <a:gd name="T63" fmla="*/ 0 h 1383"/>
                <a:gd name="T64" fmla="*/ 10 w 1176"/>
                <a:gd name="T65" fmla="*/ 0 h 1383"/>
                <a:gd name="T66" fmla="*/ 10 w 1176"/>
                <a:gd name="T67" fmla="*/ 0 h 1383"/>
                <a:gd name="T68" fmla="*/ 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2801" name="Freeform 87">
              <a:extLst>
                <a:ext uri="{FF2B5EF4-FFF2-40B4-BE49-F238E27FC236}">
                  <a16:creationId xmlns:a16="http://schemas.microsoft.com/office/drawing/2014/main" id="{15C3A54E-5F3E-441E-94FB-47CAFEC106CD}"/>
                </a:ext>
              </a:extLst>
            </p:cNvPr>
            <p:cNvSpPr>
              <a:spLocks/>
            </p:cNvSpPr>
            <p:nvPr/>
          </p:nvSpPr>
          <p:spPr bwMode="auto">
            <a:xfrm>
              <a:off x="4587" y="3771"/>
              <a:ext cx="506" cy="306"/>
            </a:xfrm>
            <a:custGeom>
              <a:avLst/>
              <a:gdLst>
                <a:gd name="T0" fmla="*/ 8 w 1011"/>
                <a:gd name="T1" fmla="*/ 0 h 1223"/>
                <a:gd name="T2" fmla="*/ 8 w 1011"/>
                <a:gd name="T3" fmla="*/ 0 h 1223"/>
                <a:gd name="T4" fmla="*/ 8 w 1011"/>
                <a:gd name="T5" fmla="*/ 0 h 1223"/>
                <a:gd name="T6" fmla="*/ 7 w 1011"/>
                <a:gd name="T7" fmla="*/ 0 h 1223"/>
                <a:gd name="T8" fmla="*/ 7 w 1011"/>
                <a:gd name="T9" fmla="*/ 0 h 1223"/>
                <a:gd name="T10" fmla="*/ 7 w 1011"/>
                <a:gd name="T11" fmla="*/ 0 h 1223"/>
                <a:gd name="T12" fmla="*/ 6 w 1011"/>
                <a:gd name="T13" fmla="*/ 0 h 1223"/>
                <a:gd name="T14" fmla="*/ 6 w 1011"/>
                <a:gd name="T15" fmla="*/ 0 h 1223"/>
                <a:gd name="T16" fmla="*/ 6 w 1011"/>
                <a:gd name="T17" fmla="*/ 0 h 1223"/>
                <a:gd name="T18" fmla="*/ 5 w 1011"/>
                <a:gd name="T19" fmla="*/ 0 h 1223"/>
                <a:gd name="T20" fmla="*/ 5 w 1011"/>
                <a:gd name="T21" fmla="*/ 0 h 1223"/>
                <a:gd name="T22" fmla="*/ 4 w 1011"/>
                <a:gd name="T23" fmla="*/ 0 h 1223"/>
                <a:gd name="T24" fmla="*/ 3 w 1011"/>
                <a:gd name="T25" fmla="*/ 0 h 1223"/>
                <a:gd name="T26" fmla="*/ 3 w 1011"/>
                <a:gd name="T27" fmla="*/ 0 h 1223"/>
                <a:gd name="T28" fmla="*/ 2 w 1011"/>
                <a:gd name="T29" fmla="*/ 0 h 1223"/>
                <a:gd name="T30" fmla="*/ 1 w 1011"/>
                <a:gd name="T31" fmla="*/ 0 h 1223"/>
                <a:gd name="T32" fmla="*/ 0 w 1011"/>
                <a:gd name="T33" fmla="*/ 0 h 1223"/>
                <a:gd name="T34" fmla="*/ 0 w 1011"/>
                <a:gd name="T35" fmla="*/ 0 h 1223"/>
                <a:gd name="T36" fmla="*/ 1 w 1011"/>
                <a:gd name="T37" fmla="*/ 0 h 1223"/>
                <a:gd name="T38" fmla="*/ 2 w 1011"/>
                <a:gd name="T39" fmla="*/ 0 h 1223"/>
                <a:gd name="T40" fmla="*/ 3 w 1011"/>
                <a:gd name="T41" fmla="*/ 0 h 1223"/>
                <a:gd name="T42" fmla="*/ 4 w 1011"/>
                <a:gd name="T43" fmla="*/ 0 h 1223"/>
                <a:gd name="T44" fmla="*/ 4 w 1011"/>
                <a:gd name="T45" fmla="*/ 0 h 1223"/>
                <a:gd name="T46" fmla="*/ 5 w 1011"/>
                <a:gd name="T47" fmla="*/ 0 h 1223"/>
                <a:gd name="T48" fmla="*/ 6 w 1011"/>
                <a:gd name="T49" fmla="*/ 0 h 1223"/>
                <a:gd name="T50" fmla="*/ 6 w 1011"/>
                <a:gd name="T51" fmla="*/ 0 h 1223"/>
                <a:gd name="T52" fmla="*/ 7 w 1011"/>
                <a:gd name="T53" fmla="*/ 0 h 1223"/>
                <a:gd name="T54" fmla="*/ 7 w 1011"/>
                <a:gd name="T55" fmla="*/ 0 h 1223"/>
                <a:gd name="T56" fmla="*/ 7 w 1011"/>
                <a:gd name="T57" fmla="*/ 0 h 1223"/>
                <a:gd name="T58" fmla="*/ 8 w 1011"/>
                <a:gd name="T59" fmla="*/ 0 h 1223"/>
                <a:gd name="T60" fmla="*/ 8 w 1011"/>
                <a:gd name="T61" fmla="*/ 0 h 1223"/>
                <a:gd name="T62" fmla="*/ 8 w 1011"/>
                <a:gd name="T63" fmla="*/ 0 h 1223"/>
                <a:gd name="T64" fmla="*/ 8 w 1011"/>
                <a:gd name="T65" fmla="*/ 0 h 1223"/>
                <a:gd name="T66" fmla="*/ 8 w 1011"/>
                <a:gd name="T67" fmla="*/ 0 h 1223"/>
                <a:gd name="T68" fmla="*/ 8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32802" name="Group 88">
              <a:extLst>
                <a:ext uri="{FF2B5EF4-FFF2-40B4-BE49-F238E27FC236}">
                  <a16:creationId xmlns:a16="http://schemas.microsoft.com/office/drawing/2014/main" id="{9306583A-B9E9-4685-8DA0-3B71E7BC71DB}"/>
                </a:ext>
              </a:extLst>
            </p:cNvPr>
            <p:cNvGrpSpPr>
              <a:grpSpLocks/>
            </p:cNvGrpSpPr>
            <p:nvPr/>
          </p:nvGrpSpPr>
          <p:grpSpPr bwMode="auto">
            <a:xfrm>
              <a:off x="4368" y="2880"/>
              <a:ext cx="1200" cy="1264"/>
              <a:chOff x="3120" y="1632"/>
              <a:chExt cx="2640" cy="2704"/>
            </a:xfrm>
          </p:grpSpPr>
          <p:pic>
            <p:nvPicPr>
              <p:cNvPr id="32803" name="Picture 89" descr="POINTSTA">
                <a:extLst>
                  <a:ext uri="{FF2B5EF4-FFF2-40B4-BE49-F238E27FC236}">
                    <a16:creationId xmlns:a16="http://schemas.microsoft.com/office/drawing/2014/main" id="{8EDA0123-1097-4CF4-A955-9B538558ED1C}"/>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4" name="Picture 90" descr="POINTSTA">
                <a:extLst>
                  <a:ext uri="{FF2B5EF4-FFF2-40B4-BE49-F238E27FC236}">
                    <a16:creationId xmlns:a16="http://schemas.microsoft.com/office/drawing/2014/main" id="{D208856C-F3FA-42BE-9B13-1C6A3B2B62E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5" name="Picture 91" descr="POINTSTA">
                <a:extLst>
                  <a:ext uri="{FF2B5EF4-FFF2-40B4-BE49-F238E27FC236}">
                    <a16:creationId xmlns:a16="http://schemas.microsoft.com/office/drawing/2014/main" id="{54FB9C76-B0D4-4D89-B600-0CD86451CE9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6" name="Picture 92" descr="POINTSTA">
                <a:extLst>
                  <a:ext uri="{FF2B5EF4-FFF2-40B4-BE49-F238E27FC236}">
                    <a16:creationId xmlns:a16="http://schemas.microsoft.com/office/drawing/2014/main" id="{488C9169-E37E-400F-8233-AFB1954A3F6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7" name="Picture 93" descr="POINTSTA">
                <a:extLst>
                  <a:ext uri="{FF2B5EF4-FFF2-40B4-BE49-F238E27FC236}">
                    <a16:creationId xmlns:a16="http://schemas.microsoft.com/office/drawing/2014/main" id="{F9FF73FE-26E1-435A-88B2-625625E96BF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8" name="Picture 94" descr="POINTSTA">
                <a:extLst>
                  <a:ext uri="{FF2B5EF4-FFF2-40B4-BE49-F238E27FC236}">
                    <a16:creationId xmlns:a16="http://schemas.microsoft.com/office/drawing/2014/main" id="{C55AEEA1-2664-4100-A7B2-C2DC73C6A3C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09" name="Picture 95" descr="POINTSTA">
                <a:extLst>
                  <a:ext uri="{FF2B5EF4-FFF2-40B4-BE49-F238E27FC236}">
                    <a16:creationId xmlns:a16="http://schemas.microsoft.com/office/drawing/2014/main" id="{BBA549EF-2EF9-4E3A-92CF-6194F2E2A1A6}"/>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0" name="Picture 96" descr="POINTSTA">
                <a:extLst>
                  <a:ext uri="{FF2B5EF4-FFF2-40B4-BE49-F238E27FC236}">
                    <a16:creationId xmlns:a16="http://schemas.microsoft.com/office/drawing/2014/main" id="{FE10874C-F490-4BE1-BC46-F9CC050D9FA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2811" name="Picture 97" descr="POINTSTA">
                <a:extLst>
                  <a:ext uri="{FF2B5EF4-FFF2-40B4-BE49-F238E27FC236}">
                    <a16:creationId xmlns:a16="http://schemas.microsoft.com/office/drawing/2014/main" id="{16554AEA-228D-4576-8642-C48F3E644A3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sp>
        <p:nvSpPr>
          <p:cNvPr id="32776" name="Text Box 114">
            <a:extLst>
              <a:ext uri="{FF2B5EF4-FFF2-40B4-BE49-F238E27FC236}">
                <a16:creationId xmlns:a16="http://schemas.microsoft.com/office/drawing/2014/main" id="{E0EA0107-6686-4268-9FAD-63EC6E370D50}"/>
              </a:ext>
            </a:extLst>
          </p:cNvPr>
          <p:cNvSpPr txBox="1">
            <a:spLocks noChangeArrowheads="1"/>
          </p:cNvSpPr>
          <p:nvPr/>
        </p:nvSpPr>
        <p:spPr bwMode="auto">
          <a:xfrm>
            <a:off x="1905000" y="1676401"/>
            <a:ext cx="8763000" cy="44243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r>
              <a:rPr lang="en-US" altLang="en-US" sz="32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Hùng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nói</a:t>
            </a:r>
            <a:r>
              <a:rPr lang="en-US" altLang="en-US" sz="2800" b="1" i="1" dirty="0">
                <a:solidFill>
                  <a:srgbClr val="6600CC"/>
                </a:solidFill>
                <a:latin typeface="Times New Roman" panose="02020603050405020304" pitchFamily="18" charset="0"/>
              </a:rPr>
              <a:t>: “ Theo </a:t>
            </a:r>
            <a:r>
              <a:rPr lang="en-US" altLang="en-US" sz="2800" b="1" i="1" dirty="0" err="1">
                <a:solidFill>
                  <a:srgbClr val="6600CC"/>
                </a:solidFill>
                <a:latin typeface="Times New Roman" panose="02020603050405020304" pitchFamily="18" charset="0"/>
              </a:rPr>
              <a:t>tớ</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nhất</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lúa</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gạo</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Các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cậu</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thấy</a:t>
            </a:r>
            <a:r>
              <a:rPr lang="en-US" altLang="en-US" sz="2800" b="1" i="1" dirty="0">
                <a:solidFill>
                  <a:srgbClr val="6600CC"/>
                </a:solidFill>
                <a:latin typeface="Times New Roman" panose="02020603050405020304" pitchFamily="18" charset="0"/>
              </a:rPr>
              <a:t> ai </a:t>
            </a:r>
            <a:r>
              <a:rPr lang="en-US" altLang="en-US" sz="2800" b="1" i="1" dirty="0" err="1">
                <a:solidFill>
                  <a:srgbClr val="6600CC"/>
                </a:solidFill>
                <a:latin typeface="Times New Roman" panose="02020603050405020304" pitchFamily="18" charset="0"/>
              </a:rPr>
              <a:t>không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ăn</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mà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sống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được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không</a:t>
            </a:r>
            <a:r>
              <a:rPr lang="en-US" altLang="en-US" sz="2800" b="1" i="1" dirty="0">
                <a:solidFill>
                  <a:srgbClr val="6600CC"/>
                </a:solidFill>
                <a:latin typeface="Times New Roman" panose="02020603050405020304" pitchFamily="18" charset="0"/>
              </a:rPr>
              <a:t>?”</a:t>
            </a:r>
          </a:p>
          <a:p>
            <a:pPr eaLnBrk="1" hangingPunct="1">
              <a:spcBef>
                <a:spcPct val="50000"/>
              </a:spcBef>
            </a:pP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a:t>
            </a:r>
            <a:r>
              <a:rPr lang="en-US" altLang="en-US" sz="2800" b="1" i="1" dirty="0">
                <a:solidFill>
                  <a:srgbClr val="6600CC"/>
                </a:solidFill>
                <a:latin typeface="Times New Roman" panose="02020603050405020304" pitchFamily="18" charset="0"/>
              </a:rPr>
              <a:t> Nam </a:t>
            </a:r>
            <a:r>
              <a:rPr lang="en-US" altLang="en-US" sz="2800" b="1" i="1" dirty="0" err="1">
                <a:solidFill>
                  <a:srgbClr val="6600CC"/>
                </a:solidFill>
                <a:latin typeface="Times New Roman" panose="02020603050405020304" pitchFamily="18" charset="0"/>
              </a:rPr>
              <a:t>cho</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lí</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Nhưng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đi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được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mươi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bước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vội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reo</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lên</a:t>
            </a:r>
            <a:r>
              <a:rPr lang="en-US" altLang="en-US" sz="2800" b="1" i="1" dirty="0">
                <a:solidFill>
                  <a:srgbClr val="6600CC"/>
                </a:solidFill>
                <a:latin typeface="Times New Roman" panose="02020603050405020304" pitchFamily="18" charset="0"/>
              </a:rPr>
              <a:t>: “ </a:t>
            </a:r>
            <a:r>
              <a:rPr lang="en-US" altLang="en-US" sz="2800" b="1" i="1" dirty="0" err="1">
                <a:solidFill>
                  <a:srgbClr val="6600CC"/>
                </a:solidFill>
                <a:latin typeface="Times New Roman" panose="02020603050405020304" pitchFamily="18" charset="0"/>
              </a:rPr>
              <a:t>Bạn</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Hùng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nói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không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đúng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nhất</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phải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vàng.Mọi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người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chẳng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thường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nói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như</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gì</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tiền</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tiền</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sẽ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mua</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được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lúa</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gạo</a:t>
            </a:r>
            <a:r>
              <a:rPr lang="en-US" altLang="en-US" sz="2800" b="1" i="1" dirty="0">
                <a:solidFill>
                  <a:srgbClr val="6600CC"/>
                </a:solidFill>
                <a:latin typeface="Times New Roman" panose="02020603050405020304" pitchFamily="18" charset="0"/>
              </a:rPr>
              <a:t>!”</a:t>
            </a:r>
          </a:p>
          <a:p>
            <a:pPr eaLnBrk="1" hangingPunct="1">
              <a:spcBef>
                <a:spcPct val="50000"/>
              </a:spcBef>
            </a:pPr>
            <a:r>
              <a:rPr lang="en-US" altLang="en-US" sz="2800" b="1" i="1" dirty="0">
                <a:solidFill>
                  <a:srgbClr val="6600CC"/>
                </a:solidFill>
                <a:latin typeface="Times New Roman" panose="02020603050405020304" pitchFamily="18" charset="0"/>
              </a:rPr>
              <a:t>      Nam </a:t>
            </a:r>
            <a:r>
              <a:rPr lang="en-US" altLang="en-US" sz="2800" b="1" i="1" dirty="0" err="1">
                <a:solidFill>
                  <a:srgbClr val="6600CC"/>
                </a:solidFill>
                <a:latin typeface="Times New Roman" panose="02020603050405020304" pitchFamily="18" charset="0"/>
              </a:rPr>
              <a:t>vội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tiếp</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ngay</a:t>
            </a:r>
            <a:r>
              <a:rPr lang="en-US" altLang="en-US" sz="2800" b="1" i="1" dirty="0">
                <a:solidFill>
                  <a:srgbClr val="6600CC"/>
                </a:solidFill>
                <a:latin typeface="Times New Roman" panose="02020603050405020304" pitchFamily="18" charset="0"/>
              </a:rPr>
              <a:t>: “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nhất</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thì</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giờ</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Thầy</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giáo</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thường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nói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thì</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giờ</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quý</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hơn</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Có</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thì</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giờ</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mới</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làm</a:t>
            </a:r>
            <a:r>
              <a:rPr lang="en-US" altLang="en-US" sz="2800" b="1" i="1" dirty="0">
                <a:solidFill>
                  <a:srgbClr val="6600CC"/>
                </a:solidFill>
                <a:latin typeface="Times New Roman" panose="02020603050405020304" pitchFamily="18" charset="0"/>
              </a:rPr>
              <a:t> ra </a:t>
            </a:r>
            <a:r>
              <a:rPr lang="en-US" altLang="en-US" sz="2800" b="1" i="1" dirty="0" err="1">
                <a:solidFill>
                  <a:srgbClr val="6600CC"/>
                </a:solidFill>
                <a:latin typeface="Times New Roman" panose="02020603050405020304" pitchFamily="18" charset="0"/>
              </a:rPr>
              <a:t>được</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lúa</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gạo</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vàng</a:t>
            </a:r>
            <a:r>
              <a:rPr lang="en-US" altLang="en-US" sz="2800" b="1" i="1" dirty="0">
                <a:solidFill>
                  <a:srgbClr val="6600CC"/>
                </a:solidFill>
                <a:latin typeface="Times New Roman" panose="02020603050405020304" pitchFamily="18" charset="0"/>
              </a:rPr>
              <a:t> </a:t>
            </a:r>
            <a:r>
              <a:rPr lang="en-US" altLang="en-US" sz="2800" b="1" i="1" dirty="0" err="1">
                <a:solidFill>
                  <a:srgbClr val="6600CC"/>
                </a:solidFill>
                <a:latin typeface="Times New Roman" panose="02020603050405020304" pitchFamily="18" charset="0"/>
              </a:rPr>
              <a:t>bạc</a:t>
            </a:r>
            <a:r>
              <a:rPr lang="en-US" altLang="en-US" sz="2800" b="1" i="1" dirty="0">
                <a:solidFill>
                  <a:srgbClr val="6600CC"/>
                </a:solidFill>
                <a:latin typeface="Times New Roman" panose="02020603050405020304" pitchFamily="18" charset="0"/>
              </a:rPr>
              <a:t>.”</a:t>
            </a:r>
          </a:p>
        </p:txBody>
      </p:sp>
      <p:sp>
        <p:nvSpPr>
          <p:cNvPr id="412788" name="Line 116">
            <a:extLst>
              <a:ext uri="{FF2B5EF4-FFF2-40B4-BE49-F238E27FC236}">
                <a16:creationId xmlns:a16="http://schemas.microsoft.com/office/drawing/2014/main" id="{6B8EB6DF-418B-4603-B404-88A394DF311D}"/>
              </a:ext>
            </a:extLst>
          </p:cNvPr>
          <p:cNvSpPr>
            <a:spLocks noChangeShapeType="1"/>
          </p:cNvSpPr>
          <p:nvPr/>
        </p:nvSpPr>
        <p:spPr bwMode="auto">
          <a:xfrm>
            <a:off x="8991600" y="3657600"/>
            <a:ext cx="1219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89" name="Line 117">
            <a:extLst>
              <a:ext uri="{FF2B5EF4-FFF2-40B4-BE49-F238E27FC236}">
                <a16:creationId xmlns:a16="http://schemas.microsoft.com/office/drawing/2014/main" id="{10B67C0F-2366-485D-91C9-2C4CB4ED0622}"/>
              </a:ext>
            </a:extLst>
          </p:cNvPr>
          <p:cNvSpPr>
            <a:spLocks noChangeShapeType="1"/>
          </p:cNvSpPr>
          <p:nvPr/>
        </p:nvSpPr>
        <p:spPr bwMode="auto">
          <a:xfrm>
            <a:off x="6019800" y="2195244"/>
            <a:ext cx="2819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90" name="Line 118">
            <a:extLst>
              <a:ext uri="{FF2B5EF4-FFF2-40B4-BE49-F238E27FC236}">
                <a16:creationId xmlns:a16="http://schemas.microsoft.com/office/drawing/2014/main" id="{D4304709-A856-4424-AD55-3E4EBA51BD17}"/>
              </a:ext>
            </a:extLst>
          </p:cNvPr>
          <p:cNvSpPr>
            <a:spLocks noChangeShapeType="1"/>
          </p:cNvSpPr>
          <p:nvPr/>
        </p:nvSpPr>
        <p:spPr bwMode="auto">
          <a:xfrm>
            <a:off x="3124200" y="4114800"/>
            <a:ext cx="685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91" name="Line 119">
            <a:extLst>
              <a:ext uri="{FF2B5EF4-FFF2-40B4-BE49-F238E27FC236}">
                <a16:creationId xmlns:a16="http://schemas.microsoft.com/office/drawing/2014/main" id="{4E2579A1-80AB-4C57-A9D6-3BE44801296D}"/>
              </a:ext>
            </a:extLst>
          </p:cNvPr>
          <p:cNvSpPr>
            <a:spLocks noChangeShapeType="1"/>
          </p:cNvSpPr>
          <p:nvPr/>
        </p:nvSpPr>
        <p:spPr bwMode="auto">
          <a:xfrm>
            <a:off x="3200400" y="3657600"/>
            <a:ext cx="1143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92" name="Line 120">
            <a:extLst>
              <a:ext uri="{FF2B5EF4-FFF2-40B4-BE49-F238E27FC236}">
                <a16:creationId xmlns:a16="http://schemas.microsoft.com/office/drawing/2014/main" id="{F27FDD52-A6EA-4D3B-85AF-065C7E9AFC34}"/>
              </a:ext>
            </a:extLst>
          </p:cNvPr>
          <p:cNvSpPr>
            <a:spLocks noChangeShapeType="1"/>
          </p:cNvSpPr>
          <p:nvPr/>
        </p:nvSpPr>
        <p:spPr bwMode="auto">
          <a:xfrm flipV="1">
            <a:off x="5562600" y="2590800"/>
            <a:ext cx="2514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96" name="Line 124">
            <a:extLst>
              <a:ext uri="{FF2B5EF4-FFF2-40B4-BE49-F238E27FC236}">
                <a16:creationId xmlns:a16="http://schemas.microsoft.com/office/drawing/2014/main" id="{BA66D013-C153-476D-968B-AFA88AB6C000}"/>
              </a:ext>
            </a:extLst>
          </p:cNvPr>
          <p:cNvSpPr>
            <a:spLocks noChangeShapeType="1"/>
          </p:cNvSpPr>
          <p:nvPr/>
        </p:nvSpPr>
        <p:spPr bwMode="auto">
          <a:xfrm>
            <a:off x="6934200" y="3657600"/>
            <a:ext cx="1676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797" name="Line 125">
            <a:extLst>
              <a:ext uri="{FF2B5EF4-FFF2-40B4-BE49-F238E27FC236}">
                <a16:creationId xmlns:a16="http://schemas.microsoft.com/office/drawing/2014/main" id="{E37FB6B9-72A3-4884-9992-09CD7DECAE9F}"/>
              </a:ext>
            </a:extLst>
          </p:cNvPr>
          <p:cNvSpPr>
            <a:spLocks noChangeShapeType="1"/>
          </p:cNvSpPr>
          <p:nvPr/>
        </p:nvSpPr>
        <p:spPr bwMode="auto">
          <a:xfrm>
            <a:off x="3505200" y="2590800"/>
            <a:ext cx="13716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1" name="Line 129">
            <a:extLst>
              <a:ext uri="{FF2B5EF4-FFF2-40B4-BE49-F238E27FC236}">
                <a16:creationId xmlns:a16="http://schemas.microsoft.com/office/drawing/2014/main" id="{8F1672BB-4163-42C8-B579-385F4F25AAC6}"/>
              </a:ext>
            </a:extLst>
          </p:cNvPr>
          <p:cNvSpPr>
            <a:spLocks noChangeShapeType="1"/>
          </p:cNvSpPr>
          <p:nvPr/>
        </p:nvSpPr>
        <p:spPr bwMode="auto">
          <a:xfrm flipH="1">
            <a:off x="8229600" y="3810000"/>
            <a:ext cx="76200" cy="30480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3" name="Line 131">
            <a:extLst>
              <a:ext uri="{FF2B5EF4-FFF2-40B4-BE49-F238E27FC236}">
                <a16:creationId xmlns:a16="http://schemas.microsoft.com/office/drawing/2014/main" id="{DE9BEA6C-C520-4913-886B-813349B063D3}"/>
              </a:ext>
            </a:extLst>
          </p:cNvPr>
          <p:cNvSpPr>
            <a:spLocks noChangeShapeType="1"/>
          </p:cNvSpPr>
          <p:nvPr/>
        </p:nvSpPr>
        <p:spPr bwMode="auto">
          <a:xfrm>
            <a:off x="5018926" y="4536896"/>
            <a:ext cx="5334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4" name="Line 132">
            <a:extLst>
              <a:ext uri="{FF2B5EF4-FFF2-40B4-BE49-F238E27FC236}">
                <a16:creationId xmlns:a16="http://schemas.microsoft.com/office/drawing/2014/main" id="{264C3E08-B903-49C0-9287-23BABAE6FDEF}"/>
              </a:ext>
            </a:extLst>
          </p:cNvPr>
          <p:cNvSpPr>
            <a:spLocks noChangeShapeType="1"/>
          </p:cNvSpPr>
          <p:nvPr/>
        </p:nvSpPr>
        <p:spPr bwMode="auto">
          <a:xfrm>
            <a:off x="8763000" y="4495800"/>
            <a:ext cx="1066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5" name="Line 133">
            <a:extLst>
              <a:ext uri="{FF2B5EF4-FFF2-40B4-BE49-F238E27FC236}">
                <a16:creationId xmlns:a16="http://schemas.microsoft.com/office/drawing/2014/main" id="{69F26635-BA2C-4D7A-AC43-5609288CCB44}"/>
              </a:ext>
            </a:extLst>
          </p:cNvPr>
          <p:cNvSpPr>
            <a:spLocks noChangeShapeType="1"/>
          </p:cNvSpPr>
          <p:nvPr/>
        </p:nvSpPr>
        <p:spPr bwMode="auto">
          <a:xfrm>
            <a:off x="3418726" y="4536896"/>
            <a:ext cx="685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6" name="Line 134">
            <a:extLst>
              <a:ext uri="{FF2B5EF4-FFF2-40B4-BE49-F238E27FC236}">
                <a16:creationId xmlns:a16="http://schemas.microsoft.com/office/drawing/2014/main" id="{9D6DB972-95FE-4BB2-875D-67A0A4AD973B}"/>
              </a:ext>
            </a:extLst>
          </p:cNvPr>
          <p:cNvSpPr>
            <a:spLocks noChangeShapeType="1"/>
          </p:cNvSpPr>
          <p:nvPr/>
        </p:nvSpPr>
        <p:spPr bwMode="auto">
          <a:xfrm>
            <a:off x="5715000" y="5181600"/>
            <a:ext cx="2667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7" name="Line 135">
            <a:extLst>
              <a:ext uri="{FF2B5EF4-FFF2-40B4-BE49-F238E27FC236}">
                <a16:creationId xmlns:a16="http://schemas.microsoft.com/office/drawing/2014/main" id="{24628591-2AEF-485C-8368-285C6D8C3B9D}"/>
              </a:ext>
            </a:extLst>
          </p:cNvPr>
          <p:cNvSpPr>
            <a:spLocks noChangeShapeType="1"/>
          </p:cNvSpPr>
          <p:nvPr/>
        </p:nvSpPr>
        <p:spPr bwMode="auto">
          <a:xfrm>
            <a:off x="3702978" y="5624244"/>
            <a:ext cx="30480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8" name="Line 136">
            <a:extLst>
              <a:ext uri="{FF2B5EF4-FFF2-40B4-BE49-F238E27FC236}">
                <a16:creationId xmlns:a16="http://schemas.microsoft.com/office/drawing/2014/main" id="{22AD4385-4701-450D-BCD5-93ECFD270D5E}"/>
              </a:ext>
            </a:extLst>
          </p:cNvPr>
          <p:cNvSpPr>
            <a:spLocks noChangeShapeType="1"/>
          </p:cNvSpPr>
          <p:nvPr/>
        </p:nvSpPr>
        <p:spPr bwMode="auto">
          <a:xfrm>
            <a:off x="7512978" y="5624244"/>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09" name="Line 137">
            <a:extLst>
              <a:ext uri="{FF2B5EF4-FFF2-40B4-BE49-F238E27FC236}">
                <a16:creationId xmlns:a16="http://schemas.microsoft.com/office/drawing/2014/main" id="{3B549E39-EAD4-4855-8D38-D5855F706909}"/>
              </a:ext>
            </a:extLst>
          </p:cNvPr>
          <p:cNvSpPr>
            <a:spLocks noChangeShapeType="1"/>
          </p:cNvSpPr>
          <p:nvPr/>
        </p:nvSpPr>
        <p:spPr bwMode="auto">
          <a:xfrm>
            <a:off x="2788578" y="6091718"/>
            <a:ext cx="25908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412810" name="Line 138">
            <a:extLst>
              <a:ext uri="{FF2B5EF4-FFF2-40B4-BE49-F238E27FC236}">
                <a16:creationId xmlns:a16="http://schemas.microsoft.com/office/drawing/2014/main" id="{4968D98A-2DED-45BB-9CC2-52BAF530A624}"/>
              </a:ext>
            </a:extLst>
          </p:cNvPr>
          <p:cNvSpPr>
            <a:spLocks noChangeShapeType="1"/>
          </p:cNvSpPr>
          <p:nvPr/>
        </p:nvSpPr>
        <p:spPr bwMode="auto">
          <a:xfrm>
            <a:off x="9189378" y="5624244"/>
            <a:ext cx="838200" cy="0"/>
          </a:xfrm>
          <a:prstGeom prst="line">
            <a:avLst/>
          </a:prstGeom>
          <a:noFill/>
          <a:ln w="38100">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3" name="Rectangle 112">
            <a:extLst>
              <a:ext uri="{FF2B5EF4-FFF2-40B4-BE49-F238E27FC236}">
                <a16:creationId xmlns:a16="http://schemas.microsoft.com/office/drawing/2014/main" id="{07B55299-0CC9-4E8E-AF09-8C2C5D51A250}"/>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4" fill="hold" nodeType="clickEffect">
                                  <p:stCondLst>
                                    <p:cond delay="0"/>
                                  </p:stCondLst>
                                  <p:childTnLst>
                                    <p:set>
                                      <p:cBhvr>
                                        <p:cTn id="6" dur="1" fill="hold">
                                          <p:stCondLst>
                                            <p:cond delay="0"/>
                                          </p:stCondLst>
                                        </p:cTn>
                                        <p:tgtEl>
                                          <p:spTgt spid="412788"/>
                                        </p:tgtEl>
                                        <p:attrNameLst>
                                          <p:attrName>style.visibility</p:attrName>
                                        </p:attrNameLst>
                                      </p:cBhvr>
                                      <p:to>
                                        <p:strVal val="visible"/>
                                      </p:to>
                                    </p:set>
                                    <p:anim calcmode="lin" valueType="num">
                                      <p:cBhvr additive="base">
                                        <p:cTn id="7" dur="500" fill="hold"/>
                                        <p:tgtEl>
                                          <p:spTgt spid="412788"/>
                                        </p:tgtEl>
                                        <p:attrNameLst>
                                          <p:attrName>ppt_x</p:attrName>
                                        </p:attrNameLst>
                                      </p:cBhvr>
                                      <p:tavLst>
                                        <p:tav tm="0">
                                          <p:val>
                                            <p:strVal val="#ppt_x"/>
                                          </p:val>
                                        </p:tav>
                                        <p:tav tm="100000">
                                          <p:val>
                                            <p:strVal val="#ppt_x"/>
                                          </p:val>
                                        </p:tav>
                                      </p:tavLst>
                                    </p:anim>
                                    <p:anim calcmode="lin" valueType="num">
                                      <p:cBhvr additive="base">
                                        <p:cTn id="8" dur="500" fill="hold"/>
                                        <p:tgtEl>
                                          <p:spTgt spid="412788"/>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12791"/>
                                        </p:tgtEl>
                                        <p:attrNameLst>
                                          <p:attrName>style.visibility</p:attrName>
                                        </p:attrNameLst>
                                      </p:cBhvr>
                                      <p:to>
                                        <p:strVal val="visible"/>
                                      </p:to>
                                    </p:set>
                                    <p:anim calcmode="lin" valueType="num">
                                      <p:cBhvr additive="base">
                                        <p:cTn id="11" dur="500" fill="hold"/>
                                        <p:tgtEl>
                                          <p:spTgt spid="412791"/>
                                        </p:tgtEl>
                                        <p:attrNameLst>
                                          <p:attrName>ppt_x</p:attrName>
                                        </p:attrNameLst>
                                      </p:cBhvr>
                                      <p:tavLst>
                                        <p:tav tm="0">
                                          <p:val>
                                            <p:strVal val="#ppt_x"/>
                                          </p:val>
                                        </p:tav>
                                        <p:tav tm="100000">
                                          <p:val>
                                            <p:strVal val="#ppt_x"/>
                                          </p:val>
                                        </p:tav>
                                      </p:tavLst>
                                    </p:anim>
                                    <p:anim calcmode="lin" valueType="num">
                                      <p:cBhvr additive="base">
                                        <p:cTn id="12" dur="500" fill="hold"/>
                                        <p:tgtEl>
                                          <p:spTgt spid="412791"/>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12789"/>
                                        </p:tgtEl>
                                        <p:attrNameLst>
                                          <p:attrName>style.visibility</p:attrName>
                                        </p:attrNameLst>
                                      </p:cBhvr>
                                      <p:to>
                                        <p:strVal val="visible"/>
                                      </p:to>
                                    </p:set>
                                    <p:anim calcmode="lin" valueType="num">
                                      <p:cBhvr additive="base">
                                        <p:cTn id="15" dur="500" fill="hold"/>
                                        <p:tgtEl>
                                          <p:spTgt spid="412789"/>
                                        </p:tgtEl>
                                        <p:attrNameLst>
                                          <p:attrName>ppt_x</p:attrName>
                                        </p:attrNameLst>
                                      </p:cBhvr>
                                      <p:tavLst>
                                        <p:tav tm="0">
                                          <p:val>
                                            <p:strVal val="#ppt_x"/>
                                          </p:val>
                                        </p:tav>
                                        <p:tav tm="100000">
                                          <p:val>
                                            <p:strVal val="#ppt_x"/>
                                          </p:val>
                                        </p:tav>
                                      </p:tavLst>
                                    </p:anim>
                                    <p:anim calcmode="lin" valueType="num">
                                      <p:cBhvr additive="base">
                                        <p:cTn id="16" dur="500" fill="hold"/>
                                        <p:tgtEl>
                                          <p:spTgt spid="412789"/>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412790"/>
                                        </p:tgtEl>
                                        <p:attrNameLst>
                                          <p:attrName>style.visibility</p:attrName>
                                        </p:attrNameLst>
                                      </p:cBhvr>
                                      <p:to>
                                        <p:strVal val="visible"/>
                                      </p:to>
                                    </p:set>
                                    <p:anim calcmode="lin" valueType="num">
                                      <p:cBhvr additive="base">
                                        <p:cTn id="19" dur="500" fill="hold"/>
                                        <p:tgtEl>
                                          <p:spTgt spid="412790"/>
                                        </p:tgtEl>
                                        <p:attrNameLst>
                                          <p:attrName>ppt_x</p:attrName>
                                        </p:attrNameLst>
                                      </p:cBhvr>
                                      <p:tavLst>
                                        <p:tav tm="0">
                                          <p:val>
                                            <p:strVal val="#ppt_x"/>
                                          </p:val>
                                        </p:tav>
                                        <p:tav tm="100000">
                                          <p:val>
                                            <p:strVal val="#ppt_x"/>
                                          </p:val>
                                        </p:tav>
                                      </p:tavLst>
                                    </p:anim>
                                    <p:anim calcmode="lin" valueType="num">
                                      <p:cBhvr additive="base">
                                        <p:cTn id="20" dur="500" fill="hold"/>
                                        <p:tgtEl>
                                          <p:spTgt spid="412790"/>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412792"/>
                                        </p:tgtEl>
                                        <p:attrNameLst>
                                          <p:attrName>style.visibility</p:attrName>
                                        </p:attrNameLst>
                                      </p:cBhvr>
                                      <p:to>
                                        <p:strVal val="visible"/>
                                      </p:to>
                                    </p:set>
                                    <p:anim calcmode="lin" valueType="num">
                                      <p:cBhvr additive="base">
                                        <p:cTn id="23" dur="500" fill="hold"/>
                                        <p:tgtEl>
                                          <p:spTgt spid="412792"/>
                                        </p:tgtEl>
                                        <p:attrNameLst>
                                          <p:attrName>ppt_x</p:attrName>
                                        </p:attrNameLst>
                                      </p:cBhvr>
                                      <p:tavLst>
                                        <p:tav tm="0">
                                          <p:val>
                                            <p:strVal val="#ppt_x"/>
                                          </p:val>
                                        </p:tav>
                                        <p:tav tm="100000">
                                          <p:val>
                                            <p:strVal val="#ppt_x"/>
                                          </p:val>
                                        </p:tav>
                                      </p:tavLst>
                                    </p:anim>
                                    <p:anim calcmode="lin" valueType="num">
                                      <p:cBhvr additive="base">
                                        <p:cTn id="24" dur="500" fill="hold"/>
                                        <p:tgtEl>
                                          <p:spTgt spid="412792"/>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412796"/>
                                        </p:tgtEl>
                                        <p:attrNameLst>
                                          <p:attrName>style.visibility</p:attrName>
                                        </p:attrNameLst>
                                      </p:cBhvr>
                                      <p:to>
                                        <p:strVal val="visible"/>
                                      </p:to>
                                    </p:set>
                                    <p:anim calcmode="lin" valueType="num">
                                      <p:cBhvr additive="base">
                                        <p:cTn id="27" dur="500" fill="hold"/>
                                        <p:tgtEl>
                                          <p:spTgt spid="412796"/>
                                        </p:tgtEl>
                                        <p:attrNameLst>
                                          <p:attrName>ppt_x</p:attrName>
                                        </p:attrNameLst>
                                      </p:cBhvr>
                                      <p:tavLst>
                                        <p:tav tm="0">
                                          <p:val>
                                            <p:strVal val="#ppt_x"/>
                                          </p:val>
                                        </p:tav>
                                        <p:tav tm="100000">
                                          <p:val>
                                            <p:strVal val="#ppt_x"/>
                                          </p:val>
                                        </p:tav>
                                      </p:tavLst>
                                    </p:anim>
                                    <p:anim calcmode="lin" valueType="num">
                                      <p:cBhvr additive="base">
                                        <p:cTn id="28" dur="500" fill="hold"/>
                                        <p:tgtEl>
                                          <p:spTgt spid="412796"/>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412801"/>
                                        </p:tgtEl>
                                        <p:attrNameLst>
                                          <p:attrName>style.visibility</p:attrName>
                                        </p:attrNameLst>
                                      </p:cBhvr>
                                      <p:to>
                                        <p:strVal val="visible"/>
                                      </p:to>
                                    </p:set>
                                    <p:anim calcmode="lin" valueType="num">
                                      <p:cBhvr additive="base">
                                        <p:cTn id="31" dur="500" fill="hold"/>
                                        <p:tgtEl>
                                          <p:spTgt spid="412801"/>
                                        </p:tgtEl>
                                        <p:attrNameLst>
                                          <p:attrName>ppt_x</p:attrName>
                                        </p:attrNameLst>
                                      </p:cBhvr>
                                      <p:tavLst>
                                        <p:tav tm="0">
                                          <p:val>
                                            <p:strVal val="#ppt_x"/>
                                          </p:val>
                                        </p:tav>
                                        <p:tav tm="100000">
                                          <p:val>
                                            <p:strVal val="#ppt_x"/>
                                          </p:val>
                                        </p:tav>
                                      </p:tavLst>
                                    </p:anim>
                                    <p:anim calcmode="lin" valueType="num">
                                      <p:cBhvr additive="base">
                                        <p:cTn id="32" dur="500" fill="hold"/>
                                        <p:tgtEl>
                                          <p:spTgt spid="412801"/>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12797"/>
                                        </p:tgtEl>
                                        <p:attrNameLst>
                                          <p:attrName>style.visibility</p:attrName>
                                        </p:attrNameLst>
                                      </p:cBhvr>
                                      <p:to>
                                        <p:strVal val="visible"/>
                                      </p:to>
                                    </p:set>
                                    <p:anim calcmode="lin" valueType="num">
                                      <p:cBhvr additive="base">
                                        <p:cTn id="35" dur="500" fill="hold"/>
                                        <p:tgtEl>
                                          <p:spTgt spid="412797"/>
                                        </p:tgtEl>
                                        <p:attrNameLst>
                                          <p:attrName>ppt_x</p:attrName>
                                        </p:attrNameLst>
                                      </p:cBhvr>
                                      <p:tavLst>
                                        <p:tav tm="0">
                                          <p:val>
                                            <p:strVal val="#ppt_x"/>
                                          </p:val>
                                        </p:tav>
                                        <p:tav tm="100000">
                                          <p:val>
                                            <p:strVal val="#ppt_x"/>
                                          </p:val>
                                        </p:tav>
                                      </p:tavLst>
                                    </p:anim>
                                    <p:anim calcmode="lin" valueType="num">
                                      <p:cBhvr additive="base">
                                        <p:cTn id="36" dur="500" fill="hold"/>
                                        <p:tgtEl>
                                          <p:spTgt spid="412797"/>
                                        </p:tgtEl>
                                        <p:attrNameLst>
                                          <p:attrName>ppt_y</p:attrName>
                                        </p:attrNameLst>
                                      </p:cBhvr>
                                      <p:tavLst>
                                        <p:tav tm="0">
                                          <p:val>
                                            <p:strVal val="1+#ppt_h/2"/>
                                          </p:val>
                                        </p:tav>
                                        <p:tav tm="100000">
                                          <p:val>
                                            <p:strVal val="#ppt_y"/>
                                          </p:val>
                                        </p:tav>
                                      </p:tavLst>
                                    </p:anim>
                                  </p:childTnLst>
                                </p:cTn>
                              </p:par>
                              <p:par>
                                <p:cTn id="37" presetID="2" presetClass="entr" presetSubtype="4" fill="hold" nodeType="withEffect">
                                  <p:stCondLst>
                                    <p:cond delay="0"/>
                                  </p:stCondLst>
                                  <p:childTnLst>
                                    <p:set>
                                      <p:cBhvr>
                                        <p:cTn id="38" dur="1" fill="hold">
                                          <p:stCondLst>
                                            <p:cond delay="0"/>
                                          </p:stCondLst>
                                        </p:cTn>
                                        <p:tgtEl>
                                          <p:spTgt spid="412803"/>
                                        </p:tgtEl>
                                        <p:attrNameLst>
                                          <p:attrName>style.visibility</p:attrName>
                                        </p:attrNameLst>
                                      </p:cBhvr>
                                      <p:to>
                                        <p:strVal val="visible"/>
                                      </p:to>
                                    </p:set>
                                    <p:anim calcmode="lin" valueType="num">
                                      <p:cBhvr additive="base">
                                        <p:cTn id="39" dur="500" fill="hold"/>
                                        <p:tgtEl>
                                          <p:spTgt spid="412803"/>
                                        </p:tgtEl>
                                        <p:attrNameLst>
                                          <p:attrName>ppt_x</p:attrName>
                                        </p:attrNameLst>
                                      </p:cBhvr>
                                      <p:tavLst>
                                        <p:tav tm="0">
                                          <p:val>
                                            <p:strVal val="#ppt_x"/>
                                          </p:val>
                                        </p:tav>
                                        <p:tav tm="100000">
                                          <p:val>
                                            <p:strVal val="#ppt_x"/>
                                          </p:val>
                                        </p:tav>
                                      </p:tavLst>
                                    </p:anim>
                                    <p:anim calcmode="lin" valueType="num">
                                      <p:cBhvr additive="base">
                                        <p:cTn id="40" dur="500" fill="hold"/>
                                        <p:tgtEl>
                                          <p:spTgt spid="412803"/>
                                        </p:tgtEl>
                                        <p:attrNameLst>
                                          <p:attrName>ppt_y</p:attrName>
                                        </p:attrNameLst>
                                      </p:cBhvr>
                                      <p:tavLst>
                                        <p:tav tm="0">
                                          <p:val>
                                            <p:strVal val="1+#ppt_h/2"/>
                                          </p:val>
                                        </p:tav>
                                        <p:tav tm="100000">
                                          <p:val>
                                            <p:strVal val="#ppt_y"/>
                                          </p:val>
                                        </p:tav>
                                      </p:tavLst>
                                    </p:anim>
                                  </p:childTnLst>
                                </p:cTn>
                              </p:par>
                              <p:par>
                                <p:cTn id="41" presetID="2" presetClass="entr" presetSubtype="4" fill="hold" nodeType="withEffect">
                                  <p:stCondLst>
                                    <p:cond delay="0"/>
                                  </p:stCondLst>
                                  <p:childTnLst>
                                    <p:set>
                                      <p:cBhvr>
                                        <p:cTn id="42" dur="1" fill="hold">
                                          <p:stCondLst>
                                            <p:cond delay="0"/>
                                          </p:stCondLst>
                                        </p:cTn>
                                        <p:tgtEl>
                                          <p:spTgt spid="412804"/>
                                        </p:tgtEl>
                                        <p:attrNameLst>
                                          <p:attrName>style.visibility</p:attrName>
                                        </p:attrNameLst>
                                      </p:cBhvr>
                                      <p:to>
                                        <p:strVal val="visible"/>
                                      </p:to>
                                    </p:set>
                                    <p:anim calcmode="lin" valueType="num">
                                      <p:cBhvr additive="base">
                                        <p:cTn id="43" dur="500" fill="hold"/>
                                        <p:tgtEl>
                                          <p:spTgt spid="412804"/>
                                        </p:tgtEl>
                                        <p:attrNameLst>
                                          <p:attrName>ppt_x</p:attrName>
                                        </p:attrNameLst>
                                      </p:cBhvr>
                                      <p:tavLst>
                                        <p:tav tm="0">
                                          <p:val>
                                            <p:strVal val="#ppt_x"/>
                                          </p:val>
                                        </p:tav>
                                        <p:tav tm="100000">
                                          <p:val>
                                            <p:strVal val="#ppt_x"/>
                                          </p:val>
                                        </p:tav>
                                      </p:tavLst>
                                    </p:anim>
                                    <p:anim calcmode="lin" valueType="num">
                                      <p:cBhvr additive="base">
                                        <p:cTn id="44" dur="500" fill="hold"/>
                                        <p:tgtEl>
                                          <p:spTgt spid="412804"/>
                                        </p:tgtEl>
                                        <p:attrNameLst>
                                          <p:attrName>ppt_y</p:attrName>
                                        </p:attrNameLst>
                                      </p:cBhvr>
                                      <p:tavLst>
                                        <p:tav tm="0">
                                          <p:val>
                                            <p:strVal val="1+#ppt_h/2"/>
                                          </p:val>
                                        </p:tav>
                                        <p:tav tm="100000">
                                          <p:val>
                                            <p:strVal val="#ppt_y"/>
                                          </p:val>
                                        </p:tav>
                                      </p:tavLst>
                                    </p:anim>
                                  </p:childTnLst>
                                </p:cTn>
                              </p:par>
                              <p:par>
                                <p:cTn id="45" presetID="2" presetClass="entr" presetSubtype="4" fill="hold" nodeType="withEffect">
                                  <p:stCondLst>
                                    <p:cond delay="0"/>
                                  </p:stCondLst>
                                  <p:childTnLst>
                                    <p:set>
                                      <p:cBhvr>
                                        <p:cTn id="46" dur="1" fill="hold">
                                          <p:stCondLst>
                                            <p:cond delay="0"/>
                                          </p:stCondLst>
                                        </p:cTn>
                                        <p:tgtEl>
                                          <p:spTgt spid="412805"/>
                                        </p:tgtEl>
                                        <p:attrNameLst>
                                          <p:attrName>style.visibility</p:attrName>
                                        </p:attrNameLst>
                                      </p:cBhvr>
                                      <p:to>
                                        <p:strVal val="visible"/>
                                      </p:to>
                                    </p:set>
                                    <p:anim calcmode="lin" valueType="num">
                                      <p:cBhvr additive="base">
                                        <p:cTn id="47" dur="500" fill="hold"/>
                                        <p:tgtEl>
                                          <p:spTgt spid="412805"/>
                                        </p:tgtEl>
                                        <p:attrNameLst>
                                          <p:attrName>ppt_x</p:attrName>
                                        </p:attrNameLst>
                                      </p:cBhvr>
                                      <p:tavLst>
                                        <p:tav tm="0">
                                          <p:val>
                                            <p:strVal val="#ppt_x"/>
                                          </p:val>
                                        </p:tav>
                                        <p:tav tm="100000">
                                          <p:val>
                                            <p:strVal val="#ppt_x"/>
                                          </p:val>
                                        </p:tav>
                                      </p:tavLst>
                                    </p:anim>
                                    <p:anim calcmode="lin" valueType="num">
                                      <p:cBhvr additive="base">
                                        <p:cTn id="48" dur="500" fill="hold"/>
                                        <p:tgtEl>
                                          <p:spTgt spid="412805"/>
                                        </p:tgtEl>
                                        <p:attrNameLst>
                                          <p:attrName>ppt_y</p:attrName>
                                        </p:attrNameLst>
                                      </p:cBhvr>
                                      <p:tavLst>
                                        <p:tav tm="0">
                                          <p:val>
                                            <p:strVal val="1+#ppt_h/2"/>
                                          </p:val>
                                        </p:tav>
                                        <p:tav tm="100000">
                                          <p:val>
                                            <p:strVal val="#ppt_y"/>
                                          </p:val>
                                        </p:tav>
                                      </p:tavLst>
                                    </p:anim>
                                  </p:childTnLst>
                                </p:cTn>
                              </p:par>
                              <p:par>
                                <p:cTn id="49" presetID="2" presetClass="entr" presetSubtype="4" fill="hold" nodeType="withEffect">
                                  <p:stCondLst>
                                    <p:cond delay="0"/>
                                  </p:stCondLst>
                                  <p:childTnLst>
                                    <p:set>
                                      <p:cBhvr>
                                        <p:cTn id="50" dur="1" fill="hold">
                                          <p:stCondLst>
                                            <p:cond delay="0"/>
                                          </p:stCondLst>
                                        </p:cTn>
                                        <p:tgtEl>
                                          <p:spTgt spid="412806"/>
                                        </p:tgtEl>
                                        <p:attrNameLst>
                                          <p:attrName>style.visibility</p:attrName>
                                        </p:attrNameLst>
                                      </p:cBhvr>
                                      <p:to>
                                        <p:strVal val="visible"/>
                                      </p:to>
                                    </p:set>
                                    <p:anim calcmode="lin" valueType="num">
                                      <p:cBhvr additive="base">
                                        <p:cTn id="51" dur="500" fill="hold"/>
                                        <p:tgtEl>
                                          <p:spTgt spid="412806"/>
                                        </p:tgtEl>
                                        <p:attrNameLst>
                                          <p:attrName>ppt_x</p:attrName>
                                        </p:attrNameLst>
                                      </p:cBhvr>
                                      <p:tavLst>
                                        <p:tav tm="0">
                                          <p:val>
                                            <p:strVal val="#ppt_x"/>
                                          </p:val>
                                        </p:tav>
                                        <p:tav tm="100000">
                                          <p:val>
                                            <p:strVal val="#ppt_x"/>
                                          </p:val>
                                        </p:tav>
                                      </p:tavLst>
                                    </p:anim>
                                    <p:anim calcmode="lin" valueType="num">
                                      <p:cBhvr additive="base">
                                        <p:cTn id="52" dur="500" fill="hold"/>
                                        <p:tgtEl>
                                          <p:spTgt spid="412806"/>
                                        </p:tgtEl>
                                        <p:attrNameLst>
                                          <p:attrName>ppt_y</p:attrName>
                                        </p:attrNameLst>
                                      </p:cBhvr>
                                      <p:tavLst>
                                        <p:tav tm="0">
                                          <p:val>
                                            <p:strVal val="1+#ppt_h/2"/>
                                          </p:val>
                                        </p:tav>
                                        <p:tav tm="100000">
                                          <p:val>
                                            <p:strVal val="#ppt_y"/>
                                          </p:val>
                                        </p:tav>
                                      </p:tavLst>
                                    </p:anim>
                                  </p:childTnLst>
                                </p:cTn>
                              </p:par>
                              <p:par>
                                <p:cTn id="53" presetID="2" presetClass="entr" presetSubtype="4" fill="hold" nodeType="withEffect">
                                  <p:stCondLst>
                                    <p:cond delay="0"/>
                                  </p:stCondLst>
                                  <p:childTnLst>
                                    <p:set>
                                      <p:cBhvr>
                                        <p:cTn id="54" dur="1" fill="hold">
                                          <p:stCondLst>
                                            <p:cond delay="0"/>
                                          </p:stCondLst>
                                        </p:cTn>
                                        <p:tgtEl>
                                          <p:spTgt spid="412807"/>
                                        </p:tgtEl>
                                        <p:attrNameLst>
                                          <p:attrName>style.visibility</p:attrName>
                                        </p:attrNameLst>
                                      </p:cBhvr>
                                      <p:to>
                                        <p:strVal val="visible"/>
                                      </p:to>
                                    </p:set>
                                    <p:anim calcmode="lin" valueType="num">
                                      <p:cBhvr additive="base">
                                        <p:cTn id="55" dur="500" fill="hold"/>
                                        <p:tgtEl>
                                          <p:spTgt spid="412807"/>
                                        </p:tgtEl>
                                        <p:attrNameLst>
                                          <p:attrName>ppt_x</p:attrName>
                                        </p:attrNameLst>
                                      </p:cBhvr>
                                      <p:tavLst>
                                        <p:tav tm="0">
                                          <p:val>
                                            <p:strVal val="#ppt_x"/>
                                          </p:val>
                                        </p:tav>
                                        <p:tav tm="100000">
                                          <p:val>
                                            <p:strVal val="#ppt_x"/>
                                          </p:val>
                                        </p:tav>
                                      </p:tavLst>
                                    </p:anim>
                                    <p:anim calcmode="lin" valueType="num">
                                      <p:cBhvr additive="base">
                                        <p:cTn id="56" dur="500" fill="hold"/>
                                        <p:tgtEl>
                                          <p:spTgt spid="412807"/>
                                        </p:tgtEl>
                                        <p:attrNameLst>
                                          <p:attrName>ppt_y</p:attrName>
                                        </p:attrNameLst>
                                      </p:cBhvr>
                                      <p:tavLst>
                                        <p:tav tm="0">
                                          <p:val>
                                            <p:strVal val="1+#ppt_h/2"/>
                                          </p:val>
                                        </p:tav>
                                        <p:tav tm="100000">
                                          <p:val>
                                            <p:strVal val="#ppt_y"/>
                                          </p:val>
                                        </p:tav>
                                      </p:tavLst>
                                    </p:anim>
                                  </p:childTnLst>
                                </p:cTn>
                              </p:par>
                              <p:par>
                                <p:cTn id="57" presetID="2" presetClass="entr" presetSubtype="4" fill="hold" nodeType="withEffect">
                                  <p:stCondLst>
                                    <p:cond delay="0"/>
                                  </p:stCondLst>
                                  <p:childTnLst>
                                    <p:set>
                                      <p:cBhvr>
                                        <p:cTn id="58" dur="1" fill="hold">
                                          <p:stCondLst>
                                            <p:cond delay="0"/>
                                          </p:stCondLst>
                                        </p:cTn>
                                        <p:tgtEl>
                                          <p:spTgt spid="412808"/>
                                        </p:tgtEl>
                                        <p:attrNameLst>
                                          <p:attrName>style.visibility</p:attrName>
                                        </p:attrNameLst>
                                      </p:cBhvr>
                                      <p:to>
                                        <p:strVal val="visible"/>
                                      </p:to>
                                    </p:set>
                                    <p:anim calcmode="lin" valueType="num">
                                      <p:cBhvr additive="base">
                                        <p:cTn id="59" dur="500" fill="hold"/>
                                        <p:tgtEl>
                                          <p:spTgt spid="412808"/>
                                        </p:tgtEl>
                                        <p:attrNameLst>
                                          <p:attrName>ppt_x</p:attrName>
                                        </p:attrNameLst>
                                      </p:cBhvr>
                                      <p:tavLst>
                                        <p:tav tm="0">
                                          <p:val>
                                            <p:strVal val="#ppt_x"/>
                                          </p:val>
                                        </p:tav>
                                        <p:tav tm="100000">
                                          <p:val>
                                            <p:strVal val="#ppt_x"/>
                                          </p:val>
                                        </p:tav>
                                      </p:tavLst>
                                    </p:anim>
                                    <p:anim calcmode="lin" valueType="num">
                                      <p:cBhvr additive="base">
                                        <p:cTn id="60" dur="500" fill="hold"/>
                                        <p:tgtEl>
                                          <p:spTgt spid="412808"/>
                                        </p:tgtEl>
                                        <p:attrNameLst>
                                          <p:attrName>ppt_y</p:attrName>
                                        </p:attrNameLst>
                                      </p:cBhvr>
                                      <p:tavLst>
                                        <p:tav tm="0">
                                          <p:val>
                                            <p:strVal val="1+#ppt_h/2"/>
                                          </p:val>
                                        </p:tav>
                                        <p:tav tm="100000">
                                          <p:val>
                                            <p:strVal val="#ppt_y"/>
                                          </p:val>
                                        </p:tav>
                                      </p:tavLst>
                                    </p:anim>
                                  </p:childTnLst>
                                </p:cTn>
                              </p:par>
                              <p:par>
                                <p:cTn id="61" presetID="2" presetClass="entr" presetSubtype="4" fill="hold" nodeType="withEffect">
                                  <p:stCondLst>
                                    <p:cond delay="0"/>
                                  </p:stCondLst>
                                  <p:childTnLst>
                                    <p:set>
                                      <p:cBhvr>
                                        <p:cTn id="62" dur="1" fill="hold">
                                          <p:stCondLst>
                                            <p:cond delay="0"/>
                                          </p:stCondLst>
                                        </p:cTn>
                                        <p:tgtEl>
                                          <p:spTgt spid="412809"/>
                                        </p:tgtEl>
                                        <p:attrNameLst>
                                          <p:attrName>style.visibility</p:attrName>
                                        </p:attrNameLst>
                                      </p:cBhvr>
                                      <p:to>
                                        <p:strVal val="visible"/>
                                      </p:to>
                                    </p:set>
                                    <p:anim calcmode="lin" valueType="num">
                                      <p:cBhvr additive="base">
                                        <p:cTn id="63" dur="500" fill="hold"/>
                                        <p:tgtEl>
                                          <p:spTgt spid="412809"/>
                                        </p:tgtEl>
                                        <p:attrNameLst>
                                          <p:attrName>ppt_x</p:attrName>
                                        </p:attrNameLst>
                                      </p:cBhvr>
                                      <p:tavLst>
                                        <p:tav tm="0">
                                          <p:val>
                                            <p:strVal val="#ppt_x"/>
                                          </p:val>
                                        </p:tav>
                                        <p:tav tm="100000">
                                          <p:val>
                                            <p:strVal val="#ppt_x"/>
                                          </p:val>
                                        </p:tav>
                                      </p:tavLst>
                                    </p:anim>
                                    <p:anim calcmode="lin" valueType="num">
                                      <p:cBhvr additive="base">
                                        <p:cTn id="64" dur="500" fill="hold"/>
                                        <p:tgtEl>
                                          <p:spTgt spid="412809"/>
                                        </p:tgtEl>
                                        <p:attrNameLst>
                                          <p:attrName>ppt_y</p:attrName>
                                        </p:attrNameLst>
                                      </p:cBhvr>
                                      <p:tavLst>
                                        <p:tav tm="0">
                                          <p:val>
                                            <p:strVal val="1+#ppt_h/2"/>
                                          </p:val>
                                        </p:tav>
                                        <p:tav tm="100000">
                                          <p:val>
                                            <p:strVal val="#ppt_y"/>
                                          </p:val>
                                        </p:tav>
                                      </p:tavLst>
                                    </p:anim>
                                  </p:childTnLst>
                                </p:cTn>
                              </p:par>
                              <p:par>
                                <p:cTn id="65" presetID="2" presetClass="entr" presetSubtype="4" fill="hold" nodeType="withEffect">
                                  <p:stCondLst>
                                    <p:cond delay="0"/>
                                  </p:stCondLst>
                                  <p:childTnLst>
                                    <p:set>
                                      <p:cBhvr>
                                        <p:cTn id="66" dur="1" fill="hold">
                                          <p:stCondLst>
                                            <p:cond delay="0"/>
                                          </p:stCondLst>
                                        </p:cTn>
                                        <p:tgtEl>
                                          <p:spTgt spid="412810"/>
                                        </p:tgtEl>
                                        <p:attrNameLst>
                                          <p:attrName>style.visibility</p:attrName>
                                        </p:attrNameLst>
                                      </p:cBhvr>
                                      <p:to>
                                        <p:strVal val="visible"/>
                                      </p:to>
                                    </p:set>
                                    <p:anim calcmode="lin" valueType="num">
                                      <p:cBhvr additive="base">
                                        <p:cTn id="67" dur="500" fill="hold"/>
                                        <p:tgtEl>
                                          <p:spTgt spid="412810"/>
                                        </p:tgtEl>
                                        <p:attrNameLst>
                                          <p:attrName>ppt_x</p:attrName>
                                        </p:attrNameLst>
                                      </p:cBhvr>
                                      <p:tavLst>
                                        <p:tav tm="0">
                                          <p:val>
                                            <p:strVal val="#ppt_x"/>
                                          </p:val>
                                        </p:tav>
                                        <p:tav tm="100000">
                                          <p:val>
                                            <p:strVal val="#ppt_x"/>
                                          </p:val>
                                        </p:tav>
                                      </p:tavLst>
                                    </p:anim>
                                    <p:anim calcmode="lin" valueType="num">
                                      <p:cBhvr additive="base">
                                        <p:cTn id="68" dur="500" fill="hold"/>
                                        <p:tgtEl>
                                          <p:spTgt spid="4128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a:extLst>
              <a:ext uri="{FF2B5EF4-FFF2-40B4-BE49-F238E27FC236}">
                <a16:creationId xmlns:a16="http://schemas.microsoft.com/office/drawing/2014/main" id="{A97CC1F3-B44A-4E0E-BD46-2FA03391C34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427663" y="676276"/>
            <a:ext cx="3833812" cy="5953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s 1">
            <a:extLst>
              <a:ext uri="{FF2B5EF4-FFF2-40B4-BE49-F238E27FC236}">
                <a16:creationId xmlns:a16="http://schemas.microsoft.com/office/drawing/2014/main" id="{CEB49109-764E-4F9D-A8D1-4FF6191C2695}"/>
              </a:ext>
            </a:extLst>
          </p:cNvPr>
          <p:cNvSpPr/>
          <p:nvPr/>
        </p:nvSpPr>
        <p:spPr>
          <a:xfrm>
            <a:off x="2525431" y="2362201"/>
            <a:ext cx="2980303" cy="1200329"/>
          </a:xfrm>
          <a:prstGeom prst="rect">
            <a:avLst/>
          </a:prstGeom>
          <a:noFill/>
          <a:ln>
            <a:noFill/>
          </a:ln>
        </p:spPr>
        <p:txBody>
          <a:bodyPr wrap="none">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defRPr/>
            </a:pPr>
            <a:r>
              <a:rPr lang="en-GB" altLang="en-US" sz="7200" b="1">
                <a:effectLst>
                  <a:outerShdw blurRad="38100" dist="38100" dir="2700000" algn="tl">
                    <a:srgbClr val="C0C0C0"/>
                  </a:outerShdw>
                </a:effectLst>
                <a:latin typeface="SVN-Cookies"/>
                <a:ea typeface="SVN-Cookies"/>
                <a:cs typeface="SVN-Cookies"/>
              </a:rPr>
              <a:t>Thi đọc</a:t>
            </a:r>
          </a:p>
        </p:txBody>
      </p:sp>
      <p:pic>
        <p:nvPicPr>
          <p:cNvPr id="33796" name="图片 5">
            <a:extLst>
              <a:ext uri="{FF2B5EF4-FFF2-40B4-BE49-F238E27FC236}">
                <a16:creationId xmlns:a16="http://schemas.microsoft.com/office/drawing/2014/main" id="{2367DA2D-5E51-4C9B-99CD-07BE58A3C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925638" y="4191000"/>
            <a:ext cx="8064500" cy="2528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dissolv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818" name="Picture 3">
            <a:extLst>
              <a:ext uri="{FF2B5EF4-FFF2-40B4-BE49-F238E27FC236}">
                <a16:creationId xmlns:a16="http://schemas.microsoft.com/office/drawing/2014/main" id="{ED47C76A-A61E-4767-8507-D0A69076EC14}"/>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152650" y="377826"/>
            <a:ext cx="4751388" cy="1573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19" name="Picture 1">
            <a:extLst>
              <a:ext uri="{FF2B5EF4-FFF2-40B4-BE49-F238E27FC236}">
                <a16:creationId xmlns:a16="http://schemas.microsoft.com/office/drawing/2014/main" id="{343C03F2-AA0B-411E-B1B8-BDC52D4B24BE}"/>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667001" y="682626"/>
            <a:ext cx="3571875" cy="942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0" name="Picture 2">
            <a:extLst>
              <a:ext uri="{FF2B5EF4-FFF2-40B4-BE49-F238E27FC236}">
                <a16:creationId xmlns:a16="http://schemas.microsoft.com/office/drawing/2014/main" id="{7A5AE63C-A1EA-4271-885E-85FA3EB847C7}"/>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838700" y="3829051"/>
            <a:ext cx="941388"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1" name="Picture 3">
            <a:extLst>
              <a:ext uri="{FF2B5EF4-FFF2-40B4-BE49-F238E27FC236}">
                <a16:creationId xmlns:a16="http://schemas.microsoft.com/office/drawing/2014/main" id="{384FADFD-F023-4F6C-B47B-8C7229053CB3}"/>
              </a:ext>
            </a:extLst>
          </p:cNvPr>
          <p:cNvPicPr>
            <a:picLocks noChangeAspect="1"/>
          </p:cNvPicPr>
          <p:nvPr/>
        </p:nvPicPr>
        <p:blipFill>
          <a:blip r:embed="rId5">
            <a:extLst>
              <a:ext uri="{28A0092B-C50C-407E-A947-70E740481C1C}">
                <a14:useLocalDpi xmlns:a14="http://schemas.microsoft.com/office/drawing/2010/main" val="0"/>
              </a:ext>
            </a:extLst>
          </a:blip>
          <a:srcRect/>
          <a:stretch>
            <a:fillRect/>
          </a:stretch>
        </p:blipFill>
        <p:spPr bwMode="auto">
          <a:xfrm>
            <a:off x="7410451" y="3829051"/>
            <a:ext cx="982663" cy="265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2" name="Picture 4">
            <a:extLst>
              <a:ext uri="{FF2B5EF4-FFF2-40B4-BE49-F238E27FC236}">
                <a16:creationId xmlns:a16="http://schemas.microsoft.com/office/drawing/2014/main" id="{6EAE66D9-2A29-4AD2-9FB7-1C02EECF9E2B}"/>
              </a:ext>
            </a:extLst>
          </p:cNvPr>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210300" y="3810001"/>
            <a:ext cx="960438" cy="265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3" name="Picture 7">
            <a:extLst>
              <a:ext uri="{FF2B5EF4-FFF2-40B4-BE49-F238E27FC236}">
                <a16:creationId xmlns:a16="http://schemas.microsoft.com/office/drawing/2014/main" id="{E2F8249E-B919-48E7-A108-9DF861CB13B8}"/>
              </a:ext>
            </a:extLst>
          </p:cNvPr>
          <p:cNvPicPr>
            <a:picLocks noChangeAspect="1"/>
          </p:cNvPicPr>
          <p:nvPr/>
        </p:nvPicPr>
        <p:blipFill>
          <a:blip r:embed="rId7">
            <a:extLst>
              <a:ext uri="{28A0092B-C50C-407E-A947-70E740481C1C}">
                <a14:useLocalDpi xmlns:a14="http://schemas.microsoft.com/office/drawing/2010/main" val="0"/>
              </a:ext>
            </a:extLst>
          </a:blip>
          <a:srcRect/>
          <a:stretch>
            <a:fillRect/>
          </a:stretch>
        </p:blipFill>
        <p:spPr bwMode="auto">
          <a:xfrm>
            <a:off x="8675688" y="1681163"/>
            <a:ext cx="1192212" cy="47990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4" name="Picture 8">
            <a:extLst>
              <a:ext uri="{FF2B5EF4-FFF2-40B4-BE49-F238E27FC236}">
                <a16:creationId xmlns:a16="http://schemas.microsoft.com/office/drawing/2014/main" id="{3FCAA3C6-8B0F-4860-A8B8-094B099FB68B}"/>
              </a:ext>
            </a:extLst>
          </p:cNvPr>
          <p:cNvPicPr>
            <a:picLocks noChangeAspect="1"/>
          </p:cNvPicPr>
          <p:nvPr/>
        </p:nvPicPr>
        <p:blipFill>
          <a:blip r:embed="rId8">
            <a:extLst>
              <a:ext uri="{28A0092B-C50C-407E-A947-70E740481C1C}">
                <a14:useLocalDpi xmlns:a14="http://schemas.microsoft.com/office/drawing/2010/main" val="0"/>
              </a:ext>
            </a:extLst>
          </a:blip>
          <a:srcRect/>
          <a:stretch>
            <a:fillRect/>
          </a:stretch>
        </p:blipFill>
        <p:spPr bwMode="auto">
          <a:xfrm>
            <a:off x="2112963" y="3087688"/>
            <a:ext cx="2228850" cy="3465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4825" name="Picture 11">
            <a:extLst>
              <a:ext uri="{FF2B5EF4-FFF2-40B4-BE49-F238E27FC236}">
                <a16:creationId xmlns:a16="http://schemas.microsoft.com/office/drawing/2014/main" id="{02398670-3236-4ACD-9113-4272C90FD299}"/>
              </a:ext>
            </a:extLst>
          </p:cNvPr>
          <p:cNvPicPr>
            <a:picLocks noChangeAspect="1"/>
          </p:cNvPicPr>
          <p:nvPr/>
        </p:nvPicPr>
        <p:blipFill>
          <a:blip r:embed="rId9">
            <a:extLst>
              <a:ext uri="{28A0092B-C50C-407E-A947-70E740481C1C}">
                <a14:useLocalDpi xmlns:a14="http://schemas.microsoft.com/office/drawing/2010/main" val="0"/>
              </a:ext>
            </a:extLst>
          </a:blip>
          <a:srcRect/>
          <a:stretch>
            <a:fillRect/>
          </a:stretch>
        </p:blipFill>
        <p:spPr bwMode="auto">
          <a:xfrm>
            <a:off x="2438400" y="1681163"/>
            <a:ext cx="6572250" cy="2235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s 8">
            <a:extLst>
              <a:ext uri="{FF2B5EF4-FFF2-40B4-BE49-F238E27FC236}">
                <a16:creationId xmlns:a16="http://schemas.microsoft.com/office/drawing/2014/main" id="{569E7D65-59BA-40C4-9D8C-3B2DAD9E8798}"/>
              </a:ext>
            </a:extLst>
          </p:cNvPr>
          <p:cNvSpPr/>
          <p:nvPr/>
        </p:nvSpPr>
        <p:spPr>
          <a:xfrm>
            <a:off x="2667000" y="2362200"/>
            <a:ext cx="6572250" cy="831850"/>
          </a:xfrm>
          <a:prstGeom prst="rect">
            <a:avLst/>
          </a:prstGeom>
          <a:noFill/>
          <a:ln>
            <a:noFill/>
          </a:ln>
        </p:spPr>
        <p:txBody>
          <a:bodyPr>
            <a:spAutoFit/>
          </a:bodyPr>
          <a:lstStyle/>
          <a:p>
            <a:pPr algn="ctr">
              <a:defRPr/>
            </a:pPr>
            <a:r>
              <a:rPr lang="en-GB" altLang="en-US" sz="4800" b="1">
                <a:solidFill>
                  <a:schemeClr val="bg1"/>
                </a:solidFill>
                <a:effectLst>
                  <a:outerShdw blurRad="38100" dist="19050" dir="2700000" algn="tl" rotWithShape="0">
                    <a:schemeClr val="dk1">
                      <a:alpha val="40000"/>
                    </a:schemeClr>
                  </a:outerShdw>
                </a:effectLst>
                <a:latin typeface="Arial" charset="0"/>
              </a:rPr>
              <a:t>Luyện đọc phân vai</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3" name="Line 5">
            <a:extLst>
              <a:ext uri="{FF2B5EF4-FFF2-40B4-BE49-F238E27FC236}">
                <a16:creationId xmlns:a16="http://schemas.microsoft.com/office/drawing/2014/main" id="{4B2AAD02-17E7-4950-A308-6E8796A2D6C5}"/>
              </a:ext>
            </a:extLst>
          </p:cNvPr>
          <p:cNvSpPr>
            <a:spLocks noChangeShapeType="1"/>
          </p:cNvSpPr>
          <p:nvPr/>
        </p:nvSpPr>
        <p:spPr bwMode="auto">
          <a:xfrm>
            <a:off x="5638800" y="2743200"/>
            <a:ext cx="0" cy="411480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4" name="Line 6">
            <a:extLst>
              <a:ext uri="{FF2B5EF4-FFF2-40B4-BE49-F238E27FC236}">
                <a16:creationId xmlns:a16="http://schemas.microsoft.com/office/drawing/2014/main" id="{AD31FC79-94A4-4FA4-BECC-82ED1E21C954}"/>
              </a:ext>
            </a:extLst>
          </p:cNvPr>
          <p:cNvSpPr>
            <a:spLocks noChangeShapeType="1"/>
          </p:cNvSpPr>
          <p:nvPr/>
        </p:nvSpPr>
        <p:spPr bwMode="auto">
          <a:xfrm>
            <a:off x="4495800" y="2743200"/>
            <a:ext cx="2286000"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5" name="Text Box 7">
            <a:extLst>
              <a:ext uri="{FF2B5EF4-FFF2-40B4-BE49-F238E27FC236}">
                <a16:creationId xmlns:a16="http://schemas.microsoft.com/office/drawing/2014/main" id="{FE3ADDE1-7F8B-4D3E-AE2A-E98E496BB5F0}"/>
              </a:ext>
            </a:extLst>
          </p:cNvPr>
          <p:cNvSpPr txBox="1">
            <a:spLocks noChangeArrowheads="1"/>
          </p:cNvSpPr>
          <p:nvPr/>
        </p:nvSpPr>
        <p:spPr bwMode="auto">
          <a:xfrm>
            <a:off x="2971800" y="2438400"/>
            <a:ext cx="2286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VnTime" panose="020B7200000000000000" pitchFamily="34" charset="0"/>
              </a:rPr>
              <a:t>LuyÖn ®äc</a:t>
            </a:r>
          </a:p>
        </p:txBody>
      </p:sp>
      <p:sp>
        <p:nvSpPr>
          <p:cNvPr id="35846" name="Text Box 8">
            <a:extLst>
              <a:ext uri="{FF2B5EF4-FFF2-40B4-BE49-F238E27FC236}">
                <a16:creationId xmlns:a16="http://schemas.microsoft.com/office/drawing/2014/main" id="{312AC166-942F-4068-B6ED-8EB88AAF1AF8}"/>
              </a:ext>
            </a:extLst>
          </p:cNvPr>
          <p:cNvSpPr txBox="1">
            <a:spLocks noChangeArrowheads="1"/>
          </p:cNvSpPr>
          <p:nvPr/>
        </p:nvSpPr>
        <p:spPr bwMode="auto">
          <a:xfrm>
            <a:off x="6781800" y="2438400"/>
            <a:ext cx="27432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latin typeface=".VnTime" panose="020B7200000000000000" pitchFamily="34" charset="0"/>
              </a:rPr>
              <a:t>T×m hiÓu bµi </a:t>
            </a:r>
          </a:p>
        </p:txBody>
      </p:sp>
      <p:sp>
        <p:nvSpPr>
          <p:cNvPr id="35847" name="Line 9">
            <a:extLst>
              <a:ext uri="{FF2B5EF4-FFF2-40B4-BE49-F238E27FC236}">
                <a16:creationId xmlns:a16="http://schemas.microsoft.com/office/drawing/2014/main" id="{8B758131-5B94-410B-B01A-5C60C6C00505}"/>
              </a:ext>
            </a:extLst>
          </p:cNvPr>
          <p:cNvSpPr>
            <a:spLocks noChangeShapeType="1"/>
          </p:cNvSpPr>
          <p:nvPr/>
        </p:nvSpPr>
        <p:spPr bwMode="auto">
          <a:xfrm>
            <a:off x="1981200" y="2743200"/>
            <a:ext cx="1066800"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48" name="Line 10">
            <a:extLst>
              <a:ext uri="{FF2B5EF4-FFF2-40B4-BE49-F238E27FC236}">
                <a16:creationId xmlns:a16="http://schemas.microsoft.com/office/drawing/2014/main" id="{7722DDDE-FADC-4AE0-B2F9-DDD57C3853C1}"/>
              </a:ext>
            </a:extLst>
          </p:cNvPr>
          <p:cNvSpPr>
            <a:spLocks noChangeShapeType="1"/>
          </p:cNvSpPr>
          <p:nvPr/>
        </p:nvSpPr>
        <p:spPr bwMode="auto">
          <a:xfrm>
            <a:off x="8610600" y="2743200"/>
            <a:ext cx="1752600" cy="0"/>
          </a:xfrm>
          <a:prstGeom prst="line">
            <a:avLst/>
          </a:prstGeom>
          <a:noFill/>
          <a:ln w="28575">
            <a:solidFill>
              <a:srgbClr val="9900CC"/>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nvGrpSpPr>
          <p:cNvPr id="35849" name="Group 11">
            <a:extLst>
              <a:ext uri="{FF2B5EF4-FFF2-40B4-BE49-F238E27FC236}">
                <a16:creationId xmlns:a16="http://schemas.microsoft.com/office/drawing/2014/main" id="{186FB16E-0A7E-4457-A4D5-2AB895F3204E}"/>
              </a:ext>
            </a:extLst>
          </p:cNvPr>
          <p:cNvGrpSpPr>
            <a:grpSpLocks/>
          </p:cNvGrpSpPr>
          <p:nvPr/>
        </p:nvGrpSpPr>
        <p:grpSpPr bwMode="auto">
          <a:xfrm flipH="1" flipV="1">
            <a:off x="9964738" y="-22287"/>
            <a:ext cx="2438400" cy="1600200"/>
            <a:chOff x="17" y="2256"/>
            <a:chExt cx="1829" cy="2064"/>
          </a:xfrm>
        </p:grpSpPr>
        <p:grpSp>
          <p:nvGrpSpPr>
            <p:cNvPr id="35924" name="Group 12">
              <a:extLst>
                <a:ext uri="{FF2B5EF4-FFF2-40B4-BE49-F238E27FC236}">
                  <a16:creationId xmlns:a16="http://schemas.microsoft.com/office/drawing/2014/main" id="{BBACA765-B609-4C8F-B92A-45533DB7146A}"/>
                </a:ext>
              </a:extLst>
            </p:cNvPr>
            <p:cNvGrpSpPr>
              <a:grpSpLocks/>
            </p:cNvGrpSpPr>
            <p:nvPr/>
          </p:nvGrpSpPr>
          <p:grpSpPr bwMode="auto">
            <a:xfrm>
              <a:off x="17" y="3416"/>
              <a:ext cx="1829" cy="904"/>
              <a:chOff x="17" y="3416"/>
              <a:chExt cx="1829" cy="904"/>
            </a:xfrm>
          </p:grpSpPr>
          <p:sp>
            <p:nvSpPr>
              <p:cNvPr id="35932" name="Freeform 13">
                <a:extLst>
                  <a:ext uri="{FF2B5EF4-FFF2-40B4-BE49-F238E27FC236}">
                    <a16:creationId xmlns:a16="http://schemas.microsoft.com/office/drawing/2014/main" id="{FE4FB38D-C884-410B-82FE-2F170D36BA20}"/>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2 w 1336"/>
                  <a:gd name="T11" fmla="*/ 0 h 1572"/>
                  <a:gd name="T12" fmla="*/ 2 w 1336"/>
                  <a:gd name="T13" fmla="*/ 0 h 1572"/>
                  <a:gd name="T14" fmla="*/ 3 w 1336"/>
                  <a:gd name="T15" fmla="*/ 0 h 1572"/>
                  <a:gd name="T16" fmla="*/ 4 w 1336"/>
                  <a:gd name="T17" fmla="*/ 0 h 1572"/>
                  <a:gd name="T18" fmla="*/ 4 w 1336"/>
                  <a:gd name="T19" fmla="*/ 0 h 1572"/>
                  <a:gd name="T20" fmla="*/ 5 w 1336"/>
                  <a:gd name="T21" fmla="*/ 0 h 1572"/>
                  <a:gd name="T22" fmla="*/ 6 w 1336"/>
                  <a:gd name="T23" fmla="*/ 0 h 1572"/>
                  <a:gd name="T24" fmla="*/ 7 w 1336"/>
                  <a:gd name="T25" fmla="*/ 0 h 1572"/>
                  <a:gd name="T26" fmla="*/ 8 w 1336"/>
                  <a:gd name="T27" fmla="*/ 0 h 1572"/>
                  <a:gd name="T28" fmla="*/ 9 w 1336"/>
                  <a:gd name="T29" fmla="*/ 0 h 1572"/>
                  <a:gd name="T30" fmla="*/ 10 w 1336"/>
                  <a:gd name="T31" fmla="*/ 0 h 1572"/>
                  <a:gd name="T32" fmla="*/ 11 w 1336"/>
                  <a:gd name="T33" fmla="*/ 0 h 1572"/>
                  <a:gd name="T34" fmla="*/ 11 w 1336"/>
                  <a:gd name="T35" fmla="*/ 0 h 1572"/>
                  <a:gd name="T36" fmla="*/ 10 w 1336"/>
                  <a:gd name="T37" fmla="*/ 0 h 1572"/>
                  <a:gd name="T38" fmla="*/ 9 w 1336"/>
                  <a:gd name="T39" fmla="*/ 0 h 1572"/>
                  <a:gd name="T40" fmla="*/ 8 w 1336"/>
                  <a:gd name="T41" fmla="*/ 0 h 1572"/>
                  <a:gd name="T42" fmla="*/ 7 w 1336"/>
                  <a:gd name="T43" fmla="*/ 0 h 1572"/>
                  <a:gd name="T44" fmla="*/ 6 w 1336"/>
                  <a:gd name="T45" fmla="*/ 0 h 1572"/>
                  <a:gd name="T46" fmla="*/ 6 w 1336"/>
                  <a:gd name="T47" fmla="*/ 0 h 1572"/>
                  <a:gd name="T48" fmla="*/ 5 w 1336"/>
                  <a:gd name="T49" fmla="*/ 0 h 1572"/>
                  <a:gd name="T50" fmla="*/ 4 w 1336"/>
                  <a:gd name="T51" fmla="*/ 0 h 1572"/>
                  <a:gd name="T52" fmla="*/ 3 w 1336"/>
                  <a:gd name="T53" fmla="*/ 0 h 1572"/>
                  <a:gd name="T54" fmla="*/ 3 w 1336"/>
                  <a:gd name="T55" fmla="*/ 0 h 1572"/>
                  <a:gd name="T56" fmla="*/ 2 w 1336"/>
                  <a:gd name="T57" fmla="*/ 0 h 1572"/>
                  <a:gd name="T58" fmla="*/ 2 w 1336"/>
                  <a:gd name="T59" fmla="*/ 0 h 1572"/>
                  <a:gd name="T60" fmla="*/ 2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3" name="Freeform 14">
                <a:extLst>
                  <a:ext uri="{FF2B5EF4-FFF2-40B4-BE49-F238E27FC236}">
                    <a16:creationId xmlns:a16="http://schemas.microsoft.com/office/drawing/2014/main" id="{80B28462-F7C7-497C-A6E6-E2E3869980D0}"/>
                  </a:ext>
                </a:extLst>
              </p:cNvPr>
              <p:cNvSpPr>
                <a:spLocks/>
              </p:cNvSpPr>
              <p:nvPr/>
            </p:nvSpPr>
            <p:spPr bwMode="auto">
              <a:xfrm>
                <a:off x="682" y="3776"/>
                <a:ext cx="587" cy="346"/>
              </a:xfrm>
              <a:custGeom>
                <a:avLst/>
                <a:gdLst>
                  <a:gd name="T0" fmla="*/ 10 w 1174"/>
                  <a:gd name="T1" fmla="*/ 0 h 1383"/>
                  <a:gd name="T2" fmla="*/ 9 w 1174"/>
                  <a:gd name="T3" fmla="*/ 0 h 1383"/>
                  <a:gd name="T4" fmla="*/ 8 w 1174"/>
                  <a:gd name="T5" fmla="*/ 0 h 1383"/>
                  <a:gd name="T6" fmla="*/ 7 w 1174"/>
                  <a:gd name="T7" fmla="*/ 0 h 1383"/>
                  <a:gd name="T8" fmla="*/ 6 w 1174"/>
                  <a:gd name="T9" fmla="*/ 0 h 1383"/>
                  <a:gd name="T10" fmla="*/ 6 w 1174"/>
                  <a:gd name="T11" fmla="*/ 0 h 1383"/>
                  <a:gd name="T12" fmla="*/ 5 w 1174"/>
                  <a:gd name="T13" fmla="*/ 0 h 1383"/>
                  <a:gd name="T14" fmla="*/ 4 w 1174"/>
                  <a:gd name="T15" fmla="*/ 0 h 1383"/>
                  <a:gd name="T16" fmla="*/ 4 w 1174"/>
                  <a:gd name="T17" fmla="*/ 0 h 1383"/>
                  <a:gd name="T18" fmla="*/ 3 w 1174"/>
                  <a:gd name="T19" fmla="*/ 0 h 1383"/>
                  <a:gd name="T20" fmla="*/ 3 w 1174"/>
                  <a:gd name="T21" fmla="*/ 0 h 1383"/>
                  <a:gd name="T22" fmla="*/ 2 w 1174"/>
                  <a:gd name="T23" fmla="*/ 0 h 1383"/>
                  <a:gd name="T24" fmla="*/ 2 w 1174"/>
                  <a:gd name="T25" fmla="*/ 0 h 1383"/>
                  <a:gd name="T26" fmla="*/ 2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2 w 1174"/>
                  <a:gd name="T45" fmla="*/ 0 h 1383"/>
                  <a:gd name="T46" fmla="*/ 2 w 1174"/>
                  <a:gd name="T47" fmla="*/ 0 h 1383"/>
                  <a:gd name="T48" fmla="*/ 3 w 1174"/>
                  <a:gd name="T49" fmla="*/ 0 h 1383"/>
                  <a:gd name="T50" fmla="*/ 3 w 1174"/>
                  <a:gd name="T51" fmla="*/ 0 h 1383"/>
                  <a:gd name="T52" fmla="*/ 4 w 1174"/>
                  <a:gd name="T53" fmla="*/ 0 h 1383"/>
                  <a:gd name="T54" fmla="*/ 5 w 1174"/>
                  <a:gd name="T55" fmla="*/ 0 h 1383"/>
                  <a:gd name="T56" fmla="*/ 5 w 1174"/>
                  <a:gd name="T57" fmla="*/ 0 h 1383"/>
                  <a:gd name="T58" fmla="*/ 6 w 1174"/>
                  <a:gd name="T59" fmla="*/ 0 h 1383"/>
                  <a:gd name="T60" fmla="*/ 7 w 1174"/>
                  <a:gd name="T61" fmla="*/ 0 h 1383"/>
                  <a:gd name="T62" fmla="*/ 8 w 1174"/>
                  <a:gd name="T63" fmla="*/ 0 h 1383"/>
                  <a:gd name="T64" fmla="*/ 9 w 1174"/>
                  <a:gd name="T65" fmla="*/ 0 h 1383"/>
                  <a:gd name="T66" fmla="*/ 10 w 1174"/>
                  <a:gd name="T67" fmla="*/ 0 h 1383"/>
                  <a:gd name="T68" fmla="*/ 10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4" name="Freeform 15">
                <a:extLst>
                  <a:ext uri="{FF2B5EF4-FFF2-40B4-BE49-F238E27FC236}">
                    <a16:creationId xmlns:a16="http://schemas.microsoft.com/office/drawing/2014/main" id="{A4D06DEC-CDD2-4D88-A4AD-221979B7AFFC}"/>
                  </a:ext>
                </a:extLst>
              </p:cNvPr>
              <p:cNvSpPr>
                <a:spLocks/>
              </p:cNvSpPr>
              <p:nvPr/>
            </p:nvSpPr>
            <p:spPr bwMode="auto">
              <a:xfrm>
                <a:off x="763" y="3776"/>
                <a:ext cx="506" cy="299"/>
              </a:xfrm>
              <a:custGeom>
                <a:avLst/>
                <a:gdLst>
                  <a:gd name="T0" fmla="*/ 8 w 1012"/>
                  <a:gd name="T1" fmla="*/ 0 h 1193"/>
                  <a:gd name="T2" fmla="*/ 8 w 1012"/>
                  <a:gd name="T3" fmla="*/ 0 h 1193"/>
                  <a:gd name="T4" fmla="*/ 7 w 1012"/>
                  <a:gd name="T5" fmla="*/ 0 h 1193"/>
                  <a:gd name="T6" fmla="*/ 6 w 1012"/>
                  <a:gd name="T7" fmla="*/ 0 h 1193"/>
                  <a:gd name="T8" fmla="*/ 6 w 1012"/>
                  <a:gd name="T9" fmla="*/ 0 h 1193"/>
                  <a:gd name="T10" fmla="*/ 5 w 1012"/>
                  <a:gd name="T11" fmla="*/ 0 h 1193"/>
                  <a:gd name="T12" fmla="*/ 4 w 1012"/>
                  <a:gd name="T13" fmla="*/ 0 h 1193"/>
                  <a:gd name="T14" fmla="*/ 4 w 1012"/>
                  <a:gd name="T15" fmla="*/ 0 h 1193"/>
                  <a:gd name="T16" fmla="*/ 3 w 1012"/>
                  <a:gd name="T17" fmla="*/ 0 h 1193"/>
                  <a:gd name="T18" fmla="*/ 3 w 1012"/>
                  <a:gd name="T19" fmla="*/ 0 h 1193"/>
                  <a:gd name="T20" fmla="*/ 2 w 1012"/>
                  <a:gd name="T21" fmla="*/ 0 h 1193"/>
                  <a:gd name="T22" fmla="*/ 2 w 1012"/>
                  <a:gd name="T23" fmla="*/ 0 h 1193"/>
                  <a:gd name="T24" fmla="*/ 2 w 1012"/>
                  <a:gd name="T25" fmla="*/ 0 h 1193"/>
                  <a:gd name="T26" fmla="*/ 2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2 w 1012"/>
                  <a:gd name="T47" fmla="*/ 0 h 1193"/>
                  <a:gd name="T48" fmla="*/ 2 w 1012"/>
                  <a:gd name="T49" fmla="*/ 0 h 1193"/>
                  <a:gd name="T50" fmla="*/ 3 w 1012"/>
                  <a:gd name="T51" fmla="*/ 0 h 1193"/>
                  <a:gd name="T52" fmla="*/ 3 w 1012"/>
                  <a:gd name="T53" fmla="*/ 0 h 1193"/>
                  <a:gd name="T54" fmla="*/ 4 w 1012"/>
                  <a:gd name="T55" fmla="*/ 0 h 1193"/>
                  <a:gd name="T56" fmla="*/ 5 w 1012"/>
                  <a:gd name="T57" fmla="*/ 0 h 1193"/>
                  <a:gd name="T58" fmla="*/ 5 w 1012"/>
                  <a:gd name="T59" fmla="*/ 0 h 1193"/>
                  <a:gd name="T60" fmla="*/ 6 w 1012"/>
                  <a:gd name="T61" fmla="*/ 0 h 1193"/>
                  <a:gd name="T62" fmla="*/ 7 w 1012"/>
                  <a:gd name="T63" fmla="*/ 0 h 1193"/>
                  <a:gd name="T64" fmla="*/ 8 w 1012"/>
                  <a:gd name="T65" fmla="*/ 0 h 1193"/>
                  <a:gd name="T66" fmla="*/ 8 w 1012"/>
                  <a:gd name="T67" fmla="*/ 0 h 1193"/>
                  <a:gd name="T68" fmla="*/ 8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5" name="Freeform 16">
                <a:extLst>
                  <a:ext uri="{FF2B5EF4-FFF2-40B4-BE49-F238E27FC236}">
                    <a16:creationId xmlns:a16="http://schemas.microsoft.com/office/drawing/2014/main" id="{CC26D917-192B-4144-BD20-DA63C94E8F2D}"/>
                  </a:ext>
                </a:extLst>
              </p:cNvPr>
              <p:cNvSpPr>
                <a:spLocks/>
              </p:cNvSpPr>
              <p:nvPr/>
            </p:nvSpPr>
            <p:spPr bwMode="auto">
              <a:xfrm>
                <a:off x="401" y="3639"/>
                <a:ext cx="636" cy="374"/>
              </a:xfrm>
              <a:custGeom>
                <a:avLst/>
                <a:gdLst>
                  <a:gd name="T0" fmla="*/ 10 w 1271"/>
                  <a:gd name="T1" fmla="*/ 0 h 1495"/>
                  <a:gd name="T2" fmla="*/ 10 w 1271"/>
                  <a:gd name="T3" fmla="*/ 0 h 1495"/>
                  <a:gd name="T4" fmla="*/ 9 w 1271"/>
                  <a:gd name="T5" fmla="*/ 0 h 1495"/>
                  <a:gd name="T6" fmla="*/ 8 w 1271"/>
                  <a:gd name="T7" fmla="*/ 0 h 1495"/>
                  <a:gd name="T8" fmla="*/ 7 w 1271"/>
                  <a:gd name="T9" fmla="*/ 0 h 1495"/>
                  <a:gd name="T10" fmla="*/ 7 w 1271"/>
                  <a:gd name="T11" fmla="*/ 0 h 1495"/>
                  <a:gd name="T12" fmla="*/ 6 w 1271"/>
                  <a:gd name="T13" fmla="*/ 0 h 1495"/>
                  <a:gd name="T14" fmla="*/ 6 w 1271"/>
                  <a:gd name="T15" fmla="*/ 0 h 1495"/>
                  <a:gd name="T16" fmla="*/ 5 w 1271"/>
                  <a:gd name="T17" fmla="*/ 0 h 1495"/>
                  <a:gd name="T18" fmla="*/ 4 w 1271"/>
                  <a:gd name="T19" fmla="*/ 0 h 1495"/>
                  <a:gd name="T20" fmla="*/ 4 w 1271"/>
                  <a:gd name="T21" fmla="*/ 0 h 1495"/>
                  <a:gd name="T22" fmla="*/ 4 w 1271"/>
                  <a:gd name="T23" fmla="*/ 0 h 1495"/>
                  <a:gd name="T24" fmla="*/ 3 w 1271"/>
                  <a:gd name="T25" fmla="*/ 0 h 1495"/>
                  <a:gd name="T26" fmla="*/ 3 w 1271"/>
                  <a:gd name="T27" fmla="*/ 0 h 1495"/>
                  <a:gd name="T28" fmla="*/ 3 w 1271"/>
                  <a:gd name="T29" fmla="*/ 0 h 1495"/>
                  <a:gd name="T30" fmla="*/ 3 w 1271"/>
                  <a:gd name="T31" fmla="*/ 0 h 1495"/>
                  <a:gd name="T32" fmla="*/ 3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2 w 1271"/>
                  <a:gd name="T45" fmla="*/ 0 h 1495"/>
                  <a:gd name="T46" fmla="*/ 2 w 1271"/>
                  <a:gd name="T47" fmla="*/ 0 h 1495"/>
                  <a:gd name="T48" fmla="*/ 3 w 1271"/>
                  <a:gd name="T49" fmla="*/ 0 h 1495"/>
                  <a:gd name="T50" fmla="*/ 3 w 1271"/>
                  <a:gd name="T51" fmla="*/ 0 h 1495"/>
                  <a:gd name="T52" fmla="*/ 4 w 1271"/>
                  <a:gd name="T53" fmla="*/ 0 h 1495"/>
                  <a:gd name="T54" fmla="*/ 5 w 1271"/>
                  <a:gd name="T55" fmla="*/ 0 h 1495"/>
                  <a:gd name="T56" fmla="*/ 6 w 1271"/>
                  <a:gd name="T57" fmla="*/ 0 h 1495"/>
                  <a:gd name="T58" fmla="*/ 7 w 1271"/>
                  <a:gd name="T59" fmla="*/ 0 h 1495"/>
                  <a:gd name="T60" fmla="*/ 7 w 1271"/>
                  <a:gd name="T61" fmla="*/ 0 h 1495"/>
                  <a:gd name="T62" fmla="*/ 8 w 1271"/>
                  <a:gd name="T63" fmla="*/ 0 h 1495"/>
                  <a:gd name="T64" fmla="*/ 9 w 1271"/>
                  <a:gd name="T65" fmla="*/ 0 h 1495"/>
                  <a:gd name="T66" fmla="*/ 10 w 1271"/>
                  <a:gd name="T67" fmla="*/ 0 h 1495"/>
                  <a:gd name="T68" fmla="*/ 10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6" name="Freeform 17">
                <a:extLst>
                  <a:ext uri="{FF2B5EF4-FFF2-40B4-BE49-F238E27FC236}">
                    <a16:creationId xmlns:a16="http://schemas.microsoft.com/office/drawing/2014/main" id="{CE2E21A1-A65C-4998-9E58-52DD741F8910}"/>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2 w 1337"/>
                  <a:gd name="T11" fmla="*/ 0 h 1572"/>
                  <a:gd name="T12" fmla="*/ 2 w 1337"/>
                  <a:gd name="T13" fmla="*/ 0 h 1572"/>
                  <a:gd name="T14" fmla="*/ 3 w 1337"/>
                  <a:gd name="T15" fmla="*/ 0 h 1572"/>
                  <a:gd name="T16" fmla="*/ 4 w 1337"/>
                  <a:gd name="T17" fmla="*/ 0 h 1572"/>
                  <a:gd name="T18" fmla="*/ 4 w 1337"/>
                  <a:gd name="T19" fmla="*/ 0 h 1572"/>
                  <a:gd name="T20" fmla="*/ 5 w 1337"/>
                  <a:gd name="T21" fmla="*/ 0 h 1572"/>
                  <a:gd name="T22" fmla="*/ 6 w 1337"/>
                  <a:gd name="T23" fmla="*/ 0 h 1572"/>
                  <a:gd name="T24" fmla="*/ 7 w 1337"/>
                  <a:gd name="T25" fmla="*/ 0 h 1572"/>
                  <a:gd name="T26" fmla="*/ 8 w 1337"/>
                  <a:gd name="T27" fmla="*/ 0 h 1572"/>
                  <a:gd name="T28" fmla="*/ 9 w 1337"/>
                  <a:gd name="T29" fmla="*/ 0 h 1572"/>
                  <a:gd name="T30" fmla="*/ 10 w 1337"/>
                  <a:gd name="T31" fmla="*/ 0 h 1572"/>
                  <a:gd name="T32" fmla="*/ 11 w 1337"/>
                  <a:gd name="T33" fmla="*/ 0 h 1572"/>
                  <a:gd name="T34" fmla="*/ 11 w 1337"/>
                  <a:gd name="T35" fmla="*/ 0 h 1572"/>
                  <a:gd name="T36" fmla="*/ 10 w 1337"/>
                  <a:gd name="T37" fmla="*/ 0 h 1572"/>
                  <a:gd name="T38" fmla="*/ 9 w 1337"/>
                  <a:gd name="T39" fmla="*/ 0 h 1572"/>
                  <a:gd name="T40" fmla="*/ 8 w 1337"/>
                  <a:gd name="T41" fmla="*/ 0 h 1572"/>
                  <a:gd name="T42" fmla="*/ 7 w 1337"/>
                  <a:gd name="T43" fmla="*/ 0 h 1572"/>
                  <a:gd name="T44" fmla="*/ 6 w 1337"/>
                  <a:gd name="T45" fmla="*/ 0 h 1572"/>
                  <a:gd name="T46" fmla="*/ 6 w 1337"/>
                  <a:gd name="T47" fmla="*/ 0 h 1572"/>
                  <a:gd name="T48" fmla="*/ 5 w 1337"/>
                  <a:gd name="T49" fmla="*/ 0 h 1572"/>
                  <a:gd name="T50" fmla="*/ 4 w 1337"/>
                  <a:gd name="T51" fmla="*/ 0 h 1572"/>
                  <a:gd name="T52" fmla="*/ 3 w 1337"/>
                  <a:gd name="T53" fmla="*/ 0 h 1572"/>
                  <a:gd name="T54" fmla="*/ 3 w 1337"/>
                  <a:gd name="T55" fmla="*/ 0 h 1572"/>
                  <a:gd name="T56" fmla="*/ 2 w 1337"/>
                  <a:gd name="T57" fmla="*/ 0 h 1572"/>
                  <a:gd name="T58" fmla="*/ 2 w 1337"/>
                  <a:gd name="T59" fmla="*/ 0 h 1572"/>
                  <a:gd name="T60" fmla="*/ 2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7" name="Freeform 18">
                <a:extLst>
                  <a:ext uri="{FF2B5EF4-FFF2-40B4-BE49-F238E27FC236}">
                    <a16:creationId xmlns:a16="http://schemas.microsoft.com/office/drawing/2014/main" id="{916CD5FA-0375-47CE-89DE-7403DCD18F78}"/>
                  </a:ext>
                </a:extLst>
              </p:cNvPr>
              <p:cNvSpPr>
                <a:spLocks/>
              </p:cNvSpPr>
              <p:nvPr/>
            </p:nvSpPr>
            <p:spPr bwMode="auto">
              <a:xfrm>
                <a:off x="17" y="3423"/>
                <a:ext cx="889" cy="527"/>
              </a:xfrm>
              <a:custGeom>
                <a:avLst/>
                <a:gdLst>
                  <a:gd name="T0" fmla="*/ 80 w 1272"/>
                  <a:gd name="T1" fmla="*/ 0 h 1495"/>
                  <a:gd name="T2" fmla="*/ 80 w 1272"/>
                  <a:gd name="T3" fmla="*/ 0 h 1495"/>
                  <a:gd name="T4" fmla="*/ 79 w 1272"/>
                  <a:gd name="T5" fmla="*/ 0 h 1495"/>
                  <a:gd name="T6" fmla="*/ 77 w 1272"/>
                  <a:gd name="T7" fmla="*/ 0 h 1495"/>
                  <a:gd name="T8" fmla="*/ 74 w 1272"/>
                  <a:gd name="T9" fmla="*/ 0 h 1495"/>
                  <a:gd name="T10" fmla="*/ 71 w 1272"/>
                  <a:gd name="T11" fmla="*/ 0 h 1495"/>
                  <a:gd name="T12" fmla="*/ 67 w 1272"/>
                  <a:gd name="T13" fmla="*/ 0 h 1495"/>
                  <a:gd name="T14" fmla="*/ 62 w 1272"/>
                  <a:gd name="T15" fmla="*/ 0 h 1495"/>
                  <a:gd name="T16" fmla="*/ 57 w 1272"/>
                  <a:gd name="T17" fmla="*/ 1 h 1495"/>
                  <a:gd name="T18" fmla="*/ 52 w 1272"/>
                  <a:gd name="T19" fmla="*/ 1 h 1495"/>
                  <a:gd name="T20" fmla="*/ 45 w 1272"/>
                  <a:gd name="T21" fmla="*/ 1 h 1495"/>
                  <a:gd name="T22" fmla="*/ 38 w 1272"/>
                  <a:gd name="T23" fmla="*/ 1 h 1495"/>
                  <a:gd name="T24" fmla="*/ 31 w 1272"/>
                  <a:gd name="T25" fmla="*/ 1 h 1495"/>
                  <a:gd name="T26" fmla="*/ 24 w 1272"/>
                  <a:gd name="T27" fmla="*/ 1 h 1495"/>
                  <a:gd name="T28" fmla="*/ 17 w 1272"/>
                  <a:gd name="T29" fmla="*/ 1 h 1495"/>
                  <a:gd name="T30" fmla="*/ 8 w 1272"/>
                  <a:gd name="T31" fmla="*/ 1 h 1495"/>
                  <a:gd name="T32" fmla="*/ 0 w 1272"/>
                  <a:gd name="T33" fmla="*/ 1 h 1495"/>
                  <a:gd name="T34" fmla="*/ 0 w 1272"/>
                  <a:gd name="T35" fmla="*/ 1 h 1495"/>
                  <a:gd name="T36" fmla="*/ 10 w 1272"/>
                  <a:gd name="T37" fmla="*/ 1 h 1495"/>
                  <a:gd name="T38" fmla="*/ 21 w 1272"/>
                  <a:gd name="T39" fmla="*/ 1 h 1495"/>
                  <a:gd name="T40" fmla="*/ 31 w 1272"/>
                  <a:gd name="T41" fmla="*/ 1 h 1495"/>
                  <a:gd name="T42" fmla="*/ 40 w 1272"/>
                  <a:gd name="T43" fmla="*/ 1 h 1495"/>
                  <a:gd name="T44" fmla="*/ 50 w 1272"/>
                  <a:gd name="T45" fmla="*/ 1 h 1495"/>
                  <a:gd name="T46" fmla="*/ 58 w 1272"/>
                  <a:gd name="T47" fmla="*/ 1 h 1495"/>
                  <a:gd name="T48" fmla="*/ 66 w 1272"/>
                  <a:gd name="T49" fmla="*/ 1 h 1495"/>
                  <a:gd name="T50" fmla="*/ 73 w 1272"/>
                  <a:gd name="T51" fmla="*/ 1 h 1495"/>
                  <a:gd name="T52" fmla="*/ 80 w 1272"/>
                  <a:gd name="T53" fmla="*/ 1 h 1495"/>
                  <a:gd name="T54" fmla="*/ 86 w 1272"/>
                  <a:gd name="T55" fmla="*/ 1 h 1495"/>
                  <a:gd name="T56" fmla="*/ 92 w 1272"/>
                  <a:gd name="T57" fmla="*/ 0 h 1495"/>
                  <a:gd name="T58" fmla="*/ 96 w 1272"/>
                  <a:gd name="T59" fmla="*/ 0 h 1495"/>
                  <a:gd name="T60" fmla="*/ 99 w 1272"/>
                  <a:gd name="T61" fmla="*/ 0 h 1495"/>
                  <a:gd name="T62" fmla="*/ 101 w 1272"/>
                  <a:gd name="T63" fmla="*/ 0 h 1495"/>
                  <a:gd name="T64" fmla="*/ 103 w 1272"/>
                  <a:gd name="T65" fmla="*/ 0 h 1495"/>
                  <a:gd name="T66" fmla="*/ 103 w 1272"/>
                  <a:gd name="T67" fmla="*/ 0 h 1495"/>
                  <a:gd name="T68" fmla="*/ 8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8" name="Freeform 19">
                <a:extLst>
                  <a:ext uri="{FF2B5EF4-FFF2-40B4-BE49-F238E27FC236}">
                    <a16:creationId xmlns:a16="http://schemas.microsoft.com/office/drawing/2014/main" id="{3499659D-E517-452E-8346-5E3A75CA5D8F}"/>
                  </a:ext>
                </a:extLst>
              </p:cNvPr>
              <p:cNvSpPr>
                <a:spLocks/>
              </p:cNvSpPr>
              <p:nvPr/>
            </p:nvSpPr>
            <p:spPr bwMode="auto">
              <a:xfrm>
                <a:off x="17" y="3423"/>
                <a:ext cx="937" cy="554"/>
              </a:xfrm>
              <a:custGeom>
                <a:avLst/>
                <a:gdLst>
                  <a:gd name="T0" fmla="*/ 0 w 1338"/>
                  <a:gd name="T1" fmla="*/ 1 h 1572"/>
                  <a:gd name="T2" fmla="*/ 11 w 1338"/>
                  <a:gd name="T3" fmla="*/ 1 h 1572"/>
                  <a:gd name="T4" fmla="*/ 22 w 1338"/>
                  <a:gd name="T5" fmla="*/ 1 h 1572"/>
                  <a:gd name="T6" fmla="*/ 33 w 1338"/>
                  <a:gd name="T7" fmla="*/ 1 h 1572"/>
                  <a:gd name="T8" fmla="*/ 43 w 1338"/>
                  <a:gd name="T9" fmla="*/ 1 h 1572"/>
                  <a:gd name="T10" fmla="*/ 53 w 1338"/>
                  <a:gd name="T11" fmla="*/ 1 h 1572"/>
                  <a:gd name="T12" fmla="*/ 62 w 1338"/>
                  <a:gd name="T13" fmla="*/ 1 h 1572"/>
                  <a:gd name="T14" fmla="*/ 70 w 1338"/>
                  <a:gd name="T15" fmla="*/ 1 h 1572"/>
                  <a:gd name="T16" fmla="*/ 78 w 1338"/>
                  <a:gd name="T17" fmla="*/ 1 h 1572"/>
                  <a:gd name="T18" fmla="*/ 85 w 1338"/>
                  <a:gd name="T19" fmla="*/ 1 h 1572"/>
                  <a:gd name="T20" fmla="*/ 92 w 1338"/>
                  <a:gd name="T21" fmla="*/ 1 h 1572"/>
                  <a:gd name="T22" fmla="*/ 97 w 1338"/>
                  <a:gd name="T23" fmla="*/ 0 h 1572"/>
                  <a:gd name="T24" fmla="*/ 102 w 1338"/>
                  <a:gd name="T25" fmla="*/ 0 h 1572"/>
                  <a:gd name="T26" fmla="*/ 106 w 1338"/>
                  <a:gd name="T27" fmla="*/ 0 h 1572"/>
                  <a:gd name="T28" fmla="*/ 109 w 1338"/>
                  <a:gd name="T29" fmla="*/ 0 h 1572"/>
                  <a:gd name="T30" fmla="*/ 110 w 1338"/>
                  <a:gd name="T31" fmla="*/ 0 h 1572"/>
                  <a:gd name="T32" fmla="*/ 111 w 1338"/>
                  <a:gd name="T33" fmla="*/ 0 h 1572"/>
                  <a:gd name="T34" fmla="*/ 103 w 1338"/>
                  <a:gd name="T35" fmla="*/ 0 h 1572"/>
                  <a:gd name="T36" fmla="*/ 102 w 1338"/>
                  <a:gd name="T37" fmla="*/ 0 h 1572"/>
                  <a:gd name="T38" fmla="*/ 101 w 1338"/>
                  <a:gd name="T39" fmla="*/ 0 h 1572"/>
                  <a:gd name="T40" fmla="*/ 98 w 1338"/>
                  <a:gd name="T41" fmla="*/ 0 h 1572"/>
                  <a:gd name="T42" fmla="*/ 95 w 1338"/>
                  <a:gd name="T43" fmla="*/ 0 h 1572"/>
                  <a:gd name="T44" fmla="*/ 90 w 1338"/>
                  <a:gd name="T45" fmla="*/ 0 h 1572"/>
                  <a:gd name="T46" fmla="*/ 85 w 1338"/>
                  <a:gd name="T47" fmla="*/ 1 h 1572"/>
                  <a:gd name="T48" fmla="*/ 79 w 1338"/>
                  <a:gd name="T49" fmla="*/ 1 h 1572"/>
                  <a:gd name="T50" fmla="*/ 73 w 1338"/>
                  <a:gd name="T51" fmla="*/ 1 h 1572"/>
                  <a:gd name="T52" fmla="*/ 65 w 1338"/>
                  <a:gd name="T53" fmla="*/ 1 h 1572"/>
                  <a:gd name="T54" fmla="*/ 58 w 1338"/>
                  <a:gd name="T55" fmla="*/ 1 h 1572"/>
                  <a:gd name="T56" fmla="*/ 49 w 1338"/>
                  <a:gd name="T57" fmla="*/ 1 h 1572"/>
                  <a:gd name="T58" fmla="*/ 40 w 1338"/>
                  <a:gd name="T59" fmla="*/ 1 h 1572"/>
                  <a:gd name="T60" fmla="*/ 31 w 1338"/>
                  <a:gd name="T61" fmla="*/ 1 h 1572"/>
                  <a:gd name="T62" fmla="*/ 21 w 1338"/>
                  <a:gd name="T63" fmla="*/ 1 h 1572"/>
                  <a:gd name="T64" fmla="*/ 11 w 1338"/>
                  <a:gd name="T65" fmla="*/ 1 h 1572"/>
                  <a:gd name="T66" fmla="*/ 0 w 1338"/>
                  <a:gd name="T67" fmla="*/ 1 h 1572"/>
                  <a:gd name="T68" fmla="*/ 0 w 1338"/>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39" name="Freeform 20">
                <a:extLst>
                  <a:ext uri="{FF2B5EF4-FFF2-40B4-BE49-F238E27FC236}">
                    <a16:creationId xmlns:a16="http://schemas.microsoft.com/office/drawing/2014/main" id="{A99E13F4-EA9A-4DA8-8F28-9553174D1D8C}"/>
                  </a:ext>
                </a:extLst>
              </p:cNvPr>
              <p:cNvSpPr>
                <a:spLocks/>
              </p:cNvSpPr>
              <p:nvPr/>
            </p:nvSpPr>
            <p:spPr bwMode="auto">
              <a:xfrm>
                <a:off x="17" y="3423"/>
                <a:ext cx="823" cy="488"/>
              </a:xfrm>
              <a:custGeom>
                <a:avLst/>
                <a:gdLst>
                  <a:gd name="T0" fmla="*/ 89 w 1176"/>
                  <a:gd name="T1" fmla="*/ 0 h 1383"/>
                  <a:gd name="T2" fmla="*/ 89 w 1176"/>
                  <a:gd name="T3" fmla="*/ 0 h 1383"/>
                  <a:gd name="T4" fmla="*/ 87 w 1176"/>
                  <a:gd name="T5" fmla="*/ 0 h 1383"/>
                  <a:gd name="T6" fmla="*/ 85 w 1176"/>
                  <a:gd name="T7" fmla="*/ 0 h 1383"/>
                  <a:gd name="T8" fmla="*/ 82 w 1176"/>
                  <a:gd name="T9" fmla="*/ 0 h 1383"/>
                  <a:gd name="T10" fmla="*/ 78 w 1176"/>
                  <a:gd name="T11" fmla="*/ 0 h 1383"/>
                  <a:gd name="T12" fmla="*/ 74 w 1176"/>
                  <a:gd name="T13" fmla="*/ 0 h 1383"/>
                  <a:gd name="T14" fmla="*/ 69 w 1176"/>
                  <a:gd name="T15" fmla="*/ 1 h 1383"/>
                  <a:gd name="T16" fmla="*/ 63 w 1176"/>
                  <a:gd name="T17" fmla="*/ 1 h 1383"/>
                  <a:gd name="T18" fmla="*/ 57 w 1176"/>
                  <a:gd name="T19" fmla="*/ 1 h 1383"/>
                  <a:gd name="T20" fmla="*/ 50 w 1176"/>
                  <a:gd name="T21" fmla="*/ 1 h 1383"/>
                  <a:gd name="T22" fmla="*/ 43 w 1176"/>
                  <a:gd name="T23" fmla="*/ 1 h 1383"/>
                  <a:gd name="T24" fmla="*/ 35 w 1176"/>
                  <a:gd name="T25" fmla="*/ 1 h 1383"/>
                  <a:gd name="T26" fmla="*/ 27 w 1176"/>
                  <a:gd name="T27" fmla="*/ 1 h 1383"/>
                  <a:gd name="T28" fmla="*/ 18 w 1176"/>
                  <a:gd name="T29" fmla="*/ 1 h 1383"/>
                  <a:gd name="T30" fmla="*/ 9 w 1176"/>
                  <a:gd name="T31" fmla="*/ 1 h 1383"/>
                  <a:gd name="T32" fmla="*/ 0 w 1176"/>
                  <a:gd name="T33" fmla="*/ 1 h 1383"/>
                  <a:gd name="T34" fmla="*/ 0 w 1176"/>
                  <a:gd name="T35" fmla="*/ 1 h 1383"/>
                  <a:gd name="T36" fmla="*/ 10 w 1176"/>
                  <a:gd name="T37" fmla="*/ 1 h 1383"/>
                  <a:gd name="T38" fmla="*/ 19 w 1176"/>
                  <a:gd name="T39" fmla="*/ 1 h 1383"/>
                  <a:gd name="T40" fmla="*/ 29 w 1176"/>
                  <a:gd name="T41" fmla="*/ 1 h 1383"/>
                  <a:gd name="T42" fmla="*/ 38 w 1176"/>
                  <a:gd name="T43" fmla="*/ 1 h 1383"/>
                  <a:gd name="T44" fmla="*/ 46 w 1176"/>
                  <a:gd name="T45" fmla="*/ 1 h 1383"/>
                  <a:gd name="T46" fmla="*/ 55 w 1176"/>
                  <a:gd name="T47" fmla="*/ 1 h 1383"/>
                  <a:gd name="T48" fmla="*/ 62 w 1176"/>
                  <a:gd name="T49" fmla="*/ 1 h 1383"/>
                  <a:gd name="T50" fmla="*/ 68 w 1176"/>
                  <a:gd name="T51" fmla="*/ 1 h 1383"/>
                  <a:gd name="T52" fmla="*/ 75 w 1176"/>
                  <a:gd name="T53" fmla="*/ 1 h 1383"/>
                  <a:gd name="T54" fmla="*/ 80 w 1176"/>
                  <a:gd name="T55" fmla="*/ 0 h 1383"/>
                  <a:gd name="T56" fmla="*/ 85 w 1176"/>
                  <a:gd name="T57" fmla="*/ 0 h 1383"/>
                  <a:gd name="T58" fmla="*/ 89 w 1176"/>
                  <a:gd name="T59" fmla="*/ 0 h 1383"/>
                  <a:gd name="T60" fmla="*/ 92 w 1176"/>
                  <a:gd name="T61" fmla="*/ 0 h 1383"/>
                  <a:gd name="T62" fmla="*/ 94 w 1176"/>
                  <a:gd name="T63" fmla="*/ 0 h 1383"/>
                  <a:gd name="T64" fmla="*/ 97 w 1176"/>
                  <a:gd name="T65" fmla="*/ 0 h 1383"/>
                  <a:gd name="T66" fmla="*/ 97 w 1176"/>
                  <a:gd name="T67" fmla="*/ 0 h 1383"/>
                  <a:gd name="T68" fmla="*/ 8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40" name="Freeform 21">
                <a:extLst>
                  <a:ext uri="{FF2B5EF4-FFF2-40B4-BE49-F238E27FC236}">
                    <a16:creationId xmlns:a16="http://schemas.microsoft.com/office/drawing/2014/main" id="{BF50122E-2567-4062-B3D0-DB8C6D141646}"/>
                  </a:ext>
                </a:extLst>
              </p:cNvPr>
              <p:cNvSpPr>
                <a:spLocks/>
              </p:cNvSpPr>
              <p:nvPr/>
            </p:nvSpPr>
            <p:spPr bwMode="auto">
              <a:xfrm>
                <a:off x="19" y="3416"/>
                <a:ext cx="708" cy="431"/>
              </a:xfrm>
              <a:custGeom>
                <a:avLst/>
                <a:gdLst>
                  <a:gd name="T0" fmla="*/ 76 w 1011"/>
                  <a:gd name="T1" fmla="*/ 0 h 1223"/>
                  <a:gd name="T2" fmla="*/ 76 w 1011"/>
                  <a:gd name="T3" fmla="*/ 0 h 1223"/>
                  <a:gd name="T4" fmla="*/ 74 w 1011"/>
                  <a:gd name="T5" fmla="*/ 0 h 1223"/>
                  <a:gd name="T6" fmla="*/ 73 w 1011"/>
                  <a:gd name="T7" fmla="*/ 0 h 1223"/>
                  <a:gd name="T8" fmla="*/ 70 w 1011"/>
                  <a:gd name="T9" fmla="*/ 0 h 1223"/>
                  <a:gd name="T10" fmla="*/ 67 w 1011"/>
                  <a:gd name="T11" fmla="*/ 0 h 1223"/>
                  <a:gd name="T12" fmla="*/ 63 w 1011"/>
                  <a:gd name="T13" fmla="*/ 0 h 1223"/>
                  <a:gd name="T14" fmla="*/ 59 w 1011"/>
                  <a:gd name="T15" fmla="*/ 0 h 1223"/>
                  <a:gd name="T16" fmla="*/ 53 w 1011"/>
                  <a:gd name="T17" fmla="*/ 0 h 1223"/>
                  <a:gd name="T18" fmla="*/ 48 w 1011"/>
                  <a:gd name="T19" fmla="*/ 1 h 1223"/>
                  <a:gd name="T20" fmla="*/ 42 w 1011"/>
                  <a:gd name="T21" fmla="*/ 1 h 1223"/>
                  <a:gd name="T22" fmla="*/ 36 w 1011"/>
                  <a:gd name="T23" fmla="*/ 1 h 1223"/>
                  <a:gd name="T24" fmla="*/ 29 w 1011"/>
                  <a:gd name="T25" fmla="*/ 1 h 1223"/>
                  <a:gd name="T26" fmla="*/ 22 w 1011"/>
                  <a:gd name="T27" fmla="*/ 1 h 1223"/>
                  <a:gd name="T28" fmla="*/ 15 w 1011"/>
                  <a:gd name="T29" fmla="*/ 1 h 1223"/>
                  <a:gd name="T30" fmla="*/ 8 w 1011"/>
                  <a:gd name="T31" fmla="*/ 1 h 1223"/>
                  <a:gd name="T32" fmla="*/ 0 w 1011"/>
                  <a:gd name="T33" fmla="*/ 1 h 1223"/>
                  <a:gd name="T34" fmla="*/ 0 w 1011"/>
                  <a:gd name="T35" fmla="*/ 1 h 1223"/>
                  <a:gd name="T36" fmla="*/ 9 w 1011"/>
                  <a:gd name="T37" fmla="*/ 1 h 1223"/>
                  <a:gd name="T38" fmla="*/ 17 w 1011"/>
                  <a:gd name="T39" fmla="*/ 1 h 1223"/>
                  <a:gd name="T40" fmla="*/ 25 w 1011"/>
                  <a:gd name="T41" fmla="*/ 1 h 1223"/>
                  <a:gd name="T42" fmla="*/ 33 w 1011"/>
                  <a:gd name="T43" fmla="*/ 1 h 1223"/>
                  <a:gd name="T44" fmla="*/ 40 w 1011"/>
                  <a:gd name="T45" fmla="*/ 1 h 1223"/>
                  <a:gd name="T46" fmla="*/ 47 w 1011"/>
                  <a:gd name="T47" fmla="*/ 1 h 1223"/>
                  <a:gd name="T48" fmla="*/ 53 w 1011"/>
                  <a:gd name="T49" fmla="*/ 1 h 1223"/>
                  <a:gd name="T50" fmla="*/ 59 w 1011"/>
                  <a:gd name="T51" fmla="*/ 1 h 1223"/>
                  <a:gd name="T52" fmla="*/ 64 w 1011"/>
                  <a:gd name="T53" fmla="*/ 0 h 1223"/>
                  <a:gd name="T54" fmla="*/ 69 w 1011"/>
                  <a:gd name="T55" fmla="*/ 0 h 1223"/>
                  <a:gd name="T56" fmla="*/ 74 w 1011"/>
                  <a:gd name="T57" fmla="*/ 0 h 1223"/>
                  <a:gd name="T58" fmla="*/ 77 w 1011"/>
                  <a:gd name="T59" fmla="*/ 0 h 1223"/>
                  <a:gd name="T60" fmla="*/ 79 w 1011"/>
                  <a:gd name="T61" fmla="*/ 0 h 1223"/>
                  <a:gd name="T62" fmla="*/ 82 w 1011"/>
                  <a:gd name="T63" fmla="*/ 0 h 1223"/>
                  <a:gd name="T64" fmla="*/ 83 w 1011"/>
                  <a:gd name="T65" fmla="*/ 0 h 1223"/>
                  <a:gd name="T66" fmla="*/ 83 w 1011"/>
                  <a:gd name="T67" fmla="*/ 0 h 1223"/>
                  <a:gd name="T68" fmla="*/ 76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5941" name="Picture 22" descr="POINTSTA">
                <a:extLst>
                  <a:ext uri="{FF2B5EF4-FFF2-40B4-BE49-F238E27FC236}">
                    <a16:creationId xmlns:a16="http://schemas.microsoft.com/office/drawing/2014/main" id="{3494AF78-130E-4CBD-804B-6897EA9F7935}"/>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42" name="Picture 23" descr="POINTSTA">
                <a:extLst>
                  <a:ext uri="{FF2B5EF4-FFF2-40B4-BE49-F238E27FC236}">
                    <a16:creationId xmlns:a16="http://schemas.microsoft.com/office/drawing/2014/main" id="{6B83208B-2EFC-4F5E-884D-D790F75CB15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43" name="Picture 24" descr="POINTSTA">
                <a:extLst>
                  <a:ext uri="{FF2B5EF4-FFF2-40B4-BE49-F238E27FC236}">
                    <a16:creationId xmlns:a16="http://schemas.microsoft.com/office/drawing/2014/main" id="{E2716AAA-E6CB-48A4-9729-6855C45F3E6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44" name="Picture 25" descr="POINTSTA">
                <a:extLst>
                  <a:ext uri="{FF2B5EF4-FFF2-40B4-BE49-F238E27FC236}">
                    <a16:creationId xmlns:a16="http://schemas.microsoft.com/office/drawing/2014/main" id="{85B1A9DD-BEC4-48DA-8A79-79B3842E7C9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sp>
            <p:nvSpPr>
              <p:cNvPr id="35945" name="Freeform 26">
                <a:extLst>
                  <a:ext uri="{FF2B5EF4-FFF2-40B4-BE49-F238E27FC236}">
                    <a16:creationId xmlns:a16="http://schemas.microsoft.com/office/drawing/2014/main" id="{204961B8-8E4C-4F28-B572-4586B8C400CB}"/>
                  </a:ext>
                </a:extLst>
              </p:cNvPr>
              <p:cNvSpPr>
                <a:spLocks/>
              </p:cNvSpPr>
              <p:nvPr/>
            </p:nvSpPr>
            <p:spPr bwMode="auto">
              <a:xfrm>
                <a:off x="164" y="3565"/>
                <a:ext cx="937" cy="554"/>
              </a:xfrm>
              <a:custGeom>
                <a:avLst/>
                <a:gdLst>
                  <a:gd name="T0" fmla="*/ 0 w 1337"/>
                  <a:gd name="T1" fmla="*/ 1 h 1572"/>
                  <a:gd name="T2" fmla="*/ 11 w 1337"/>
                  <a:gd name="T3" fmla="*/ 1 h 1572"/>
                  <a:gd name="T4" fmla="*/ 22 w 1337"/>
                  <a:gd name="T5" fmla="*/ 1 h 1572"/>
                  <a:gd name="T6" fmla="*/ 33 w 1337"/>
                  <a:gd name="T7" fmla="*/ 1 h 1572"/>
                  <a:gd name="T8" fmla="*/ 43 w 1337"/>
                  <a:gd name="T9" fmla="*/ 1 h 1572"/>
                  <a:gd name="T10" fmla="*/ 53 w 1337"/>
                  <a:gd name="T11" fmla="*/ 1 h 1572"/>
                  <a:gd name="T12" fmla="*/ 62 w 1337"/>
                  <a:gd name="T13" fmla="*/ 1 h 1572"/>
                  <a:gd name="T14" fmla="*/ 71 w 1337"/>
                  <a:gd name="T15" fmla="*/ 1 h 1572"/>
                  <a:gd name="T16" fmla="*/ 78 w 1337"/>
                  <a:gd name="T17" fmla="*/ 1 h 1572"/>
                  <a:gd name="T18" fmla="*/ 86 w 1337"/>
                  <a:gd name="T19" fmla="*/ 1 h 1572"/>
                  <a:gd name="T20" fmla="*/ 93 w 1337"/>
                  <a:gd name="T21" fmla="*/ 1 h 1572"/>
                  <a:gd name="T22" fmla="*/ 97 w 1337"/>
                  <a:gd name="T23" fmla="*/ 0 h 1572"/>
                  <a:gd name="T24" fmla="*/ 102 w 1337"/>
                  <a:gd name="T25" fmla="*/ 0 h 1572"/>
                  <a:gd name="T26" fmla="*/ 106 w 1337"/>
                  <a:gd name="T27" fmla="*/ 0 h 1572"/>
                  <a:gd name="T28" fmla="*/ 109 w 1337"/>
                  <a:gd name="T29" fmla="*/ 0 h 1572"/>
                  <a:gd name="T30" fmla="*/ 111 w 1337"/>
                  <a:gd name="T31" fmla="*/ 0 h 1572"/>
                  <a:gd name="T32" fmla="*/ 111 w 1337"/>
                  <a:gd name="T33" fmla="*/ 0 h 1572"/>
                  <a:gd name="T34" fmla="*/ 104 w 1337"/>
                  <a:gd name="T35" fmla="*/ 0 h 1572"/>
                  <a:gd name="T36" fmla="*/ 103 w 1337"/>
                  <a:gd name="T37" fmla="*/ 0 h 1572"/>
                  <a:gd name="T38" fmla="*/ 101 w 1337"/>
                  <a:gd name="T39" fmla="*/ 0 h 1572"/>
                  <a:gd name="T40" fmla="*/ 99 w 1337"/>
                  <a:gd name="T41" fmla="*/ 0 h 1572"/>
                  <a:gd name="T42" fmla="*/ 95 w 1337"/>
                  <a:gd name="T43" fmla="*/ 0 h 1572"/>
                  <a:gd name="T44" fmla="*/ 91 w 1337"/>
                  <a:gd name="T45" fmla="*/ 0 h 1572"/>
                  <a:gd name="T46" fmla="*/ 86 w 1337"/>
                  <a:gd name="T47" fmla="*/ 1 h 1572"/>
                  <a:gd name="T48" fmla="*/ 80 w 1337"/>
                  <a:gd name="T49" fmla="*/ 1 h 1572"/>
                  <a:gd name="T50" fmla="*/ 73 w 1337"/>
                  <a:gd name="T51" fmla="*/ 1 h 1572"/>
                  <a:gd name="T52" fmla="*/ 66 w 1337"/>
                  <a:gd name="T53" fmla="*/ 1 h 1572"/>
                  <a:gd name="T54" fmla="*/ 58 w 1337"/>
                  <a:gd name="T55" fmla="*/ 1 h 1572"/>
                  <a:gd name="T56" fmla="*/ 50 w 1337"/>
                  <a:gd name="T57" fmla="*/ 1 h 1572"/>
                  <a:gd name="T58" fmla="*/ 40 w 1337"/>
                  <a:gd name="T59" fmla="*/ 1 h 1572"/>
                  <a:gd name="T60" fmla="*/ 31 w 1337"/>
                  <a:gd name="T61" fmla="*/ 1 h 1572"/>
                  <a:gd name="T62" fmla="*/ 21 w 1337"/>
                  <a:gd name="T63" fmla="*/ 1 h 1572"/>
                  <a:gd name="T64" fmla="*/ 11 w 1337"/>
                  <a:gd name="T65" fmla="*/ 1 h 1572"/>
                  <a:gd name="T66" fmla="*/ 0 w 1337"/>
                  <a:gd name="T67" fmla="*/ 1 h 1572"/>
                  <a:gd name="T68" fmla="*/ 0 w 1337"/>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46" name="Freeform 27">
                <a:extLst>
                  <a:ext uri="{FF2B5EF4-FFF2-40B4-BE49-F238E27FC236}">
                    <a16:creationId xmlns:a16="http://schemas.microsoft.com/office/drawing/2014/main" id="{3674F781-59D9-412D-AF95-119783DDAF70}"/>
                  </a:ext>
                </a:extLst>
              </p:cNvPr>
              <p:cNvSpPr>
                <a:spLocks/>
              </p:cNvSpPr>
              <p:nvPr/>
            </p:nvSpPr>
            <p:spPr bwMode="auto">
              <a:xfrm>
                <a:off x="164" y="3565"/>
                <a:ext cx="824" cy="488"/>
              </a:xfrm>
              <a:custGeom>
                <a:avLst/>
                <a:gdLst>
                  <a:gd name="T0" fmla="*/ 90 w 1176"/>
                  <a:gd name="T1" fmla="*/ 0 h 1382"/>
                  <a:gd name="T2" fmla="*/ 90 w 1176"/>
                  <a:gd name="T3" fmla="*/ 0 h 1382"/>
                  <a:gd name="T4" fmla="*/ 88 w 1176"/>
                  <a:gd name="T5" fmla="*/ 0 h 1382"/>
                  <a:gd name="T6" fmla="*/ 86 w 1176"/>
                  <a:gd name="T7" fmla="*/ 0 h 1382"/>
                  <a:gd name="T8" fmla="*/ 83 w 1176"/>
                  <a:gd name="T9" fmla="*/ 0 h 1382"/>
                  <a:gd name="T10" fmla="*/ 79 w 1176"/>
                  <a:gd name="T11" fmla="*/ 0 h 1382"/>
                  <a:gd name="T12" fmla="*/ 75 w 1176"/>
                  <a:gd name="T13" fmla="*/ 0 h 1382"/>
                  <a:gd name="T14" fmla="*/ 69 w 1176"/>
                  <a:gd name="T15" fmla="*/ 1 h 1382"/>
                  <a:gd name="T16" fmla="*/ 63 w 1176"/>
                  <a:gd name="T17" fmla="*/ 1 h 1382"/>
                  <a:gd name="T18" fmla="*/ 57 w 1176"/>
                  <a:gd name="T19" fmla="*/ 1 h 1382"/>
                  <a:gd name="T20" fmla="*/ 50 w 1176"/>
                  <a:gd name="T21" fmla="*/ 1 h 1382"/>
                  <a:gd name="T22" fmla="*/ 43 w 1176"/>
                  <a:gd name="T23" fmla="*/ 1 h 1382"/>
                  <a:gd name="T24" fmla="*/ 35 w 1176"/>
                  <a:gd name="T25" fmla="*/ 1 h 1382"/>
                  <a:gd name="T26" fmla="*/ 27 w 1176"/>
                  <a:gd name="T27" fmla="*/ 1 h 1382"/>
                  <a:gd name="T28" fmla="*/ 18 w 1176"/>
                  <a:gd name="T29" fmla="*/ 1 h 1382"/>
                  <a:gd name="T30" fmla="*/ 9 w 1176"/>
                  <a:gd name="T31" fmla="*/ 1 h 1382"/>
                  <a:gd name="T32" fmla="*/ 0 w 1176"/>
                  <a:gd name="T33" fmla="*/ 1 h 1382"/>
                  <a:gd name="T34" fmla="*/ 0 w 1176"/>
                  <a:gd name="T35" fmla="*/ 1 h 1382"/>
                  <a:gd name="T36" fmla="*/ 10 w 1176"/>
                  <a:gd name="T37" fmla="*/ 1 h 1382"/>
                  <a:gd name="T38" fmla="*/ 20 w 1176"/>
                  <a:gd name="T39" fmla="*/ 1 h 1382"/>
                  <a:gd name="T40" fmla="*/ 29 w 1176"/>
                  <a:gd name="T41" fmla="*/ 1 h 1382"/>
                  <a:gd name="T42" fmla="*/ 38 w 1176"/>
                  <a:gd name="T43" fmla="*/ 1 h 1382"/>
                  <a:gd name="T44" fmla="*/ 47 w 1176"/>
                  <a:gd name="T45" fmla="*/ 1 h 1382"/>
                  <a:gd name="T46" fmla="*/ 55 w 1176"/>
                  <a:gd name="T47" fmla="*/ 1 h 1382"/>
                  <a:gd name="T48" fmla="*/ 62 w 1176"/>
                  <a:gd name="T49" fmla="*/ 1 h 1382"/>
                  <a:gd name="T50" fmla="*/ 69 w 1176"/>
                  <a:gd name="T51" fmla="*/ 1 h 1382"/>
                  <a:gd name="T52" fmla="*/ 75 w 1176"/>
                  <a:gd name="T53" fmla="*/ 1 h 1382"/>
                  <a:gd name="T54" fmla="*/ 81 w 1176"/>
                  <a:gd name="T55" fmla="*/ 0 h 1382"/>
                  <a:gd name="T56" fmla="*/ 85 w 1176"/>
                  <a:gd name="T57" fmla="*/ 0 h 1382"/>
                  <a:gd name="T58" fmla="*/ 90 w 1176"/>
                  <a:gd name="T59" fmla="*/ 0 h 1382"/>
                  <a:gd name="T60" fmla="*/ 92 w 1176"/>
                  <a:gd name="T61" fmla="*/ 0 h 1382"/>
                  <a:gd name="T62" fmla="*/ 95 w 1176"/>
                  <a:gd name="T63" fmla="*/ 0 h 1382"/>
                  <a:gd name="T64" fmla="*/ 97 w 1176"/>
                  <a:gd name="T65" fmla="*/ 0 h 1382"/>
                  <a:gd name="T66" fmla="*/ 97 w 1176"/>
                  <a:gd name="T67" fmla="*/ 0 h 1382"/>
                  <a:gd name="T68" fmla="*/ 90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47" name="Freeform 28">
                <a:extLst>
                  <a:ext uri="{FF2B5EF4-FFF2-40B4-BE49-F238E27FC236}">
                    <a16:creationId xmlns:a16="http://schemas.microsoft.com/office/drawing/2014/main" id="{4068BB16-498E-4F26-A534-F51154FE1051}"/>
                  </a:ext>
                </a:extLst>
              </p:cNvPr>
              <p:cNvSpPr>
                <a:spLocks/>
              </p:cNvSpPr>
              <p:nvPr/>
            </p:nvSpPr>
            <p:spPr bwMode="auto">
              <a:xfrm>
                <a:off x="164" y="3565"/>
                <a:ext cx="710" cy="420"/>
              </a:xfrm>
              <a:custGeom>
                <a:avLst/>
                <a:gdLst>
                  <a:gd name="T0" fmla="*/ 76 w 1014"/>
                  <a:gd name="T1" fmla="*/ 0 h 1193"/>
                  <a:gd name="T2" fmla="*/ 76 w 1014"/>
                  <a:gd name="T3" fmla="*/ 0 h 1193"/>
                  <a:gd name="T4" fmla="*/ 74 w 1014"/>
                  <a:gd name="T5" fmla="*/ 0 h 1193"/>
                  <a:gd name="T6" fmla="*/ 73 w 1014"/>
                  <a:gd name="T7" fmla="*/ 0 h 1193"/>
                  <a:gd name="T8" fmla="*/ 70 w 1014"/>
                  <a:gd name="T9" fmla="*/ 0 h 1193"/>
                  <a:gd name="T10" fmla="*/ 67 w 1014"/>
                  <a:gd name="T11" fmla="*/ 0 h 1193"/>
                  <a:gd name="T12" fmla="*/ 63 w 1014"/>
                  <a:gd name="T13" fmla="*/ 0 h 1193"/>
                  <a:gd name="T14" fmla="*/ 59 w 1014"/>
                  <a:gd name="T15" fmla="*/ 0 h 1193"/>
                  <a:gd name="T16" fmla="*/ 53 w 1014"/>
                  <a:gd name="T17" fmla="*/ 0 h 1193"/>
                  <a:gd name="T18" fmla="*/ 48 w 1014"/>
                  <a:gd name="T19" fmla="*/ 1 h 1193"/>
                  <a:gd name="T20" fmla="*/ 43 w 1014"/>
                  <a:gd name="T21" fmla="*/ 1 h 1193"/>
                  <a:gd name="T22" fmla="*/ 36 w 1014"/>
                  <a:gd name="T23" fmla="*/ 1 h 1193"/>
                  <a:gd name="T24" fmla="*/ 29 w 1014"/>
                  <a:gd name="T25" fmla="*/ 1 h 1193"/>
                  <a:gd name="T26" fmla="*/ 23 w 1014"/>
                  <a:gd name="T27" fmla="*/ 1 h 1193"/>
                  <a:gd name="T28" fmla="*/ 15 w 1014"/>
                  <a:gd name="T29" fmla="*/ 1 h 1193"/>
                  <a:gd name="T30" fmla="*/ 8 w 1014"/>
                  <a:gd name="T31" fmla="*/ 1 h 1193"/>
                  <a:gd name="T32" fmla="*/ 0 w 1014"/>
                  <a:gd name="T33" fmla="*/ 1 h 1193"/>
                  <a:gd name="T34" fmla="*/ 0 w 1014"/>
                  <a:gd name="T35" fmla="*/ 1 h 1193"/>
                  <a:gd name="T36" fmla="*/ 9 w 1014"/>
                  <a:gd name="T37" fmla="*/ 1 h 1193"/>
                  <a:gd name="T38" fmla="*/ 17 w 1014"/>
                  <a:gd name="T39" fmla="*/ 1 h 1193"/>
                  <a:gd name="T40" fmla="*/ 25 w 1014"/>
                  <a:gd name="T41" fmla="*/ 1 h 1193"/>
                  <a:gd name="T42" fmla="*/ 33 w 1014"/>
                  <a:gd name="T43" fmla="*/ 1 h 1193"/>
                  <a:gd name="T44" fmla="*/ 40 w 1014"/>
                  <a:gd name="T45" fmla="*/ 1 h 1193"/>
                  <a:gd name="T46" fmla="*/ 47 w 1014"/>
                  <a:gd name="T47" fmla="*/ 1 h 1193"/>
                  <a:gd name="T48" fmla="*/ 53 w 1014"/>
                  <a:gd name="T49" fmla="*/ 1 h 1193"/>
                  <a:gd name="T50" fmla="*/ 59 w 1014"/>
                  <a:gd name="T51" fmla="*/ 1 h 1193"/>
                  <a:gd name="T52" fmla="*/ 64 w 1014"/>
                  <a:gd name="T53" fmla="*/ 0 h 1193"/>
                  <a:gd name="T54" fmla="*/ 69 w 1014"/>
                  <a:gd name="T55" fmla="*/ 0 h 1193"/>
                  <a:gd name="T56" fmla="*/ 74 w 1014"/>
                  <a:gd name="T57" fmla="*/ 0 h 1193"/>
                  <a:gd name="T58" fmla="*/ 77 w 1014"/>
                  <a:gd name="T59" fmla="*/ 0 h 1193"/>
                  <a:gd name="T60" fmla="*/ 80 w 1014"/>
                  <a:gd name="T61" fmla="*/ 0 h 1193"/>
                  <a:gd name="T62" fmla="*/ 82 w 1014"/>
                  <a:gd name="T63" fmla="*/ 0 h 1193"/>
                  <a:gd name="T64" fmla="*/ 83 w 1014"/>
                  <a:gd name="T65" fmla="*/ 0 h 1193"/>
                  <a:gd name="T66" fmla="*/ 84 w 1014"/>
                  <a:gd name="T67" fmla="*/ 0 h 1193"/>
                  <a:gd name="T68" fmla="*/ 76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5948" name="Picture 29" descr="POINTSTA">
                <a:extLst>
                  <a:ext uri="{FF2B5EF4-FFF2-40B4-BE49-F238E27FC236}">
                    <a16:creationId xmlns:a16="http://schemas.microsoft.com/office/drawing/2014/main" id="{418DBF78-66A5-4777-AB2E-5BC95C59963D}"/>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49" name="Picture 30" descr="POINTSTA">
                <a:extLst>
                  <a:ext uri="{FF2B5EF4-FFF2-40B4-BE49-F238E27FC236}">
                    <a16:creationId xmlns:a16="http://schemas.microsoft.com/office/drawing/2014/main" id="{7CBC4AA3-8FB1-40CC-963C-8DFC27BE63EE}"/>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nvGrpSpPr>
            <p:cNvPr id="35925" name="Group 31">
              <a:extLst>
                <a:ext uri="{FF2B5EF4-FFF2-40B4-BE49-F238E27FC236}">
                  <a16:creationId xmlns:a16="http://schemas.microsoft.com/office/drawing/2014/main" id="{7F28CAD7-9CE4-4322-916A-24FFA3486833}"/>
                </a:ext>
              </a:extLst>
            </p:cNvPr>
            <p:cNvGrpSpPr>
              <a:grpSpLocks/>
            </p:cNvGrpSpPr>
            <p:nvPr/>
          </p:nvGrpSpPr>
          <p:grpSpPr bwMode="auto">
            <a:xfrm>
              <a:off x="288" y="2256"/>
              <a:ext cx="624" cy="1419"/>
              <a:chOff x="288" y="2256"/>
              <a:chExt cx="624" cy="1419"/>
            </a:xfrm>
          </p:grpSpPr>
          <p:pic>
            <p:nvPicPr>
              <p:cNvPr id="35926" name="Picture 32" descr="POINTSTA">
                <a:extLst>
                  <a:ext uri="{FF2B5EF4-FFF2-40B4-BE49-F238E27FC236}">
                    <a16:creationId xmlns:a16="http://schemas.microsoft.com/office/drawing/2014/main" id="{4F84119F-44E8-4C0B-87E5-E0C458DA920E}"/>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7" name="Picture 33" descr="POINTSTA">
                <a:extLst>
                  <a:ext uri="{FF2B5EF4-FFF2-40B4-BE49-F238E27FC236}">
                    <a16:creationId xmlns:a16="http://schemas.microsoft.com/office/drawing/2014/main" id="{806A035F-2AE7-4EE7-A012-050A38BB4B0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8" name="Picture 34" descr="POINTSTA">
                <a:extLst>
                  <a:ext uri="{FF2B5EF4-FFF2-40B4-BE49-F238E27FC236}">
                    <a16:creationId xmlns:a16="http://schemas.microsoft.com/office/drawing/2014/main" id="{B4D03C3B-DBCD-42CF-8E61-7744D59CB34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9" name="Picture 35" descr="POINTSTA">
                <a:extLst>
                  <a:ext uri="{FF2B5EF4-FFF2-40B4-BE49-F238E27FC236}">
                    <a16:creationId xmlns:a16="http://schemas.microsoft.com/office/drawing/2014/main" id="{6C2D5C3E-D65D-4DD7-8760-64BFA2C852DF}"/>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30" name="Picture 36" descr="POINTSTA">
                <a:extLst>
                  <a:ext uri="{FF2B5EF4-FFF2-40B4-BE49-F238E27FC236}">
                    <a16:creationId xmlns:a16="http://schemas.microsoft.com/office/drawing/2014/main" id="{05C9734C-C33B-4121-BA46-87C229718DEA}"/>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31" name="Picture 37" descr="POINTSTA">
                <a:extLst>
                  <a:ext uri="{FF2B5EF4-FFF2-40B4-BE49-F238E27FC236}">
                    <a16:creationId xmlns:a16="http://schemas.microsoft.com/office/drawing/2014/main" id="{25F85ACE-62F8-43A2-A4B5-E4DFBB89FA3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5850" name="Group 38">
            <a:extLst>
              <a:ext uri="{FF2B5EF4-FFF2-40B4-BE49-F238E27FC236}">
                <a16:creationId xmlns:a16="http://schemas.microsoft.com/office/drawing/2014/main" id="{1AFC0602-4FE4-4F74-A664-E637FDAE3865}"/>
              </a:ext>
            </a:extLst>
          </p:cNvPr>
          <p:cNvGrpSpPr>
            <a:grpSpLocks/>
          </p:cNvGrpSpPr>
          <p:nvPr/>
        </p:nvGrpSpPr>
        <p:grpSpPr bwMode="auto">
          <a:xfrm flipH="1" flipV="1">
            <a:off x="137392" y="69851"/>
            <a:ext cx="1752600" cy="1600200"/>
            <a:chOff x="4368" y="2880"/>
            <a:chExt cx="1200" cy="1289"/>
          </a:xfrm>
        </p:grpSpPr>
        <p:sp>
          <p:nvSpPr>
            <p:cNvPr id="35907" name="Freeform 39">
              <a:extLst>
                <a:ext uri="{FF2B5EF4-FFF2-40B4-BE49-F238E27FC236}">
                  <a16:creationId xmlns:a16="http://schemas.microsoft.com/office/drawing/2014/main" id="{B989EAB0-7274-47BA-A727-38B293346C75}"/>
                </a:ext>
              </a:extLst>
            </p:cNvPr>
            <p:cNvSpPr>
              <a:spLocks/>
            </p:cNvSpPr>
            <p:nvPr/>
          </p:nvSpPr>
          <p:spPr bwMode="auto">
            <a:xfrm>
              <a:off x="4819" y="3639"/>
              <a:ext cx="669" cy="393"/>
            </a:xfrm>
            <a:custGeom>
              <a:avLst/>
              <a:gdLst>
                <a:gd name="T0" fmla="*/ 0 w 1337"/>
                <a:gd name="T1" fmla="*/ 0 h 1572"/>
                <a:gd name="T2" fmla="*/ 2 w 1337"/>
                <a:gd name="T3" fmla="*/ 0 h 1572"/>
                <a:gd name="T4" fmla="*/ 3 w 1337"/>
                <a:gd name="T5" fmla="*/ 0 h 1572"/>
                <a:gd name="T6" fmla="*/ 4 w 1337"/>
                <a:gd name="T7" fmla="*/ 0 h 1572"/>
                <a:gd name="T8" fmla="*/ 5 w 1337"/>
                <a:gd name="T9" fmla="*/ 0 h 1572"/>
                <a:gd name="T10" fmla="*/ 5 w 1337"/>
                <a:gd name="T11" fmla="*/ 0 h 1572"/>
                <a:gd name="T12" fmla="*/ 6 w 1337"/>
                <a:gd name="T13" fmla="*/ 0 h 1572"/>
                <a:gd name="T14" fmla="*/ 7 w 1337"/>
                <a:gd name="T15" fmla="*/ 0 h 1572"/>
                <a:gd name="T16" fmla="*/ 8 w 1337"/>
                <a:gd name="T17" fmla="*/ 0 h 1572"/>
                <a:gd name="T18" fmla="*/ 9 w 1337"/>
                <a:gd name="T19" fmla="*/ 0 h 1572"/>
                <a:gd name="T20" fmla="*/ 9 w 1337"/>
                <a:gd name="T21" fmla="*/ 0 h 1572"/>
                <a:gd name="T22" fmla="*/ 10 w 1337"/>
                <a:gd name="T23" fmla="*/ 0 h 1572"/>
                <a:gd name="T24" fmla="*/ 10 w 1337"/>
                <a:gd name="T25" fmla="*/ 0 h 1572"/>
                <a:gd name="T26" fmla="*/ 10 w 1337"/>
                <a:gd name="T27" fmla="*/ 0 h 1572"/>
                <a:gd name="T28" fmla="*/ 11 w 1337"/>
                <a:gd name="T29" fmla="*/ 0 h 1572"/>
                <a:gd name="T30" fmla="*/ 11 w 1337"/>
                <a:gd name="T31" fmla="*/ 0 h 1572"/>
                <a:gd name="T32" fmla="*/ 11 w 1337"/>
                <a:gd name="T33" fmla="*/ 0 h 1572"/>
                <a:gd name="T34" fmla="*/ 10 w 1337"/>
                <a:gd name="T35" fmla="*/ 0 h 1572"/>
                <a:gd name="T36" fmla="*/ 10 w 1337"/>
                <a:gd name="T37" fmla="*/ 0 h 1572"/>
                <a:gd name="T38" fmla="*/ 10 w 1337"/>
                <a:gd name="T39" fmla="*/ 0 h 1572"/>
                <a:gd name="T40" fmla="*/ 10 w 1337"/>
                <a:gd name="T41" fmla="*/ 0 h 1572"/>
                <a:gd name="T42" fmla="*/ 9 w 1337"/>
                <a:gd name="T43" fmla="*/ 0 h 1572"/>
                <a:gd name="T44" fmla="*/ 9 w 1337"/>
                <a:gd name="T45" fmla="*/ 0 h 1572"/>
                <a:gd name="T46" fmla="*/ 9 w 1337"/>
                <a:gd name="T47" fmla="*/ 0 h 1572"/>
                <a:gd name="T48" fmla="*/ 8 w 1337"/>
                <a:gd name="T49" fmla="*/ 0 h 1572"/>
                <a:gd name="T50" fmla="*/ 7 w 1337"/>
                <a:gd name="T51" fmla="*/ 0 h 1572"/>
                <a:gd name="T52" fmla="*/ 7 w 1337"/>
                <a:gd name="T53" fmla="*/ 0 h 1572"/>
                <a:gd name="T54" fmla="*/ 6 w 1337"/>
                <a:gd name="T55" fmla="*/ 0 h 1572"/>
                <a:gd name="T56" fmla="*/ 5 w 1337"/>
                <a:gd name="T57" fmla="*/ 0 h 1572"/>
                <a:gd name="T58" fmla="*/ 4 w 1337"/>
                <a:gd name="T59" fmla="*/ 0 h 1572"/>
                <a:gd name="T60" fmla="*/ 3 w 1337"/>
                <a:gd name="T61" fmla="*/ 0 h 1572"/>
                <a:gd name="T62" fmla="*/ 2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08" name="Freeform 40">
              <a:extLst>
                <a:ext uri="{FF2B5EF4-FFF2-40B4-BE49-F238E27FC236}">
                  <a16:creationId xmlns:a16="http://schemas.microsoft.com/office/drawing/2014/main" id="{19EC22E8-4D8B-48C1-AF24-A1B560346307}"/>
                </a:ext>
              </a:extLst>
            </p:cNvPr>
            <p:cNvSpPr>
              <a:spLocks/>
            </p:cNvSpPr>
            <p:nvPr/>
          </p:nvSpPr>
          <p:spPr bwMode="auto">
            <a:xfrm>
              <a:off x="4819" y="3639"/>
              <a:ext cx="588" cy="346"/>
            </a:xfrm>
            <a:custGeom>
              <a:avLst/>
              <a:gdLst>
                <a:gd name="T0" fmla="*/ 9 w 1176"/>
                <a:gd name="T1" fmla="*/ 0 h 1382"/>
                <a:gd name="T2" fmla="*/ 9 w 1176"/>
                <a:gd name="T3" fmla="*/ 0 h 1382"/>
                <a:gd name="T4" fmla="*/ 9 w 1176"/>
                <a:gd name="T5" fmla="*/ 0 h 1382"/>
                <a:gd name="T6" fmla="*/ 9 w 1176"/>
                <a:gd name="T7" fmla="*/ 0 h 1382"/>
                <a:gd name="T8" fmla="*/ 8 w 1176"/>
                <a:gd name="T9" fmla="*/ 0 h 1382"/>
                <a:gd name="T10" fmla="*/ 8 w 1176"/>
                <a:gd name="T11" fmla="*/ 0 h 1382"/>
                <a:gd name="T12" fmla="*/ 8 w 1176"/>
                <a:gd name="T13" fmla="*/ 0 h 1382"/>
                <a:gd name="T14" fmla="*/ 7 w 1176"/>
                <a:gd name="T15" fmla="*/ 0 h 1382"/>
                <a:gd name="T16" fmla="*/ 6 w 1176"/>
                <a:gd name="T17" fmla="*/ 0 h 1382"/>
                <a:gd name="T18" fmla="*/ 6 w 1176"/>
                <a:gd name="T19" fmla="*/ 0 h 1382"/>
                <a:gd name="T20" fmla="*/ 5 w 1176"/>
                <a:gd name="T21" fmla="*/ 0 h 1382"/>
                <a:gd name="T22" fmla="*/ 5 w 1176"/>
                <a:gd name="T23" fmla="*/ 0 h 1382"/>
                <a:gd name="T24" fmla="*/ 4 w 1176"/>
                <a:gd name="T25" fmla="*/ 0 h 1382"/>
                <a:gd name="T26" fmla="*/ 3 w 1176"/>
                <a:gd name="T27" fmla="*/ 0 h 1382"/>
                <a:gd name="T28" fmla="*/ 2 w 1176"/>
                <a:gd name="T29" fmla="*/ 0 h 1382"/>
                <a:gd name="T30" fmla="*/ 1 w 1176"/>
                <a:gd name="T31" fmla="*/ 0 h 1382"/>
                <a:gd name="T32" fmla="*/ 0 w 1176"/>
                <a:gd name="T33" fmla="*/ 0 h 1382"/>
                <a:gd name="T34" fmla="*/ 0 w 1176"/>
                <a:gd name="T35" fmla="*/ 0 h 1382"/>
                <a:gd name="T36" fmla="*/ 1 w 1176"/>
                <a:gd name="T37" fmla="*/ 0 h 1382"/>
                <a:gd name="T38" fmla="*/ 2 w 1176"/>
                <a:gd name="T39" fmla="*/ 0 h 1382"/>
                <a:gd name="T40" fmla="*/ 3 w 1176"/>
                <a:gd name="T41" fmla="*/ 0 h 1382"/>
                <a:gd name="T42" fmla="*/ 4 w 1176"/>
                <a:gd name="T43" fmla="*/ 0 h 1382"/>
                <a:gd name="T44" fmla="*/ 5 w 1176"/>
                <a:gd name="T45" fmla="*/ 0 h 1382"/>
                <a:gd name="T46" fmla="*/ 6 w 1176"/>
                <a:gd name="T47" fmla="*/ 0 h 1382"/>
                <a:gd name="T48" fmla="*/ 6 w 1176"/>
                <a:gd name="T49" fmla="*/ 0 h 1382"/>
                <a:gd name="T50" fmla="*/ 7 w 1176"/>
                <a:gd name="T51" fmla="*/ 0 h 1382"/>
                <a:gd name="T52" fmla="*/ 8 w 1176"/>
                <a:gd name="T53" fmla="*/ 0 h 1382"/>
                <a:gd name="T54" fmla="*/ 8 w 1176"/>
                <a:gd name="T55" fmla="*/ 0 h 1382"/>
                <a:gd name="T56" fmla="*/ 9 w 1176"/>
                <a:gd name="T57" fmla="*/ 0 h 1382"/>
                <a:gd name="T58" fmla="*/ 9 w 1176"/>
                <a:gd name="T59" fmla="*/ 0 h 1382"/>
                <a:gd name="T60" fmla="*/ 9 w 1176"/>
                <a:gd name="T61" fmla="*/ 0 h 1382"/>
                <a:gd name="T62" fmla="*/ 9 w 1176"/>
                <a:gd name="T63" fmla="*/ 0 h 1382"/>
                <a:gd name="T64" fmla="*/ 10 w 1176"/>
                <a:gd name="T65" fmla="*/ 0 h 1382"/>
                <a:gd name="T66" fmla="*/ 10 w 1176"/>
                <a:gd name="T67" fmla="*/ 0 h 1382"/>
                <a:gd name="T68" fmla="*/ 9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09" name="Freeform 41">
              <a:extLst>
                <a:ext uri="{FF2B5EF4-FFF2-40B4-BE49-F238E27FC236}">
                  <a16:creationId xmlns:a16="http://schemas.microsoft.com/office/drawing/2014/main" id="{6EE8BDD9-CEC9-4B5D-B0D1-335C75D89CD4}"/>
                </a:ext>
              </a:extLst>
            </p:cNvPr>
            <p:cNvSpPr>
              <a:spLocks/>
            </p:cNvSpPr>
            <p:nvPr/>
          </p:nvSpPr>
          <p:spPr bwMode="auto">
            <a:xfrm>
              <a:off x="4819" y="3639"/>
              <a:ext cx="507" cy="298"/>
            </a:xfrm>
            <a:custGeom>
              <a:avLst/>
              <a:gdLst>
                <a:gd name="T0" fmla="*/ 8 w 1014"/>
                <a:gd name="T1" fmla="*/ 0 h 1193"/>
                <a:gd name="T2" fmla="*/ 8 w 1014"/>
                <a:gd name="T3" fmla="*/ 0 h 1193"/>
                <a:gd name="T4" fmla="*/ 8 w 1014"/>
                <a:gd name="T5" fmla="*/ 0 h 1193"/>
                <a:gd name="T6" fmla="*/ 7 w 1014"/>
                <a:gd name="T7" fmla="*/ 0 h 1193"/>
                <a:gd name="T8" fmla="*/ 7 w 1014"/>
                <a:gd name="T9" fmla="*/ 0 h 1193"/>
                <a:gd name="T10" fmla="*/ 7 w 1014"/>
                <a:gd name="T11" fmla="*/ 0 h 1193"/>
                <a:gd name="T12" fmla="*/ 6 w 1014"/>
                <a:gd name="T13" fmla="*/ 0 h 1193"/>
                <a:gd name="T14" fmla="*/ 6 w 1014"/>
                <a:gd name="T15" fmla="*/ 0 h 1193"/>
                <a:gd name="T16" fmla="*/ 6 w 1014"/>
                <a:gd name="T17" fmla="*/ 0 h 1193"/>
                <a:gd name="T18" fmla="*/ 5 w 1014"/>
                <a:gd name="T19" fmla="*/ 0 h 1193"/>
                <a:gd name="T20" fmla="*/ 5 w 1014"/>
                <a:gd name="T21" fmla="*/ 0 h 1193"/>
                <a:gd name="T22" fmla="*/ 4 w 1014"/>
                <a:gd name="T23" fmla="*/ 0 h 1193"/>
                <a:gd name="T24" fmla="*/ 3 w 1014"/>
                <a:gd name="T25" fmla="*/ 0 h 1193"/>
                <a:gd name="T26" fmla="*/ 3 w 1014"/>
                <a:gd name="T27" fmla="*/ 0 h 1193"/>
                <a:gd name="T28" fmla="*/ 2 w 1014"/>
                <a:gd name="T29" fmla="*/ 0 h 1193"/>
                <a:gd name="T30" fmla="*/ 1 w 1014"/>
                <a:gd name="T31" fmla="*/ 0 h 1193"/>
                <a:gd name="T32" fmla="*/ 0 w 1014"/>
                <a:gd name="T33" fmla="*/ 0 h 1193"/>
                <a:gd name="T34" fmla="*/ 0 w 1014"/>
                <a:gd name="T35" fmla="*/ 0 h 1193"/>
                <a:gd name="T36" fmla="*/ 1 w 1014"/>
                <a:gd name="T37" fmla="*/ 0 h 1193"/>
                <a:gd name="T38" fmla="*/ 2 w 1014"/>
                <a:gd name="T39" fmla="*/ 0 h 1193"/>
                <a:gd name="T40" fmla="*/ 3 w 1014"/>
                <a:gd name="T41" fmla="*/ 0 h 1193"/>
                <a:gd name="T42" fmla="*/ 4 w 1014"/>
                <a:gd name="T43" fmla="*/ 0 h 1193"/>
                <a:gd name="T44" fmla="*/ 4 w 1014"/>
                <a:gd name="T45" fmla="*/ 0 h 1193"/>
                <a:gd name="T46" fmla="*/ 5 w 1014"/>
                <a:gd name="T47" fmla="*/ 0 h 1193"/>
                <a:gd name="T48" fmla="*/ 6 w 1014"/>
                <a:gd name="T49" fmla="*/ 0 h 1193"/>
                <a:gd name="T50" fmla="*/ 6 w 1014"/>
                <a:gd name="T51" fmla="*/ 0 h 1193"/>
                <a:gd name="T52" fmla="*/ 7 w 1014"/>
                <a:gd name="T53" fmla="*/ 0 h 1193"/>
                <a:gd name="T54" fmla="*/ 7 w 1014"/>
                <a:gd name="T55" fmla="*/ 0 h 1193"/>
                <a:gd name="T56" fmla="*/ 7 w 1014"/>
                <a:gd name="T57" fmla="*/ 0 h 1193"/>
                <a:gd name="T58" fmla="*/ 8 w 1014"/>
                <a:gd name="T59" fmla="*/ 0 h 1193"/>
                <a:gd name="T60" fmla="*/ 8 w 1014"/>
                <a:gd name="T61" fmla="*/ 0 h 1193"/>
                <a:gd name="T62" fmla="*/ 8 w 1014"/>
                <a:gd name="T63" fmla="*/ 0 h 1193"/>
                <a:gd name="T64" fmla="*/ 8 w 1014"/>
                <a:gd name="T65" fmla="*/ 0 h 1193"/>
                <a:gd name="T66" fmla="*/ 8 w 1014"/>
                <a:gd name="T67" fmla="*/ 0 h 1193"/>
                <a:gd name="T68" fmla="*/ 8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10" name="Freeform 42">
              <a:extLst>
                <a:ext uri="{FF2B5EF4-FFF2-40B4-BE49-F238E27FC236}">
                  <a16:creationId xmlns:a16="http://schemas.microsoft.com/office/drawing/2014/main" id="{9C60B126-8A3C-4404-B069-114192E87310}"/>
                </a:ext>
              </a:extLst>
            </p:cNvPr>
            <p:cNvSpPr>
              <a:spLocks/>
            </p:cNvSpPr>
            <p:nvPr/>
          </p:nvSpPr>
          <p:spPr bwMode="auto">
            <a:xfrm>
              <a:off x="4586" y="3776"/>
              <a:ext cx="635" cy="374"/>
            </a:xfrm>
            <a:custGeom>
              <a:avLst/>
              <a:gdLst>
                <a:gd name="T0" fmla="*/ 7 w 1272"/>
                <a:gd name="T1" fmla="*/ 0 h 1495"/>
                <a:gd name="T2" fmla="*/ 7 w 1272"/>
                <a:gd name="T3" fmla="*/ 0 h 1495"/>
                <a:gd name="T4" fmla="*/ 7 w 1272"/>
                <a:gd name="T5" fmla="*/ 0 h 1495"/>
                <a:gd name="T6" fmla="*/ 7 w 1272"/>
                <a:gd name="T7" fmla="*/ 0 h 1495"/>
                <a:gd name="T8" fmla="*/ 7 w 1272"/>
                <a:gd name="T9" fmla="*/ 0 h 1495"/>
                <a:gd name="T10" fmla="*/ 6 w 1272"/>
                <a:gd name="T11" fmla="*/ 0 h 1495"/>
                <a:gd name="T12" fmla="*/ 6 w 1272"/>
                <a:gd name="T13" fmla="*/ 0 h 1495"/>
                <a:gd name="T14" fmla="*/ 5 w 1272"/>
                <a:gd name="T15" fmla="*/ 0 h 1495"/>
                <a:gd name="T16" fmla="*/ 5 w 1272"/>
                <a:gd name="T17" fmla="*/ 0 h 1495"/>
                <a:gd name="T18" fmla="*/ 4 w 1272"/>
                <a:gd name="T19" fmla="*/ 0 h 1495"/>
                <a:gd name="T20" fmla="*/ 4 w 1272"/>
                <a:gd name="T21" fmla="*/ 0 h 1495"/>
                <a:gd name="T22" fmla="*/ 3 w 1272"/>
                <a:gd name="T23" fmla="*/ 0 h 1495"/>
                <a:gd name="T24" fmla="*/ 3 w 1272"/>
                <a:gd name="T25" fmla="*/ 0 h 1495"/>
                <a:gd name="T26" fmla="*/ 2 w 1272"/>
                <a:gd name="T27" fmla="*/ 0 h 1495"/>
                <a:gd name="T28" fmla="*/ 1 w 1272"/>
                <a:gd name="T29" fmla="*/ 0 h 1495"/>
                <a:gd name="T30" fmla="*/ 0 w 1272"/>
                <a:gd name="T31" fmla="*/ 0 h 1495"/>
                <a:gd name="T32" fmla="*/ 0 w 1272"/>
                <a:gd name="T33" fmla="*/ 0 h 1495"/>
                <a:gd name="T34" fmla="*/ 0 w 1272"/>
                <a:gd name="T35" fmla="*/ 0 h 1495"/>
                <a:gd name="T36" fmla="*/ 1 w 1272"/>
                <a:gd name="T37" fmla="*/ 0 h 1495"/>
                <a:gd name="T38" fmla="*/ 1 w 1272"/>
                <a:gd name="T39" fmla="*/ 0 h 1495"/>
                <a:gd name="T40" fmla="*/ 2 w 1272"/>
                <a:gd name="T41" fmla="*/ 0 h 1495"/>
                <a:gd name="T42" fmla="*/ 3 w 1272"/>
                <a:gd name="T43" fmla="*/ 0 h 1495"/>
                <a:gd name="T44" fmla="*/ 4 w 1272"/>
                <a:gd name="T45" fmla="*/ 0 h 1495"/>
                <a:gd name="T46" fmla="*/ 5 w 1272"/>
                <a:gd name="T47" fmla="*/ 0 h 1495"/>
                <a:gd name="T48" fmla="*/ 6 w 1272"/>
                <a:gd name="T49" fmla="*/ 0 h 1495"/>
                <a:gd name="T50" fmla="*/ 7 w 1272"/>
                <a:gd name="T51" fmla="*/ 0 h 1495"/>
                <a:gd name="T52" fmla="*/ 7 w 1272"/>
                <a:gd name="T53" fmla="*/ 0 h 1495"/>
                <a:gd name="T54" fmla="*/ 8 w 1272"/>
                <a:gd name="T55" fmla="*/ 0 h 1495"/>
                <a:gd name="T56" fmla="*/ 8 w 1272"/>
                <a:gd name="T57" fmla="*/ 0 h 1495"/>
                <a:gd name="T58" fmla="*/ 9 w 1272"/>
                <a:gd name="T59" fmla="*/ 0 h 1495"/>
                <a:gd name="T60" fmla="*/ 9 w 1272"/>
                <a:gd name="T61" fmla="*/ 0 h 1495"/>
                <a:gd name="T62" fmla="*/ 9 w 1272"/>
                <a:gd name="T63" fmla="*/ 0 h 1495"/>
                <a:gd name="T64" fmla="*/ 9 w 1272"/>
                <a:gd name="T65" fmla="*/ 0 h 1495"/>
                <a:gd name="T66" fmla="*/ 9 w 1272"/>
                <a:gd name="T67" fmla="*/ 0 h 1495"/>
                <a:gd name="T68" fmla="*/ 7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11" name="Freeform 43">
              <a:extLst>
                <a:ext uri="{FF2B5EF4-FFF2-40B4-BE49-F238E27FC236}">
                  <a16:creationId xmlns:a16="http://schemas.microsoft.com/office/drawing/2014/main" id="{D998CDFD-94B0-4357-9215-5B8F076A4EBC}"/>
                </a:ext>
              </a:extLst>
            </p:cNvPr>
            <p:cNvSpPr>
              <a:spLocks/>
            </p:cNvSpPr>
            <p:nvPr/>
          </p:nvSpPr>
          <p:spPr bwMode="auto">
            <a:xfrm>
              <a:off x="4586" y="3776"/>
              <a:ext cx="669" cy="393"/>
            </a:xfrm>
            <a:custGeom>
              <a:avLst/>
              <a:gdLst>
                <a:gd name="T0" fmla="*/ 0 w 1338"/>
                <a:gd name="T1" fmla="*/ 0 h 1572"/>
                <a:gd name="T2" fmla="*/ 2 w 1338"/>
                <a:gd name="T3" fmla="*/ 0 h 1572"/>
                <a:gd name="T4" fmla="*/ 3 w 1338"/>
                <a:gd name="T5" fmla="*/ 0 h 1572"/>
                <a:gd name="T6" fmla="*/ 4 w 1338"/>
                <a:gd name="T7" fmla="*/ 0 h 1572"/>
                <a:gd name="T8" fmla="*/ 5 w 1338"/>
                <a:gd name="T9" fmla="*/ 0 h 1572"/>
                <a:gd name="T10" fmla="*/ 5 w 1338"/>
                <a:gd name="T11" fmla="*/ 0 h 1572"/>
                <a:gd name="T12" fmla="*/ 6 w 1338"/>
                <a:gd name="T13" fmla="*/ 0 h 1572"/>
                <a:gd name="T14" fmla="*/ 7 w 1338"/>
                <a:gd name="T15" fmla="*/ 0 h 1572"/>
                <a:gd name="T16" fmla="*/ 8 w 1338"/>
                <a:gd name="T17" fmla="*/ 0 h 1572"/>
                <a:gd name="T18" fmla="*/ 9 w 1338"/>
                <a:gd name="T19" fmla="*/ 0 h 1572"/>
                <a:gd name="T20" fmla="*/ 9 w 1338"/>
                <a:gd name="T21" fmla="*/ 0 h 1572"/>
                <a:gd name="T22" fmla="*/ 10 w 1338"/>
                <a:gd name="T23" fmla="*/ 0 h 1572"/>
                <a:gd name="T24" fmla="*/ 10 w 1338"/>
                <a:gd name="T25" fmla="*/ 0 h 1572"/>
                <a:gd name="T26" fmla="*/ 10 w 1338"/>
                <a:gd name="T27" fmla="*/ 0 h 1572"/>
                <a:gd name="T28" fmla="*/ 11 w 1338"/>
                <a:gd name="T29" fmla="*/ 0 h 1572"/>
                <a:gd name="T30" fmla="*/ 11 w 1338"/>
                <a:gd name="T31" fmla="*/ 0 h 1572"/>
                <a:gd name="T32" fmla="*/ 11 w 1338"/>
                <a:gd name="T33" fmla="*/ 0 h 1572"/>
                <a:gd name="T34" fmla="*/ 10 w 1338"/>
                <a:gd name="T35" fmla="*/ 0 h 1572"/>
                <a:gd name="T36" fmla="*/ 10 w 1338"/>
                <a:gd name="T37" fmla="*/ 0 h 1572"/>
                <a:gd name="T38" fmla="*/ 10 w 1338"/>
                <a:gd name="T39" fmla="*/ 0 h 1572"/>
                <a:gd name="T40" fmla="*/ 10 w 1338"/>
                <a:gd name="T41" fmla="*/ 0 h 1572"/>
                <a:gd name="T42" fmla="*/ 9 w 1338"/>
                <a:gd name="T43" fmla="*/ 0 h 1572"/>
                <a:gd name="T44" fmla="*/ 9 w 1338"/>
                <a:gd name="T45" fmla="*/ 0 h 1572"/>
                <a:gd name="T46" fmla="*/ 9 w 1338"/>
                <a:gd name="T47" fmla="*/ 0 h 1572"/>
                <a:gd name="T48" fmla="*/ 8 w 1338"/>
                <a:gd name="T49" fmla="*/ 0 h 1572"/>
                <a:gd name="T50" fmla="*/ 7 w 1338"/>
                <a:gd name="T51" fmla="*/ 0 h 1572"/>
                <a:gd name="T52" fmla="*/ 7 w 1338"/>
                <a:gd name="T53" fmla="*/ 0 h 1572"/>
                <a:gd name="T54" fmla="*/ 6 w 1338"/>
                <a:gd name="T55" fmla="*/ 0 h 1572"/>
                <a:gd name="T56" fmla="*/ 5 w 1338"/>
                <a:gd name="T57" fmla="*/ 0 h 1572"/>
                <a:gd name="T58" fmla="*/ 4 w 1338"/>
                <a:gd name="T59" fmla="*/ 0 h 1572"/>
                <a:gd name="T60" fmla="*/ 3 w 1338"/>
                <a:gd name="T61" fmla="*/ 0 h 1572"/>
                <a:gd name="T62" fmla="*/ 2 w 1338"/>
                <a:gd name="T63" fmla="*/ 0 h 1572"/>
                <a:gd name="T64" fmla="*/ 2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12" name="Freeform 44">
              <a:extLst>
                <a:ext uri="{FF2B5EF4-FFF2-40B4-BE49-F238E27FC236}">
                  <a16:creationId xmlns:a16="http://schemas.microsoft.com/office/drawing/2014/main" id="{8EF40265-F46E-4FFB-BBF4-58781EB52A6E}"/>
                </a:ext>
              </a:extLst>
            </p:cNvPr>
            <p:cNvSpPr>
              <a:spLocks/>
            </p:cNvSpPr>
            <p:nvPr/>
          </p:nvSpPr>
          <p:spPr bwMode="auto">
            <a:xfrm>
              <a:off x="4586" y="3776"/>
              <a:ext cx="588" cy="346"/>
            </a:xfrm>
            <a:custGeom>
              <a:avLst/>
              <a:gdLst>
                <a:gd name="T0" fmla="*/ 9 w 1176"/>
                <a:gd name="T1" fmla="*/ 0 h 1383"/>
                <a:gd name="T2" fmla="*/ 9 w 1176"/>
                <a:gd name="T3" fmla="*/ 0 h 1383"/>
                <a:gd name="T4" fmla="*/ 9 w 1176"/>
                <a:gd name="T5" fmla="*/ 0 h 1383"/>
                <a:gd name="T6" fmla="*/ 9 w 1176"/>
                <a:gd name="T7" fmla="*/ 0 h 1383"/>
                <a:gd name="T8" fmla="*/ 8 w 1176"/>
                <a:gd name="T9" fmla="*/ 0 h 1383"/>
                <a:gd name="T10" fmla="*/ 8 w 1176"/>
                <a:gd name="T11" fmla="*/ 0 h 1383"/>
                <a:gd name="T12" fmla="*/ 8 w 1176"/>
                <a:gd name="T13" fmla="*/ 0 h 1383"/>
                <a:gd name="T14" fmla="*/ 7 w 1176"/>
                <a:gd name="T15" fmla="*/ 0 h 1383"/>
                <a:gd name="T16" fmla="*/ 6 w 1176"/>
                <a:gd name="T17" fmla="*/ 0 h 1383"/>
                <a:gd name="T18" fmla="*/ 6 w 1176"/>
                <a:gd name="T19" fmla="*/ 0 h 1383"/>
                <a:gd name="T20" fmla="*/ 5 w 1176"/>
                <a:gd name="T21" fmla="*/ 0 h 1383"/>
                <a:gd name="T22" fmla="*/ 5 w 1176"/>
                <a:gd name="T23" fmla="*/ 0 h 1383"/>
                <a:gd name="T24" fmla="*/ 4 w 1176"/>
                <a:gd name="T25" fmla="*/ 0 h 1383"/>
                <a:gd name="T26" fmla="*/ 3 w 1176"/>
                <a:gd name="T27" fmla="*/ 0 h 1383"/>
                <a:gd name="T28" fmla="*/ 2 w 1176"/>
                <a:gd name="T29" fmla="*/ 0 h 1383"/>
                <a:gd name="T30" fmla="*/ 1 w 1176"/>
                <a:gd name="T31" fmla="*/ 0 h 1383"/>
                <a:gd name="T32" fmla="*/ 0 w 1176"/>
                <a:gd name="T33" fmla="*/ 0 h 1383"/>
                <a:gd name="T34" fmla="*/ 0 w 1176"/>
                <a:gd name="T35" fmla="*/ 0 h 1383"/>
                <a:gd name="T36" fmla="*/ 1 w 1176"/>
                <a:gd name="T37" fmla="*/ 0 h 1383"/>
                <a:gd name="T38" fmla="*/ 2 w 1176"/>
                <a:gd name="T39" fmla="*/ 0 h 1383"/>
                <a:gd name="T40" fmla="*/ 3 w 1176"/>
                <a:gd name="T41" fmla="*/ 0 h 1383"/>
                <a:gd name="T42" fmla="*/ 4 w 1176"/>
                <a:gd name="T43" fmla="*/ 0 h 1383"/>
                <a:gd name="T44" fmla="*/ 5 w 1176"/>
                <a:gd name="T45" fmla="*/ 0 h 1383"/>
                <a:gd name="T46" fmla="*/ 6 w 1176"/>
                <a:gd name="T47" fmla="*/ 0 h 1383"/>
                <a:gd name="T48" fmla="*/ 6 w 1176"/>
                <a:gd name="T49" fmla="*/ 0 h 1383"/>
                <a:gd name="T50" fmla="*/ 7 w 1176"/>
                <a:gd name="T51" fmla="*/ 0 h 1383"/>
                <a:gd name="T52" fmla="*/ 8 w 1176"/>
                <a:gd name="T53" fmla="*/ 0 h 1383"/>
                <a:gd name="T54" fmla="*/ 8 w 1176"/>
                <a:gd name="T55" fmla="*/ 0 h 1383"/>
                <a:gd name="T56" fmla="*/ 9 w 1176"/>
                <a:gd name="T57" fmla="*/ 0 h 1383"/>
                <a:gd name="T58" fmla="*/ 9 w 1176"/>
                <a:gd name="T59" fmla="*/ 0 h 1383"/>
                <a:gd name="T60" fmla="*/ 9 w 1176"/>
                <a:gd name="T61" fmla="*/ 0 h 1383"/>
                <a:gd name="T62" fmla="*/ 9 w 1176"/>
                <a:gd name="T63" fmla="*/ 0 h 1383"/>
                <a:gd name="T64" fmla="*/ 10 w 1176"/>
                <a:gd name="T65" fmla="*/ 0 h 1383"/>
                <a:gd name="T66" fmla="*/ 10 w 1176"/>
                <a:gd name="T67" fmla="*/ 0 h 1383"/>
                <a:gd name="T68" fmla="*/ 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913" name="Freeform 45">
              <a:extLst>
                <a:ext uri="{FF2B5EF4-FFF2-40B4-BE49-F238E27FC236}">
                  <a16:creationId xmlns:a16="http://schemas.microsoft.com/office/drawing/2014/main" id="{F96A2086-6D6F-4E68-9CDB-83BFFBC6A993}"/>
                </a:ext>
              </a:extLst>
            </p:cNvPr>
            <p:cNvSpPr>
              <a:spLocks/>
            </p:cNvSpPr>
            <p:nvPr/>
          </p:nvSpPr>
          <p:spPr bwMode="auto">
            <a:xfrm>
              <a:off x="4587" y="3771"/>
              <a:ext cx="506" cy="306"/>
            </a:xfrm>
            <a:custGeom>
              <a:avLst/>
              <a:gdLst>
                <a:gd name="T0" fmla="*/ 8 w 1011"/>
                <a:gd name="T1" fmla="*/ 0 h 1223"/>
                <a:gd name="T2" fmla="*/ 8 w 1011"/>
                <a:gd name="T3" fmla="*/ 0 h 1223"/>
                <a:gd name="T4" fmla="*/ 8 w 1011"/>
                <a:gd name="T5" fmla="*/ 0 h 1223"/>
                <a:gd name="T6" fmla="*/ 7 w 1011"/>
                <a:gd name="T7" fmla="*/ 0 h 1223"/>
                <a:gd name="T8" fmla="*/ 7 w 1011"/>
                <a:gd name="T9" fmla="*/ 0 h 1223"/>
                <a:gd name="T10" fmla="*/ 7 w 1011"/>
                <a:gd name="T11" fmla="*/ 0 h 1223"/>
                <a:gd name="T12" fmla="*/ 6 w 1011"/>
                <a:gd name="T13" fmla="*/ 0 h 1223"/>
                <a:gd name="T14" fmla="*/ 6 w 1011"/>
                <a:gd name="T15" fmla="*/ 0 h 1223"/>
                <a:gd name="T16" fmla="*/ 6 w 1011"/>
                <a:gd name="T17" fmla="*/ 0 h 1223"/>
                <a:gd name="T18" fmla="*/ 5 w 1011"/>
                <a:gd name="T19" fmla="*/ 0 h 1223"/>
                <a:gd name="T20" fmla="*/ 5 w 1011"/>
                <a:gd name="T21" fmla="*/ 0 h 1223"/>
                <a:gd name="T22" fmla="*/ 4 w 1011"/>
                <a:gd name="T23" fmla="*/ 0 h 1223"/>
                <a:gd name="T24" fmla="*/ 3 w 1011"/>
                <a:gd name="T25" fmla="*/ 0 h 1223"/>
                <a:gd name="T26" fmla="*/ 3 w 1011"/>
                <a:gd name="T27" fmla="*/ 0 h 1223"/>
                <a:gd name="T28" fmla="*/ 2 w 1011"/>
                <a:gd name="T29" fmla="*/ 0 h 1223"/>
                <a:gd name="T30" fmla="*/ 1 w 1011"/>
                <a:gd name="T31" fmla="*/ 0 h 1223"/>
                <a:gd name="T32" fmla="*/ 0 w 1011"/>
                <a:gd name="T33" fmla="*/ 0 h 1223"/>
                <a:gd name="T34" fmla="*/ 0 w 1011"/>
                <a:gd name="T35" fmla="*/ 0 h 1223"/>
                <a:gd name="T36" fmla="*/ 1 w 1011"/>
                <a:gd name="T37" fmla="*/ 0 h 1223"/>
                <a:gd name="T38" fmla="*/ 2 w 1011"/>
                <a:gd name="T39" fmla="*/ 0 h 1223"/>
                <a:gd name="T40" fmla="*/ 3 w 1011"/>
                <a:gd name="T41" fmla="*/ 0 h 1223"/>
                <a:gd name="T42" fmla="*/ 4 w 1011"/>
                <a:gd name="T43" fmla="*/ 0 h 1223"/>
                <a:gd name="T44" fmla="*/ 4 w 1011"/>
                <a:gd name="T45" fmla="*/ 0 h 1223"/>
                <a:gd name="T46" fmla="*/ 5 w 1011"/>
                <a:gd name="T47" fmla="*/ 0 h 1223"/>
                <a:gd name="T48" fmla="*/ 6 w 1011"/>
                <a:gd name="T49" fmla="*/ 0 h 1223"/>
                <a:gd name="T50" fmla="*/ 6 w 1011"/>
                <a:gd name="T51" fmla="*/ 0 h 1223"/>
                <a:gd name="T52" fmla="*/ 7 w 1011"/>
                <a:gd name="T53" fmla="*/ 0 h 1223"/>
                <a:gd name="T54" fmla="*/ 7 w 1011"/>
                <a:gd name="T55" fmla="*/ 0 h 1223"/>
                <a:gd name="T56" fmla="*/ 7 w 1011"/>
                <a:gd name="T57" fmla="*/ 0 h 1223"/>
                <a:gd name="T58" fmla="*/ 8 w 1011"/>
                <a:gd name="T59" fmla="*/ 0 h 1223"/>
                <a:gd name="T60" fmla="*/ 8 w 1011"/>
                <a:gd name="T61" fmla="*/ 0 h 1223"/>
                <a:gd name="T62" fmla="*/ 8 w 1011"/>
                <a:gd name="T63" fmla="*/ 0 h 1223"/>
                <a:gd name="T64" fmla="*/ 8 w 1011"/>
                <a:gd name="T65" fmla="*/ 0 h 1223"/>
                <a:gd name="T66" fmla="*/ 8 w 1011"/>
                <a:gd name="T67" fmla="*/ 0 h 1223"/>
                <a:gd name="T68" fmla="*/ 8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35914" name="Group 46">
              <a:extLst>
                <a:ext uri="{FF2B5EF4-FFF2-40B4-BE49-F238E27FC236}">
                  <a16:creationId xmlns:a16="http://schemas.microsoft.com/office/drawing/2014/main" id="{9758E125-95FE-429C-A358-17BB5396CC63}"/>
                </a:ext>
              </a:extLst>
            </p:cNvPr>
            <p:cNvGrpSpPr>
              <a:grpSpLocks/>
            </p:cNvGrpSpPr>
            <p:nvPr/>
          </p:nvGrpSpPr>
          <p:grpSpPr bwMode="auto">
            <a:xfrm>
              <a:off x="4368" y="2880"/>
              <a:ext cx="1200" cy="1264"/>
              <a:chOff x="3120" y="1632"/>
              <a:chExt cx="2640" cy="2704"/>
            </a:xfrm>
          </p:grpSpPr>
          <p:pic>
            <p:nvPicPr>
              <p:cNvPr id="35915" name="Picture 47" descr="POINTSTA">
                <a:extLst>
                  <a:ext uri="{FF2B5EF4-FFF2-40B4-BE49-F238E27FC236}">
                    <a16:creationId xmlns:a16="http://schemas.microsoft.com/office/drawing/2014/main" id="{8B2C3F39-617C-4B45-A650-7494C39968BE}"/>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16" name="Picture 48" descr="POINTSTA">
                <a:extLst>
                  <a:ext uri="{FF2B5EF4-FFF2-40B4-BE49-F238E27FC236}">
                    <a16:creationId xmlns:a16="http://schemas.microsoft.com/office/drawing/2014/main" id="{044E1DF5-3CD2-4264-BEBB-403B06F69C8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17" name="Picture 49" descr="POINTSTA">
                <a:extLst>
                  <a:ext uri="{FF2B5EF4-FFF2-40B4-BE49-F238E27FC236}">
                    <a16:creationId xmlns:a16="http://schemas.microsoft.com/office/drawing/2014/main" id="{0044BE8C-971B-4B56-B652-8D020D4143D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18" name="Picture 50" descr="POINTSTA">
                <a:extLst>
                  <a:ext uri="{FF2B5EF4-FFF2-40B4-BE49-F238E27FC236}">
                    <a16:creationId xmlns:a16="http://schemas.microsoft.com/office/drawing/2014/main" id="{09B939B9-3FAA-4B3A-AC25-9EA09D408DC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19" name="Picture 51" descr="POINTSTA">
                <a:extLst>
                  <a:ext uri="{FF2B5EF4-FFF2-40B4-BE49-F238E27FC236}">
                    <a16:creationId xmlns:a16="http://schemas.microsoft.com/office/drawing/2014/main" id="{16883117-63E1-478E-8D50-AF4ADD91AC15}"/>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0" name="Picture 52" descr="POINTSTA">
                <a:extLst>
                  <a:ext uri="{FF2B5EF4-FFF2-40B4-BE49-F238E27FC236}">
                    <a16:creationId xmlns:a16="http://schemas.microsoft.com/office/drawing/2014/main" id="{9330E130-2D77-49DF-9DAD-FA248C8BCA9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1" name="Picture 53" descr="POINTSTA">
                <a:extLst>
                  <a:ext uri="{FF2B5EF4-FFF2-40B4-BE49-F238E27FC236}">
                    <a16:creationId xmlns:a16="http://schemas.microsoft.com/office/drawing/2014/main" id="{F6485334-04C2-471E-B7A6-71346A128DB6}"/>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2" name="Picture 54" descr="POINTSTA">
                <a:extLst>
                  <a:ext uri="{FF2B5EF4-FFF2-40B4-BE49-F238E27FC236}">
                    <a16:creationId xmlns:a16="http://schemas.microsoft.com/office/drawing/2014/main" id="{F12711C9-E740-4FBD-87FA-C19A41921F0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23" name="Picture 55" descr="POINTSTA">
                <a:extLst>
                  <a:ext uri="{FF2B5EF4-FFF2-40B4-BE49-F238E27FC236}">
                    <a16:creationId xmlns:a16="http://schemas.microsoft.com/office/drawing/2014/main" id="{06DF6DCF-919B-43F1-8C2A-1A8736EEEF3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5851" name="Group 56">
            <a:extLst>
              <a:ext uri="{FF2B5EF4-FFF2-40B4-BE49-F238E27FC236}">
                <a16:creationId xmlns:a16="http://schemas.microsoft.com/office/drawing/2014/main" id="{841C9367-4B90-4086-970E-403B037544B5}"/>
              </a:ext>
            </a:extLst>
          </p:cNvPr>
          <p:cNvGrpSpPr>
            <a:grpSpLocks/>
          </p:cNvGrpSpPr>
          <p:nvPr/>
        </p:nvGrpSpPr>
        <p:grpSpPr bwMode="auto">
          <a:xfrm>
            <a:off x="10047944" y="5025371"/>
            <a:ext cx="1905000" cy="1676400"/>
            <a:chOff x="4368" y="2880"/>
            <a:chExt cx="1200" cy="1289"/>
          </a:xfrm>
        </p:grpSpPr>
        <p:sp>
          <p:nvSpPr>
            <p:cNvPr id="35890" name="Freeform 57">
              <a:extLst>
                <a:ext uri="{FF2B5EF4-FFF2-40B4-BE49-F238E27FC236}">
                  <a16:creationId xmlns:a16="http://schemas.microsoft.com/office/drawing/2014/main" id="{47E71B0D-C974-483E-8DE3-15295EA22D72}"/>
                </a:ext>
              </a:extLst>
            </p:cNvPr>
            <p:cNvSpPr>
              <a:spLocks/>
            </p:cNvSpPr>
            <p:nvPr/>
          </p:nvSpPr>
          <p:spPr bwMode="auto">
            <a:xfrm>
              <a:off x="4819" y="3639"/>
              <a:ext cx="669" cy="393"/>
            </a:xfrm>
            <a:custGeom>
              <a:avLst/>
              <a:gdLst>
                <a:gd name="T0" fmla="*/ 0 w 1337"/>
                <a:gd name="T1" fmla="*/ 0 h 1572"/>
                <a:gd name="T2" fmla="*/ 2 w 1337"/>
                <a:gd name="T3" fmla="*/ 0 h 1572"/>
                <a:gd name="T4" fmla="*/ 3 w 1337"/>
                <a:gd name="T5" fmla="*/ 0 h 1572"/>
                <a:gd name="T6" fmla="*/ 4 w 1337"/>
                <a:gd name="T7" fmla="*/ 0 h 1572"/>
                <a:gd name="T8" fmla="*/ 5 w 1337"/>
                <a:gd name="T9" fmla="*/ 0 h 1572"/>
                <a:gd name="T10" fmla="*/ 5 w 1337"/>
                <a:gd name="T11" fmla="*/ 0 h 1572"/>
                <a:gd name="T12" fmla="*/ 6 w 1337"/>
                <a:gd name="T13" fmla="*/ 0 h 1572"/>
                <a:gd name="T14" fmla="*/ 7 w 1337"/>
                <a:gd name="T15" fmla="*/ 0 h 1572"/>
                <a:gd name="T16" fmla="*/ 8 w 1337"/>
                <a:gd name="T17" fmla="*/ 0 h 1572"/>
                <a:gd name="T18" fmla="*/ 9 w 1337"/>
                <a:gd name="T19" fmla="*/ 0 h 1572"/>
                <a:gd name="T20" fmla="*/ 9 w 1337"/>
                <a:gd name="T21" fmla="*/ 0 h 1572"/>
                <a:gd name="T22" fmla="*/ 10 w 1337"/>
                <a:gd name="T23" fmla="*/ 0 h 1572"/>
                <a:gd name="T24" fmla="*/ 10 w 1337"/>
                <a:gd name="T25" fmla="*/ 0 h 1572"/>
                <a:gd name="T26" fmla="*/ 10 w 1337"/>
                <a:gd name="T27" fmla="*/ 0 h 1572"/>
                <a:gd name="T28" fmla="*/ 11 w 1337"/>
                <a:gd name="T29" fmla="*/ 0 h 1572"/>
                <a:gd name="T30" fmla="*/ 11 w 1337"/>
                <a:gd name="T31" fmla="*/ 0 h 1572"/>
                <a:gd name="T32" fmla="*/ 11 w 1337"/>
                <a:gd name="T33" fmla="*/ 0 h 1572"/>
                <a:gd name="T34" fmla="*/ 10 w 1337"/>
                <a:gd name="T35" fmla="*/ 0 h 1572"/>
                <a:gd name="T36" fmla="*/ 10 w 1337"/>
                <a:gd name="T37" fmla="*/ 0 h 1572"/>
                <a:gd name="T38" fmla="*/ 10 w 1337"/>
                <a:gd name="T39" fmla="*/ 0 h 1572"/>
                <a:gd name="T40" fmla="*/ 10 w 1337"/>
                <a:gd name="T41" fmla="*/ 0 h 1572"/>
                <a:gd name="T42" fmla="*/ 9 w 1337"/>
                <a:gd name="T43" fmla="*/ 0 h 1572"/>
                <a:gd name="T44" fmla="*/ 9 w 1337"/>
                <a:gd name="T45" fmla="*/ 0 h 1572"/>
                <a:gd name="T46" fmla="*/ 9 w 1337"/>
                <a:gd name="T47" fmla="*/ 0 h 1572"/>
                <a:gd name="T48" fmla="*/ 8 w 1337"/>
                <a:gd name="T49" fmla="*/ 0 h 1572"/>
                <a:gd name="T50" fmla="*/ 7 w 1337"/>
                <a:gd name="T51" fmla="*/ 0 h 1572"/>
                <a:gd name="T52" fmla="*/ 7 w 1337"/>
                <a:gd name="T53" fmla="*/ 0 h 1572"/>
                <a:gd name="T54" fmla="*/ 6 w 1337"/>
                <a:gd name="T55" fmla="*/ 0 h 1572"/>
                <a:gd name="T56" fmla="*/ 5 w 1337"/>
                <a:gd name="T57" fmla="*/ 0 h 1572"/>
                <a:gd name="T58" fmla="*/ 4 w 1337"/>
                <a:gd name="T59" fmla="*/ 0 h 1572"/>
                <a:gd name="T60" fmla="*/ 3 w 1337"/>
                <a:gd name="T61" fmla="*/ 0 h 1572"/>
                <a:gd name="T62" fmla="*/ 2 w 1337"/>
                <a:gd name="T63" fmla="*/ 0 h 1572"/>
                <a:gd name="T64" fmla="*/ 1 w 1337"/>
                <a:gd name="T65" fmla="*/ 0 h 1572"/>
                <a:gd name="T66" fmla="*/ 0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1" name="Freeform 58">
              <a:extLst>
                <a:ext uri="{FF2B5EF4-FFF2-40B4-BE49-F238E27FC236}">
                  <a16:creationId xmlns:a16="http://schemas.microsoft.com/office/drawing/2014/main" id="{E489E304-E5AC-4CE1-B70D-1210AE94BA37}"/>
                </a:ext>
              </a:extLst>
            </p:cNvPr>
            <p:cNvSpPr>
              <a:spLocks/>
            </p:cNvSpPr>
            <p:nvPr/>
          </p:nvSpPr>
          <p:spPr bwMode="auto">
            <a:xfrm>
              <a:off x="4819" y="3639"/>
              <a:ext cx="588" cy="346"/>
            </a:xfrm>
            <a:custGeom>
              <a:avLst/>
              <a:gdLst>
                <a:gd name="T0" fmla="*/ 9 w 1176"/>
                <a:gd name="T1" fmla="*/ 0 h 1382"/>
                <a:gd name="T2" fmla="*/ 9 w 1176"/>
                <a:gd name="T3" fmla="*/ 0 h 1382"/>
                <a:gd name="T4" fmla="*/ 9 w 1176"/>
                <a:gd name="T5" fmla="*/ 0 h 1382"/>
                <a:gd name="T6" fmla="*/ 9 w 1176"/>
                <a:gd name="T7" fmla="*/ 0 h 1382"/>
                <a:gd name="T8" fmla="*/ 8 w 1176"/>
                <a:gd name="T9" fmla="*/ 0 h 1382"/>
                <a:gd name="T10" fmla="*/ 8 w 1176"/>
                <a:gd name="T11" fmla="*/ 0 h 1382"/>
                <a:gd name="T12" fmla="*/ 8 w 1176"/>
                <a:gd name="T13" fmla="*/ 0 h 1382"/>
                <a:gd name="T14" fmla="*/ 7 w 1176"/>
                <a:gd name="T15" fmla="*/ 0 h 1382"/>
                <a:gd name="T16" fmla="*/ 6 w 1176"/>
                <a:gd name="T17" fmla="*/ 0 h 1382"/>
                <a:gd name="T18" fmla="*/ 6 w 1176"/>
                <a:gd name="T19" fmla="*/ 0 h 1382"/>
                <a:gd name="T20" fmla="*/ 5 w 1176"/>
                <a:gd name="T21" fmla="*/ 0 h 1382"/>
                <a:gd name="T22" fmla="*/ 5 w 1176"/>
                <a:gd name="T23" fmla="*/ 0 h 1382"/>
                <a:gd name="T24" fmla="*/ 4 w 1176"/>
                <a:gd name="T25" fmla="*/ 0 h 1382"/>
                <a:gd name="T26" fmla="*/ 3 w 1176"/>
                <a:gd name="T27" fmla="*/ 0 h 1382"/>
                <a:gd name="T28" fmla="*/ 2 w 1176"/>
                <a:gd name="T29" fmla="*/ 0 h 1382"/>
                <a:gd name="T30" fmla="*/ 1 w 1176"/>
                <a:gd name="T31" fmla="*/ 0 h 1382"/>
                <a:gd name="T32" fmla="*/ 0 w 1176"/>
                <a:gd name="T33" fmla="*/ 0 h 1382"/>
                <a:gd name="T34" fmla="*/ 0 w 1176"/>
                <a:gd name="T35" fmla="*/ 0 h 1382"/>
                <a:gd name="T36" fmla="*/ 1 w 1176"/>
                <a:gd name="T37" fmla="*/ 0 h 1382"/>
                <a:gd name="T38" fmla="*/ 2 w 1176"/>
                <a:gd name="T39" fmla="*/ 0 h 1382"/>
                <a:gd name="T40" fmla="*/ 3 w 1176"/>
                <a:gd name="T41" fmla="*/ 0 h 1382"/>
                <a:gd name="T42" fmla="*/ 4 w 1176"/>
                <a:gd name="T43" fmla="*/ 0 h 1382"/>
                <a:gd name="T44" fmla="*/ 5 w 1176"/>
                <a:gd name="T45" fmla="*/ 0 h 1382"/>
                <a:gd name="T46" fmla="*/ 6 w 1176"/>
                <a:gd name="T47" fmla="*/ 0 h 1382"/>
                <a:gd name="T48" fmla="*/ 6 w 1176"/>
                <a:gd name="T49" fmla="*/ 0 h 1382"/>
                <a:gd name="T50" fmla="*/ 7 w 1176"/>
                <a:gd name="T51" fmla="*/ 0 h 1382"/>
                <a:gd name="T52" fmla="*/ 8 w 1176"/>
                <a:gd name="T53" fmla="*/ 0 h 1382"/>
                <a:gd name="T54" fmla="*/ 8 w 1176"/>
                <a:gd name="T55" fmla="*/ 0 h 1382"/>
                <a:gd name="T56" fmla="*/ 9 w 1176"/>
                <a:gd name="T57" fmla="*/ 0 h 1382"/>
                <a:gd name="T58" fmla="*/ 9 w 1176"/>
                <a:gd name="T59" fmla="*/ 0 h 1382"/>
                <a:gd name="T60" fmla="*/ 9 w 1176"/>
                <a:gd name="T61" fmla="*/ 0 h 1382"/>
                <a:gd name="T62" fmla="*/ 9 w 1176"/>
                <a:gd name="T63" fmla="*/ 0 h 1382"/>
                <a:gd name="T64" fmla="*/ 10 w 1176"/>
                <a:gd name="T65" fmla="*/ 0 h 1382"/>
                <a:gd name="T66" fmla="*/ 10 w 1176"/>
                <a:gd name="T67" fmla="*/ 0 h 1382"/>
                <a:gd name="T68" fmla="*/ 9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2" name="Freeform 59">
              <a:extLst>
                <a:ext uri="{FF2B5EF4-FFF2-40B4-BE49-F238E27FC236}">
                  <a16:creationId xmlns:a16="http://schemas.microsoft.com/office/drawing/2014/main" id="{B492F596-789B-4922-BEBE-0118D71F2B3B}"/>
                </a:ext>
              </a:extLst>
            </p:cNvPr>
            <p:cNvSpPr>
              <a:spLocks/>
            </p:cNvSpPr>
            <p:nvPr/>
          </p:nvSpPr>
          <p:spPr bwMode="auto">
            <a:xfrm>
              <a:off x="4819" y="3639"/>
              <a:ext cx="507" cy="298"/>
            </a:xfrm>
            <a:custGeom>
              <a:avLst/>
              <a:gdLst>
                <a:gd name="T0" fmla="*/ 8 w 1014"/>
                <a:gd name="T1" fmla="*/ 0 h 1193"/>
                <a:gd name="T2" fmla="*/ 8 w 1014"/>
                <a:gd name="T3" fmla="*/ 0 h 1193"/>
                <a:gd name="T4" fmla="*/ 8 w 1014"/>
                <a:gd name="T5" fmla="*/ 0 h 1193"/>
                <a:gd name="T6" fmla="*/ 7 w 1014"/>
                <a:gd name="T7" fmla="*/ 0 h 1193"/>
                <a:gd name="T8" fmla="*/ 7 w 1014"/>
                <a:gd name="T9" fmla="*/ 0 h 1193"/>
                <a:gd name="T10" fmla="*/ 7 w 1014"/>
                <a:gd name="T11" fmla="*/ 0 h 1193"/>
                <a:gd name="T12" fmla="*/ 6 w 1014"/>
                <a:gd name="T13" fmla="*/ 0 h 1193"/>
                <a:gd name="T14" fmla="*/ 6 w 1014"/>
                <a:gd name="T15" fmla="*/ 0 h 1193"/>
                <a:gd name="T16" fmla="*/ 6 w 1014"/>
                <a:gd name="T17" fmla="*/ 0 h 1193"/>
                <a:gd name="T18" fmla="*/ 5 w 1014"/>
                <a:gd name="T19" fmla="*/ 0 h 1193"/>
                <a:gd name="T20" fmla="*/ 5 w 1014"/>
                <a:gd name="T21" fmla="*/ 0 h 1193"/>
                <a:gd name="T22" fmla="*/ 4 w 1014"/>
                <a:gd name="T23" fmla="*/ 0 h 1193"/>
                <a:gd name="T24" fmla="*/ 3 w 1014"/>
                <a:gd name="T25" fmla="*/ 0 h 1193"/>
                <a:gd name="T26" fmla="*/ 3 w 1014"/>
                <a:gd name="T27" fmla="*/ 0 h 1193"/>
                <a:gd name="T28" fmla="*/ 2 w 1014"/>
                <a:gd name="T29" fmla="*/ 0 h 1193"/>
                <a:gd name="T30" fmla="*/ 1 w 1014"/>
                <a:gd name="T31" fmla="*/ 0 h 1193"/>
                <a:gd name="T32" fmla="*/ 0 w 1014"/>
                <a:gd name="T33" fmla="*/ 0 h 1193"/>
                <a:gd name="T34" fmla="*/ 0 w 1014"/>
                <a:gd name="T35" fmla="*/ 0 h 1193"/>
                <a:gd name="T36" fmla="*/ 1 w 1014"/>
                <a:gd name="T37" fmla="*/ 0 h 1193"/>
                <a:gd name="T38" fmla="*/ 2 w 1014"/>
                <a:gd name="T39" fmla="*/ 0 h 1193"/>
                <a:gd name="T40" fmla="*/ 3 w 1014"/>
                <a:gd name="T41" fmla="*/ 0 h 1193"/>
                <a:gd name="T42" fmla="*/ 4 w 1014"/>
                <a:gd name="T43" fmla="*/ 0 h 1193"/>
                <a:gd name="T44" fmla="*/ 4 w 1014"/>
                <a:gd name="T45" fmla="*/ 0 h 1193"/>
                <a:gd name="T46" fmla="*/ 5 w 1014"/>
                <a:gd name="T47" fmla="*/ 0 h 1193"/>
                <a:gd name="T48" fmla="*/ 6 w 1014"/>
                <a:gd name="T49" fmla="*/ 0 h 1193"/>
                <a:gd name="T50" fmla="*/ 6 w 1014"/>
                <a:gd name="T51" fmla="*/ 0 h 1193"/>
                <a:gd name="T52" fmla="*/ 7 w 1014"/>
                <a:gd name="T53" fmla="*/ 0 h 1193"/>
                <a:gd name="T54" fmla="*/ 7 w 1014"/>
                <a:gd name="T55" fmla="*/ 0 h 1193"/>
                <a:gd name="T56" fmla="*/ 7 w 1014"/>
                <a:gd name="T57" fmla="*/ 0 h 1193"/>
                <a:gd name="T58" fmla="*/ 8 w 1014"/>
                <a:gd name="T59" fmla="*/ 0 h 1193"/>
                <a:gd name="T60" fmla="*/ 8 w 1014"/>
                <a:gd name="T61" fmla="*/ 0 h 1193"/>
                <a:gd name="T62" fmla="*/ 8 w 1014"/>
                <a:gd name="T63" fmla="*/ 0 h 1193"/>
                <a:gd name="T64" fmla="*/ 8 w 1014"/>
                <a:gd name="T65" fmla="*/ 0 h 1193"/>
                <a:gd name="T66" fmla="*/ 8 w 1014"/>
                <a:gd name="T67" fmla="*/ 0 h 1193"/>
                <a:gd name="T68" fmla="*/ 8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3" name="Freeform 60">
              <a:extLst>
                <a:ext uri="{FF2B5EF4-FFF2-40B4-BE49-F238E27FC236}">
                  <a16:creationId xmlns:a16="http://schemas.microsoft.com/office/drawing/2014/main" id="{9930A79E-84CE-49AE-928D-9FFF640F3159}"/>
                </a:ext>
              </a:extLst>
            </p:cNvPr>
            <p:cNvSpPr>
              <a:spLocks/>
            </p:cNvSpPr>
            <p:nvPr/>
          </p:nvSpPr>
          <p:spPr bwMode="auto">
            <a:xfrm>
              <a:off x="4586" y="3776"/>
              <a:ext cx="635" cy="374"/>
            </a:xfrm>
            <a:custGeom>
              <a:avLst/>
              <a:gdLst>
                <a:gd name="T0" fmla="*/ 7 w 1272"/>
                <a:gd name="T1" fmla="*/ 0 h 1495"/>
                <a:gd name="T2" fmla="*/ 7 w 1272"/>
                <a:gd name="T3" fmla="*/ 0 h 1495"/>
                <a:gd name="T4" fmla="*/ 7 w 1272"/>
                <a:gd name="T5" fmla="*/ 0 h 1495"/>
                <a:gd name="T6" fmla="*/ 7 w 1272"/>
                <a:gd name="T7" fmla="*/ 0 h 1495"/>
                <a:gd name="T8" fmla="*/ 7 w 1272"/>
                <a:gd name="T9" fmla="*/ 0 h 1495"/>
                <a:gd name="T10" fmla="*/ 6 w 1272"/>
                <a:gd name="T11" fmla="*/ 0 h 1495"/>
                <a:gd name="T12" fmla="*/ 6 w 1272"/>
                <a:gd name="T13" fmla="*/ 0 h 1495"/>
                <a:gd name="T14" fmla="*/ 5 w 1272"/>
                <a:gd name="T15" fmla="*/ 0 h 1495"/>
                <a:gd name="T16" fmla="*/ 5 w 1272"/>
                <a:gd name="T17" fmla="*/ 0 h 1495"/>
                <a:gd name="T18" fmla="*/ 4 w 1272"/>
                <a:gd name="T19" fmla="*/ 0 h 1495"/>
                <a:gd name="T20" fmla="*/ 4 w 1272"/>
                <a:gd name="T21" fmla="*/ 0 h 1495"/>
                <a:gd name="T22" fmla="*/ 3 w 1272"/>
                <a:gd name="T23" fmla="*/ 0 h 1495"/>
                <a:gd name="T24" fmla="*/ 3 w 1272"/>
                <a:gd name="T25" fmla="*/ 0 h 1495"/>
                <a:gd name="T26" fmla="*/ 2 w 1272"/>
                <a:gd name="T27" fmla="*/ 0 h 1495"/>
                <a:gd name="T28" fmla="*/ 1 w 1272"/>
                <a:gd name="T29" fmla="*/ 0 h 1495"/>
                <a:gd name="T30" fmla="*/ 0 w 1272"/>
                <a:gd name="T31" fmla="*/ 0 h 1495"/>
                <a:gd name="T32" fmla="*/ 0 w 1272"/>
                <a:gd name="T33" fmla="*/ 0 h 1495"/>
                <a:gd name="T34" fmla="*/ 0 w 1272"/>
                <a:gd name="T35" fmla="*/ 0 h 1495"/>
                <a:gd name="T36" fmla="*/ 1 w 1272"/>
                <a:gd name="T37" fmla="*/ 0 h 1495"/>
                <a:gd name="T38" fmla="*/ 1 w 1272"/>
                <a:gd name="T39" fmla="*/ 0 h 1495"/>
                <a:gd name="T40" fmla="*/ 2 w 1272"/>
                <a:gd name="T41" fmla="*/ 0 h 1495"/>
                <a:gd name="T42" fmla="*/ 3 w 1272"/>
                <a:gd name="T43" fmla="*/ 0 h 1495"/>
                <a:gd name="T44" fmla="*/ 4 w 1272"/>
                <a:gd name="T45" fmla="*/ 0 h 1495"/>
                <a:gd name="T46" fmla="*/ 5 w 1272"/>
                <a:gd name="T47" fmla="*/ 0 h 1495"/>
                <a:gd name="T48" fmla="*/ 6 w 1272"/>
                <a:gd name="T49" fmla="*/ 0 h 1495"/>
                <a:gd name="T50" fmla="*/ 7 w 1272"/>
                <a:gd name="T51" fmla="*/ 0 h 1495"/>
                <a:gd name="T52" fmla="*/ 7 w 1272"/>
                <a:gd name="T53" fmla="*/ 0 h 1495"/>
                <a:gd name="T54" fmla="*/ 8 w 1272"/>
                <a:gd name="T55" fmla="*/ 0 h 1495"/>
                <a:gd name="T56" fmla="*/ 8 w 1272"/>
                <a:gd name="T57" fmla="*/ 0 h 1495"/>
                <a:gd name="T58" fmla="*/ 9 w 1272"/>
                <a:gd name="T59" fmla="*/ 0 h 1495"/>
                <a:gd name="T60" fmla="*/ 9 w 1272"/>
                <a:gd name="T61" fmla="*/ 0 h 1495"/>
                <a:gd name="T62" fmla="*/ 9 w 1272"/>
                <a:gd name="T63" fmla="*/ 0 h 1495"/>
                <a:gd name="T64" fmla="*/ 9 w 1272"/>
                <a:gd name="T65" fmla="*/ 0 h 1495"/>
                <a:gd name="T66" fmla="*/ 9 w 1272"/>
                <a:gd name="T67" fmla="*/ 0 h 1495"/>
                <a:gd name="T68" fmla="*/ 7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4" name="Freeform 61">
              <a:extLst>
                <a:ext uri="{FF2B5EF4-FFF2-40B4-BE49-F238E27FC236}">
                  <a16:creationId xmlns:a16="http://schemas.microsoft.com/office/drawing/2014/main" id="{4E637095-BDB6-43D2-8DED-BEF008D4C99A}"/>
                </a:ext>
              </a:extLst>
            </p:cNvPr>
            <p:cNvSpPr>
              <a:spLocks/>
            </p:cNvSpPr>
            <p:nvPr/>
          </p:nvSpPr>
          <p:spPr bwMode="auto">
            <a:xfrm>
              <a:off x="4586" y="3776"/>
              <a:ext cx="669" cy="393"/>
            </a:xfrm>
            <a:custGeom>
              <a:avLst/>
              <a:gdLst>
                <a:gd name="T0" fmla="*/ 0 w 1338"/>
                <a:gd name="T1" fmla="*/ 0 h 1572"/>
                <a:gd name="T2" fmla="*/ 2 w 1338"/>
                <a:gd name="T3" fmla="*/ 0 h 1572"/>
                <a:gd name="T4" fmla="*/ 3 w 1338"/>
                <a:gd name="T5" fmla="*/ 0 h 1572"/>
                <a:gd name="T6" fmla="*/ 4 w 1338"/>
                <a:gd name="T7" fmla="*/ 0 h 1572"/>
                <a:gd name="T8" fmla="*/ 5 w 1338"/>
                <a:gd name="T9" fmla="*/ 0 h 1572"/>
                <a:gd name="T10" fmla="*/ 5 w 1338"/>
                <a:gd name="T11" fmla="*/ 0 h 1572"/>
                <a:gd name="T12" fmla="*/ 6 w 1338"/>
                <a:gd name="T13" fmla="*/ 0 h 1572"/>
                <a:gd name="T14" fmla="*/ 7 w 1338"/>
                <a:gd name="T15" fmla="*/ 0 h 1572"/>
                <a:gd name="T16" fmla="*/ 8 w 1338"/>
                <a:gd name="T17" fmla="*/ 0 h 1572"/>
                <a:gd name="T18" fmla="*/ 9 w 1338"/>
                <a:gd name="T19" fmla="*/ 0 h 1572"/>
                <a:gd name="T20" fmla="*/ 9 w 1338"/>
                <a:gd name="T21" fmla="*/ 0 h 1572"/>
                <a:gd name="T22" fmla="*/ 10 w 1338"/>
                <a:gd name="T23" fmla="*/ 0 h 1572"/>
                <a:gd name="T24" fmla="*/ 10 w 1338"/>
                <a:gd name="T25" fmla="*/ 0 h 1572"/>
                <a:gd name="T26" fmla="*/ 10 w 1338"/>
                <a:gd name="T27" fmla="*/ 0 h 1572"/>
                <a:gd name="T28" fmla="*/ 11 w 1338"/>
                <a:gd name="T29" fmla="*/ 0 h 1572"/>
                <a:gd name="T30" fmla="*/ 11 w 1338"/>
                <a:gd name="T31" fmla="*/ 0 h 1572"/>
                <a:gd name="T32" fmla="*/ 11 w 1338"/>
                <a:gd name="T33" fmla="*/ 0 h 1572"/>
                <a:gd name="T34" fmla="*/ 10 w 1338"/>
                <a:gd name="T35" fmla="*/ 0 h 1572"/>
                <a:gd name="T36" fmla="*/ 10 w 1338"/>
                <a:gd name="T37" fmla="*/ 0 h 1572"/>
                <a:gd name="T38" fmla="*/ 10 w 1338"/>
                <a:gd name="T39" fmla="*/ 0 h 1572"/>
                <a:gd name="T40" fmla="*/ 10 w 1338"/>
                <a:gd name="T41" fmla="*/ 0 h 1572"/>
                <a:gd name="T42" fmla="*/ 9 w 1338"/>
                <a:gd name="T43" fmla="*/ 0 h 1572"/>
                <a:gd name="T44" fmla="*/ 9 w 1338"/>
                <a:gd name="T45" fmla="*/ 0 h 1572"/>
                <a:gd name="T46" fmla="*/ 9 w 1338"/>
                <a:gd name="T47" fmla="*/ 0 h 1572"/>
                <a:gd name="T48" fmla="*/ 8 w 1338"/>
                <a:gd name="T49" fmla="*/ 0 h 1572"/>
                <a:gd name="T50" fmla="*/ 7 w 1338"/>
                <a:gd name="T51" fmla="*/ 0 h 1572"/>
                <a:gd name="T52" fmla="*/ 7 w 1338"/>
                <a:gd name="T53" fmla="*/ 0 h 1572"/>
                <a:gd name="T54" fmla="*/ 6 w 1338"/>
                <a:gd name="T55" fmla="*/ 0 h 1572"/>
                <a:gd name="T56" fmla="*/ 5 w 1338"/>
                <a:gd name="T57" fmla="*/ 0 h 1572"/>
                <a:gd name="T58" fmla="*/ 4 w 1338"/>
                <a:gd name="T59" fmla="*/ 0 h 1572"/>
                <a:gd name="T60" fmla="*/ 3 w 1338"/>
                <a:gd name="T61" fmla="*/ 0 h 1572"/>
                <a:gd name="T62" fmla="*/ 2 w 1338"/>
                <a:gd name="T63" fmla="*/ 0 h 1572"/>
                <a:gd name="T64" fmla="*/ 2 w 1338"/>
                <a:gd name="T65" fmla="*/ 0 h 1572"/>
                <a:gd name="T66" fmla="*/ 0 w 1338"/>
                <a:gd name="T67" fmla="*/ 0 h 1572"/>
                <a:gd name="T68" fmla="*/ 0 w 1338"/>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5" name="Freeform 62">
              <a:extLst>
                <a:ext uri="{FF2B5EF4-FFF2-40B4-BE49-F238E27FC236}">
                  <a16:creationId xmlns:a16="http://schemas.microsoft.com/office/drawing/2014/main" id="{45EB7E4E-EFE2-409C-B49B-61AC47FD1C4D}"/>
                </a:ext>
              </a:extLst>
            </p:cNvPr>
            <p:cNvSpPr>
              <a:spLocks/>
            </p:cNvSpPr>
            <p:nvPr/>
          </p:nvSpPr>
          <p:spPr bwMode="auto">
            <a:xfrm>
              <a:off x="4586" y="3776"/>
              <a:ext cx="588" cy="346"/>
            </a:xfrm>
            <a:custGeom>
              <a:avLst/>
              <a:gdLst>
                <a:gd name="T0" fmla="*/ 9 w 1176"/>
                <a:gd name="T1" fmla="*/ 0 h 1383"/>
                <a:gd name="T2" fmla="*/ 9 w 1176"/>
                <a:gd name="T3" fmla="*/ 0 h 1383"/>
                <a:gd name="T4" fmla="*/ 9 w 1176"/>
                <a:gd name="T5" fmla="*/ 0 h 1383"/>
                <a:gd name="T6" fmla="*/ 9 w 1176"/>
                <a:gd name="T7" fmla="*/ 0 h 1383"/>
                <a:gd name="T8" fmla="*/ 8 w 1176"/>
                <a:gd name="T9" fmla="*/ 0 h 1383"/>
                <a:gd name="T10" fmla="*/ 8 w 1176"/>
                <a:gd name="T11" fmla="*/ 0 h 1383"/>
                <a:gd name="T12" fmla="*/ 8 w 1176"/>
                <a:gd name="T13" fmla="*/ 0 h 1383"/>
                <a:gd name="T14" fmla="*/ 7 w 1176"/>
                <a:gd name="T15" fmla="*/ 0 h 1383"/>
                <a:gd name="T16" fmla="*/ 6 w 1176"/>
                <a:gd name="T17" fmla="*/ 0 h 1383"/>
                <a:gd name="T18" fmla="*/ 6 w 1176"/>
                <a:gd name="T19" fmla="*/ 0 h 1383"/>
                <a:gd name="T20" fmla="*/ 5 w 1176"/>
                <a:gd name="T21" fmla="*/ 0 h 1383"/>
                <a:gd name="T22" fmla="*/ 5 w 1176"/>
                <a:gd name="T23" fmla="*/ 0 h 1383"/>
                <a:gd name="T24" fmla="*/ 4 w 1176"/>
                <a:gd name="T25" fmla="*/ 0 h 1383"/>
                <a:gd name="T26" fmla="*/ 3 w 1176"/>
                <a:gd name="T27" fmla="*/ 0 h 1383"/>
                <a:gd name="T28" fmla="*/ 2 w 1176"/>
                <a:gd name="T29" fmla="*/ 0 h 1383"/>
                <a:gd name="T30" fmla="*/ 1 w 1176"/>
                <a:gd name="T31" fmla="*/ 0 h 1383"/>
                <a:gd name="T32" fmla="*/ 0 w 1176"/>
                <a:gd name="T33" fmla="*/ 0 h 1383"/>
                <a:gd name="T34" fmla="*/ 0 w 1176"/>
                <a:gd name="T35" fmla="*/ 0 h 1383"/>
                <a:gd name="T36" fmla="*/ 1 w 1176"/>
                <a:gd name="T37" fmla="*/ 0 h 1383"/>
                <a:gd name="T38" fmla="*/ 2 w 1176"/>
                <a:gd name="T39" fmla="*/ 0 h 1383"/>
                <a:gd name="T40" fmla="*/ 3 w 1176"/>
                <a:gd name="T41" fmla="*/ 0 h 1383"/>
                <a:gd name="T42" fmla="*/ 4 w 1176"/>
                <a:gd name="T43" fmla="*/ 0 h 1383"/>
                <a:gd name="T44" fmla="*/ 5 w 1176"/>
                <a:gd name="T45" fmla="*/ 0 h 1383"/>
                <a:gd name="T46" fmla="*/ 6 w 1176"/>
                <a:gd name="T47" fmla="*/ 0 h 1383"/>
                <a:gd name="T48" fmla="*/ 6 w 1176"/>
                <a:gd name="T49" fmla="*/ 0 h 1383"/>
                <a:gd name="T50" fmla="*/ 7 w 1176"/>
                <a:gd name="T51" fmla="*/ 0 h 1383"/>
                <a:gd name="T52" fmla="*/ 8 w 1176"/>
                <a:gd name="T53" fmla="*/ 0 h 1383"/>
                <a:gd name="T54" fmla="*/ 8 w 1176"/>
                <a:gd name="T55" fmla="*/ 0 h 1383"/>
                <a:gd name="T56" fmla="*/ 9 w 1176"/>
                <a:gd name="T57" fmla="*/ 0 h 1383"/>
                <a:gd name="T58" fmla="*/ 9 w 1176"/>
                <a:gd name="T59" fmla="*/ 0 h 1383"/>
                <a:gd name="T60" fmla="*/ 9 w 1176"/>
                <a:gd name="T61" fmla="*/ 0 h 1383"/>
                <a:gd name="T62" fmla="*/ 9 w 1176"/>
                <a:gd name="T63" fmla="*/ 0 h 1383"/>
                <a:gd name="T64" fmla="*/ 10 w 1176"/>
                <a:gd name="T65" fmla="*/ 0 h 1383"/>
                <a:gd name="T66" fmla="*/ 10 w 1176"/>
                <a:gd name="T67" fmla="*/ 0 h 1383"/>
                <a:gd name="T68" fmla="*/ 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96" name="Freeform 63">
              <a:extLst>
                <a:ext uri="{FF2B5EF4-FFF2-40B4-BE49-F238E27FC236}">
                  <a16:creationId xmlns:a16="http://schemas.microsoft.com/office/drawing/2014/main" id="{CE385D39-BF2C-4894-8097-17EE8543262D}"/>
                </a:ext>
              </a:extLst>
            </p:cNvPr>
            <p:cNvSpPr>
              <a:spLocks/>
            </p:cNvSpPr>
            <p:nvPr/>
          </p:nvSpPr>
          <p:spPr bwMode="auto">
            <a:xfrm>
              <a:off x="4587" y="3771"/>
              <a:ext cx="506" cy="306"/>
            </a:xfrm>
            <a:custGeom>
              <a:avLst/>
              <a:gdLst>
                <a:gd name="T0" fmla="*/ 8 w 1011"/>
                <a:gd name="T1" fmla="*/ 0 h 1223"/>
                <a:gd name="T2" fmla="*/ 8 w 1011"/>
                <a:gd name="T3" fmla="*/ 0 h 1223"/>
                <a:gd name="T4" fmla="*/ 8 w 1011"/>
                <a:gd name="T5" fmla="*/ 0 h 1223"/>
                <a:gd name="T6" fmla="*/ 7 w 1011"/>
                <a:gd name="T7" fmla="*/ 0 h 1223"/>
                <a:gd name="T8" fmla="*/ 7 w 1011"/>
                <a:gd name="T9" fmla="*/ 0 h 1223"/>
                <a:gd name="T10" fmla="*/ 7 w 1011"/>
                <a:gd name="T11" fmla="*/ 0 h 1223"/>
                <a:gd name="T12" fmla="*/ 6 w 1011"/>
                <a:gd name="T13" fmla="*/ 0 h 1223"/>
                <a:gd name="T14" fmla="*/ 6 w 1011"/>
                <a:gd name="T15" fmla="*/ 0 h 1223"/>
                <a:gd name="T16" fmla="*/ 6 w 1011"/>
                <a:gd name="T17" fmla="*/ 0 h 1223"/>
                <a:gd name="T18" fmla="*/ 5 w 1011"/>
                <a:gd name="T19" fmla="*/ 0 h 1223"/>
                <a:gd name="T20" fmla="*/ 5 w 1011"/>
                <a:gd name="T21" fmla="*/ 0 h 1223"/>
                <a:gd name="T22" fmla="*/ 4 w 1011"/>
                <a:gd name="T23" fmla="*/ 0 h 1223"/>
                <a:gd name="T24" fmla="*/ 3 w 1011"/>
                <a:gd name="T25" fmla="*/ 0 h 1223"/>
                <a:gd name="T26" fmla="*/ 3 w 1011"/>
                <a:gd name="T27" fmla="*/ 0 h 1223"/>
                <a:gd name="T28" fmla="*/ 2 w 1011"/>
                <a:gd name="T29" fmla="*/ 0 h 1223"/>
                <a:gd name="T30" fmla="*/ 1 w 1011"/>
                <a:gd name="T31" fmla="*/ 0 h 1223"/>
                <a:gd name="T32" fmla="*/ 0 w 1011"/>
                <a:gd name="T33" fmla="*/ 0 h 1223"/>
                <a:gd name="T34" fmla="*/ 0 w 1011"/>
                <a:gd name="T35" fmla="*/ 0 h 1223"/>
                <a:gd name="T36" fmla="*/ 1 w 1011"/>
                <a:gd name="T37" fmla="*/ 0 h 1223"/>
                <a:gd name="T38" fmla="*/ 2 w 1011"/>
                <a:gd name="T39" fmla="*/ 0 h 1223"/>
                <a:gd name="T40" fmla="*/ 3 w 1011"/>
                <a:gd name="T41" fmla="*/ 0 h 1223"/>
                <a:gd name="T42" fmla="*/ 4 w 1011"/>
                <a:gd name="T43" fmla="*/ 0 h 1223"/>
                <a:gd name="T44" fmla="*/ 4 w 1011"/>
                <a:gd name="T45" fmla="*/ 0 h 1223"/>
                <a:gd name="T46" fmla="*/ 5 w 1011"/>
                <a:gd name="T47" fmla="*/ 0 h 1223"/>
                <a:gd name="T48" fmla="*/ 6 w 1011"/>
                <a:gd name="T49" fmla="*/ 0 h 1223"/>
                <a:gd name="T50" fmla="*/ 6 w 1011"/>
                <a:gd name="T51" fmla="*/ 0 h 1223"/>
                <a:gd name="T52" fmla="*/ 7 w 1011"/>
                <a:gd name="T53" fmla="*/ 0 h 1223"/>
                <a:gd name="T54" fmla="*/ 7 w 1011"/>
                <a:gd name="T55" fmla="*/ 0 h 1223"/>
                <a:gd name="T56" fmla="*/ 7 w 1011"/>
                <a:gd name="T57" fmla="*/ 0 h 1223"/>
                <a:gd name="T58" fmla="*/ 8 w 1011"/>
                <a:gd name="T59" fmla="*/ 0 h 1223"/>
                <a:gd name="T60" fmla="*/ 8 w 1011"/>
                <a:gd name="T61" fmla="*/ 0 h 1223"/>
                <a:gd name="T62" fmla="*/ 8 w 1011"/>
                <a:gd name="T63" fmla="*/ 0 h 1223"/>
                <a:gd name="T64" fmla="*/ 8 w 1011"/>
                <a:gd name="T65" fmla="*/ 0 h 1223"/>
                <a:gd name="T66" fmla="*/ 8 w 1011"/>
                <a:gd name="T67" fmla="*/ 0 h 1223"/>
                <a:gd name="T68" fmla="*/ 8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grpSp>
          <p:nvGrpSpPr>
            <p:cNvPr id="35897" name="Group 64">
              <a:extLst>
                <a:ext uri="{FF2B5EF4-FFF2-40B4-BE49-F238E27FC236}">
                  <a16:creationId xmlns:a16="http://schemas.microsoft.com/office/drawing/2014/main" id="{734E4BF9-ECAF-4865-8413-9A2B14387AAA}"/>
                </a:ext>
              </a:extLst>
            </p:cNvPr>
            <p:cNvGrpSpPr>
              <a:grpSpLocks/>
            </p:cNvGrpSpPr>
            <p:nvPr/>
          </p:nvGrpSpPr>
          <p:grpSpPr bwMode="auto">
            <a:xfrm>
              <a:off x="4368" y="2880"/>
              <a:ext cx="1200" cy="1264"/>
              <a:chOff x="3120" y="1632"/>
              <a:chExt cx="2640" cy="2704"/>
            </a:xfrm>
          </p:grpSpPr>
          <p:pic>
            <p:nvPicPr>
              <p:cNvPr id="35898" name="Picture 65" descr="POINTSTA">
                <a:extLst>
                  <a:ext uri="{FF2B5EF4-FFF2-40B4-BE49-F238E27FC236}">
                    <a16:creationId xmlns:a16="http://schemas.microsoft.com/office/drawing/2014/main" id="{0AAA6347-57EB-42F9-8EA5-D187D9C9662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608" y="3296"/>
                <a:ext cx="1152" cy="102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99" name="Picture 66" descr="POINTSTA">
                <a:extLst>
                  <a:ext uri="{FF2B5EF4-FFF2-40B4-BE49-F238E27FC236}">
                    <a16:creationId xmlns:a16="http://schemas.microsoft.com/office/drawing/2014/main" id="{13231305-2C6F-40D4-A07B-620D639BAA4B}"/>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 y="2352"/>
                <a:ext cx="576" cy="51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0" name="Picture 67" descr="POINTSTA">
                <a:extLst>
                  <a:ext uri="{FF2B5EF4-FFF2-40B4-BE49-F238E27FC236}">
                    <a16:creationId xmlns:a16="http://schemas.microsoft.com/office/drawing/2014/main" id="{C571E529-B159-446C-B041-FE4AB895E1E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080" y="3696"/>
                <a:ext cx="720" cy="64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1" name="Picture 68" descr="POINTSTA">
                <a:extLst>
                  <a:ext uri="{FF2B5EF4-FFF2-40B4-BE49-F238E27FC236}">
                    <a16:creationId xmlns:a16="http://schemas.microsoft.com/office/drawing/2014/main" id="{3283C3B7-DD5B-4791-86A8-EFB6D5076FC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44" y="2784"/>
                <a:ext cx="768" cy="68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2" name="Picture 69" descr="POINTSTA">
                <a:extLst>
                  <a:ext uri="{FF2B5EF4-FFF2-40B4-BE49-F238E27FC236}">
                    <a16:creationId xmlns:a16="http://schemas.microsoft.com/office/drawing/2014/main" id="{854B0447-B79D-4F2B-A4B6-A31B83D46D6C}"/>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552" y="3808"/>
                <a:ext cx="576" cy="512"/>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3" name="Picture 70" descr="POINTSTA">
                <a:extLst>
                  <a:ext uri="{FF2B5EF4-FFF2-40B4-BE49-F238E27FC236}">
                    <a16:creationId xmlns:a16="http://schemas.microsoft.com/office/drawing/2014/main" id="{9AAE262D-9A5C-4630-96C1-947642D2B07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120" y="3888"/>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4" name="Picture 71" descr="POINTSTA">
                <a:extLst>
                  <a:ext uri="{FF2B5EF4-FFF2-40B4-BE49-F238E27FC236}">
                    <a16:creationId xmlns:a16="http://schemas.microsoft.com/office/drawing/2014/main" id="{A08CB3F3-C3E4-49C7-8296-E53C6B55C4D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06" y="1979"/>
                <a:ext cx="432" cy="38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5" name="Picture 72" descr="POINTSTA">
                <a:extLst>
                  <a:ext uri="{FF2B5EF4-FFF2-40B4-BE49-F238E27FC236}">
                    <a16:creationId xmlns:a16="http://schemas.microsoft.com/office/drawing/2014/main" id="{5E01A18B-7C1F-4C95-9BFF-ECB9B7B30907}"/>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32" y="1632"/>
                <a:ext cx="336" cy="29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906" name="Picture 73" descr="POINTSTA">
                <a:extLst>
                  <a:ext uri="{FF2B5EF4-FFF2-40B4-BE49-F238E27FC236}">
                    <a16:creationId xmlns:a16="http://schemas.microsoft.com/office/drawing/2014/main" id="{FC543827-C77E-4490-9A50-B47FE6194DD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68" y="3141"/>
                <a:ext cx="912" cy="811"/>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grpSp>
        <p:nvGrpSpPr>
          <p:cNvPr id="35852" name="Group 74">
            <a:extLst>
              <a:ext uri="{FF2B5EF4-FFF2-40B4-BE49-F238E27FC236}">
                <a16:creationId xmlns:a16="http://schemas.microsoft.com/office/drawing/2014/main" id="{A19495CB-545F-439E-9698-1EB129FA3E4A}"/>
              </a:ext>
            </a:extLst>
          </p:cNvPr>
          <p:cNvGrpSpPr>
            <a:grpSpLocks/>
          </p:cNvGrpSpPr>
          <p:nvPr/>
        </p:nvGrpSpPr>
        <p:grpSpPr bwMode="auto">
          <a:xfrm rot="21477275">
            <a:off x="-202737" y="5129947"/>
            <a:ext cx="2209801" cy="1727200"/>
            <a:chOff x="17" y="2256"/>
            <a:chExt cx="1829" cy="2064"/>
          </a:xfrm>
        </p:grpSpPr>
        <p:grpSp>
          <p:nvGrpSpPr>
            <p:cNvPr id="35864" name="Group 75">
              <a:extLst>
                <a:ext uri="{FF2B5EF4-FFF2-40B4-BE49-F238E27FC236}">
                  <a16:creationId xmlns:a16="http://schemas.microsoft.com/office/drawing/2014/main" id="{D9BADFED-E0C3-4A68-945D-4ADD9B053EA7}"/>
                </a:ext>
              </a:extLst>
            </p:cNvPr>
            <p:cNvGrpSpPr>
              <a:grpSpLocks/>
            </p:cNvGrpSpPr>
            <p:nvPr/>
          </p:nvGrpSpPr>
          <p:grpSpPr bwMode="auto">
            <a:xfrm>
              <a:off x="17" y="3416"/>
              <a:ext cx="1829" cy="904"/>
              <a:chOff x="17" y="3416"/>
              <a:chExt cx="1829" cy="904"/>
            </a:xfrm>
          </p:grpSpPr>
          <p:sp>
            <p:nvSpPr>
              <p:cNvPr id="35872" name="Freeform 76">
                <a:extLst>
                  <a:ext uri="{FF2B5EF4-FFF2-40B4-BE49-F238E27FC236}">
                    <a16:creationId xmlns:a16="http://schemas.microsoft.com/office/drawing/2014/main" id="{7F57231D-ACBB-414C-93DB-44F7AA406A60}"/>
                  </a:ext>
                </a:extLst>
              </p:cNvPr>
              <p:cNvSpPr>
                <a:spLocks/>
              </p:cNvSpPr>
              <p:nvPr/>
            </p:nvSpPr>
            <p:spPr bwMode="auto">
              <a:xfrm>
                <a:off x="601" y="3776"/>
                <a:ext cx="668" cy="393"/>
              </a:xfrm>
              <a:custGeom>
                <a:avLst/>
                <a:gdLst>
                  <a:gd name="T0" fmla="*/ 0 w 1336"/>
                  <a:gd name="T1" fmla="*/ 0 h 1572"/>
                  <a:gd name="T2" fmla="*/ 1 w 1336"/>
                  <a:gd name="T3" fmla="*/ 0 h 1572"/>
                  <a:gd name="T4" fmla="*/ 1 w 1336"/>
                  <a:gd name="T5" fmla="*/ 0 h 1572"/>
                  <a:gd name="T6" fmla="*/ 1 w 1336"/>
                  <a:gd name="T7" fmla="*/ 0 h 1572"/>
                  <a:gd name="T8" fmla="*/ 1 w 1336"/>
                  <a:gd name="T9" fmla="*/ 0 h 1572"/>
                  <a:gd name="T10" fmla="*/ 2 w 1336"/>
                  <a:gd name="T11" fmla="*/ 0 h 1572"/>
                  <a:gd name="T12" fmla="*/ 2 w 1336"/>
                  <a:gd name="T13" fmla="*/ 0 h 1572"/>
                  <a:gd name="T14" fmla="*/ 3 w 1336"/>
                  <a:gd name="T15" fmla="*/ 0 h 1572"/>
                  <a:gd name="T16" fmla="*/ 4 w 1336"/>
                  <a:gd name="T17" fmla="*/ 0 h 1572"/>
                  <a:gd name="T18" fmla="*/ 4 w 1336"/>
                  <a:gd name="T19" fmla="*/ 0 h 1572"/>
                  <a:gd name="T20" fmla="*/ 5 w 1336"/>
                  <a:gd name="T21" fmla="*/ 0 h 1572"/>
                  <a:gd name="T22" fmla="*/ 6 w 1336"/>
                  <a:gd name="T23" fmla="*/ 0 h 1572"/>
                  <a:gd name="T24" fmla="*/ 7 w 1336"/>
                  <a:gd name="T25" fmla="*/ 0 h 1572"/>
                  <a:gd name="T26" fmla="*/ 8 w 1336"/>
                  <a:gd name="T27" fmla="*/ 0 h 1572"/>
                  <a:gd name="T28" fmla="*/ 9 w 1336"/>
                  <a:gd name="T29" fmla="*/ 0 h 1572"/>
                  <a:gd name="T30" fmla="*/ 10 w 1336"/>
                  <a:gd name="T31" fmla="*/ 0 h 1572"/>
                  <a:gd name="T32" fmla="*/ 11 w 1336"/>
                  <a:gd name="T33" fmla="*/ 0 h 1572"/>
                  <a:gd name="T34" fmla="*/ 11 w 1336"/>
                  <a:gd name="T35" fmla="*/ 0 h 1572"/>
                  <a:gd name="T36" fmla="*/ 10 w 1336"/>
                  <a:gd name="T37" fmla="*/ 0 h 1572"/>
                  <a:gd name="T38" fmla="*/ 9 w 1336"/>
                  <a:gd name="T39" fmla="*/ 0 h 1572"/>
                  <a:gd name="T40" fmla="*/ 8 w 1336"/>
                  <a:gd name="T41" fmla="*/ 0 h 1572"/>
                  <a:gd name="T42" fmla="*/ 7 w 1336"/>
                  <a:gd name="T43" fmla="*/ 0 h 1572"/>
                  <a:gd name="T44" fmla="*/ 6 w 1336"/>
                  <a:gd name="T45" fmla="*/ 0 h 1572"/>
                  <a:gd name="T46" fmla="*/ 6 w 1336"/>
                  <a:gd name="T47" fmla="*/ 0 h 1572"/>
                  <a:gd name="T48" fmla="*/ 5 w 1336"/>
                  <a:gd name="T49" fmla="*/ 0 h 1572"/>
                  <a:gd name="T50" fmla="*/ 4 w 1336"/>
                  <a:gd name="T51" fmla="*/ 0 h 1572"/>
                  <a:gd name="T52" fmla="*/ 3 w 1336"/>
                  <a:gd name="T53" fmla="*/ 0 h 1572"/>
                  <a:gd name="T54" fmla="*/ 3 w 1336"/>
                  <a:gd name="T55" fmla="*/ 0 h 1572"/>
                  <a:gd name="T56" fmla="*/ 2 w 1336"/>
                  <a:gd name="T57" fmla="*/ 0 h 1572"/>
                  <a:gd name="T58" fmla="*/ 2 w 1336"/>
                  <a:gd name="T59" fmla="*/ 0 h 1572"/>
                  <a:gd name="T60" fmla="*/ 2 w 1336"/>
                  <a:gd name="T61" fmla="*/ 0 h 1572"/>
                  <a:gd name="T62" fmla="*/ 1 w 1336"/>
                  <a:gd name="T63" fmla="*/ 0 h 1572"/>
                  <a:gd name="T64" fmla="*/ 1 w 1336"/>
                  <a:gd name="T65" fmla="*/ 0 h 1572"/>
                  <a:gd name="T66" fmla="*/ 1 w 1336"/>
                  <a:gd name="T67" fmla="*/ 0 h 1572"/>
                  <a:gd name="T68" fmla="*/ 0 w 1336"/>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6" h="1572">
                    <a:moveTo>
                      <a:pt x="0" y="0"/>
                    </a:moveTo>
                    <a:lnTo>
                      <a:pt x="6" y="160"/>
                    </a:lnTo>
                    <a:lnTo>
                      <a:pt x="27" y="316"/>
                    </a:lnTo>
                    <a:lnTo>
                      <a:pt x="61" y="468"/>
                    </a:lnTo>
                    <a:lnTo>
                      <a:pt x="106" y="612"/>
                    </a:lnTo>
                    <a:lnTo>
                      <a:pt x="162" y="749"/>
                    </a:lnTo>
                    <a:lnTo>
                      <a:pt x="228" y="879"/>
                    </a:lnTo>
                    <a:lnTo>
                      <a:pt x="305" y="999"/>
                    </a:lnTo>
                    <a:lnTo>
                      <a:pt x="391" y="1112"/>
                    </a:lnTo>
                    <a:lnTo>
                      <a:pt x="488" y="1213"/>
                    </a:lnTo>
                    <a:lnTo>
                      <a:pt x="589" y="1304"/>
                    </a:lnTo>
                    <a:lnTo>
                      <a:pt x="700" y="1382"/>
                    </a:lnTo>
                    <a:lnTo>
                      <a:pt x="817" y="1448"/>
                    </a:lnTo>
                    <a:lnTo>
                      <a:pt x="939" y="1501"/>
                    </a:lnTo>
                    <a:lnTo>
                      <a:pt x="1067" y="1540"/>
                    </a:lnTo>
                    <a:lnTo>
                      <a:pt x="1201" y="1564"/>
                    </a:lnTo>
                    <a:lnTo>
                      <a:pt x="1336" y="1572"/>
                    </a:lnTo>
                    <a:lnTo>
                      <a:pt x="1336" y="1464"/>
                    </a:lnTo>
                    <a:lnTo>
                      <a:pt x="1209" y="1455"/>
                    </a:lnTo>
                    <a:lnTo>
                      <a:pt x="1085" y="1435"/>
                    </a:lnTo>
                    <a:lnTo>
                      <a:pt x="966" y="1398"/>
                    </a:lnTo>
                    <a:lnTo>
                      <a:pt x="852" y="1348"/>
                    </a:lnTo>
                    <a:lnTo>
                      <a:pt x="743" y="1286"/>
                    </a:lnTo>
                    <a:lnTo>
                      <a:pt x="641" y="1215"/>
                    </a:lnTo>
                    <a:lnTo>
                      <a:pt x="544" y="1130"/>
                    </a:lnTo>
                    <a:lnTo>
                      <a:pt x="456" y="1036"/>
                    </a:lnTo>
                    <a:lnTo>
                      <a:pt x="376" y="931"/>
                    </a:lnTo>
                    <a:lnTo>
                      <a:pt x="304" y="818"/>
                    </a:lnTo>
                    <a:lnTo>
                      <a:pt x="243" y="698"/>
                    </a:lnTo>
                    <a:lnTo>
                      <a:pt x="190" y="571"/>
                    </a:lnTo>
                    <a:lnTo>
                      <a:pt x="148" y="436"/>
                    </a:lnTo>
                    <a:lnTo>
                      <a:pt x="117" y="297"/>
                    </a:lnTo>
                    <a:lnTo>
                      <a:pt x="98" y="150"/>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3" name="Freeform 77">
                <a:extLst>
                  <a:ext uri="{FF2B5EF4-FFF2-40B4-BE49-F238E27FC236}">
                    <a16:creationId xmlns:a16="http://schemas.microsoft.com/office/drawing/2014/main" id="{BC86B2F0-C728-42B1-97FB-84C4EDE38240}"/>
                  </a:ext>
                </a:extLst>
              </p:cNvPr>
              <p:cNvSpPr>
                <a:spLocks/>
              </p:cNvSpPr>
              <p:nvPr/>
            </p:nvSpPr>
            <p:spPr bwMode="auto">
              <a:xfrm>
                <a:off x="682" y="3776"/>
                <a:ext cx="587" cy="346"/>
              </a:xfrm>
              <a:custGeom>
                <a:avLst/>
                <a:gdLst>
                  <a:gd name="T0" fmla="*/ 10 w 1174"/>
                  <a:gd name="T1" fmla="*/ 0 h 1383"/>
                  <a:gd name="T2" fmla="*/ 9 w 1174"/>
                  <a:gd name="T3" fmla="*/ 0 h 1383"/>
                  <a:gd name="T4" fmla="*/ 8 w 1174"/>
                  <a:gd name="T5" fmla="*/ 0 h 1383"/>
                  <a:gd name="T6" fmla="*/ 7 w 1174"/>
                  <a:gd name="T7" fmla="*/ 0 h 1383"/>
                  <a:gd name="T8" fmla="*/ 6 w 1174"/>
                  <a:gd name="T9" fmla="*/ 0 h 1383"/>
                  <a:gd name="T10" fmla="*/ 6 w 1174"/>
                  <a:gd name="T11" fmla="*/ 0 h 1383"/>
                  <a:gd name="T12" fmla="*/ 5 w 1174"/>
                  <a:gd name="T13" fmla="*/ 0 h 1383"/>
                  <a:gd name="T14" fmla="*/ 4 w 1174"/>
                  <a:gd name="T15" fmla="*/ 0 h 1383"/>
                  <a:gd name="T16" fmla="*/ 4 w 1174"/>
                  <a:gd name="T17" fmla="*/ 0 h 1383"/>
                  <a:gd name="T18" fmla="*/ 3 w 1174"/>
                  <a:gd name="T19" fmla="*/ 0 h 1383"/>
                  <a:gd name="T20" fmla="*/ 3 w 1174"/>
                  <a:gd name="T21" fmla="*/ 0 h 1383"/>
                  <a:gd name="T22" fmla="*/ 2 w 1174"/>
                  <a:gd name="T23" fmla="*/ 0 h 1383"/>
                  <a:gd name="T24" fmla="*/ 2 w 1174"/>
                  <a:gd name="T25" fmla="*/ 0 h 1383"/>
                  <a:gd name="T26" fmla="*/ 2 w 1174"/>
                  <a:gd name="T27" fmla="*/ 0 h 1383"/>
                  <a:gd name="T28" fmla="*/ 1 w 1174"/>
                  <a:gd name="T29" fmla="*/ 0 h 1383"/>
                  <a:gd name="T30" fmla="*/ 1 w 1174"/>
                  <a:gd name="T31" fmla="*/ 0 h 1383"/>
                  <a:gd name="T32" fmla="*/ 1 w 1174"/>
                  <a:gd name="T33" fmla="*/ 0 h 1383"/>
                  <a:gd name="T34" fmla="*/ 0 w 1174"/>
                  <a:gd name="T35" fmla="*/ 0 h 1383"/>
                  <a:gd name="T36" fmla="*/ 1 w 1174"/>
                  <a:gd name="T37" fmla="*/ 0 h 1383"/>
                  <a:gd name="T38" fmla="*/ 1 w 1174"/>
                  <a:gd name="T39" fmla="*/ 0 h 1383"/>
                  <a:gd name="T40" fmla="*/ 1 w 1174"/>
                  <a:gd name="T41" fmla="*/ 0 h 1383"/>
                  <a:gd name="T42" fmla="*/ 1 w 1174"/>
                  <a:gd name="T43" fmla="*/ 0 h 1383"/>
                  <a:gd name="T44" fmla="*/ 2 w 1174"/>
                  <a:gd name="T45" fmla="*/ 0 h 1383"/>
                  <a:gd name="T46" fmla="*/ 2 w 1174"/>
                  <a:gd name="T47" fmla="*/ 0 h 1383"/>
                  <a:gd name="T48" fmla="*/ 3 w 1174"/>
                  <a:gd name="T49" fmla="*/ 0 h 1383"/>
                  <a:gd name="T50" fmla="*/ 3 w 1174"/>
                  <a:gd name="T51" fmla="*/ 0 h 1383"/>
                  <a:gd name="T52" fmla="*/ 4 w 1174"/>
                  <a:gd name="T53" fmla="*/ 0 h 1383"/>
                  <a:gd name="T54" fmla="*/ 5 w 1174"/>
                  <a:gd name="T55" fmla="*/ 0 h 1383"/>
                  <a:gd name="T56" fmla="*/ 5 w 1174"/>
                  <a:gd name="T57" fmla="*/ 0 h 1383"/>
                  <a:gd name="T58" fmla="*/ 6 w 1174"/>
                  <a:gd name="T59" fmla="*/ 0 h 1383"/>
                  <a:gd name="T60" fmla="*/ 7 w 1174"/>
                  <a:gd name="T61" fmla="*/ 0 h 1383"/>
                  <a:gd name="T62" fmla="*/ 8 w 1174"/>
                  <a:gd name="T63" fmla="*/ 0 h 1383"/>
                  <a:gd name="T64" fmla="*/ 9 w 1174"/>
                  <a:gd name="T65" fmla="*/ 0 h 1383"/>
                  <a:gd name="T66" fmla="*/ 10 w 1174"/>
                  <a:gd name="T67" fmla="*/ 0 h 1383"/>
                  <a:gd name="T68" fmla="*/ 10 w 1174"/>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4" h="1383">
                    <a:moveTo>
                      <a:pt x="1174" y="1275"/>
                    </a:moveTo>
                    <a:lnTo>
                      <a:pt x="1064" y="1269"/>
                    </a:lnTo>
                    <a:lnTo>
                      <a:pt x="956" y="1250"/>
                    </a:lnTo>
                    <a:lnTo>
                      <a:pt x="853" y="1220"/>
                    </a:lnTo>
                    <a:lnTo>
                      <a:pt x="753" y="1175"/>
                    </a:lnTo>
                    <a:lnTo>
                      <a:pt x="659" y="1121"/>
                    </a:lnTo>
                    <a:lnTo>
                      <a:pt x="569" y="1060"/>
                    </a:lnTo>
                    <a:lnTo>
                      <a:pt x="484" y="985"/>
                    </a:lnTo>
                    <a:lnTo>
                      <a:pt x="408" y="903"/>
                    </a:lnTo>
                    <a:lnTo>
                      <a:pt x="339" y="814"/>
                    </a:lnTo>
                    <a:lnTo>
                      <a:pt x="276" y="714"/>
                    </a:lnTo>
                    <a:lnTo>
                      <a:pt x="223" y="611"/>
                    </a:lnTo>
                    <a:lnTo>
                      <a:pt x="177" y="499"/>
                    </a:lnTo>
                    <a:lnTo>
                      <a:pt x="139" y="382"/>
                    </a:lnTo>
                    <a:lnTo>
                      <a:pt x="113" y="259"/>
                    </a:lnTo>
                    <a:lnTo>
                      <a:pt x="97" y="131"/>
                    </a:lnTo>
                    <a:lnTo>
                      <a:pt x="92" y="0"/>
                    </a:lnTo>
                    <a:lnTo>
                      <a:pt x="0" y="0"/>
                    </a:lnTo>
                    <a:lnTo>
                      <a:pt x="5" y="141"/>
                    </a:lnTo>
                    <a:lnTo>
                      <a:pt x="24" y="278"/>
                    </a:lnTo>
                    <a:lnTo>
                      <a:pt x="52" y="411"/>
                    </a:lnTo>
                    <a:lnTo>
                      <a:pt x="92" y="540"/>
                    </a:lnTo>
                    <a:lnTo>
                      <a:pt x="141" y="661"/>
                    </a:lnTo>
                    <a:lnTo>
                      <a:pt x="200" y="775"/>
                    </a:lnTo>
                    <a:lnTo>
                      <a:pt x="269" y="881"/>
                    </a:lnTo>
                    <a:lnTo>
                      <a:pt x="344" y="979"/>
                    </a:lnTo>
                    <a:lnTo>
                      <a:pt x="427" y="1068"/>
                    </a:lnTo>
                    <a:lnTo>
                      <a:pt x="517" y="1149"/>
                    </a:lnTo>
                    <a:lnTo>
                      <a:pt x="615" y="1217"/>
                    </a:lnTo>
                    <a:lnTo>
                      <a:pt x="718" y="1275"/>
                    </a:lnTo>
                    <a:lnTo>
                      <a:pt x="826" y="1322"/>
                    </a:lnTo>
                    <a:lnTo>
                      <a:pt x="940" y="1354"/>
                    </a:lnTo>
                    <a:lnTo>
                      <a:pt x="1056" y="1377"/>
                    </a:lnTo>
                    <a:lnTo>
                      <a:pt x="1174" y="1383"/>
                    </a:lnTo>
                    <a:lnTo>
                      <a:pt x="1174" y="127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4" name="Freeform 78">
                <a:extLst>
                  <a:ext uri="{FF2B5EF4-FFF2-40B4-BE49-F238E27FC236}">
                    <a16:creationId xmlns:a16="http://schemas.microsoft.com/office/drawing/2014/main" id="{6D2D9EB9-2A43-4D5D-8590-2B3B4401CC07}"/>
                  </a:ext>
                </a:extLst>
              </p:cNvPr>
              <p:cNvSpPr>
                <a:spLocks/>
              </p:cNvSpPr>
              <p:nvPr/>
            </p:nvSpPr>
            <p:spPr bwMode="auto">
              <a:xfrm>
                <a:off x="763" y="3776"/>
                <a:ext cx="506" cy="299"/>
              </a:xfrm>
              <a:custGeom>
                <a:avLst/>
                <a:gdLst>
                  <a:gd name="T0" fmla="*/ 8 w 1012"/>
                  <a:gd name="T1" fmla="*/ 0 h 1193"/>
                  <a:gd name="T2" fmla="*/ 8 w 1012"/>
                  <a:gd name="T3" fmla="*/ 0 h 1193"/>
                  <a:gd name="T4" fmla="*/ 7 w 1012"/>
                  <a:gd name="T5" fmla="*/ 0 h 1193"/>
                  <a:gd name="T6" fmla="*/ 6 w 1012"/>
                  <a:gd name="T7" fmla="*/ 0 h 1193"/>
                  <a:gd name="T8" fmla="*/ 6 w 1012"/>
                  <a:gd name="T9" fmla="*/ 0 h 1193"/>
                  <a:gd name="T10" fmla="*/ 5 w 1012"/>
                  <a:gd name="T11" fmla="*/ 0 h 1193"/>
                  <a:gd name="T12" fmla="*/ 4 w 1012"/>
                  <a:gd name="T13" fmla="*/ 0 h 1193"/>
                  <a:gd name="T14" fmla="*/ 4 w 1012"/>
                  <a:gd name="T15" fmla="*/ 0 h 1193"/>
                  <a:gd name="T16" fmla="*/ 3 w 1012"/>
                  <a:gd name="T17" fmla="*/ 0 h 1193"/>
                  <a:gd name="T18" fmla="*/ 3 w 1012"/>
                  <a:gd name="T19" fmla="*/ 0 h 1193"/>
                  <a:gd name="T20" fmla="*/ 2 w 1012"/>
                  <a:gd name="T21" fmla="*/ 0 h 1193"/>
                  <a:gd name="T22" fmla="*/ 2 w 1012"/>
                  <a:gd name="T23" fmla="*/ 0 h 1193"/>
                  <a:gd name="T24" fmla="*/ 2 w 1012"/>
                  <a:gd name="T25" fmla="*/ 0 h 1193"/>
                  <a:gd name="T26" fmla="*/ 2 w 1012"/>
                  <a:gd name="T27" fmla="*/ 0 h 1193"/>
                  <a:gd name="T28" fmla="*/ 1 w 1012"/>
                  <a:gd name="T29" fmla="*/ 0 h 1193"/>
                  <a:gd name="T30" fmla="*/ 1 w 1012"/>
                  <a:gd name="T31" fmla="*/ 0 h 1193"/>
                  <a:gd name="T32" fmla="*/ 1 w 1012"/>
                  <a:gd name="T33" fmla="*/ 0 h 1193"/>
                  <a:gd name="T34" fmla="*/ 0 w 1012"/>
                  <a:gd name="T35" fmla="*/ 0 h 1193"/>
                  <a:gd name="T36" fmla="*/ 1 w 1012"/>
                  <a:gd name="T37" fmla="*/ 0 h 1193"/>
                  <a:gd name="T38" fmla="*/ 1 w 1012"/>
                  <a:gd name="T39" fmla="*/ 0 h 1193"/>
                  <a:gd name="T40" fmla="*/ 1 w 1012"/>
                  <a:gd name="T41" fmla="*/ 0 h 1193"/>
                  <a:gd name="T42" fmla="*/ 1 w 1012"/>
                  <a:gd name="T43" fmla="*/ 0 h 1193"/>
                  <a:gd name="T44" fmla="*/ 1 w 1012"/>
                  <a:gd name="T45" fmla="*/ 0 h 1193"/>
                  <a:gd name="T46" fmla="*/ 2 w 1012"/>
                  <a:gd name="T47" fmla="*/ 0 h 1193"/>
                  <a:gd name="T48" fmla="*/ 2 w 1012"/>
                  <a:gd name="T49" fmla="*/ 0 h 1193"/>
                  <a:gd name="T50" fmla="*/ 3 w 1012"/>
                  <a:gd name="T51" fmla="*/ 0 h 1193"/>
                  <a:gd name="T52" fmla="*/ 3 w 1012"/>
                  <a:gd name="T53" fmla="*/ 0 h 1193"/>
                  <a:gd name="T54" fmla="*/ 4 w 1012"/>
                  <a:gd name="T55" fmla="*/ 0 h 1193"/>
                  <a:gd name="T56" fmla="*/ 5 w 1012"/>
                  <a:gd name="T57" fmla="*/ 0 h 1193"/>
                  <a:gd name="T58" fmla="*/ 5 w 1012"/>
                  <a:gd name="T59" fmla="*/ 0 h 1193"/>
                  <a:gd name="T60" fmla="*/ 6 w 1012"/>
                  <a:gd name="T61" fmla="*/ 0 h 1193"/>
                  <a:gd name="T62" fmla="*/ 7 w 1012"/>
                  <a:gd name="T63" fmla="*/ 0 h 1193"/>
                  <a:gd name="T64" fmla="*/ 8 w 1012"/>
                  <a:gd name="T65" fmla="*/ 0 h 1193"/>
                  <a:gd name="T66" fmla="*/ 8 w 1012"/>
                  <a:gd name="T67" fmla="*/ 0 h 1193"/>
                  <a:gd name="T68" fmla="*/ 8 w 1012"/>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2" h="1193">
                    <a:moveTo>
                      <a:pt x="1012" y="1085"/>
                    </a:moveTo>
                    <a:lnTo>
                      <a:pt x="918" y="1078"/>
                    </a:lnTo>
                    <a:lnTo>
                      <a:pt x="827" y="1065"/>
                    </a:lnTo>
                    <a:lnTo>
                      <a:pt x="738" y="1037"/>
                    </a:lnTo>
                    <a:lnTo>
                      <a:pt x="654" y="1000"/>
                    </a:lnTo>
                    <a:lnTo>
                      <a:pt x="574" y="954"/>
                    </a:lnTo>
                    <a:lnTo>
                      <a:pt x="498" y="899"/>
                    </a:lnTo>
                    <a:lnTo>
                      <a:pt x="426" y="838"/>
                    </a:lnTo>
                    <a:lnTo>
                      <a:pt x="362" y="767"/>
                    </a:lnTo>
                    <a:lnTo>
                      <a:pt x="302" y="692"/>
                    </a:lnTo>
                    <a:lnTo>
                      <a:pt x="249" y="607"/>
                    </a:lnTo>
                    <a:lnTo>
                      <a:pt x="203" y="518"/>
                    </a:lnTo>
                    <a:lnTo>
                      <a:pt x="164" y="423"/>
                    </a:lnTo>
                    <a:lnTo>
                      <a:pt x="132" y="322"/>
                    </a:lnTo>
                    <a:lnTo>
                      <a:pt x="109" y="220"/>
                    </a:lnTo>
                    <a:lnTo>
                      <a:pt x="97" y="112"/>
                    </a:lnTo>
                    <a:lnTo>
                      <a:pt x="92" y="0"/>
                    </a:lnTo>
                    <a:lnTo>
                      <a:pt x="0" y="0"/>
                    </a:lnTo>
                    <a:lnTo>
                      <a:pt x="5" y="122"/>
                    </a:lnTo>
                    <a:lnTo>
                      <a:pt x="20" y="239"/>
                    </a:lnTo>
                    <a:lnTo>
                      <a:pt x="46" y="355"/>
                    </a:lnTo>
                    <a:lnTo>
                      <a:pt x="79" y="465"/>
                    </a:lnTo>
                    <a:lnTo>
                      <a:pt x="122" y="569"/>
                    </a:lnTo>
                    <a:lnTo>
                      <a:pt x="173" y="668"/>
                    </a:lnTo>
                    <a:lnTo>
                      <a:pt x="231" y="758"/>
                    </a:lnTo>
                    <a:lnTo>
                      <a:pt x="296" y="844"/>
                    </a:lnTo>
                    <a:lnTo>
                      <a:pt x="368" y="920"/>
                    </a:lnTo>
                    <a:lnTo>
                      <a:pt x="447" y="989"/>
                    </a:lnTo>
                    <a:lnTo>
                      <a:pt x="530" y="1049"/>
                    </a:lnTo>
                    <a:lnTo>
                      <a:pt x="619" y="1100"/>
                    </a:lnTo>
                    <a:lnTo>
                      <a:pt x="711" y="1139"/>
                    </a:lnTo>
                    <a:lnTo>
                      <a:pt x="811" y="1169"/>
                    </a:lnTo>
                    <a:lnTo>
                      <a:pt x="910" y="1187"/>
                    </a:lnTo>
                    <a:lnTo>
                      <a:pt x="1012" y="1193"/>
                    </a:lnTo>
                    <a:lnTo>
                      <a:pt x="1012" y="1085"/>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5" name="Freeform 79">
                <a:extLst>
                  <a:ext uri="{FF2B5EF4-FFF2-40B4-BE49-F238E27FC236}">
                    <a16:creationId xmlns:a16="http://schemas.microsoft.com/office/drawing/2014/main" id="{52B2200E-167E-4306-936E-DAE30F6B58D8}"/>
                  </a:ext>
                </a:extLst>
              </p:cNvPr>
              <p:cNvSpPr>
                <a:spLocks/>
              </p:cNvSpPr>
              <p:nvPr/>
            </p:nvSpPr>
            <p:spPr bwMode="auto">
              <a:xfrm>
                <a:off x="401" y="3639"/>
                <a:ext cx="636" cy="374"/>
              </a:xfrm>
              <a:custGeom>
                <a:avLst/>
                <a:gdLst>
                  <a:gd name="T0" fmla="*/ 10 w 1271"/>
                  <a:gd name="T1" fmla="*/ 0 h 1495"/>
                  <a:gd name="T2" fmla="*/ 10 w 1271"/>
                  <a:gd name="T3" fmla="*/ 0 h 1495"/>
                  <a:gd name="T4" fmla="*/ 9 w 1271"/>
                  <a:gd name="T5" fmla="*/ 0 h 1495"/>
                  <a:gd name="T6" fmla="*/ 8 w 1271"/>
                  <a:gd name="T7" fmla="*/ 0 h 1495"/>
                  <a:gd name="T8" fmla="*/ 7 w 1271"/>
                  <a:gd name="T9" fmla="*/ 0 h 1495"/>
                  <a:gd name="T10" fmla="*/ 7 w 1271"/>
                  <a:gd name="T11" fmla="*/ 0 h 1495"/>
                  <a:gd name="T12" fmla="*/ 6 w 1271"/>
                  <a:gd name="T13" fmla="*/ 0 h 1495"/>
                  <a:gd name="T14" fmla="*/ 6 w 1271"/>
                  <a:gd name="T15" fmla="*/ 0 h 1495"/>
                  <a:gd name="T16" fmla="*/ 5 w 1271"/>
                  <a:gd name="T17" fmla="*/ 0 h 1495"/>
                  <a:gd name="T18" fmla="*/ 4 w 1271"/>
                  <a:gd name="T19" fmla="*/ 0 h 1495"/>
                  <a:gd name="T20" fmla="*/ 4 w 1271"/>
                  <a:gd name="T21" fmla="*/ 0 h 1495"/>
                  <a:gd name="T22" fmla="*/ 4 w 1271"/>
                  <a:gd name="T23" fmla="*/ 0 h 1495"/>
                  <a:gd name="T24" fmla="*/ 3 w 1271"/>
                  <a:gd name="T25" fmla="*/ 0 h 1495"/>
                  <a:gd name="T26" fmla="*/ 3 w 1271"/>
                  <a:gd name="T27" fmla="*/ 0 h 1495"/>
                  <a:gd name="T28" fmla="*/ 3 w 1271"/>
                  <a:gd name="T29" fmla="*/ 0 h 1495"/>
                  <a:gd name="T30" fmla="*/ 3 w 1271"/>
                  <a:gd name="T31" fmla="*/ 0 h 1495"/>
                  <a:gd name="T32" fmla="*/ 3 w 1271"/>
                  <a:gd name="T33" fmla="*/ 0 h 1495"/>
                  <a:gd name="T34" fmla="*/ 0 w 1271"/>
                  <a:gd name="T35" fmla="*/ 0 h 1495"/>
                  <a:gd name="T36" fmla="*/ 1 w 1271"/>
                  <a:gd name="T37" fmla="*/ 0 h 1495"/>
                  <a:gd name="T38" fmla="*/ 1 w 1271"/>
                  <a:gd name="T39" fmla="*/ 0 h 1495"/>
                  <a:gd name="T40" fmla="*/ 1 w 1271"/>
                  <a:gd name="T41" fmla="*/ 0 h 1495"/>
                  <a:gd name="T42" fmla="*/ 1 w 1271"/>
                  <a:gd name="T43" fmla="*/ 0 h 1495"/>
                  <a:gd name="T44" fmla="*/ 2 w 1271"/>
                  <a:gd name="T45" fmla="*/ 0 h 1495"/>
                  <a:gd name="T46" fmla="*/ 2 w 1271"/>
                  <a:gd name="T47" fmla="*/ 0 h 1495"/>
                  <a:gd name="T48" fmla="*/ 3 w 1271"/>
                  <a:gd name="T49" fmla="*/ 0 h 1495"/>
                  <a:gd name="T50" fmla="*/ 3 w 1271"/>
                  <a:gd name="T51" fmla="*/ 0 h 1495"/>
                  <a:gd name="T52" fmla="*/ 4 w 1271"/>
                  <a:gd name="T53" fmla="*/ 0 h 1495"/>
                  <a:gd name="T54" fmla="*/ 5 w 1271"/>
                  <a:gd name="T55" fmla="*/ 0 h 1495"/>
                  <a:gd name="T56" fmla="*/ 6 w 1271"/>
                  <a:gd name="T57" fmla="*/ 0 h 1495"/>
                  <a:gd name="T58" fmla="*/ 7 w 1271"/>
                  <a:gd name="T59" fmla="*/ 0 h 1495"/>
                  <a:gd name="T60" fmla="*/ 7 w 1271"/>
                  <a:gd name="T61" fmla="*/ 0 h 1495"/>
                  <a:gd name="T62" fmla="*/ 8 w 1271"/>
                  <a:gd name="T63" fmla="*/ 0 h 1495"/>
                  <a:gd name="T64" fmla="*/ 9 w 1271"/>
                  <a:gd name="T65" fmla="*/ 0 h 1495"/>
                  <a:gd name="T66" fmla="*/ 10 w 1271"/>
                  <a:gd name="T67" fmla="*/ 0 h 1495"/>
                  <a:gd name="T68" fmla="*/ 10 w 1271"/>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1" h="1495">
                    <a:moveTo>
                      <a:pt x="1271" y="1163"/>
                    </a:moveTo>
                    <a:lnTo>
                      <a:pt x="1168" y="1159"/>
                    </a:lnTo>
                    <a:lnTo>
                      <a:pt x="1071" y="1141"/>
                    </a:lnTo>
                    <a:lnTo>
                      <a:pt x="975" y="1112"/>
                    </a:lnTo>
                    <a:lnTo>
                      <a:pt x="888" y="1073"/>
                    </a:lnTo>
                    <a:lnTo>
                      <a:pt x="800" y="1023"/>
                    </a:lnTo>
                    <a:lnTo>
                      <a:pt x="716" y="965"/>
                    </a:lnTo>
                    <a:lnTo>
                      <a:pt x="642" y="898"/>
                    </a:lnTo>
                    <a:lnTo>
                      <a:pt x="571" y="822"/>
                    </a:lnTo>
                    <a:lnTo>
                      <a:pt x="508" y="742"/>
                    </a:lnTo>
                    <a:lnTo>
                      <a:pt x="451" y="650"/>
                    </a:lnTo>
                    <a:lnTo>
                      <a:pt x="401" y="554"/>
                    </a:lnTo>
                    <a:lnTo>
                      <a:pt x="359" y="453"/>
                    </a:lnTo>
                    <a:lnTo>
                      <a:pt x="326" y="346"/>
                    </a:lnTo>
                    <a:lnTo>
                      <a:pt x="302" y="236"/>
                    </a:lnTo>
                    <a:lnTo>
                      <a:pt x="287" y="119"/>
                    </a:lnTo>
                    <a:lnTo>
                      <a:pt x="283" y="0"/>
                    </a:lnTo>
                    <a:lnTo>
                      <a:pt x="0" y="0"/>
                    </a:lnTo>
                    <a:lnTo>
                      <a:pt x="6" y="152"/>
                    </a:lnTo>
                    <a:lnTo>
                      <a:pt x="27" y="301"/>
                    </a:lnTo>
                    <a:lnTo>
                      <a:pt x="57" y="442"/>
                    </a:lnTo>
                    <a:lnTo>
                      <a:pt x="101" y="582"/>
                    </a:lnTo>
                    <a:lnTo>
                      <a:pt x="153" y="710"/>
                    </a:lnTo>
                    <a:lnTo>
                      <a:pt x="218" y="835"/>
                    </a:lnTo>
                    <a:lnTo>
                      <a:pt x="291" y="948"/>
                    </a:lnTo>
                    <a:lnTo>
                      <a:pt x="372" y="1056"/>
                    </a:lnTo>
                    <a:lnTo>
                      <a:pt x="462" y="1154"/>
                    </a:lnTo>
                    <a:lnTo>
                      <a:pt x="562" y="1240"/>
                    </a:lnTo>
                    <a:lnTo>
                      <a:pt x="666" y="1314"/>
                    </a:lnTo>
                    <a:lnTo>
                      <a:pt x="776" y="1377"/>
                    </a:lnTo>
                    <a:lnTo>
                      <a:pt x="894" y="1429"/>
                    </a:lnTo>
                    <a:lnTo>
                      <a:pt x="1016" y="1464"/>
                    </a:lnTo>
                    <a:lnTo>
                      <a:pt x="1142" y="1488"/>
                    </a:lnTo>
                    <a:lnTo>
                      <a:pt x="1271" y="1495"/>
                    </a:lnTo>
                    <a:lnTo>
                      <a:pt x="1271" y="1163"/>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6" name="Freeform 80">
                <a:extLst>
                  <a:ext uri="{FF2B5EF4-FFF2-40B4-BE49-F238E27FC236}">
                    <a16:creationId xmlns:a16="http://schemas.microsoft.com/office/drawing/2014/main" id="{F7CD6CA9-E891-42EB-A2F7-33F4BA9DB0CE}"/>
                  </a:ext>
                </a:extLst>
              </p:cNvPr>
              <p:cNvSpPr>
                <a:spLocks/>
              </p:cNvSpPr>
              <p:nvPr/>
            </p:nvSpPr>
            <p:spPr bwMode="auto">
              <a:xfrm>
                <a:off x="368" y="3639"/>
                <a:ext cx="669" cy="393"/>
              </a:xfrm>
              <a:custGeom>
                <a:avLst/>
                <a:gdLst>
                  <a:gd name="T0" fmla="*/ 0 w 1337"/>
                  <a:gd name="T1" fmla="*/ 0 h 1572"/>
                  <a:gd name="T2" fmla="*/ 1 w 1337"/>
                  <a:gd name="T3" fmla="*/ 0 h 1572"/>
                  <a:gd name="T4" fmla="*/ 1 w 1337"/>
                  <a:gd name="T5" fmla="*/ 0 h 1572"/>
                  <a:gd name="T6" fmla="*/ 1 w 1337"/>
                  <a:gd name="T7" fmla="*/ 0 h 1572"/>
                  <a:gd name="T8" fmla="*/ 1 w 1337"/>
                  <a:gd name="T9" fmla="*/ 0 h 1572"/>
                  <a:gd name="T10" fmla="*/ 2 w 1337"/>
                  <a:gd name="T11" fmla="*/ 0 h 1572"/>
                  <a:gd name="T12" fmla="*/ 2 w 1337"/>
                  <a:gd name="T13" fmla="*/ 0 h 1572"/>
                  <a:gd name="T14" fmla="*/ 3 w 1337"/>
                  <a:gd name="T15" fmla="*/ 0 h 1572"/>
                  <a:gd name="T16" fmla="*/ 4 w 1337"/>
                  <a:gd name="T17" fmla="*/ 0 h 1572"/>
                  <a:gd name="T18" fmla="*/ 4 w 1337"/>
                  <a:gd name="T19" fmla="*/ 0 h 1572"/>
                  <a:gd name="T20" fmla="*/ 5 w 1337"/>
                  <a:gd name="T21" fmla="*/ 0 h 1572"/>
                  <a:gd name="T22" fmla="*/ 6 w 1337"/>
                  <a:gd name="T23" fmla="*/ 0 h 1572"/>
                  <a:gd name="T24" fmla="*/ 7 w 1337"/>
                  <a:gd name="T25" fmla="*/ 0 h 1572"/>
                  <a:gd name="T26" fmla="*/ 8 w 1337"/>
                  <a:gd name="T27" fmla="*/ 0 h 1572"/>
                  <a:gd name="T28" fmla="*/ 9 w 1337"/>
                  <a:gd name="T29" fmla="*/ 0 h 1572"/>
                  <a:gd name="T30" fmla="*/ 10 w 1337"/>
                  <a:gd name="T31" fmla="*/ 0 h 1572"/>
                  <a:gd name="T32" fmla="*/ 11 w 1337"/>
                  <a:gd name="T33" fmla="*/ 0 h 1572"/>
                  <a:gd name="T34" fmla="*/ 11 w 1337"/>
                  <a:gd name="T35" fmla="*/ 0 h 1572"/>
                  <a:gd name="T36" fmla="*/ 10 w 1337"/>
                  <a:gd name="T37" fmla="*/ 0 h 1572"/>
                  <a:gd name="T38" fmla="*/ 9 w 1337"/>
                  <a:gd name="T39" fmla="*/ 0 h 1572"/>
                  <a:gd name="T40" fmla="*/ 8 w 1337"/>
                  <a:gd name="T41" fmla="*/ 0 h 1572"/>
                  <a:gd name="T42" fmla="*/ 7 w 1337"/>
                  <a:gd name="T43" fmla="*/ 0 h 1572"/>
                  <a:gd name="T44" fmla="*/ 6 w 1337"/>
                  <a:gd name="T45" fmla="*/ 0 h 1572"/>
                  <a:gd name="T46" fmla="*/ 6 w 1337"/>
                  <a:gd name="T47" fmla="*/ 0 h 1572"/>
                  <a:gd name="T48" fmla="*/ 5 w 1337"/>
                  <a:gd name="T49" fmla="*/ 0 h 1572"/>
                  <a:gd name="T50" fmla="*/ 4 w 1337"/>
                  <a:gd name="T51" fmla="*/ 0 h 1572"/>
                  <a:gd name="T52" fmla="*/ 3 w 1337"/>
                  <a:gd name="T53" fmla="*/ 0 h 1572"/>
                  <a:gd name="T54" fmla="*/ 3 w 1337"/>
                  <a:gd name="T55" fmla="*/ 0 h 1572"/>
                  <a:gd name="T56" fmla="*/ 2 w 1337"/>
                  <a:gd name="T57" fmla="*/ 0 h 1572"/>
                  <a:gd name="T58" fmla="*/ 2 w 1337"/>
                  <a:gd name="T59" fmla="*/ 0 h 1572"/>
                  <a:gd name="T60" fmla="*/ 2 w 1337"/>
                  <a:gd name="T61" fmla="*/ 0 h 1572"/>
                  <a:gd name="T62" fmla="*/ 1 w 1337"/>
                  <a:gd name="T63" fmla="*/ 0 h 1572"/>
                  <a:gd name="T64" fmla="*/ 1 w 1337"/>
                  <a:gd name="T65" fmla="*/ 0 h 1572"/>
                  <a:gd name="T66" fmla="*/ 1 w 1337"/>
                  <a:gd name="T67" fmla="*/ 0 h 1572"/>
                  <a:gd name="T68" fmla="*/ 0 w 1337"/>
                  <a:gd name="T69" fmla="*/ 0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0"/>
                    </a:moveTo>
                    <a:lnTo>
                      <a:pt x="6" y="160"/>
                    </a:lnTo>
                    <a:lnTo>
                      <a:pt x="26" y="316"/>
                    </a:lnTo>
                    <a:lnTo>
                      <a:pt x="61" y="468"/>
                    </a:lnTo>
                    <a:lnTo>
                      <a:pt x="106" y="612"/>
                    </a:lnTo>
                    <a:lnTo>
                      <a:pt x="161" y="749"/>
                    </a:lnTo>
                    <a:lnTo>
                      <a:pt x="228" y="879"/>
                    </a:lnTo>
                    <a:lnTo>
                      <a:pt x="305" y="999"/>
                    </a:lnTo>
                    <a:lnTo>
                      <a:pt x="391" y="1112"/>
                    </a:lnTo>
                    <a:lnTo>
                      <a:pt x="487" y="1213"/>
                    </a:lnTo>
                    <a:lnTo>
                      <a:pt x="589" y="1304"/>
                    </a:lnTo>
                    <a:lnTo>
                      <a:pt x="700" y="1382"/>
                    </a:lnTo>
                    <a:lnTo>
                      <a:pt x="816" y="1447"/>
                    </a:lnTo>
                    <a:lnTo>
                      <a:pt x="939" y="1500"/>
                    </a:lnTo>
                    <a:lnTo>
                      <a:pt x="1068" y="1541"/>
                    </a:lnTo>
                    <a:lnTo>
                      <a:pt x="1201" y="1565"/>
                    </a:lnTo>
                    <a:lnTo>
                      <a:pt x="1337" y="1572"/>
                    </a:lnTo>
                    <a:lnTo>
                      <a:pt x="1337" y="1464"/>
                    </a:lnTo>
                    <a:lnTo>
                      <a:pt x="1209" y="1455"/>
                    </a:lnTo>
                    <a:lnTo>
                      <a:pt x="1084" y="1435"/>
                    </a:lnTo>
                    <a:lnTo>
                      <a:pt x="965" y="1398"/>
                    </a:lnTo>
                    <a:lnTo>
                      <a:pt x="852" y="1348"/>
                    </a:lnTo>
                    <a:lnTo>
                      <a:pt x="742" y="1286"/>
                    </a:lnTo>
                    <a:lnTo>
                      <a:pt x="641" y="1214"/>
                    </a:lnTo>
                    <a:lnTo>
                      <a:pt x="544" y="1130"/>
                    </a:lnTo>
                    <a:lnTo>
                      <a:pt x="456" y="1035"/>
                    </a:lnTo>
                    <a:lnTo>
                      <a:pt x="376" y="931"/>
                    </a:lnTo>
                    <a:lnTo>
                      <a:pt x="304" y="817"/>
                    </a:lnTo>
                    <a:lnTo>
                      <a:pt x="243" y="698"/>
                    </a:lnTo>
                    <a:lnTo>
                      <a:pt x="189" y="570"/>
                    </a:lnTo>
                    <a:lnTo>
                      <a:pt x="148" y="436"/>
                    </a:lnTo>
                    <a:lnTo>
                      <a:pt x="116" y="297"/>
                    </a:lnTo>
                    <a:lnTo>
                      <a:pt x="98" y="149"/>
                    </a:lnTo>
                    <a:lnTo>
                      <a:pt x="92" y="0"/>
                    </a:lnTo>
                    <a:lnTo>
                      <a:pt x="0" y="0"/>
                    </a:lnTo>
                    <a:close/>
                  </a:path>
                </a:pathLst>
              </a:custGeom>
              <a:solidFill>
                <a:srgbClr val="33CC33"/>
              </a:solidFill>
              <a:ln>
                <a:noFill/>
              </a:ln>
              <a:extLs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7" name="Freeform 81">
                <a:extLst>
                  <a:ext uri="{FF2B5EF4-FFF2-40B4-BE49-F238E27FC236}">
                    <a16:creationId xmlns:a16="http://schemas.microsoft.com/office/drawing/2014/main" id="{B90B658A-8CE2-4B70-967F-AE24345A644B}"/>
                  </a:ext>
                </a:extLst>
              </p:cNvPr>
              <p:cNvSpPr>
                <a:spLocks/>
              </p:cNvSpPr>
              <p:nvPr/>
            </p:nvSpPr>
            <p:spPr bwMode="auto">
              <a:xfrm>
                <a:off x="17" y="3423"/>
                <a:ext cx="889" cy="527"/>
              </a:xfrm>
              <a:custGeom>
                <a:avLst/>
                <a:gdLst>
                  <a:gd name="T0" fmla="*/ 80 w 1272"/>
                  <a:gd name="T1" fmla="*/ 0 h 1495"/>
                  <a:gd name="T2" fmla="*/ 80 w 1272"/>
                  <a:gd name="T3" fmla="*/ 0 h 1495"/>
                  <a:gd name="T4" fmla="*/ 79 w 1272"/>
                  <a:gd name="T5" fmla="*/ 0 h 1495"/>
                  <a:gd name="T6" fmla="*/ 77 w 1272"/>
                  <a:gd name="T7" fmla="*/ 0 h 1495"/>
                  <a:gd name="T8" fmla="*/ 74 w 1272"/>
                  <a:gd name="T9" fmla="*/ 0 h 1495"/>
                  <a:gd name="T10" fmla="*/ 71 w 1272"/>
                  <a:gd name="T11" fmla="*/ 0 h 1495"/>
                  <a:gd name="T12" fmla="*/ 67 w 1272"/>
                  <a:gd name="T13" fmla="*/ 0 h 1495"/>
                  <a:gd name="T14" fmla="*/ 62 w 1272"/>
                  <a:gd name="T15" fmla="*/ 0 h 1495"/>
                  <a:gd name="T16" fmla="*/ 57 w 1272"/>
                  <a:gd name="T17" fmla="*/ 1 h 1495"/>
                  <a:gd name="T18" fmla="*/ 52 w 1272"/>
                  <a:gd name="T19" fmla="*/ 1 h 1495"/>
                  <a:gd name="T20" fmla="*/ 45 w 1272"/>
                  <a:gd name="T21" fmla="*/ 1 h 1495"/>
                  <a:gd name="T22" fmla="*/ 38 w 1272"/>
                  <a:gd name="T23" fmla="*/ 1 h 1495"/>
                  <a:gd name="T24" fmla="*/ 31 w 1272"/>
                  <a:gd name="T25" fmla="*/ 1 h 1495"/>
                  <a:gd name="T26" fmla="*/ 24 w 1272"/>
                  <a:gd name="T27" fmla="*/ 1 h 1495"/>
                  <a:gd name="T28" fmla="*/ 17 w 1272"/>
                  <a:gd name="T29" fmla="*/ 1 h 1495"/>
                  <a:gd name="T30" fmla="*/ 8 w 1272"/>
                  <a:gd name="T31" fmla="*/ 1 h 1495"/>
                  <a:gd name="T32" fmla="*/ 0 w 1272"/>
                  <a:gd name="T33" fmla="*/ 1 h 1495"/>
                  <a:gd name="T34" fmla="*/ 0 w 1272"/>
                  <a:gd name="T35" fmla="*/ 1 h 1495"/>
                  <a:gd name="T36" fmla="*/ 10 w 1272"/>
                  <a:gd name="T37" fmla="*/ 1 h 1495"/>
                  <a:gd name="T38" fmla="*/ 21 w 1272"/>
                  <a:gd name="T39" fmla="*/ 1 h 1495"/>
                  <a:gd name="T40" fmla="*/ 31 w 1272"/>
                  <a:gd name="T41" fmla="*/ 1 h 1495"/>
                  <a:gd name="T42" fmla="*/ 40 w 1272"/>
                  <a:gd name="T43" fmla="*/ 1 h 1495"/>
                  <a:gd name="T44" fmla="*/ 50 w 1272"/>
                  <a:gd name="T45" fmla="*/ 1 h 1495"/>
                  <a:gd name="T46" fmla="*/ 58 w 1272"/>
                  <a:gd name="T47" fmla="*/ 1 h 1495"/>
                  <a:gd name="T48" fmla="*/ 66 w 1272"/>
                  <a:gd name="T49" fmla="*/ 1 h 1495"/>
                  <a:gd name="T50" fmla="*/ 73 w 1272"/>
                  <a:gd name="T51" fmla="*/ 1 h 1495"/>
                  <a:gd name="T52" fmla="*/ 80 w 1272"/>
                  <a:gd name="T53" fmla="*/ 1 h 1495"/>
                  <a:gd name="T54" fmla="*/ 86 w 1272"/>
                  <a:gd name="T55" fmla="*/ 1 h 1495"/>
                  <a:gd name="T56" fmla="*/ 92 w 1272"/>
                  <a:gd name="T57" fmla="*/ 0 h 1495"/>
                  <a:gd name="T58" fmla="*/ 96 w 1272"/>
                  <a:gd name="T59" fmla="*/ 0 h 1495"/>
                  <a:gd name="T60" fmla="*/ 99 w 1272"/>
                  <a:gd name="T61" fmla="*/ 0 h 1495"/>
                  <a:gd name="T62" fmla="*/ 101 w 1272"/>
                  <a:gd name="T63" fmla="*/ 0 h 1495"/>
                  <a:gd name="T64" fmla="*/ 103 w 1272"/>
                  <a:gd name="T65" fmla="*/ 0 h 1495"/>
                  <a:gd name="T66" fmla="*/ 103 w 1272"/>
                  <a:gd name="T67" fmla="*/ 0 h 1495"/>
                  <a:gd name="T68" fmla="*/ 80 w 1272"/>
                  <a:gd name="T69" fmla="*/ 0 h 1495"/>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272" h="1495">
                    <a:moveTo>
                      <a:pt x="989" y="0"/>
                    </a:moveTo>
                    <a:lnTo>
                      <a:pt x="984" y="121"/>
                    </a:lnTo>
                    <a:lnTo>
                      <a:pt x="969" y="236"/>
                    </a:lnTo>
                    <a:lnTo>
                      <a:pt x="945" y="348"/>
                    </a:lnTo>
                    <a:lnTo>
                      <a:pt x="913" y="452"/>
                    </a:lnTo>
                    <a:lnTo>
                      <a:pt x="871" y="554"/>
                    </a:lnTo>
                    <a:lnTo>
                      <a:pt x="820" y="650"/>
                    </a:lnTo>
                    <a:lnTo>
                      <a:pt x="764" y="742"/>
                    </a:lnTo>
                    <a:lnTo>
                      <a:pt x="700" y="823"/>
                    </a:lnTo>
                    <a:lnTo>
                      <a:pt x="632" y="897"/>
                    </a:lnTo>
                    <a:lnTo>
                      <a:pt x="553" y="964"/>
                    </a:lnTo>
                    <a:lnTo>
                      <a:pt x="472" y="1023"/>
                    </a:lnTo>
                    <a:lnTo>
                      <a:pt x="385" y="1072"/>
                    </a:lnTo>
                    <a:lnTo>
                      <a:pt x="295" y="1111"/>
                    </a:lnTo>
                    <a:lnTo>
                      <a:pt x="201" y="1139"/>
                    </a:lnTo>
                    <a:lnTo>
                      <a:pt x="102" y="1157"/>
                    </a:lnTo>
                    <a:lnTo>
                      <a:pt x="0" y="1162"/>
                    </a:lnTo>
                    <a:lnTo>
                      <a:pt x="0" y="1495"/>
                    </a:lnTo>
                    <a:lnTo>
                      <a:pt x="130" y="1487"/>
                    </a:lnTo>
                    <a:lnTo>
                      <a:pt x="254" y="1463"/>
                    </a:lnTo>
                    <a:lnTo>
                      <a:pt x="377" y="1428"/>
                    </a:lnTo>
                    <a:lnTo>
                      <a:pt x="493" y="1376"/>
                    </a:lnTo>
                    <a:lnTo>
                      <a:pt x="605" y="1314"/>
                    </a:lnTo>
                    <a:lnTo>
                      <a:pt x="711" y="1239"/>
                    </a:lnTo>
                    <a:lnTo>
                      <a:pt x="807" y="1153"/>
                    </a:lnTo>
                    <a:lnTo>
                      <a:pt x="899" y="1057"/>
                    </a:lnTo>
                    <a:lnTo>
                      <a:pt x="980" y="950"/>
                    </a:lnTo>
                    <a:lnTo>
                      <a:pt x="1054" y="837"/>
                    </a:lnTo>
                    <a:lnTo>
                      <a:pt x="1117" y="712"/>
                    </a:lnTo>
                    <a:lnTo>
                      <a:pt x="1171" y="581"/>
                    </a:lnTo>
                    <a:lnTo>
                      <a:pt x="1214" y="444"/>
                    </a:lnTo>
                    <a:lnTo>
                      <a:pt x="1244" y="300"/>
                    </a:lnTo>
                    <a:lnTo>
                      <a:pt x="1264" y="152"/>
                    </a:lnTo>
                    <a:lnTo>
                      <a:pt x="1272" y="0"/>
                    </a:lnTo>
                    <a:lnTo>
                      <a:pt x="98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8" name="Freeform 82">
                <a:extLst>
                  <a:ext uri="{FF2B5EF4-FFF2-40B4-BE49-F238E27FC236}">
                    <a16:creationId xmlns:a16="http://schemas.microsoft.com/office/drawing/2014/main" id="{C2751961-4334-4656-BC68-29892ADFD503}"/>
                  </a:ext>
                </a:extLst>
              </p:cNvPr>
              <p:cNvSpPr>
                <a:spLocks/>
              </p:cNvSpPr>
              <p:nvPr/>
            </p:nvSpPr>
            <p:spPr bwMode="auto">
              <a:xfrm>
                <a:off x="17" y="3423"/>
                <a:ext cx="937" cy="554"/>
              </a:xfrm>
              <a:custGeom>
                <a:avLst/>
                <a:gdLst>
                  <a:gd name="T0" fmla="*/ 0 w 1338"/>
                  <a:gd name="T1" fmla="*/ 1 h 1572"/>
                  <a:gd name="T2" fmla="*/ 11 w 1338"/>
                  <a:gd name="T3" fmla="*/ 1 h 1572"/>
                  <a:gd name="T4" fmla="*/ 22 w 1338"/>
                  <a:gd name="T5" fmla="*/ 1 h 1572"/>
                  <a:gd name="T6" fmla="*/ 33 w 1338"/>
                  <a:gd name="T7" fmla="*/ 1 h 1572"/>
                  <a:gd name="T8" fmla="*/ 43 w 1338"/>
                  <a:gd name="T9" fmla="*/ 1 h 1572"/>
                  <a:gd name="T10" fmla="*/ 53 w 1338"/>
                  <a:gd name="T11" fmla="*/ 1 h 1572"/>
                  <a:gd name="T12" fmla="*/ 62 w 1338"/>
                  <a:gd name="T13" fmla="*/ 1 h 1572"/>
                  <a:gd name="T14" fmla="*/ 70 w 1338"/>
                  <a:gd name="T15" fmla="*/ 1 h 1572"/>
                  <a:gd name="T16" fmla="*/ 78 w 1338"/>
                  <a:gd name="T17" fmla="*/ 1 h 1572"/>
                  <a:gd name="T18" fmla="*/ 85 w 1338"/>
                  <a:gd name="T19" fmla="*/ 1 h 1572"/>
                  <a:gd name="T20" fmla="*/ 92 w 1338"/>
                  <a:gd name="T21" fmla="*/ 1 h 1572"/>
                  <a:gd name="T22" fmla="*/ 97 w 1338"/>
                  <a:gd name="T23" fmla="*/ 0 h 1572"/>
                  <a:gd name="T24" fmla="*/ 102 w 1338"/>
                  <a:gd name="T25" fmla="*/ 0 h 1572"/>
                  <a:gd name="T26" fmla="*/ 106 w 1338"/>
                  <a:gd name="T27" fmla="*/ 0 h 1572"/>
                  <a:gd name="T28" fmla="*/ 109 w 1338"/>
                  <a:gd name="T29" fmla="*/ 0 h 1572"/>
                  <a:gd name="T30" fmla="*/ 110 w 1338"/>
                  <a:gd name="T31" fmla="*/ 0 h 1572"/>
                  <a:gd name="T32" fmla="*/ 111 w 1338"/>
                  <a:gd name="T33" fmla="*/ 0 h 1572"/>
                  <a:gd name="T34" fmla="*/ 103 w 1338"/>
                  <a:gd name="T35" fmla="*/ 0 h 1572"/>
                  <a:gd name="T36" fmla="*/ 102 w 1338"/>
                  <a:gd name="T37" fmla="*/ 0 h 1572"/>
                  <a:gd name="T38" fmla="*/ 101 w 1338"/>
                  <a:gd name="T39" fmla="*/ 0 h 1572"/>
                  <a:gd name="T40" fmla="*/ 98 w 1338"/>
                  <a:gd name="T41" fmla="*/ 0 h 1572"/>
                  <a:gd name="T42" fmla="*/ 95 w 1338"/>
                  <a:gd name="T43" fmla="*/ 0 h 1572"/>
                  <a:gd name="T44" fmla="*/ 90 w 1338"/>
                  <a:gd name="T45" fmla="*/ 0 h 1572"/>
                  <a:gd name="T46" fmla="*/ 85 w 1338"/>
                  <a:gd name="T47" fmla="*/ 1 h 1572"/>
                  <a:gd name="T48" fmla="*/ 79 w 1338"/>
                  <a:gd name="T49" fmla="*/ 1 h 1572"/>
                  <a:gd name="T50" fmla="*/ 73 w 1338"/>
                  <a:gd name="T51" fmla="*/ 1 h 1572"/>
                  <a:gd name="T52" fmla="*/ 65 w 1338"/>
                  <a:gd name="T53" fmla="*/ 1 h 1572"/>
                  <a:gd name="T54" fmla="*/ 58 w 1338"/>
                  <a:gd name="T55" fmla="*/ 1 h 1572"/>
                  <a:gd name="T56" fmla="*/ 49 w 1338"/>
                  <a:gd name="T57" fmla="*/ 1 h 1572"/>
                  <a:gd name="T58" fmla="*/ 40 w 1338"/>
                  <a:gd name="T59" fmla="*/ 1 h 1572"/>
                  <a:gd name="T60" fmla="*/ 31 w 1338"/>
                  <a:gd name="T61" fmla="*/ 1 h 1572"/>
                  <a:gd name="T62" fmla="*/ 21 w 1338"/>
                  <a:gd name="T63" fmla="*/ 1 h 1572"/>
                  <a:gd name="T64" fmla="*/ 11 w 1338"/>
                  <a:gd name="T65" fmla="*/ 1 h 1572"/>
                  <a:gd name="T66" fmla="*/ 0 w 1338"/>
                  <a:gd name="T67" fmla="*/ 1 h 1572"/>
                  <a:gd name="T68" fmla="*/ 0 w 1338"/>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8" h="1572">
                    <a:moveTo>
                      <a:pt x="0" y="1572"/>
                    </a:moveTo>
                    <a:lnTo>
                      <a:pt x="137" y="1564"/>
                    </a:lnTo>
                    <a:lnTo>
                      <a:pt x="271" y="1540"/>
                    </a:lnTo>
                    <a:lnTo>
                      <a:pt x="399" y="1501"/>
                    </a:lnTo>
                    <a:lnTo>
                      <a:pt x="521" y="1448"/>
                    </a:lnTo>
                    <a:lnTo>
                      <a:pt x="638" y="1382"/>
                    </a:lnTo>
                    <a:lnTo>
                      <a:pt x="749" y="1304"/>
                    </a:lnTo>
                    <a:lnTo>
                      <a:pt x="850" y="1213"/>
                    </a:lnTo>
                    <a:lnTo>
                      <a:pt x="947" y="1112"/>
                    </a:lnTo>
                    <a:lnTo>
                      <a:pt x="1033" y="999"/>
                    </a:lnTo>
                    <a:lnTo>
                      <a:pt x="1110" y="879"/>
                    </a:lnTo>
                    <a:lnTo>
                      <a:pt x="1176" y="749"/>
                    </a:lnTo>
                    <a:lnTo>
                      <a:pt x="1232" y="612"/>
                    </a:lnTo>
                    <a:lnTo>
                      <a:pt x="1277" y="468"/>
                    </a:lnTo>
                    <a:lnTo>
                      <a:pt x="1311" y="316"/>
                    </a:lnTo>
                    <a:lnTo>
                      <a:pt x="1332" y="160"/>
                    </a:lnTo>
                    <a:lnTo>
                      <a:pt x="1338" y="0"/>
                    </a:lnTo>
                    <a:lnTo>
                      <a:pt x="1246" y="0"/>
                    </a:lnTo>
                    <a:lnTo>
                      <a:pt x="1240" y="150"/>
                    </a:lnTo>
                    <a:lnTo>
                      <a:pt x="1221" y="297"/>
                    </a:lnTo>
                    <a:lnTo>
                      <a:pt x="1190" y="436"/>
                    </a:lnTo>
                    <a:lnTo>
                      <a:pt x="1148" y="571"/>
                    </a:lnTo>
                    <a:lnTo>
                      <a:pt x="1095" y="698"/>
                    </a:lnTo>
                    <a:lnTo>
                      <a:pt x="1034" y="818"/>
                    </a:lnTo>
                    <a:lnTo>
                      <a:pt x="962" y="931"/>
                    </a:lnTo>
                    <a:lnTo>
                      <a:pt x="882" y="1036"/>
                    </a:lnTo>
                    <a:lnTo>
                      <a:pt x="794" y="1130"/>
                    </a:lnTo>
                    <a:lnTo>
                      <a:pt x="697" y="1215"/>
                    </a:lnTo>
                    <a:lnTo>
                      <a:pt x="595" y="1286"/>
                    </a:lnTo>
                    <a:lnTo>
                      <a:pt x="486" y="1348"/>
                    </a:lnTo>
                    <a:lnTo>
                      <a:pt x="372" y="1398"/>
                    </a:lnTo>
                    <a:lnTo>
                      <a:pt x="253" y="1435"/>
                    </a:lnTo>
                    <a:lnTo>
                      <a:pt x="129"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79" name="Freeform 83">
                <a:extLst>
                  <a:ext uri="{FF2B5EF4-FFF2-40B4-BE49-F238E27FC236}">
                    <a16:creationId xmlns:a16="http://schemas.microsoft.com/office/drawing/2014/main" id="{40DB7373-C51F-48B0-A9E5-B6E4164A7FF4}"/>
                  </a:ext>
                </a:extLst>
              </p:cNvPr>
              <p:cNvSpPr>
                <a:spLocks/>
              </p:cNvSpPr>
              <p:nvPr/>
            </p:nvSpPr>
            <p:spPr bwMode="auto">
              <a:xfrm>
                <a:off x="17" y="3423"/>
                <a:ext cx="823" cy="488"/>
              </a:xfrm>
              <a:custGeom>
                <a:avLst/>
                <a:gdLst>
                  <a:gd name="T0" fmla="*/ 89 w 1176"/>
                  <a:gd name="T1" fmla="*/ 0 h 1383"/>
                  <a:gd name="T2" fmla="*/ 89 w 1176"/>
                  <a:gd name="T3" fmla="*/ 0 h 1383"/>
                  <a:gd name="T4" fmla="*/ 87 w 1176"/>
                  <a:gd name="T5" fmla="*/ 0 h 1383"/>
                  <a:gd name="T6" fmla="*/ 85 w 1176"/>
                  <a:gd name="T7" fmla="*/ 0 h 1383"/>
                  <a:gd name="T8" fmla="*/ 82 w 1176"/>
                  <a:gd name="T9" fmla="*/ 0 h 1383"/>
                  <a:gd name="T10" fmla="*/ 78 w 1176"/>
                  <a:gd name="T11" fmla="*/ 0 h 1383"/>
                  <a:gd name="T12" fmla="*/ 74 w 1176"/>
                  <a:gd name="T13" fmla="*/ 0 h 1383"/>
                  <a:gd name="T14" fmla="*/ 69 w 1176"/>
                  <a:gd name="T15" fmla="*/ 1 h 1383"/>
                  <a:gd name="T16" fmla="*/ 63 w 1176"/>
                  <a:gd name="T17" fmla="*/ 1 h 1383"/>
                  <a:gd name="T18" fmla="*/ 57 w 1176"/>
                  <a:gd name="T19" fmla="*/ 1 h 1383"/>
                  <a:gd name="T20" fmla="*/ 50 w 1176"/>
                  <a:gd name="T21" fmla="*/ 1 h 1383"/>
                  <a:gd name="T22" fmla="*/ 43 w 1176"/>
                  <a:gd name="T23" fmla="*/ 1 h 1383"/>
                  <a:gd name="T24" fmla="*/ 35 w 1176"/>
                  <a:gd name="T25" fmla="*/ 1 h 1383"/>
                  <a:gd name="T26" fmla="*/ 27 w 1176"/>
                  <a:gd name="T27" fmla="*/ 1 h 1383"/>
                  <a:gd name="T28" fmla="*/ 18 w 1176"/>
                  <a:gd name="T29" fmla="*/ 1 h 1383"/>
                  <a:gd name="T30" fmla="*/ 9 w 1176"/>
                  <a:gd name="T31" fmla="*/ 1 h 1383"/>
                  <a:gd name="T32" fmla="*/ 0 w 1176"/>
                  <a:gd name="T33" fmla="*/ 1 h 1383"/>
                  <a:gd name="T34" fmla="*/ 0 w 1176"/>
                  <a:gd name="T35" fmla="*/ 1 h 1383"/>
                  <a:gd name="T36" fmla="*/ 10 w 1176"/>
                  <a:gd name="T37" fmla="*/ 1 h 1383"/>
                  <a:gd name="T38" fmla="*/ 19 w 1176"/>
                  <a:gd name="T39" fmla="*/ 1 h 1383"/>
                  <a:gd name="T40" fmla="*/ 29 w 1176"/>
                  <a:gd name="T41" fmla="*/ 1 h 1383"/>
                  <a:gd name="T42" fmla="*/ 38 w 1176"/>
                  <a:gd name="T43" fmla="*/ 1 h 1383"/>
                  <a:gd name="T44" fmla="*/ 46 w 1176"/>
                  <a:gd name="T45" fmla="*/ 1 h 1383"/>
                  <a:gd name="T46" fmla="*/ 55 w 1176"/>
                  <a:gd name="T47" fmla="*/ 1 h 1383"/>
                  <a:gd name="T48" fmla="*/ 62 w 1176"/>
                  <a:gd name="T49" fmla="*/ 1 h 1383"/>
                  <a:gd name="T50" fmla="*/ 68 w 1176"/>
                  <a:gd name="T51" fmla="*/ 1 h 1383"/>
                  <a:gd name="T52" fmla="*/ 75 w 1176"/>
                  <a:gd name="T53" fmla="*/ 1 h 1383"/>
                  <a:gd name="T54" fmla="*/ 80 w 1176"/>
                  <a:gd name="T55" fmla="*/ 0 h 1383"/>
                  <a:gd name="T56" fmla="*/ 85 w 1176"/>
                  <a:gd name="T57" fmla="*/ 0 h 1383"/>
                  <a:gd name="T58" fmla="*/ 89 w 1176"/>
                  <a:gd name="T59" fmla="*/ 0 h 1383"/>
                  <a:gd name="T60" fmla="*/ 92 w 1176"/>
                  <a:gd name="T61" fmla="*/ 0 h 1383"/>
                  <a:gd name="T62" fmla="*/ 94 w 1176"/>
                  <a:gd name="T63" fmla="*/ 0 h 1383"/>
                  <a:gd name="T64" fmla="*/ 97 w 1176"/>
                  <a:gd name="T65" fmla="*/ 0 h 1383"/>
                  <a:gd name="T66" fmla="*/ 97 w 1176"/>
                  <a:gd name="T67" fmla="*/ 0 h 1383"/>
                  <a:gd name="T68" fmla="*/ 89 w 1176"/>
                  <a:gd name="T69" fmla="*/ 0 h 138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3">
                    <a:moveTo>
                      <a:pt x="1084" y="0"/>
                    </a:moveTo>
                    <a:lnTo>
                      <a:pt x="1079" y="131"/>
                    </a:lnTo>
                    <a:lnTo>
                      <a:pt x="1063" y="259"/>
                    </a:lnTo>
                    <a:lnTo>
                      <a:pt x="1037" y="379"/>
                    </a:lnTo>
                    <a:lnTo>
                      <a:pt x="999" y="496"/>
                    </a:lnTo>
                    <a:lnTo>
                      <a:pt x="953" y="607"/>
                    </a:lnTo>
                    <a:lnTo>
                      <a:pt x="900" y="713"/>
                    </a:lnTo>
                    <a:lnTo>
                      <a:pt x="837" y="811"/>
                    </a:lnTo>
                    <a:lnTo>
                      <a:pt x="768" y="901"/>
                    </a:lnTo>
                    <a:lnTo>
                      <a:pt x="692" y="984"/>
                    </a:lnTo>
                    <a:lnTo>
                      <a:pt x="607" y="1058"/>
                    </a:lnTo>
                    <a:lnTo>
                      <a:pt x="517" y="1120"/>
                    </a:lnTo>
                    <a:lnTo>
                      <a:pt x="423" y="1175"/>
                    </a:lnTo>
                    <a:lnTo>
                      <a:pt x="323" y="1220"/>
                    </a:lnTo>
                    <a:lnTo>
                      <a:pt x="220" y="1250"/>
                    </a:lnTo>
                    <a:lnTo>
                      <a:pt x="112" y="1269"/>
                    </a:lnTo>
                    <a:lnTo>
                      <a:pt x="0" y="1275"/>
                    </a:lnTo>
                    <a:lnTo>
                      <a:pt x="0" y="1383"/>
                    </a:lnTo>
                    <a:lnTo>
                      <a:pt x="120" y="1377"/>
                    </a:lnTo>
                    <a:lnTo>
                      <a:pt x="236" y="1354"/>
                    </a:lnTo>
                    <a:lnTo>
                      <a:pt x="350" y="1322"/>
                    </a:lnTo>
                    <a:lnTo>
                      <a:pt x="457" y="1275"/>
                    </a:lnTo>
                    <a:lnTo>
                      <a:pt x="561" y="1216"/>
                    </a:lnTo>
                    <a:lnTo>
                      <a:pt x="659" y="1148"/>
                    </a:lnTo>
                    <a:lnTo>
                      <a:pt x="749" y="1067"/>
                    </a:lnTo>
                    <a:lnTo>
                      <a:pt x="832" y="978"/>
                    </a:lnTo>
                    <a:lnTo>
                      <a:pt x="907" y="879"/>
                    </a:lnTo>
                    <a:lnTo>
                      <a:pt x="976" y="773"/>
                    </a:lnTo>
                    <a:lnTo>
                      <a:pt x="1035" y="659"/>
                    </a:lnTo>
                    <a:lnTo>
                      <a:pt x="1084" y="538"/>
                    </a:lnTo>
                    <a:lnTo>
                      <a:pt x="1124" y="411"/>
                    </a:lnTo>
                    <a:lnTo>
                      <a:pt x="1152" y="278"/>
                    </a:lnTo>
                    <a:lnTo>
                      <a:pt x="1171" y="141"/>
                    </a:lnTo>
                    <a:lnTo>
                      <a:pt x="1176" y="0"/>
                    </a:lnTo>
                    <a:lnTo>
                      <a:pt x="1084"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80" name="Freeform 84">
                <a:extLst>
                  <a:ext uri="{FF2B5EF4-FFF2-40B4-BE49-F238E27FC236}">
                    <a16:creationId xmlns:a16="http://schemas.microsoft.com/office/drawing/2014/main" id="{7315F5CF-4977-4031-BC05-DADF0B63B859}"/>
                  </a:ext>
                </a:extLst>
              </p:cNvPr>
              <p:cNvSpPr>
                <a:spLocks/>
              </p:cNvSpPr>
              <p:nvPr/>
            </p:nvSpPr>
            <p:spPr bwMode="auto">
              <a:xfrm>
                <a:off x="19" y="3416"/>
                <a:ext cx="708" cy="431"/>
              </a:xfrm>
              <a:custGeom>
                <a:avLst/>
                <a:gdLst>
                  <a:gd name="T0" fmla="*/ 76 w 1011"/>
                  <a:gd name="T1" fmla="*/ 0 h 1223"/>
                  <a:gd name="T2" fmla="*/ 76 w 1011"/>
                  <a:gd name="T3" fmla="*/ 0 h 1223"/>
                  <a:gd name="T4" fmla="*/ 74 w 1011"/>
                  <a:gd name="T5" fmla="*/ 0 h 1223"/>
                  <a:gd name="T6" fmla="*/ 73 w 1011"/>
                  <a:gd name="T7" fmla="*/ 0 h 1223"/>
                  <a:gd name="T8" fmla="*/ 70 w 1011"/>
                  <a:gd name="T9" fmla="*/ 0 h 1223"/>
                  <a:gd name="T10" fmla="*/ 67 w 1011"/>
                  <a:gd name="T11" fmla="*/ 0 h 1223"/>
                  <a:gd name="T12" fmla="*/ 63 w 1011"/>
                  <a:gd name="T13" fmla="*/ 0 h 1223"/>
                  <a:gd name="T14" fmla="*/ 59 w 1011"/>
                  <a:gd name="T15" fmla="*/ 0 h 1223"/>
                  <a:gd name="T16" fmla="*/ 53 w 1011"/>
                  <a:gd name="T17" fmla="*/ 0 h 1223"/>
                  <a:gd name="T18" fmla="*/ 48 w 1011"/>
                  <a:gd name="T19" fmla="*/ 1 h 1223"/>
                  <a:gd name="T20" fmla="*/ 42 w 1011"/>
                  <a:gd name="T21" fmla="*/ 1 h 1223"/>
                  <a:gd name="T22" fmla="*/ 36 w 1011"/>
                  <a:gd name="T23" fmla="*/ 1 h 1223"/>
                  <a:gd name="T24" fmla="*/ 29 w 1011"/>
                  <a:gd name="T25" fmla="*/ 1 h 1223"/>
                  <a:gd name="T26" fmla="*/ 22 w 1011"/>
                  <a:gd name="T27" fmla="*/ 1 h 1223"/>
                  <a:gd name="T28" fmla="*/ 15 w 1011"/>
                  <a:gd name="T29" fmla="*/ 1 h 1223"/>
                  <a:gd name="T30" fmla="*/ 8 w 1011"/>
                  <a:gd name="T31" fmla="*/ 1 h 1223"/>
                  <a:gd name="T32" fmla="*/ 0 w 1011"/>
                  <a:gd name="T33" fmla="*/ 1 h 1223"/>
                  <a:gd name="T34" fmla="*/ 0 w 1011"/>
                  <a:gd name="T35" fmla="*/ 1 h 1223"/>
                  <a:gd name="T36" fmla="*/ 9 w 1011"/>
                  <a:gd name="T37" fmla="*/ 1 h 1223"/>
                  <a:gd name="T38" fmla="*/ 17 w 1011"/>
                  <a:gd name="T39" fmla="*/ 1 h 1223"/>
                  <a:gd name="T40" fmla="*/ 25 w 1011"/>
                  <a:gd name="T41" fmla="*/ 1 h 1223"/>
                  <a:gd name="T42" fmla="*/ 33 w 1011"/>
                  <a:gd name="T43" fmla="*/ 1 h 1223"/>
                  <a:gd name="T44" fmla="*/ 40 w 1011"/>
                  <a:gd name="T45" fmla="*/ 1 h 1223"/>
                  <a:gd name="T46" fmla="*/ 47 w 1011"/>
                  <a:gd name="T47" fmla="*/ 1 h 1223"/>
                  <a:gd name="T48" fmla="*/ 53 w 1011"/>
                  <a:gd name="T49" fmla="*/ 1 h 1223"/>
                  <a:gd name="T50" fmla="*/ 59 w 1011"/>
                  <a:gd name="T51" fmla="*/ 1 h 1223"/>
                  <a:gd name="T52" fmla="*/ 64 w 1011"/>
                  <a:gd name="T53" fmla="*/ 0 h 1223"/>
                  <a:gd name="T54" fmla="*/ 69 w 1011"/>
                  <a:gd name="T55" fmla="*/ 0 h 1223"/>
                  <a:gd name="T56" fmla="*/ 74 w 1011"/>
                  <a:gd name="T57" fmla="*/ 0 h 1223"/>
                  <a:gd name="T58" fmla="*/ 77 w 1011"/>
                  <a:gd name="T59" fmla="*/ 0 h 1223"/>
                  <a:gd name="T60" fmla="*/ 79 w 1011"/>
                  <a:gd name="T61" fmla="*/ 0 h 1223"/>
                  <a:gd name="T62" fmla="*/ 82 w 1011"/>
                  <a:gd name="T63" fmla="*/ 0 h 1223"/>
                  <a:gd name="T64" fmla="*/ 83 w 1011"/>
                  <a:gd name="T65" fmla="*/ 0 h 1223"/>
                  <a:gd name="T66" fmla="*/ 83 w 1011"/>
                  <a:gd name="T67" fmla="*/ 0 h 1223"/>
                  <a:gd name="T68" fmla="*/ 76 w 1011"/>
                  <a:gd name="T69" fmla="*/ 0 h 122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1" h="1223">
                    <a:moveTo>
                      <a:pt x="919" y="0"/>
                    </a:moveTo>
                    <a:lnTo>
                      <a:pt x="914" y="112"/>
                    </a:lnTo>
                    <a:lnTo>
                      <a:pt x="902" y="222"/>
                    </a:lnTo>
                    <a:lnTo>
                      <a:pt x="879" y="326"/>
                    </a:lnTo>
                    <a:lnTo>
                      <a:pt x="847" y="428"/>
                    </a:lnTo>
                    <a:lnTo>
                      <a:pt x="808" y="525"/>
                    </a:lnTo>
                    <a:lnTo>
                      <a:pt x="763" y="619"/>
                    </a:lnTo>
                    <a:lnTo>
                      <a:pt x="710" y="703"/>
                    </a:lnTo>
                    <a:lnTo>
                      <a:pt x="650" y="785"/>
                    </a:lnTo>
                    <a:lnTo>
                      <a:pt x="585" y="857"/>
                    </a:lnTo>
                    <a:lnTo>
                      <a:pt x="514" y="920"/>
                    </a:lnTo>
                    <a:lnTo>
                      <a:pt x="438" y="979"/>
                    </a:lnTo>
                    <a:lnTo>
                      <a:pt x="358" y="1026"/>
                    </a:lnTo>
                    <a:lnTo>
                      <a:pt x="274" y="1063"/>
                    </a:lnTo>
                    <a:lnTo>
                      <a:pt x="185" y="1092"/>
                    </a:lnTo>
                    <a:lnTo>
                      <a:pt x="94" y="1109"/>
                    </a:lnTo>
                    <a:lnTo>
                      <a:pt x="0" y="1115"/>
                    </a:lnTo>
                    <a:lnTo>
                      <a:pt x="0" y="1223"/>
                    </a:lnTo>
                    <a:lnTo>
                      <a:pt x="102" y="1217"/>
                    </a:lnTo>
                    <a:lnTo>
                      <a:pt x="204" y="1198"/>
                    </a:lnTo>
                    <a:lnTo>
                      <a:pt x="301" y="1167"/>
                    </a:lnTo>
                    <a:lnTo>
                      <a:pt x="393" y="1125"/>
                    </a:lnTo>
                    <a:lnTo>
                      <a:pt x="482" y="1072"/>
                    </a:lnTo>
                    <a:lnTo>
                      <a:pt x="566" y="1009"/>
                    </a:lnTo>
                    <a:lnTo>
                      <a:pt x="645" y="939"/>
                    </a:lnTo>
                    <a:lnTo>
                      <a:pt x="716" y="858"/>
                    </a:lnTo>
                    <a:lnTo>
                      <a:pt x="781" y="770"/>
                    </a:lnTo>
                    <a:lnTo>
                      <a:pt x="839" y="675"/>
                    </a:lnTo>
                    <a:lnTo>
                      <a:pt x="889" y="573"/>
                    </a:lnTo>
                    <a:lnTo>
                      <a:pt x="932" y="470"/>
                    </a:lnTo>
                    <a:lnTo>
                      <a:pt x="965" y="358"/>
                    </a:lnTo>
                    <a:lnTo>
                      <a:pt x="991" y="240"/>
                    </a:lnTo>
                    <a:lnTo>
                      <a:pt x="1006" y="121"/>
                    </a:lnTo>
                    <a:lnTo>
                      <a:pt x="1011" y="0"/>
                    </a:lnTo>
                    <a:lnTo>
                      <a:pt x="919"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5881" name="Picture 85" descr="POINTSTA">
                <a:extLst>
                  <a:ext uri="{FF2B5EF4-FFF2-40B4-BE49-F238E27FC236}">
                    <a16:creationId xmlns:a16="http://schemas.microsoft.com/office/drawing/2014/main" id="{97FD2164-23A1-4EDD-89C6-84E5B7633C1A}"/>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20" y="3912"/>
                <a:ext cx="366" cy="33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82" name="Picture 86" descr="POINTSTA">
                <a:extLst>
                  <a:ext uri="{FF2B5EF4-FFF2-40B4-BE49-F238E27FC236}">
                    <a16:creationId xmlns:a16="http://schemas.microsoft.com/office/drawing/2014/main" id="{6A30B828-0664-44C4-B515-600D9A204DC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68" y="3960"/>
                <a:ext cx="275" cy="25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83" name="Picture 87" descr="POINTSTA">
                <a:extLst>
                  <a:ext uri="{FF2B5EF4-FFF2-40B4-BE49-F238E27FC236}">
                    <a16:creationId xmlns:a16="http://schemas.microsoft.com/office/drawing/2014/main" id="{0C754D78-14DD-408B-BF0A-B7A619CD6BC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92" y="3654"/>
                <a:ext cx="366" cy="339"/>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84" name="Picture 88" descr="POINTSTA">
                <a:extLst>
                  <a:ext uri="{FF2B5EF4-FFF2-40B4-BE49-F238E27FC236}">
                    <a16:creationId xmlns:a16="http://schemas.microsoft.com/office/drawing/2014/main" id="{0C77E8E0-4BE1-48C7-BB97-2FCB3D834559}"/>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32" y="3984"/>
                <a:ext cx="214" cy="19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sp>
            <p:nvSpPr>
              <p:cNvPr id="35885" name="Freeform 89">
                <a:extLst>
                  <a:ext uri="{FF2B5EF4-FFF2-40B4-BE49-F238E27FC236}">
                    <a16:creationId xmlns:a16="http://schemas.microsoft.com/office/drawing/2014/main" id="{12E5C0C1-E16B-45C5-9B06-7351DF2446C5}"/>
                  </a:ext>
                </a:extLst>
              </p:cNvPr>
              <p:cNvSpPr>
                <a:spLocks/>
              </p:cNvSpPr>
              <p:nvPr/>
            </p:nvSpPr>
            <p:spPr bwMode="auto">
              <a:xfrm>
                <a:off x="164" y="3565"/>
                <a:ext cx="937" cy="554"/>
              </a:xfrm>
              <a:custGeom>
                <a:avLst/>
                <a:gdLst>
                  <a:gd name="T0" fmla="*/ 0 w 1337"/>
                  <a:gd name="T1" fmla="*/ 1 h 1572"/>
                  <a:gd name="T2" fmla="*/ 11 w 1337"/>
                  <a:gd name="T3" fmla="*/ 1 h 1572"/>
                  <a:gd name="T4" fmla="*/ 22 w 1337"/>
                  <a:gd name="T5" fmla="*/ 1 h 1572"/>
                  <a:gd name="T6" fmla="*/ 33 w 1337"/>
                  <a:gd name="T7" fmla="*/ 1 h 1572"/>
                  <a:gd name="T8" fmla="*/ 43 w 1337"/>
                  <a:gd name="T9" fmla="*/ 1 h 1572"/>
                  <a:gd name="T10" fmla="*/ 53 w 1337"/>
                  <a:gd name="T11" fmla="*/ 1 h 1572"/>
                  <a:gd name="T12" fmla="*/ 62 w 1337"/>
                  <a:gd name="T13" fmla="*/ 1 h 1572"/>
                  <a:gd name="T14" fmla="*/ 71 w 1337"/>
                  <a:gd name="T15" fmla="*/ 1 h 1572"/>
                  <a:gd name="T16" fmla="*/ 78 w 1337"/>
                  <a:gd name="T17" fmla="*/ 1 h 1572"/>
                  <a:gd name="T18" fmla="*/ 86 w 1337"/>
                  <a:gd name="T19" fmla="*/ 1 h 1572"/>
                  <a:gd name="T20" fmla="*/ 93 w 1337"/>
                  <a:gd name="T21" fmla="*/ 1 h 1572"/>
                  <a:gd name="T22" fmla="*/ 97 w 1337"/>
                  <a:gd name="T23" fmla="*/ 0 h 1572"/>
                  <a:gd name="T24" fmla="*/ 102 w 1337"/>
                  <a:gd name="T25" fmla="*/ 0 h 1572"/>
                  <a:gd name="T26" fmla="*/ 106 w 1337"/>
                  <a:gd name="T27" fmla="*/ 0 h 1572"/>
                  <a:gd name="T28" fmla="*/ 109 w 1337"/>
                  <a:gd name="T29" fmla="*/ 0 h 1572"/>
                  <a:gd name="T30" fmla="*/ 111 w 1337"/>
                  <a:gd name="T31" fmla="*/ 0 h 1572"/>
                  <a:gd name="T32" fmla="*/ 111 w 1337"/>
                  <a:gd name="T33" fmla="*/ 0 h 1572"/>
                  <a:gd name="T34" fmla="*/ 104 w 1337"/>
                  <a:gd name="T35" fmla="*/ 0 h 1572"/>
                  <a:gd name="T36" fmla="*/ 103 w 1337"/>
                  <a:gd name="T37" fmla="*/ 0 h 1572"/>
                  <a:gd name="T38" fmla="*/ 101 w 1337"/>
                  <a:gd name="T39" fmla="*/ 0 h 1572"/>
                  <a:gd name="T40" fmla="*/ 99 w 1337"/>
                  <a:gd name="T41" fmla="*/ 0 h 1572"/>
                  <a:gd name="T42" fmla="*/ 95 w 1337"/>
                  <a:gd name="T43" fmla="*/ 0 h 1572"/>
                  <a:gd name="T44" fmla="*/ 91 w 1337"/>
                  <a:gd name="T45" fmla="*/ 0 h 1572"/>
                  <a:gd name="T46" fmla="*/ 86 w 1337"/>
                  <a:gd name="T47" fmla="*/ 1 h 1572"/>
                  <a:gd name="T48" fmla="*/ 80 w 1337"/>
                  <a:gd name="T49" fmla="*/ 1 h 1572"/>
                  <a:gd name="T50" fmla="*/ 73 w 1337"/>
                  <a:gd name="T51" fmla="*/ 1 h 1572"/>
                  <a:gd name="T52" fmla="*/ 66 w 1337"/>
                  <a:gd name="T53" fmla="*/ 1 h 1572"/>
                  <a:gd name="T54" fmla="*/ 58 w 1337"/>
                  <a:gd name="T55" fmla="*/ 1 h 1572"/>
                  <a:gd name="T56" fmla="*/ 50 w 1337"/>
                  <a:gd name="T57" fmla="*/ 1 h 1572"/>
                  <a:gd name="T58" fmla="*/ 40 w 1337"/>
                  <a:gd name="T59" fmla="*/ 1 h 1572"/>
                  <a:gd name="T60" fmla="*/ 31 w 1337"/>
                  <a:gd name="T61" fmla="*/ 1 h 1572"/>
                  <a:gd name="T62" fmla="*/ 21 w 1337"/>
                  <a:gd name="T63" fmla="*/ 1 h 1572"/>
                  <a:gd name="T64" fmla="*/ 11 w 1337"/>
                  <a:gd name="T65" fmla="*/ 1 h 1572"/>
                  <a:gd name="T66" fmla="*/ 0 w 1337"/>
                  <a:gd name="T67" fmla="*/ 1 h 1572"/>
                  <a:gd name="T68" fmla="*/ 0 w 1337"/>
                  <a:gd name="T69" fmla="*/ 1 h 157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337" h="1572">
                    <a:moveTo>
                      <a:pt x="0" y="1572"/>
                    </a:moveTo>
                    <a:lnTo>
                      <a:pt x="136" y="1565"/>
                    </a:lnTo>
                    <a:lnTo>
                      <a:pt x="269" y="1541"/>
                    </a:lnTo>
                    <a:lnTo>
                      <a:pt x="398" y="1500"/>
                    </a:lnTo>
                    <a:lnTo>
                      <a:pt x="521" y="1447"/>
                    </a:lnTo>
                    <a:lnTo>
                      <a:pt x="637" y="1382"/>
                    </a:lnTo>
                    <a:lnTo>
                      <a:pt x="748" y="1304"/>
                    </a:lnTo>
                    <a:lnTo>
                      <a:pt x="850" y="1213"/>
                    </a:lnTo>
                    <a:lnTo>
                      <a:pt x="946" y="1112"/>
                    </a:lnTo>
                    <a:lnTo>
                      <a:pt x="1032" y="999"/>
                    </a:lnTo>
                    <a:lnTo>
                      <a:pt x="1109" y="879"/>
                    </a:lnTo>
                    <a:lnTo>
                      <a:pt x="1176" y="749"/>
                    </a:lnTo>
                    <a:lnTo>
                      <a:pt x="1231" y="612"/>
                    </a:lnTo>
                    <a:lnTo>
                      <a:pt x="1276" y="468"/>
                    </a:lnTo>
                    <a:lnTo>
                      <a:pt x="1311" y="316"/>
                    </a:lnTo>
                    <a:lnTo>
                      <a:pt x="1331" y="160"/>
                    </a:lnTo>
                    <a:lnTo>
                      <a:pt x="1337" y="0"/>
                    </a:lnTo>
                    <a:lnTo>
                      <a:pt x="1245" y="0"/>
                    </a:lnTo>
                    <a:lnTo>
                      <a:pt x="1238" y="149"/>
                    </a:lnTo>
                    <a:lnTo>
                      <a:pt x="1221" y="297"/>
                    </a:lnTo>
                    <a:lnTo>
                      <a:pt x="1189" y="436"/>
                    </a:lnTo>
                    <a:lnTo>
                      <a:pt x="1148" y="570"/>
                    </a:lnTo>
                    <a:lnTo>
                      <a:pt x="1094" y="698"/>
                    </a:lnTo>
                    <a:lnTo>
                      <a:pt x="1033" y="817"/>
                    </a:lnTo>
                    <a:lnTo>
                      <a:pt x="961" y="931"/>
                    </a:lnTo>
                    <a:lnTo>
                      <a:pt x="881" y="1035"/>
                    </a:lnTo>
                    <a:lnTo>
                      <a:pt x="793" y="1130"/>
                    </a:lnTo>
                    <a:lnTo>
                      <a:pt x="696" y="1214"/>
                    </a:lnTo>
                    <a:lnTo>
                      <a:pt x="594" y="1286"/>
                    </a:lnTo>
                    <a:lnTo>
                      <a:pt x="485" y="1348"/>
                    </a:lnTo>
                    <a:lnTo>
                      <a:pt x="372" y="1398"/>
                    </a:lnTo>
                    <a:lnTo>
                      <a:pt x="253" y="1435"/>
                    </a:lnTo>
                    <a:lnTo>
                      <a:pt x="128" y="1455"/>
                    </a:lnTo>
                    <a:lnTo>
                      <a:pt x="0" y="1464"/>
                    </a:lnTo>
                    <a:lnTo>
                      <a:pt x="0" y="1572"/>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86" name="Freeform 90">
                <a:extLst>
                  <a:ext uri="{FF2B5EF4-FFF2-40B4-BE49-F238E27FC236}">
                    <a16:creationId xmlns:a16="http://schemas.microsoft.com/office/drawing/2014/main" id="{D333F89D-FA2F-48EF-92F4-7A9F93C40B70}"/>
                  </a:ext>
                </a:extLst>
              </p:cNvPr>
              <p:cNvSpPr>
                <a:spLocks/>
              </p:cNvSpPr>
              <p:nvPr/>
            </p:nvSpPr>
            <p:spPr bwMode="auto">
              <a:xfrm>
                <a:off x="164" y="3565"/>
                <a:ext cx="824" cy="488"/>
              </a:xfrm>
              <a:custGeom>
                <a:avLst/>
                <a:gdLst>
                  <a:gd name="T0" fmla="*/ 90 w 1176"/>
                  <a:gd name="T1" fmla="*/ 0 h 1382"/>
                  <a:gd name="T2" fmla="*/ 90 w 1176"/>
                  <a:gd name="T3" fmla="*/ 0 h 1382"/>
                  <a:gd name="T4" fmla="*/ 88 w 1176"/>
                  <a:gd name="T5" fmla="*/ 0 h 1382"/>
                  <a:gd name="T6" fmla="*/ 86 w 1176"/>
                  <a:gd name="T7" fmla="*/ 0 h 1382"/>
                  <a:gd name="T8" fmla="*/ 83 w 1176"/>
                  <a:gd name="T9" fmla="*/ 0 h 1382"/>
                  <a:gd name="T10" fmla="*/ 79 w 1176"/>
                  <a:gd name="T11" fmla="*/ 0 h 1382"/>
                  <a:gd name="T12" fmla="*/ 75 w 1176"/>
                  <a:gd name="T13" fmla="*/ 0 h 1382"/>
                  <a:gd name="T14" fmla="*/ 69 w 1176"/>
                  <a:gd name="T15" fmla="*/ 1 h 1382"/>
                  <a:gd name="T16" fmla="*/ 63 w 1176"/>
                  <a:gd name="T17" fmla="*/ 1 h 1382"/>
                  <a:gd name="T18" fmla="*/ 57 w 1176"/>
                  <a:gd name="T19" fmla="*/ 1 h 1382"/>
                  <a:gd name="T20" fmla="*/ 50 w 1176"/>
                  <a:gd name="T21" fmla="*/ 1 h 1382"/>
                  <a:gd name="T22" fmla="*/ 43 w 1176"/>
                  <a:gd name="T23" fmla="*/ 1 h 1382"/>
                  <a:gd name="T24" fmla="*/ 35 w 1176"/>
                  <a:gd name="T25" fmla="*/ 1 h 1382"/>
                  <a:gd name="T26" fmla="*/ 27 w 1176"/>
                  <a:gd name="T27" fmla="*/ 1 h 1382"/>
                  <a:gd name="T28" fmla="*/ 18 w 1176"/>
                  <a:gd name="T29" fmla="*/ 1 h 1382"/>
                  <a:gd name="T30" fmla="*/ 9 w 1176"/>
                  <a:gd name="T31" fmla="*/ 1 h 1382"/>
                  <a:gd name="T32" fmla="*/ 0 w 1176"/>
                  <a:gd name="T33" fmla="*/ 1 h 1382"/>
                  <a:gd name="T34" fmla="*/ 0 w 1176"/>
                  <a:gd name="T35" fmla="*/ 1 h 1382"/>
                  <a:gd name="T36" fmla="*/ 10 w 1176"/>
                  <a:gd name="T37" fmla="*/ 1 h 1382"/>
                  <a:gd name="T38" fmla="*/ 20 w 1176"/>
                  <a:gd name="T39" fmla="*/ 1 h 1382"/>
                  <a:gd name="T40" fmla="*/ 29 w 1176"/>
                  <a:gd name="T41" fmla="*/ 1 h 1382"/>
                  <a:gd name="T42" fmla="*/ 38 w 1176"/>
                  <a:gd name="T43" fmla="*/ 1 h 1382"/>
                  <a:gd name="T44" fmla="*/ 47 w 1176"/>
                  <a:gd name="T45" fmla="*/ 1 h 1382"/>
                  <a:gd name="T46" fmla="*/ 55 w 1176"/>
                  <a:gd name="T47" fmla="*/ 1 h 1382"/>
                  <a:gd name="T48" fmla="*/ 62 w 1176"/>
                  <a:gd name="T49" fmla="*/ 1 h 1382"/>
                  <a:gd name="T50" fmla="*/ 69 w 1176"/>
                  <a:gd name="T51" fmla="*/ 1 h 1382"/>
                  <a:gd name="T52" fmla="*/ 75 w 1176"/>
                  <a:gd name="T53" fmla="*/ 1 h 1382"/>
                  <a:gd name="T54" fmla="*/ 81 w 1176"/>
                  <a:gd name="T55" fmla="*/ 0 h 1382"/>
                  <a:gd name="T56" fmla="*/ 85 w 1176"/>
                  <a:gd name="T57" fmla="*/ 0 h 1382"/>
                  <a:gd name="T58" fmla="*/ 90 w 1176"/>
                  <a:gd name="T59" fmla="*/ 0 h 1382"/>
                  <a:gd name="T60" fmla="*/ 92 w 1176"/>
                  <a:gd name="T61" fmla="*/ 0 h 1382"/>
                  <a:gd name="T62" fmla="*/ 95 w 1176"/>
                  <a:gd name="T63" fmla="*/ 0 h 1382"/>
                  <a:gd name="T64" fmla="*/ 97 w 1176"/>
                  <a:gd name="T65" fmla="*/ 0 h 1382"/>
                  <a:gd name="T66" fmla="*/ 97 w 1176"/>
                  <a:gd name="T67" fmla="*/ 0 h 1382"/>
                  <a:gd name="T68" fmla="*/ 90 w 1176"/>
                  <a:gd name="T69" fmla="*/ 0 h 1382"/>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176" h="1382">
                    <a:moveTo>
                      <a:pt x="1083" y="0"/>
                    </a:moveTo>
                    <a:lnTo>
                      <a:pt x="1078" y="131"/>
                    </a:lnTo>
                    <a:lnTo>
                      <a:pt x="1062" y="257"/>
                    </a:lnTo>
                    <a:lnTo>
                      <a:pt x="1036" y="379"/>
                    </a:lnTo>
                    <a:lnTo>
                      <a:pt x="999" y="495"/>
                    </a:lnTo>
                    <a:lnTo>
                      <a:pt x="953" y="607"/>
                    </a:lnTo>
                    <a:lnTo>
                      <a:pt x="898" y="713"/>
                    </a:lnTo>
                    <a:lnTo>
                      <a:pt x="836" y="811"/>
                    </a:lnTo>
                    <a:lnTo>
                      <a:pt x="767" y="901"/>
                    </a:lnTo>
                    <a:lnTo>
                      <a:pt x="691" y="982"/>
                    </a:lnTo>
                    <a:lnTo>
                      <a:pt x="606" y="1056"/>
                    </a:lnTo>
                    <a:lnTo>
                      <a:pt x="516" y="1120"/>
                    </a:lnTo>
                    <a:lnTo>
                      <a:pt x="421" y="1174"/>
                    </a:lnTo>
                    <a:lnTo>
                      <a:pt x="322" y="1217"/>
                    </a:lnTo>
                    <a:lnTo>
                      <a:pt x="219" y="1248"/>
                    </a:lnTo>
                    <a:lnTo>
                      <a:pt x="111" y="1267"/>
                    </a:lnTo>
                    <a:lnTo>
                      <a:pt x="0" y="1274"/>
                    </a:lnTo>
                    <a:lnTo>
                      <a:pt x="0" y="1382"/>
                    </a:lnTo>
                    <a:lnTo>
                      <a:pt x="120" y="1376"/>
                    </a:lnTo>
                    <a:lnTo>
                      <a:pt x="236" y="1353"/>
                    </a:lnTo>
                    <a:lnTo>
                      <a:pt x="349" y="1320"/>
                    </a:lnTo>
                    <a:lnTo>
                      <a:pt x="456" y="1274"/>
                    </a:lnTo>
                    <a:lnTo>
                      <a:pt x="560" y="1216"/>
                    </a:lnTo>
                    <a:lnTo>
                      <a:pt x="658" y="1145"/>
                    </a:lnTo>
                    <a:lnTo>
                      <a:pt x="748" y="1066"/>
                    </a:lnTo>
                    <a:lnTo>
                      <a:pt x="831" y="977"/>
                    </a:lnTo>
                    <a:lnTo>
                      <a:pt x="907" y="879"/>
                    </a:lnTo>
                    <a:lnTo>
                      <a:pt x="975" y="773"/>
                    </a:lnTo>
                    <a:lnTo>
                      <a:pt x="1034" y="659"/>
                    </a:lnTo>
                    <a:lnTo>
                      <a:pt x="1083" y="536"/>
                    </a:lnTo>
                    <a:lnTo>
                      <a:pt x="1123" y="410"/>
                    </a:lnTo>
                    <a:lnTo>
                      <a:pt x="1151" y="277"/>
                    </a:lnTo>
                    <a:lnTo>
                      <a:pt x="1170" y="141"/>
                    </a:lnTo>
                    <a:lnTo>
                      <a:pt x="1176" y="0"/>
                    </a:lnTo>
                    <a:lnTo>
                      <a:pt x="1083"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sp>
            <p:nvSpPr>
              <p:cNvPr id="35887" name="Freeform 91">
                <a:extLst>
                  <a:ext uri="{FF2B5EF4-FFF2-40B4-BE49-F238E27FC236}">
                    <a16:creationId xmlns:a16="http://schemas.microsoft.com/office/drawing/2014/main" id="{C7DE0471-7F83-47DC-8127-CBB40D00325A}"/>
                  </a:ext>
                </a:extLst>
              </p:cNvPr>
              <p:cNvSpPr>
                <a:spLocks/>
              </p:cNvSpPr>
              <p:nvPr/>
            </p:nvSpPr>
            <p:spPr bwMode="auto">
              <a:xfrm>
                <a:off x="164" y="3565"/>
                <a:ext cx="710" cy="420"/>
              </a:xfrm>
              <a:custGeom>
                <a:avLst/>
                <a:gdLst>
                  <a:gd name="T0" fmla="*/ 76 w 1014"/>
                  <a:gd name="T1" fmla="*/ 0 h 1193"/>
                  <a:gd name="T2" fmla="*/ 76 w 1014"/>
                  <a:gd name="T3" fmla="*/ 0 h 1193"/>
                  <a:gd name="T4" fmla="*/ 74 w 1014"/>
                  <a:gd name="T5" fmla="*/ 0 h 1193"/>
                  <a:gd name="T6" fmla="*/ 73 w 1014"/>
                  <a:gd name="T7" fmla="*/ 0 h 1193"/>
                  <a:gd name="T8" fmla="*/ 70 w 1014"/>
                  <a:gd name="T9" fmla="*/ 0 h 1193"/>
                  <a:gd name="T10" fmla="*/ 67 w 1014"/>
                  <a:gd name="T11" fmla="*/ 0 h 1193"/>
                  <a:gd name="T12" fmla="*/ 63 w 1014"/>
                  <a:gd name="T13" fmla="*/ 0 h 1193"/>
                  <a:gd name="T14" fmla="*/ 59 w 1014"/>
                  <a:gd name="T15" fmla="*/ 0 h 1193"/>
                  <a:gd name="T16" fmla="*/ 53 w 1014"/>
                  <a:gd name="T17" fmla="*/ 0 h 1193"/>
                  <a:gd name="T18" fmla="*/ 48 w 1014"/>
                  <a:gd name="T19" fmla="*/ 1 h 1193"/>
                  <a:gd name="T20" fmla="*/ 43 w 1014"/>
                  <a:gd name="T21" fmla="*/ 1 h 1193"/>
                  <a:gd name="T22" fmla="*/ 36 w 1014"/>
                  <a:gd name="T23" fmla="*/ 1 h 1193"/>
                  <a:gd name="T24" fmla="*/ 29 w 1014"/>
                  <a:gd name="T25" fmla="*/ 1 h 1193"/>
                  <a:gd name="T26" fmla="*/ 23 w 1014"/>
                  <a:gd name="T27" fmla="*/ 1 h 1193"/>
                  <a:gd name="T28" fmla="*/ 15 w 1014"/>
                  <a:gd name="T29" fmla="*/ 1 h 1193"/>
                  <a:gd name="T30" fmla="*/ 8 w 1014"/>
                  <a:gd name="T31" fmla="*/ 1 h 1193"/>
                  <a:gd name="T32" fmla="*/ 0 w 1014"/>
                  <a:gd name="T33" fmla="*/ 1 h 1193"/>
                  <a:gd name="T34" fmla="*/ 0 w 1014"/>
                  <a:gd name="T35" fmla="*/ 1 h 1193"/>
                  <a:gd name="T36" fmla="*/ 9 w 1014"/>
                  <a:gd name="T37" fmla="*/ 1 h 1193"/>
                  <a:gd name="T38" fmla="*/ 17 w 1014"/>
                  <a:gd name="T39" fmla="*/ 1 h 1193"/>
                  <a:gd name="T40" fmla="*/ 25 w 1014"/>
                  <a:gd name="T41" fmla="*/ 1 h 1193"/>
                  <a:gd name="T42" fmla="*/ 33 w 1014"/>
                  <a:gd name="T43" fmla="*/ 1 h 1193"/>
                  <a:gd name="T44" fmla="*/ 40 w 1014"/>
                  <a:gd name="T45" fmla="*/ 1 h 1193"/>
                  <a:gd name="T46" fmla="*/ 47 w 1014"/>
                  <a:gd name="T47" fmla="*/ 1 h 1193"/>
                  <a:gd name="T48" fmla="*/ 53 w 1014"/>
                  <a:gd name="T49" fmla="*/ 1 h 1193"/>
                  <a:gd name="T50" fmla="*/ 59 w 1014"/>
                  <a:gd name="T51" fmla="*/ 1 h 1193"/>
                  <a:gd name="T52" fmla="*/ 64 w 1014"/>
                  <a:gd name="T53" fmla="*/ 0 h 1193"/>
                  <a:gd name="T54" fmla="*/ 69 w 1014"/>
                  <a:gd name="T55" fmla="*/ 0 h 1193"/>
                  <a:gd name="T56" fmla="*/ 74 w 1014"/>
                  <a:gd name="T57" fmla="*/ 0 h 1193"/>
                  <a:gd name="T58" fmla="*/ 77 w 1014"/>
                  <a:gd name="T59" fmla="*/ 0 h 1193"/>
                  <a:gd name="T60" fmla="*/ 80 w 1014"/>
                  <a:gd name="T61" fmla="*/ 0 h 1193"/>
                  <a:gd name="T62" fmla="*/ 82 w 1014"/>
                  <a:gd name="T63" fmla="*/ 0 h 1193"/>
                  <a:gd name="T64" fmla="*/ 83 w 1014"/>
                  <a:gd name="T65" fmla="*/ 0 h 1193"/>
                  <a:gd name="T66" fmla="*/ 84 w 1014"/>
                  <a:gd name="T67" fmla="*/ 0 h 1193"/>
                  <a:gd name="T68" fmla="*/ 76 w 1014"/>
                  <a:gd name="T69" fmla="*/ 0 h 1193"/>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1014" h="1193">
                    <a:moveTo>
                      <a:pt x="922" y="0"/>
                    </a:moveTo>
                    <a:lnTo>
                      <a:pt x="916" y="112"/>
                    </a:lnTo>
                    <a:lnTo>
                      <a:pt x="904" y="220"/>
                    </a:lnTo>
                    <a:lnTo>
                      <a:pt x="881" y="322"/>
                    </a:lnTo>
                    <a:lnTo>
                      <a:pt x="850" y="423"/>
                    </a:lnTo>
                    <a:lnTo>
                      <a:pt x="810" y="517"/>
                    </a:lnTo>
                    <a:lnTo>
                      <a:pt x="764" y="607"/>
                    </a:lnTo>
                    <a:lnTo>
                      <a:pt x="711" y="691"/>
                    </a:lnTo>
                    <a:lnTo>
                      <a:pt x="651" y="767"/>
                    </a:lnTo>
                    <a:lnTo>
                      <a:pt x="587" y="838"/>
                    </a:lnTo>
                    <a:lnTo>
                      <a:pt x="515" y="899"/>
                    </a:lnTo>
                    <a:lnTo>
                      <a:pt x="439" y="953"/>
                    </a:lnTo>
                    <a:lnTo>
                      <a:pt x="359" y="1000"/>
                    </a:lnTo>
                    <a:lnTo>
                      <a:pt x="275" y="1037"/>
                    </a:lnTo>
                    <a:lnTo>
                      <a:pt x="186" y="1064"/>
                    </a:lnTo>
                    <a:lnTo>
                      <a:pt x="95" y="1078"/>
                    </a:lnTo>
                    <a:lnTo>
                      <a:pt x="0" y="1085"/>
                    </a:lnTo>
                    <a:lnTo>
                      <a:pt x="0" y="1193"/>
                    </a:lnTo>
                    <a:lnTo>
                      <a:pt x="104" y="1187"/>
                    </a:lnTo>
                    <a:lnTo>
                      <a:pt x="202" y="1169"/>
                    </a:lnTo>
                    <a:lnTo>
                      <a:pt x="302" y="1139"/>
                    </a:lnTo>
                    <a:lnTo>
                      <a:pt x="394" y="1100"/>
                    </a:lnTo>
                    <a:lnTo>
                      <a:pt x="483" y="1049"/>
                    </a:lnTo>
                    <a:lnTo>
                      <a:pt x="567" y="989"/>
                    </a:lnTo>
                    <a:lnTo>
                      <a:pt x="644" y="921"/>
                    </a:lnTo>
                    <a:lnTo>
                      <a:pt x="717" y="844"/>
                    </a:lnTo>
                    <a:lnTo>
                      <a:pt x="781" y="759"/>
                    </a:lnTo>
                    <a:lnTo>
                      <a:pt x="840" y="667"/>
                    </a:lnTo>
                    <a:lnTo>
                      <a:pt x="892" y="569"/>
                    </a:lnTo>
                    <a:lnTo>
                      <a:pt x="933" y="465"/>
                    </a:lnTo>
                    <a:lnTo>
                      <a:pt x="968" y="355"/>
                    </a:lnTo>
                    <a:lnTo>
                      <a:pt x="993" y="239"/>
                    </a:lnTo>
                    <a:lnTo>
                      <a:pt x="1008" y="122"/>
                    </a:lnTo>
                    <a:lnTo>
                      <a:pt x="1014" y="0"/>
                    </a:lnTo>
                    <a:lnTo>
                      <a:pt x="922" y="0"/>
                    </a:lnTo>
                    <a:close/>
                  </a:path>
                </a:pathLst>
              </a:cu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round/>
                    <a:headEnd/>
                    <a:tailEnd/>
                  </a14:hiddenLine>
                </a:ext>
              </a:extLst>
            </p:spPr>
            <p:txBody>
              <a:bodyPr/>
              <a:lstStyle/>
              <a:p>
                <a:endParaRPr lang="en-US"/>
              </a:p>
            </p:txBody>
          </p:sp>
          <p:pic>
            <p:nvPicPr>
              <p:cNvPr id="35888" name="Picture 92" descr="POINTSTA">
                <a:extLst>
                  <a:ext uri="{FF2B5EF4-FFF2-40B4-BE49-F238E27FC236}">
                    <a16:creationId xmlns:a16="http://schemas.microsoft.com/office/drawing/2014/main" id="{9E5A830D-ABE8-4F3D-BED4-E45FEBF3E688}"/>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16" y="3504"/>
                <a:ext cx="768" cy="707"/>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89" name="Picture 93" descr="POINTSTA">
                <a:extLst>
                  <a:ext uri="{FF2B5EF4-FFF2-40B4-BE49-F238E27FC236}">
                    <a16:creationId xmlns:a16="http://schemas.microsoft.com/office/drawing/2014/main" id="{9C206C32-174F-4462-98D8-304A299099F1}"/>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24" y="3870"/>
                <a:ext cx="488" cy="450"/>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nvGrpSpPr>
            <p:cNvPr id="35865" name="Group 94">
              <a:extLst>
                <a:ext uri="{FF2B5EF4-FFF2-40B4-BE49-F238E27FC236}">
                  <a16:creationId xmlns:a16="http://schemas.microsoft.com/office/drawing/2014/main" id="{6337D69A-E69F-447D-9870-A942FD2AD43D}"/>
                </a:ext>
              </a:extLst>
            </p:cNvPr>
            <p:cNvGrpSpPr>
              <a:grpSpLocks/>
            </p:cNvGrpSpPr>
            <p:nvPr/>
          </p:nvGrpSpPr>
          <p:grpSpPr bwMode="auto">
            <a:xfrm>
              <a:off x="288" y="2256"/>
              <a:ext cx="624" cy="1419"/>
              <a:chOff x="288" y="2256"/>
              <a:chExt cx="624" cy="1419"/>
            </a:xfrm>
          </p:grpSpPr>
          <p:pic>
            <p:nvPicPr>
              <p:cNvPr id="35866" name="Picture 95" descr="POINTSTA">
                <a:extLst>
                  <a:ext uri="{FF2B5EF4-FFF2-40B4-BE49-F238E27FC236}">
                    <a16:creationId xmlns:a16="http://schemas.microsoft.com/office/drawing/2014/main" id="{64316DCF-1757-45E5-AC6B-FAE3A851741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387"/>
                <a:ext cx="192" cy="296"/>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67" name="Picture 96" descr="POINTSTA">
                <a:extLst>
                  <a:ext uri="{FF2B5EF4-FFF2-40B4-BE49-F238E27FC236}">
                    <a16:creationId xmlns:a16="http://schemas.microsoft.com/office/drawing/2014/main" id="{02BF9B76-093F-47BA-A6E4-F72EB7DFEECC}"/>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8" y="3342"/>
                <a:ext cx="324" cy="333"/>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68" name="Picture 97" descr="POINTSTA">
                <a:extLst>
                  <a:ext uri="{FF2B5EF4-FFF2-40B4-BE49-F238E27FC236}">
                    <a16:creationId xmlns:a16="http://schemas.microsoft.com/office/drawing/2014/main" id="{FEA4D0C3-FEA9-4405-A560-3D7BF250F273}"/>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319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69" name="Picture 98" descr="POINTSTA">
                <a:extLst>
                  <a:ext uri="{FF2B5EF4-FFF2-40B4-BE49-F238E27FC236}">
                    <a16:creationId xmlns:a16="http://schemas.microsoft.com/office/drawing/2014/main" id="{270244BE-BA02-44FE-AF51-75C9663D7710}"/>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88" y="2936"/>
                <a:ext cx="432" cy="445"/>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70" name="Picture 99" descr="POINTSTA">
                <a:extLst>
                  <a:ext uri="{FF2B5EF4-FFF2-40B4-BE49-F238E27FC236}">
                    <a16:creationId xmlns:a16="http://schemas.microsoft.com/office/drawing/2014/main" id="{187BCFAE-2135-479E-BEB7-951562549984}"/>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36" y="2668"/>
                <a:ext cx="240" cy="334"/>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pic>
            <p:nvPicPr>
              <p:cNvPr id="35871" name="Picture 100" descr="POINTSTA">
                <a:extLst>
                  <a:ext uri="{FF2B5EF4-FFF2-40B4-BE49-F238E27FC236}">
                    <a16:creationId xmlns:a16="http://schemas.microsoft.com/office/drawing/2014/main" id="{928A38B4-91C4-4AD9-9415-311DB018A862}"/>
                  </a:ext>
                </a:extLst>
              </p:cNvPr>
              <p:cNvPicPr preferRelativeResize="0">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4" y="2256"/>
                <a:ext cx="192" cy="198"/>
              </a:xfrm>
              <a:prstGeom prst="rect">
                <a:avLst/>
              </a:prstGeom>
              <a:noFill/>
              <a:ln>
                <a:noFill/>
              </a:ln>
              <a:extLst>
                <a:ext uri="{909E8E84-426E-40DD-AFC4-6F175D3DCCD1}">
                  <a14:hiddenFill xmlns:a14="http://schemas.microsoft.com/office/drawing/2010/main">
                    <a:solidFill>
                      <a:srgbClr val="33CC33"/>
                    </a:solidFill>
                  </a14:hiddenFill>
                </a:ext>
                <a:ext uri="{91240B29-F687-4F45-9708-019B960494DF}">
                  <a14:hiddenLine xmlns:a14="http://schemas.microsoft.com/office/drawing/2010/main" w="0">
                    <a:solidFill>
                      <a:srgbClr val="290EF0"/>
                    </a:solidFill>
                    <a:miter lim="800000"/>
                    <a:headEnd/>
                    <a:tailEnd/>
                  </a14:hiddenLine>
                </a:ext>
              </a:extLst>
            </p:spPr>
          </p:pic>
        </p:grpSp>
      </p:grpSp>
      <p:sp>
        <p:nvSpPr>
          <p:cNvPr id="35853" name="Text Box 102">
            <a:extLst>
              <a:ext uri="{FF2B5EF4-FFF2-40B4-BE49-F238E27FC236}">
                <a16:creationId xmlns:a16="http://schemas.microsoft.com/office/drawing/2014/main" id="{65B25D6E-F09C-4424-997C-3A8DA39B2F63}"/>
              </a:ext>
            </a:extLst>
          </p:cNvPr>
          <p:cNvSpPr txBox="1">
            <a:spLocks noChangeArrowheads="1"/>
          </p:cNvSpPr>
          <p:nvPr/>
        </p:nvSpPr>
        <p:spPr bwMode="auto">
          <a:xfrm>
            <a:off x="5715000" y="2895601"/>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FF0000"/>
                </a:solidFill>
                <a:latin typeface="Times New Roman" panose="02020603050405020304" pitchFamily="18" charset="0"/>
              </a:rPr>
              <a:t>1. Cuộc tranh luận giữa Hùng, Quý và Nam xem trên đời này cái gì quý nhất?</a:t>
            </a:r>
            <a:endParaRPr lang="en-US" altLang="en-US" sz="2000" b="1">
              <a:solidFill>
                <a:srgbClr val="FF0000"/>
              </a:solidFill>
              <a:latin typeface=".VnTime" panose="020B7200000000000000" pitchFamily="34" charset="0"/>
            </a:endParaRPr>
          </a:p>
        </p:txBody>
      </p:sp>
      <p:sp>
        <p:nvSpPr>
          <p:cNvPr id="35855" name="Text Box 104">
            <a:extLst>
              <a:ext uri="{FF2B5EF4-FFF2-40B4-BE49-F238E27FC236}">
                <a16:creationId xmlns:a16="http://schemas.microsoft.com/office/drawing/2014/main" id="{65261510-39E8-45E9-ACFF-F14061B03484}"/>
              </a:ext>
            </a:extLst>
          </p:cNvPr>
          <p:cNvSpPr txBox="1">
            <a:spLocks noChangeArrowheads="1"/>
          </p:cNvSpPr>
          <p:nvPr/>
        </p:nvSpPr>
        <p:spPr bwMode="auto">
          <a:xfrm>
            <a:off x="1752600" y="2895600"/>
            <a:ext cx="3657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rPr>
              <a:t> tranh luận, sôi nổi</a:t>
            </a:r>
          </a:p>
        </p:txBody>
      </p:sp>
      <p:sp>
        <p:nvSpPr>
          <p:cNvPr id="35856" name="Text Box 105">
            <a:extLst>
              <a:ext uri="{FF2B5EF4-FFF2-40B4-BE49-F238E27FC236}">
                <a16:creationId xmlns:a16="http://schemas.microsoft.com/office/drawing/2014/main" id="{807A9166-2B3A-4601-B7C5-F23FED0556FD}"/>
              </a:ext>
            </a:extLst>
          </p:cNvPr>
          <p:cNvSpPr txBox="1">
            <a:spLocks noChangeArrowheads="1"/>
          </p:cNvSpPr>
          <p:nvPr/>
        </p:nvSpPr>
        <p:spPr bwMode="auto">
          <a:xfrm>
            <a:off x="1524000" y="3352801"/>
            <a:ext cx="3962400" cy="83099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rPr>
              <a:t>     Mọi người chẳng thường nói  quý như vàng là gì?</a:t>
            </a:r>
          </a:p>
        </p:txBody>
      </p:sp>
      <p:sp>
        <p:nvSpPr>
          <p:cNvPr id="35857" name="Line 106">
            <a:extLst>
              <a:ext uri="{FF2B5EF4-FFF2-40B4-BE49-F238E27FC236}">
                <a16:creationId xmlns:a16="http://schemas.microsoft.com/office/drawing/2014/main" id="{2DA61399-149C-403A-AA4E-7960B73FEDE5}"/>
              </a:ext>
            </a:extLst>
          </p:cNvPr>
          <p:cNvSpPr>
            <a:spLocks noChangeShapeType="1"/>
          </p:cNvSpPr>
          <p:nvPr/>
        </p:nvSpPr>
        <p:spPr bwMode="auto">
          <a:xfrm flipH="1">
            <a:off x="2057400" y="3810000"/>
            <a:ext cx="76200" cy="304800"/>
          </a:xfrm>
          <a:prstGeom prst="line">
            <a:avLst/>
          </a:prstGeom>
          <a:noFill/>
          <a:ln w="38100">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8" name="Line 107">
            <a:extLst>
              <a:ext uri="{FF2B5EF4-FFF2-40B4-BE49-F238E27FC236}">
                <a16:creationId xmlns:a16="http://schemas.microsoft.com/office/drawing/2014/main" id="{C7FFB718-6037-4211-AE48-4DA291032841}"/>
              </a:ext>
            </a:extLst>
          </p:cNvPr>
          <p:cNvSpPr>
            <a:spLocks noChangeShapeType="1"/>
          </p:cNvSpPr>
          <p:nvPr/>
        </p:nvSpPr>
        <p:spPr bwMode="auto">
          <a:xfrm>
            <a:off x="2209800" y="4114800"/>
            <a:ext cx="1752600" cy="0"/>
          </a:xfrm>
          <a:prstGeom prst="line">
            <a:avLst/>
          </a:prstGeom>
          <a:noFill/>
          <a:ln w="28575">
            <a:solidFill>
              <a:srgbClr val="FF00FF"/>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859" name="Text Box 108">
            <a:extLst>
              <a:ext uri="{FF2B5EF4-FFF2-40B4-BE49-F238E27FC236}">
                <a16:creationId xmlns:a16="http://schemas.microsoft.com/office/drawing/2014/main" id="{A99636B9-71D0-4630-89AE-2A2FE11B3D6F}"/>
              </a:ext>
            </a:extLst>
          </p:cNvPr>
          <p:cNvSpPr txBox="1">
            <a:spLocks noChangeArrowheads="1"/>
          </p:cNvSpPr>
          <p:nvPr/>
        </p:nvSpPr>
        <p:spPr bwMode="auto">
          <a:xfrm>
            <a:off x="5715000" y="3581401"/>
            <a:ext cx="4953000" cy="10064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b="1">
                <a:solidFill>
                  <a:srgbClr val="0000CC"/>
                </a:solidFill>
                <a:latin typeface="Times New Roman" panose="02020603050405020304" pitchFamily="18" charset="0"/>
              </a:rPr>
              <a:t>*Hùng: lúa gạo là quý nhất.</a:t>
            </a:r>
          </a:p>
          <a:p>
            <a:r>
              <a:rPr lang="en-US" altLang="en-US" sz="2000" b="1">
                <a:solidFill>
                  <a:srgbClr val="0000CC"/>
                </a:solidFill>
                <a:latin typeface="Times New Roman" panose="02020603050405020304" pitchFamily="18" charset="0"/>
              </a:rPr>
              <a:t>*Quý</a:t>
            </a:r>
            <a:r>
              <a:rPr lang="en-US" altLang="en-US" sz="2000"/>
              <a:t>  </a:t>
            </a:r>
            <a:r>
              <a:rPr lang="en-US" altLang="en-US" sz="2000" b="1">
                <a:solidFill>
                  <a:srgbClr val="0000CC"/>
                </a:solidFill>
                <a:latin typeface="Times New Roman" panose="02020603050405020304" pitchFamily="18" charset="0"/>
              </a:rPr>
              <a:t>: vàng  bạc quý nhất.</a:t>
            </a:r>
          </a:p>
          <a:p>
            <a:r>
              <a:rPr lang="en-US" altLang="en-US" sz="2000" b="1">
                <a:solidFill>
                  <a:srgbClr val="0000CC"/>
                </a:solidFill>
                <a:latin typeface="Times New Roman" panose="02020603050405020304" pitchFamily="18" charset="0"/>
              </a:rPr>
              <a:t>*Nam : thì giờ quý nhất.</a:t>
            </a:r>
          </a:p>
        </p:txBody>
      </p:sp>
      <p:sp>
        <p:nvSpPr>
          <p:cNvPr id="35860" name="Text Box 109">
            <a:extLst>
              <a:ext uri="{FF2B5EF4-FFF2-40B4-BE49-F238E27FC236}">
                <a16:creationId xmlns:a16="http://schemas.microsoft.com/office/drawing/2014/main" id="{4A5923CC-0BAE-4AD8-AE2A-13E04681361C}"/>
              </a:ext>
            </a:extLst>
          </p:cNvPr>
          <p:cNvSpPr txBox="1">
            <a:spLocks noChangeArrowheads="1"/>
          </p:cNvSpPr>
          <p:nvPr/>
        </p:nvSpPr>
        <p:spPr bwMode="auto">
          <a:xfrm>
            <a:off x="5715000" y="4572001"/>
            <a:ext cx="4953000" cy="701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solidFill>
                  <a:srgbClr val="FF0000"/>
                </a:solidFill>
                <a:latin typeface="Times New Roman" panose="02020603050405020304" pitchFamily="18" charset="0"/>
              </a:rPr>
              <a:t>2. Sự phân giải của thầy giáo và khẳng định người lao động là quý nhất.</a:t>
            </a:r>
            <a:endParaRPr lang="en-US" altLang="en-US" sz="2000" b="1">
              <a:solidFill>
                <a:srgbClr val="FF0000"/>
              </a:solidFill>
              <a:latin typeface=".VnTime" panose="020B7200000000000000" pitchFamily="34" charset="0"/>
            </a:endParaRPr>
          </a:p>
        </p:txBody>
      </p:sp>
      <p:sp>
        <p:nvSpPr>
          <p:cNvPr id="35861" name="Text Box 110">
            <a:extLst>
              <a:ext uri="{FF2B5EF4-FFF2-40B4-BE49-F238E27FC236}">
                <a16:creationId xmlns:a16="http://schemas.microsoft.com/office/drawing/2014/main" id="{BA3CD5BC-BECB-4DBA-8874-574C6B17C3BB}"/>
              </a:ext>
            </a:extLst>
          </p:cNvPr>
          <p:cNvSpPr txBox="1">
            <a:spLocks noChangeArrowheads="1"/>
          </p:cNvSpPr>
          <p:nvPr/>
        </p:nvSpPr>
        <p:spPr bwMode="auto">
          <a:xfrm>
            <a:off x="5562600" y="5181600"/>
            <a:ext cx="4876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rPr>
              <a:t> </a:t>
            </a:r>
            <a:r>
              <a:rPr lang="en-US" altLang="en-US" sz="2000" b="1">
                <a:solidFill>
                  <a:srgbClr val="0000FF"/>
                </a:solidFill>
                <a:latin typeface="Times New Roman" panose="02020603050405020304" pitchFamily="18" charset="0"/>
              </a:rPr>
              <a:t>* Thầy giáo: người lao động là quý nhất.</a:t>
            </a:r>
          </a:p>
        </p:txBody>
      </p:sp>
      <p:sp>
        <p:nvSpPr>
          <p:cNvPr id="35862" name="Text Box 111">
            <a:extLst>
              <a:ext uri="{FF2B5EF4-FFF2-40B4-BE49-F238E27FC236}">
                <a16:creationId xmlns:a16="http://schemas.microsoft.com/office/drawing/2014/main" id="{D9DC7D5C-1981-49C3-846A-E476C1E8FF71}"/>
              </a:ext>
            </a:extLst>
          </p:cNvPr>
          <p:cNvSpPr txBox="1">
            <a:spLocks noChangeArrowheads="1"/>
          </p:cNvSpPr>
          <p:nvPr/>
        </p:nvSpPr>
        <p:spPr bwMode="auto">
          <a:xfrm>
            <a:off x="1524000" y="1524000"/>
            <a:ext cx="9107488" cy="946150"/>
          </a:xfrm>
          <a:prstGeom prst="rect">
            <a:avLst/>
          </a:prstGeom>
          <a:solidFill>
            <a:srgbClr val="FFFF00"/>
          </a:solidFill>
          <a:ln w="9525">
            <a:solidFill>
              <a:schemeClr val="tx1"/>
            </a:solidFill>
            <a:miter lim="800000"/>
            <a:headEnd/>
            <a:tailEnd/>
          </a:ln>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400" b="1">
                <a:solidFill>
                  <a:srgbClr val="0000FF"/>
                </a:solidFill>
                <a:latin typeface="Times New Roman" panose="02020603050405020304" pitchFamily="18" charset="0"/>
              </a:rPr>
              <a:t> </a:t>
            </a:r>
            <a:r>
              <a:rPr lang="en-US" altLang="en-US" sz="2800" b="1">
                <a:solidFill>
                  <a:srgbClr val="FF0000"/>
                </a:solidFill>
                <a:latin typeface="Times New Roman" panose="02020603050405020304" pitchFamily="18" charset="0"/>
              </a:rPr>
              <a:t>Nội dung: Hiểu nội dung tranh luận: Cái gì quý nhất? Hiểu rằng người lao động là quý nhất. </a:t>
            </a:r>
          </a:p>
        </p:txBody>
      </p:sp>
      <p:sp>
        <p:nvSpPr>
          <p:cNvPr id="110" name="Rectangle 109">
            <a:extLst>
              <a:ext uri="{FF2B5EF4-FFF2-40B4-BE49-F238E27FC236}">
                <a16:creationId xmlns:a16="http://schemas.microsoft.com/office/drawing/2014/main" id="{9430168F-5D2F-4991-8513-4F3D366A27E9}"/>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6866" name="Rectangle 3">
            <a:extLst>
              <a:ext uri="{FF2B5EF4-FFF2-40B4-BE49-F238E27FC236}">
                <a16:creationId xmlns:a16="http://schemas.microsoft.com/office/drawing/2014/main" id="{C2ACFF12-D49E-4B81-A6FA-4D71B4BFFB3D}"/>
              </a:ext>
            </a:extLst>
          </p:cNvPr>
          <p:cNvSpPr>
            <a:spLocks noGrp="1"/>
          </p:cNvSpPr>
          <p:nvPr>
            <p:ph type="body" idx="4294967295"/>
          </p:nvPr>
        </p:nvSpPr>
        <p:spPr>
          <a:xfrm>
            <a:off x="1676400" y="2743200"/>
            <a:ext cx="8610600" cy="1066800"/>
          </a:xfrm>
        </p:spPr>
        <p:txBody>
          <a:bodyPr>
            <a:normAutofit fontScale="92500"/>
          </a:bodyPr>
          <a:lstStyle/>
          <a:p>
            <a:pPr eaLnBrk="1" hangingPunct="1">
              <a:buFontTx/>
              <a:buNone/>
            </a:pPr>
            <a:r>
              <a:rPr lang="en-US" altLang="vi-VN" sz="3600">
                <a:latin typeface="Times New Roman" panose="02020603050405020304" pitchFamily="18" charset="0"/>
              </a:rPr>
              <a:t>    </a:t>
            </a:r>
            <a:r>
              <a:rPr lang="en-US" altLang="vi-VN" sz="3600">
                <a:solidFill>
                  <a:srgbClr val="0000CC"/>
                </a:solidFill>
                <a:latin typeface="Times New Roman" panose="02020603050405020304" pitchFamily="18" charset="0"/>
                <a:cs typeface="Times New Roman" panose="02020603050405020304" pitchFamily="18" charset="0"/>
              </a:rPr>
              <a:t>Qua bài học, bản thân em học tập được điều gì?</a:t>
            </a:r>
          </a:p>
        </p:txBody>
      </p:sp>
      <p:pic>
        <p:nvPicPr>
          <p:cNvPr id="35843" name="Picture 5">
            <a:extLst>
              <a:ext uri="{FF2B5EF4-FFF2-40B4-BE49-F238E27FC236}">
                <a16:creationId xmlns:a16="http://schemas.microsoft.com/office/drawing/2014/main" id="{586A7722-C9A3-479C-8AEF-A70F62C9F1F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828800" y="3733800"/>
            <a:ext cx="8229600" cy="1752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6871" name="AutoShape 4">
            <a:extLst>
              <a:ext uri="{FF2B5EF4-FFF2-40B4-BE49-F238E27FC236}">
                <a16:creationId xmlns:a16="http://schemas.microsoft.com/office/drawing/2014/main" id="{BE9B3E51-1F21-419B-9059-031CEAF00AF0}"/>
              </a:ext>
            </a:extLst>
          </p:cNvPr>
          <p:cNvSpPr>
            <a:spLocks noChangeArrowheads="1"/>
          </p:cNvSpPr>
          <p:nvPr/>
        </p:nvSpPr>
        <p:spPr bwMode="auto">
          <a:xfrm>
            <a:off x="2438400" y="1676400"/>
            <a:ext cx="6019800" cy="1212850"/>
          </a:xfrm>
          <a:prstGeom prst="wave">
            <a:avLst>
              <a:gd name="adj1" fmla="val 13005"/>
              <a:gd name="adj2" fmla="val 0"/>
            </a:avLst>
          </a:prstGeom>
          <a:solidFill>
            <a:srgbClr val="99FF99"/>
          </a:solidFill>
          <a:ln>
            <a:noFill/>
          </a:ln>
          <a:extLst>
            <a:ext uri="{91240B29-F687-4F45-9708-019B960494DF}">
              <a14:hiddenLine xmlns:a14="http://schemas.microsoft.com/office/drawing/2010/main" w="9525">
                <a:solidFill>
                  <a:srgbClr val="000000"/>
                </a:solidFill>
                <a:round/>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0000CC"/>
                </a:solidFill>
              </a:rPr>
              <a:t>        </a:t>
            </a:r>
            <a:r>
              <a:rPr lang="en-US" altLang="en-US" sz="3200" b="1" u="sng">
                <a:solidFill>
                  <a:srgbClr val="0000CC"/>
                </a:solidFill>
                <a:latin typeface="Times New Roman" panose="02020603050405020304" pitchFamily="18" charset="0"/>
                <a:cs typeface="Times New Roman" panose="02020603050405020304" pitchFamily="18" charset="0"/>
              </a:rPr>
              <a:t>Vận dụng trải nghiệm</a:t>
            </a:r>
            <a:endParaRPr lang="en-US" altLang="en-US" sz="3200" b="1">
              <a:solidFill>
                <a:srgbClr val="000000"/>
              </a:solidFill>
              <a:latin typeface="Times New Roman" panose="02020603050405020304" pitchFamily="18" charset="0"/>
              <a:cs typeface="Times New Roman" panose="02020603050405020304" pitchFamily="18" charset="0"/>
            </a:endParaRPr>
          </a:p>
        </p:txBody>
      </p:sp>
      <p:sp>
        <p:nvSpPr>
          <p:cNvPr id="8" name="Rectangle 7">
            <a:extLst>
              <a:ext uri="{FF2B5EF4-FFF2-40B4-BE49-F238E27FC236}">
                <a16:creationId xmlns:a16="http://schemas.microsoft.com/office/drawing/2014/main" id="{6C3F3388-2CD9-4139-8162-FEFAFE106EC7}"/>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358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5" name="WordArt 7"/>
          <p:cNvSpPr>
            <a:spLocks noChangeArrowheads="1" noChangeShapeType="1" noTextEdit="1"/>
          </p:cNvSpPr>
          <p:nvPr/>
        </p:nvSpPr>
        <p:spPr bwMode="auto">
          <a:xfrm>
            <a:off x="4419600" y="1905000"/>
            <a:ext cx="3505200" cy="1066800"/>
          </a:xfrm>
          <a:prstGeom prst="rect">
            <a:avLst/>
          </a:prstGeom>
        </p:spPr>
        <p:txBody>
          <a:bodyPr wrap="none" fromWordArt="1">
            <a:prstTxWarp prst="textWave2">
              <a:avLst>
                <a:gd name="adj1" fmla="val 13005"/>
                <a:gd name="adj2" fmla="val 0"/>
              </a:avLst>
            </a:prstTxWarp>
          </a:bodyPr>
          <a:lstStyle/>
          <a:p>
            <a:pPr algn="ctr"/>
            <a:r>
              <a:rPr lang="en-US" sz="3600" kern="10">
                <a:ln w="12700">
                  <a:solidFill>
                    <a:srgbClr val="FF0000"/>
                  </a:solidFill>
                  <a:round/>
                  <a:headEnd/>
                  <a:tailEnd/>
                </a:ln>
                <a:solidFill>
                  <a:srgbClr val="660033">
                    <a:alpha val="99001"/>
                  </a:srgbClr>
                </a:solidFill>
                <a:effectLst>
                  <a:outerShdw dist="35921" dir="2700000" sy="50000" kx="2115830" algn="bl" rotWithShape="0">
                    <a:srgbClr val="C0C0C0">
                      <a:alpha val="80000"/>
                    </a:srgbClr>
                  </a:outerShdw>
                </a:effectLst>
                <a:latin typeface="Times New Roman"/>
                <a:cs typeface="Times New Roman"/>
              </a:rPr>
              <a:t>Dặn dò</a:t>
            </a:r>
            <a:endParaRPr lang="en-US" sz="3600" kern="10" dirty="0">
              <a:ln w="12700">
                <a:solidFill>
                  <a:srgbClr val="FF0000"/>
                </a:solidFill>
                <a:round/>
                <a:headEnd/>
                <a:tailEnd/>
              </a:ln>
              <a:solidFill>
                <a:srgbClr val="660033">
                  <a:alpha val="99001"/>
                </a:srgbClr>
              </a:solidFill>
              <a:effectLst>
                <a:outerShdw dist="35921" dir="2700000" sy="50000" kx="2115830" algn="bl" rotWithShape="0">
                  <a:srgbClr val="C0C0C0">
                    <a:alpha val="80000"/>
                  </a:srgbClr>
                </a:outerShdw>
              </a:effectLst>
              <a:latin typeface="Times New Roman"/>
              <a:cs typeface="Times New Roman"/>
            </a:endParaRPr>
          </a:p>
        </p:txBody>
      </p:sp>
      <p:sp>
        <p:nvSpPr>
          <p:cNvPr id="32782" name="Text Box 14"/>
          <p:cNvSpPr txBox="1">
            <a:spLocks noChangeArrowheads="1"/>
          </p:cNvSpPr>
          <p:nvPr/>
        </p:nvSpPr>
        <p:spPr bwMode="auto">
          <a:xfrm>
            <a:off x="2057400" y="2895601"/>
            <a:ext cx="8229600" cy="1200329"/>
          </a:xfrm>
          <a:prstGeom prst="rect">
            <a:avLst/>
          </a:prstGeom>
          <a:gradFill rotWithShape="1">
            <a:gsLst>
              <a:gs pos="0">
                <a:srgbClr val="FF99FF"/>
              </a:gs>
              <a:gs pos="50000">
                <a:srgbClr val="66FFFF"/>
              </a:gs>
              <a:gs pos="100000">
                <a:srgbClr val="FF99FF"/>
              </a:gs>
            </a:gsLst>
            <a:lin ang="5400000" scaled="1"/>
          </a:gradFill>
          <a:ln w="9525">
            <a:noFill/>
            <a:miter lim="800000"/>
            <a:headEnd/>
            <a:tailEnd/>
          </a:ln>
          <a:effectLst/>
        </p:spPr>
        <p:txBody>
          <a:bodyPr wrap="square">
            <a:spAutoFit/>
          </a:bodyPr>
          <a:lstStyle/>
          <a:p>
            <a:pPr>
              <a:spcBef>
                <a:spcPct val="50000"/>
              </a:spcBef>
              <a:buFont typeface="Wingdings" pitchFamily="2" charset="2"/>
              <a:buNone/>
            </a:pPr>
            <a:r>
              <a:rPr lang="en-US" sz="7200" b="1">
                <a:solidFill>
                  <a:srgbClr val="0000FF"/>
                </a:solidFill>
                <a:latin typeface="Times New Roman" pitchFamily="18" charset="0"/>
              </a:rPr>
              <a:t>*</a:t>
            </a:r>
            <a:r>
              <a:rPr lang="en-US" sz="4000" b="1">
                <a:solidFill>
                  <a:srgbClr val="0000CC"/>
                </a:solidFill>
                <a:latin typeface="Times New Roman" pitchFamily="18" charset="0"/>
              </a:rPr>
              <a:t>Luyện đọc bài: “Cái gì quý nhất!”</a:t>
            </a:r>
          </a:p>
        </p:txBody>
      </p:sp>
      <p:sp>
        <p:nvSpPr>
          <p:cNvPr id="32783" name="Text Box 15"/>
          <p:cNvSpPr txBox="1">
            <a:spLocks noChangeArrowheads="1"/>
          </p:cNvSpPr>
          <p:nvPr/>
        </p:nvSpPr>
        <p:spPr bwMode="auto">
          <a:xfrm>
            <a:off x="2133600" y="4191000"/>
            <a:ext cx="8001000" cy="1189038"/>
          </a:xfrm>
          <a:prstGeom prst="rect">
            <a:avLst/>
          </a:prstGeom>
          <a:gradFill rotWithShape="1">
            <a:gsLst>
              <a:gs pos="0">
                <a:srgbClr val="FF99FF"/>
              </a:gs>
              <a:gs pos="50000">
                <a:srgbClr val="66FFFF"/>
              </a:gs>
              <a:gs pos="100000">
                <a:srgbClr val="FF99FF"/>
              </a:gs>
            </a:gsLst>
            <a:lin ang="5400000" scaled="1"/>
          </a:gradFill>
          <a:ln w="9525">
            <a:noFill/>
            <a:miter lim="800000"/>
            <a:headEnd/>
            <a:tailEnd/>
          </a:ln>
          <a:effectLst/>
        </p:spPr>
        <p:txBody>
          <a:bodyPr>
            <a:spAutoFit/>
          </a:bodyPr>
          <a:lstStyle/>
          <a:p>
            <a:pPr>
              <a:spcBef>
                <a:spcPct val="50000"/>
              </a:spcBef>
              <a:buFont typeface="Wingdings" pitchFamily="2" charset="2"/>
              <a:buNone/>
            </a:pPr>
            <a:r>
              <a:rPr lang="en-US" sz="7200" b="1">
                <a:solidFill>
                  <a:srgbClr val="800000"/>
                </a:solidFill>
                <a:latin typeface="Times New Roman" pitchFamily="18" charset="0"/>
              </a:rPr>
              <a:t>*</a:t>
            </a:r>
            <a:r>
              <a:rPr lang="en-US" sz="4000" b="1">
                <a:solidFill>
                  <a:srgbClr val="0000CC"/>
                </a:solidFill>
                <a:latin typeface="Times New Roman" pitchFamily="18" charset="0"/>
              </a:rPr>
              <a:t>Chuẩn bị bài: “Đất Cà Mau”</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29</a:t>
            </a:fld>
            <a:endParaRPr lang="en-US"/>
          </a:p>
        </p:txBody>
      </p:sp>
      <p:grpSp>
        <p:nvGrpSpPr>
          <p:cNvPr id="18" name="Group 47"/>
          <p:cNvGrpSpPr>
            <a:grpSpLocks/>
          </p:cNvGrpSpPr>
          <p:nvPr/>
        </p:nvGrpSpPr>
        <p:grpSpPr bwMode="auto">
          <a:xfrm>
            <a:off x="0" y="0"/>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BA389537-F1A8-409D-8717-EE05BC02A605}"/>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2775"/>
                                        </p:tgtEl>
                                        <p:attrNameLst>
                                          <p:attrName>style.visibility</p:attrName>
                                        </p:attrNameLst>
                                      </p:cBhvr>
                                      <p:to>
                                        <p:strVal val="visible"/>
                                      </p:to>
                                    </p:set>
                                    <p:animEffect transition="in" filter="diamond(in)">
                                      <p:cBhvr>
                                        <p:cTn id="7" dur="2000"/>
                                        <p:tgtEl>
                                          <p:spTgt spid="3277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32782"/>
                                        </p:tgtEl>
                                        <p:attrNameLst>
                                          <p:attrName>style.visibility</p:attrName>
                                        </p:attrNameLst>
                                      </p:cBhvr>
                                      <p:to>
                                        <p:strVal val="visible"/>
                                      </p:to>
                                    </p:set>
                                    <p:animEffect transition="in" filter="dissolve">
                                      <p:cBhvr>
                                        <p:cTn id="12" dur="500"/>
                                        <p:tgtEl>
                                          <p:spTgt spid="32782"/>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32783"/>
                                        </p:tgtEl>
                                        <p:attrNameLst>
                                          <p:attrName>style.visibility</p:attrName>
                                        </p:attrNameLst>
                                      </p:cBhvr>
                                      <p:to>
                                        <p:strVal val="visible"/>
                                      </p:to>
                                    </p:set>
                                    <p:animEffect transition="in" filter="dissolve">
                                      <p:cBhvr>
                                        <p:cTn id="17" dur="500"/>
                                        <p:tgtEl>
                                          <p:spTgt spid="327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775" grpId="0" animBg="1"/>
      <p:bldP spid="32782" grpId="0" animBg="1"/>
      <p:bldP spid="3278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42" name="Picture 2" descr="hbjhiuhi"/>
          <p:cNvPicPr>
            <a:picLocks noChangeAspect="1" noChangeArrowheads="1"/>
          </p:cNvPicPr>
          <p:nvPr/>
        </p:nvPicPr>
        <p:blipFill>
          <a:blip r:embed="rId2" cstate="print"/>
          <a:srcRect/>
          <a:stretch>
            <a:fillRect/>
          </a:stretch>
        </p:blipFill>
        <p:spPr bwMode="auto">
          <a:xfrm>
            <a:off x="1600200" y="1660096"/>
            <a:ext cx="8915400" cy="4893104"/>
          </a:xfrm>
          <a:prstGeom prst="rect">
            <a:avLst/>
          </a:prstGeom>
          <a:noFill/>
        </p:spPr>
      </p:pic>
      <p:pic>
        <p:nvPicPr>
          <p:cNvPr id="163843" name="Picture 3" descr="jhnjhi"/>
          <p:cNvPicPr>
            <a:picLocks noChangeAspect="1" noChangeArrowheads="1"/>
          </p:cNvPicPr>
          <p:nvPr/>
        </p:nvPicPr>
        <p:blipFill>
          <a:blip r:embed="rId3" cstate="print"/>
          <a:srcRect/>
          <a:stretch>
            <a:fillRect/>
          </a:stretch>
        </p:blipFill>
        <p:spPr bwMode="auto">
          <a:xfrm>
            <a:off x="1524000" y="1676400"/>
            <a:ext cx="9144000" cy="4953000"/>
          </a:xfrm>
          <a:prstGeom prst="rect">
            <a:avLst/>
          </a:prstGeom>
          <a:noFill/>
        </p:spPr>
      </p:pic>
      <p:pic>
        <p:nvPicPr>
          <p:cNvPr id="163844" name="Picture 4" descr="bhjhjhj"/>
          <p:cNvPicPr>
            <a:picLocks noChangeAspect="1" noChangeArrowheads="1"/>
          </p:cNvPicPr>
          <p:nvPr/>
        </p:nvPicPr>
        <p:blipFill>
          <a:blip r:embed="rId4" cstate="print"/>
          <a:srcRect/>
          <a:stretch>
            <a:fillRect/>
          </a:stretch>
        </p:blipFill>
        <p:spPr bwMode="auto">
          <a:xfrm>
            <a:off x="1524000" y="1676400"/>
            <a:ext cx="9144000" cy="5181600"/>
          </a:xfrm>
          <a:prstGeom prst="rect">
            <a:avLst/>
          </a:prstGeom>
          <a:noFill/>
        </p:spPr>
      </p:pic>
      <p:pic>
        <p:nvPicPr>
          <p:cNvPr id="163845" name="Picture 5" descr="nbjbj"/>
          <p:cNvPicPr>
            <a:picLocks noChangeAspect="1" noChangeArrowheads="1"/>
          </p:cNvPicPr>
          <p:nvPr/>
        </p:nvPicPr>
        <p:blipFill>
          <a:blip r:embed="rId5" cstate="print"/>
          <a:srcRect/>
          <a:stretch>
            <a:fillRect/>
          </a:stretch>
        </p:blipFill>
        <p:spPr bwMode="auto">
          <a:xfrm>
            <a:off x="1524000" y="1676400"/>
            <a:ext cx="9144000" cy="5181600"/>
          </a:xfrm>
          <a:prstGeom prst="rect">
            <a:avLst/>
          </a:prstGeom>
          <a:noFill/>
        </p:spPr>
      </p:pic>
      <p:sp>
        <p:nvSpPr>
          <p:cNvPr id="6" name="Rectangle 15"/>
          <p:cNvSpPr>
            <a:spLocks noChangeArrowheads="1"/>
          </p:cNvSpPr>
          <p:nvPr/>
        </p:nvSpPr>
        <p:spPr bwMode="auto">
          <a:xfrm>
            <a:off x="3124200" y="168517"/>
            <a:ext cx="8686800" cy="584775"/>
          </a:xfrm>
          <a:prstGeom prst="rect">
            <a:avLst/>
          </a:prstGeom>
          <a:noFill/>
          <a:ln w="9525">
            <a:noFill/>
            <a:miter lim="800000"/>
            <a:headEnd/>
            <a:tailEnd/>
          </a:ln>
          <a:effectLst/>
        </p:spPr>
        <p:txBody>
          <a:bodyPr wrap="square">
            <a:spAutoFit/>
          </a:bodyPr>
          <a:lstStyle/>
          <a:p>
            <a:pPr algn="ctr"/>
            <a:r>
              <a:rPr lang="en-US" sz="3200" b="1" dirty="0" err="1">
                <a:solidFill>
                  <a:srgbClr val="0033CC"/>
                </a:solidFill>
                <a:latin typeface="Times New Roman" pitchFamily="18" charset="0"/>
              </a:rPr>
              <a:t>Tập</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đọc</a:t>
            </a:r>
            <a:endParaRPr lang="en-US" sz="3200" b="1" dirty="0">
              <a:solidFill>
                <a:srgbClr val="0033CC"/>
              </a:solidFill>
              <a:latin typeface="Times New Roman"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3</a:t>
            </a:fld>
            <a:endParaRPr lang="en-US"/>
          </a:p>
        </p:txBody>
      </p:sp>
      <p:grpSp>
        <p:nvGrpSpPr>
          <p:cNvPr id="13" name="Group 47"/>
          <p:cNvGrpSpPr>
            <a:grpSpLocks/>
          </p:cNvGrpSpPr>
          <p:nvPr/>
        </p:nvGrpSpPr>
        <p:grpSpPr bwMode="auto">
          <a:xfrm>
            <a:off x="0" y="0"/>
            <a:ext cx="12192000" cy="6858000"/>
            <a:chOff x="0" y="0"/>
            <a:chExt cx="5760" cy="4320"/>
          </a:xfrm>
        </p:grpSpPr>
        <p:sp>
          <p:nvSpPr>
            <p:cNvPr id="14"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5"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 name="Picture 13"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7"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2" descr="POINSET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3" presetClass="entr" presetSubtype="16" fill="hold" nodeType="withEffect">
                                  <p:stCondLst>
                                    <p:cond delay="0"/>
                                  </p:stCondLst>
                                  <p:childTnLst>
                                    <p:set>
                                      <p:cBhvr>
                                        <p:cTn id="6" dur="1" fill="hold">
                                          <p:stCondLst>
                                            <p:cond delay="0"/>
                                          </p:stCondLst>
                                        </p:cTn>
                                        <p:tgtEl>
                                          <p:spTgt spid="163844"/>
                                        </p:tgtEl>
                                        <p:attrNameLst>
                                          <p:attrName>style.visibility</p:attrName>
                                        </p:attrNameLst>
                                      </p:cBhvr>
                                      <p:to>
                                        <p:strVal val="visible"/>
                                      </p:to>
                                    </p:set>
                                    <p:animEffect transition="in" filter="plus(in)">
                                      <p:cBhvr>
                                        <p:cTn id="7" dur="2000"/>
                                        <p:tgtEl>
                                          <p:spTgt spid="163844"/>
                                        </p:tgtEl>
                                      </p:cBhvr>
                                    </p:animEffect>
                                  </p:childTnLst>
                                </p:cTn>
                              </p:par>
                            </p:childTnLst>
                          </p:cTn>
                        </p:par>
                      </p:childTnLst>
                    </p:cTn>
                  </p:par>
                  <p:par>
                    <p:cTn id="8" fill="hold">
                      <p:stCondLst>
                        <p:cond delay="indefinite"/>
                      </p:stCondLst>
                      <p:childTnLst>
                        <p:par>
                          <p:cTn id="9" fill="hold">
                            <p:stCondLst>
                              <p:cond delay="0"/>
                            </p:stCondLst>
                            <p:childTnLst>
                              <p:par>
                                <p:cTn id="10" presetID="4" presetClass="exit" presetSubtype="16" fill="hold" nodeType="clickEffect">
                                  <p:stCondLst>
                                    <p:cond delay="0"/>
                                  </p:stCondLst>
                                  <p:childTnLst>
                                    <p:animEffect transition="out" filter="box(in)">
                                      <p:cBhvr>
                                        <p:cTn id="11" dur="500"/>
                                        <p:tgtEl>
                                          <p:spTgt spid="163844"/>
                                        </p:tgtEl>
                                      </p:cBhvr>
                                    </p:animEffect>
                                    <p:set>
                                      <p:cBhvr>
                                        <p:cTn id="12" dur="1" fill="hold">
                                          <p:stCondLst>
                                            <p:cond delay="499"/>
                                          </p:stCondLst>
                                        </p:cTn>
                                        <p:tgtEl>
                                          <p:spTgt spid="163844"/>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13" presetClass="entr" presetSubtype="16" fill="hold" nodeType="clickEffect">
                                  <p:stCondLst>
                                    <p:cond delay="0"/>
                                  </p:stCondLst>
                                  <p:childTnLst>
                                    <p:set>
                                      <p:cBhvr>
                                        <p:cTn id="16" dur="1" fill="hold">
                                          <p:stCondLst>
                                            <p:cond delay="0"/>
                                          </p:stCondLst>
                                        </p:cTn>
                                        <p:tgtEl>
                                          <p:spTgt spid="163842"/>
                                        </p:tgtEl>
                                        <p:attrNameLst>
                                          <p:attrName>style.visibility</p:attrName>
                                        </p:attrNameLst>
                                      </p:cBhvr>
                                      <p:to>
                                        <p:strVal val="visible"/>
                                      </p:to>
                                    </p:set>
                                    <p:animEffect transition="in" filter="plus(in)">
                                      <p:cBhvr>
                                        <p:cTn id="17" dur="2000"/>
                                        <p:tgtEl>
                                          <p:spTgt spid="163842"/>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xit" presetSubtype="16" fill="hold" nodeType="clickEffect">
                                  <p:stCondLst>
                                    <p:cond delay="0"/>
                                  </p:stCondLst>
                                  <p:childTnLst>
                                    <p:animEffect transition="out" filter="box(in)">
                                      <p:cBhvr>
                                        <p:cTn id="21" dur="500"/>
                                        <p:tgtEl>
                                          <p:spTgt spid="163842"/>
                                        </p:tgtEl>
                                      </p:cBhvr>
                                    </p:animEffect>
                                    <p:set>
                                      <p:cBhvr>
                                        <p:cTn id="22" dur="1" fill="hold">
                                          <p:stCondLst>
                                            <p:cond delay="499"/>
                                          </p:stCondLst>
                                        </p:cTn>
                                        <p:tgtEl>
                                          <p:spTgt spid="163842"/>
                                        </p:tgtEl>
                                        <p:attrNameLst>
                                          <p:attrName>style.visibility</p:attrName>
                                        </p:attrNameLst>
                                      </p:cBhvr>
                                      <p:to>
                                        <p:strVal val="hidden"/>
                                      </p:to>
                                    </p:set>
                                  </p:childTnLst>
                                </p:cTn>
                              </p:par>
                            </p:childTnLst>
                          </p:cTn>
                        </p:par>
                      </p:childTnLst>
                    </p:cTn>
                  </p:par>
                  <p:par>
                    <p:cTn id="23" fill="hold">
                      <p:stCondLst>
                        <p:cond delay="indefinite"/>
                      </p:stCondLst>
                      <p:childTnLst>
                        <p:par>
                          <p:cTn id="24" fill="hold">
                            <p:stCondLst>
                              <p:cond delay="0"/>
                            </p:stCondLst>
                            <p:childTnLst>
                              <p:par>
                                <p:cTn id="25" presetID="13" presetClass="entr" presetSubtype="16" fill="hold" nodeType="clickEffect">
                                  <p:stCondLst>
                                    <p:cond delay="0"/>
                                  </p:stCondLst>
                                  <p:childTnLst>
                                    <p:set>
                                      <p:cBhvr>
                                        <p:cTn id="26" dur="1" fill="hold">
                                          <p:stCondLst>
                                            <p:cond delay="0"/>
                                          </p:stCondLst>
                                        </p:cTn>
                                        <p:tgtEl>
                                          <p:spTgt spid="163843"/>
                                        </p:tgtEl>
                                        <p:attrNameLst>
                                          <p:attrName>style.visibility</p:attrName>
                                        </p:attrNameLst>
                                      </p:cBhvr>
                                      <p:to>
                                        <p:strVal val="visible"/>
                                      </p:to>
                                    </p:set>
                                    <p:animEffect transition="in" filter="plus(in)">
                                      <p:cBhvr>
                                        <p:cTn id="27" dur="2000"/>
                                        <p:tgtEl>
                                          <p:spTgt spid="163843"/>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xit" presetSubtype="16" fill="hold" nodeType="clickEffect">
                                  <p:stCondLst>
                                    <p:cond delay="0"/>
                                  </p:stCondLst>
                                  <p:childTnLst>
                                    <p:animEffect transition="out" filter="box(in)">
                                      <p:cBhvr>
                                        <p:cTn id="31" dur="500"/>
                                        <p:tgtEl>
                                          <p:spTgt spid="163843"/>
                                        </p:tgtEl>
                                      </p:cBhvr>
                                    </p:animEffect>
                                    <p:set>
                                      <p:cBhvr>
                                        <p:cTn id="32" dur="1" fill="hold">
                                          <p:stCondLst>
                                            <p:cond delay="499"/>
                                          </p:stCondLst>
                                        </p:cTn>
                                        <p:tgtEl>
                                          <p:spTgt spid="163843"/>
                                        </p:tgtEl>
                                        <p:attrNameLst>
                                          <p:attrName>style.visibility</p:attrName>
                                        </p:attrNameLst>
                                      </p:cBhvr>
                                      <p:to>
                                        <p:strVal val="hidden"/>
                                      </p:to>
                                    </p:set>
                                  </p:childTnLst>
                                </p:cTn>
                              </p:par>
                            </p:childTnLst>
                          </p:cTn>
                        </p:par>
                      </p:childTnLst>
                    </p:cTn>
                  </p:par>
                  <p:par>
                    <p:cTn id="33" fill="hold">
                      <p:stCondLst>
                        <p:cond delay="indefinite"/>
                      </p:stCondLst>
                      <p:childTnLst>
                        <p:par>
                          <p:cTn id="34" fill="hold">
                            <p:stCondLst>
                              <p:cond delay="0"/>
                            </p:stCondLst>
                            <p:childTnLst>
                              <p:par>
                                <p:cTn id="35" presetID="13" presetClass="entr" presetSubtype="16" fill="hold" nodeType="clickEffect">
                                  <p:stCondLst>
                                    <p:cond delay="0"/>
                                  </p:stCondLst>
                                  <p:childTnLst>
                                    <p:set>
                                      <p:cBhvr>
                                        <p:cTn id="36" dur="1" fill="hold">
                                          <p:stCondLst>
                                            <p:cond delay="0"/>
                                          </p:stCondLst>
                                        </p:cTn>
                                        <p:tgtEl>
                                          <p:spTgt spid="163845"/>
                                        </p:tgtEl>
                                        <p:attrNameLst>
                                          <p:attrName>style.visibility</p:attrName>
                                        </p:attrNameLst>
                                      </p:cBhvr>
                                      <p:to>
                                        <p:strVal val="visible"/>
                                      </p:to>
                                    </p:set>
                                    <p:animEffect transition="in" filter="plus(in)">
                                      <p:cBhvr>
                                        <p:cTn id="37" dur="2000"/>
                                        <p:tgtEl>
                                          <p:spTgt spid="163845"/>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xit" presetSubtype="16" fill="hold" nodeType="clickEffect">
                                  <p:stCondLst>
                                    <p:cond delay="0"/>
                                  </p:stCondLst>
                                  <p:childTnLst>
                                    <p:animEffect transition="out" filter="box(in)">
                                      <p:cBhvr>
                                        <p:cTn id="41" dur="500"/>
                                        <p:tgtEl>
                                          <p:spTgt spid="163845"/>
                                        </p:tgtEl>
                                      </p:cBhvr>
                                    </p:animEffect>
                                    <p:set>
                                      <p:cBhvr>
                                        <p:cTn id="42" dur="1" fill="hold">
                                          <p:stCondLst>
                                            <p:cond delay="499"/>
                                          </p:stCondLst>
                                        </p:cTn>
                                        <p:tgtEl>
                                          <p:spTgt spid="16384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Hình ảnh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9" name="WordArt 6"/>
          <p:cNvSpPr>
            <a:spLocks noChangeArrowheads="1" noChangeShapeType="1" noTextEdit="1"/>
          </p:cNvSpPr>
          <p:nvPr/>
        </p:nvSpPr>
        <p:spPr bwMode="auto">
          <a:xfrm>
            <a:off x="2102644" y="1655093"/>
            <a:ext cx="8382000" cy="1800225"/>
          </a:xfrm>
          <a:prstGeom prst="rect">
            <a:avLst/>
          </a:prstGeom>
        </p:spPr>
        <p:txBody>
          <a:bodyPr wrap="none" fromWordArt="1">
            <a:prstTxWarp prst="textCanDown">
              <a:avLst>
                <a:gd name="adj" fmla="val 33333"/>
              </a:avLst>
            </a:prstTxWarp>
          </a:bodyPr>
          <a:lstStyle/>
          <a:p>
            <a:pPr algn="ctr">
              <a:defRPr/>
            </a:pPr>
            <a:r>
              <a:rPr lang="vi-VN"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T</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IẾT</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HỌC</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KẾT</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THÚC</a:t>
            </a:r>
            <a:endParaRPr lang="vi-VN"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endParaRPr>
          </a:p>
          <a:p>
            <a:pPr algn="ctr">
              <a:defRPr/>
            </a:pPr>
            <a:r>
              <a:rPr lang="vi-VN"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CHÚC</a:t>
            </a:r>
            <a:r>
              <a:rPr lang="vi-VN"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CÁC</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EM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SỨC</a:t>
            </a:r>
            <a:r>
              <a:rPr lang="vi-VN"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vi-VN"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KHOẺ</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HỌC</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TẬP</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 </a:t>
            </a:r>
            <a:r>
              <a:rPr lang="en-US" sz="2800" b="1" kern="10" dirty="0" err="1">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TỐT</a:t>
            </a:r>
            <a:r>
              <a:rPr lang="en-US"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rPr>
              <a:t>!</a:t>
            </a:r>
            <a:endParaRPr lang="vi-VN" sz="2800" b="1" kern="10" dirty="0">
              <a:ln w="9525">
                <a:solidFill>
                  <a:srgbClr val="0000CC"/>
                </a:solidFill>
                <a:round/>
                <a:headEnd/>
                <a:tailEnd/>
              </a:ln>
              <a:gradFill rotWithShape="1">
                <a:gsLst>
                  <a:gs pos="0">
                    <a:srgbClr val="FF3399"/>
                  </a:gs>
                  <a:gs pos="12500">
                    <a:srgbClr val="FF6633"/>
                  </a:gs>
                  <a:gs pos="25000">
                    <a:srgbClr val="FFFF00"/>
                  </a:gs>
                  <a:gs pos="37500">
                    <a:srgbClr val="01A78F"/>
                  </a:gs>
                  <a:gs pos="50000">
                    <a:srgbClr val="3366FF"/>
                  </a:gs>
                  <a:gs pos="62500">
                    <a:srgbClr val="01A78F"/>
                  </a:gs>
                  <a:gs pos="75000">
                    <a:srgbClr val="FFFF00"/>
                  </a:gs>
                  <a:gs pos="87500">
                    <a:srgbClr val="FF6633"/>
                  </a:gs>
                  <a:gs pos="100000">
                    <a:srgbClr val="FF3399"/>
                  </a:gs>
                </a:gsLst>
                <a:lin ang="0" scaled="1"/>
              </a:gradFill>
              <a:effectLst>
                <a:glow rad="228600">
                  <a:schemeClr val="accent5">
                    <a:satMod val="175000"/>
                    <a:alpha val="40000"/>
                  </a:schemeClr>
                </a:glow>
              </a:effectLst>
              <a:cs typeface="Times New Roman" panose="02020603050405020304" pitchFamily="18" charset="0"/>
            </a:endParaRPr>
          </a:p>
        </p:txBody>
      </p:sp>
      <p:sp>
        <p:nvSpPr>
          <p:cNvPr id="10" name="WordArt 7"/>
          <p:cNvSpPr>
            <a:spLocks noChangeArrowheads="1" noChangeShapeType="1" noTextEdit="1"/>
          </p:cNvSpPr>
          <p:nvPr/>
        </p:nvSpPr>
        <p:spPr bwMode="auto">
          <a:xfrm>
            <a:off x="2636044" y="4684962"/>
            <a:ext cx="7315200" cy="1447800"/>
          </a:xfrm>
          <a:prstGeom prst="rect">
            <a:avLst/>
          </a:prstGeom>
        </p:spPr>
        <p:txBody>
          <a:bodyPr wrap="none" fromWordArt="1">
            <a:prstTxWarp prst="textDoubleWave1">
              <a:avLst>
                <a:gd name="adj1" fmla="val 6500"/>
                <a:gd name="adj2" fmla="val 0"/>
              </a:avLst>
            </a:prstTxWarp>
          </a:bodyPr>
          <a:lstStyle/>
          <a:p>
            <a:pPr algn="ctr">
              <a:defRPr/>
            </a:pPr>
            <a:r>
              <a:rPr lang="vi-VN" sz="3600" kern="10" dirty="0">
                <a:ln w="9525">
                  <a:solidFill>
                    <a:srgbClr val="002060"/>
                  </a:solidFill>
                  <a:round/>
                  <a:headEnd/>
                  <a:tailEnd/>
                </a:ln>
                <a:solidFill>
                  <a:srgbClr val="FFFF00">
                    <a:alpha val="98822"/>
                  </a:srgbClr>
                </a:solidFill>
                <a:effectLst>
                  <a:glow rad="228600">
                    <a:schemeClr val="accent6">
                      <a:satMod val="175000"/>
                      <a:alpha val="40000"/>
                    </a:schemeClr>
                  </a:glow>
                </a:effectLst>
              </a:rPr>
              <a:t>Xin </a:t>
            </a:r>
            <a:r>
              <a:rPr lang="vi-VN" sz="3600" kern="10" dirty="0" err="1">
                <a:ln w="9525">
                  <a:solidFill>
                    <a:srgbClr val="002060"/>
                  </a:solidFill>
                  <a:round/>
                  <a:headEnd/>
                  <a:tailEnd/>
                </a:ln>
                <a:solidFill>
                  <a:srgbClr val="FFFF00">
                    <a:alpha val="98822"/>
                  </a:srgbClr>
                </a:solidFill>
                <a:effectLst>
                  <a:glow rad="228600">
                    <a:schemeClr val="accent6">
                      <a:satMod val="175000"/>
                      <a:alpha val="40000"/>
                    </a:schemeClr>
                  </a:glow>
                </a:effectLst>
              </a:rPr>
              <a:t>chào</a:t>
            </a:r>
            <a:r>
              <a:rPr lang="vi-VN" sz="3600" kern="10" dirty="0">
                <a:ln w="9525">
                  <a:solidFill>
                    <a:srgbClr val="002060"/>
                  </a:solidFill>
                  <a:round/>
                  <a:headEnd/>
                  <a:tailEnd/>
                </a:ln>
                <a:solidFill>
                  <a:srgbClr val="FFFF00">
                    <a:alpha val="98822"/>
                  </a:srgbClr>
                </a:solidFill>
                <a:effectLst>
                  <a:glow rad="228600">
                    <a:schemeClr val="accent6">
                      <a:satMod val="175000"/>
                      <a:alpha val="40000"/>
                    </a:schemeClr>
                  </a:glow>
                </a:effectLst>
              </a:rPr>
              <a:t> </a:t>
            </a:r>
            <a:r>
              <a:rPr lang="vi-VN" sz="3600" kern="10" dirty="0" err="1">
                <a:ln w="9525">
                  <a:solidFill>
                    <a:srgbClr val="002060"/>
                  </a:solidFill>
                  <a:round/>
                  <a:headEnd/>
                  <a:tailEnd/>
                </a:ln>
                <a:solidFill>
                  <a:srgbClr val="FFFF00">
                    <a:alpha val="98822"/>
                  </a:srgbClr>
                </a:solidFill>
                <a:effectLst>
                  <a:glow rad="228600">
                    <a:schemeClr val="accent6">
                      <a:satMod val="175000"/>
                      <a:alpha val="40000"/>
                    </a:schemeClr>
                  </a:glow>
                </a:effectLst>
              </a:rPr>
              <a:t>tạm</a:t>
            </a:r>
            <a:r>
              <a:rPr lang="vi-VN" sz="3600" kern="10" dirty="0">
                <a:ln w="9525">
                  <a:solidFill>
                    <a:srgbClr val="002060"/>
                  </a:solidFill>
                  <a:round/>
                  <a:headEnd/>
                  <a:tailEnd/>
                </a:ln>
                <a:solidFill>
                  <a:srgbClr val="FFFF00">
                    <a:alpha val="98822"/>
                  </a:srgbClr>
                </a:solidFill>
                <a:effectLst>
                  <a:glow rad="228600">
                    <a:schemeClr val="accent6">
                      <a:satMod val="175000"/>
                      <a:alpha val="40000"/>
                    </a:schemeClr>
                  </a:glow>
                </a:effectLst>
              </a:rPr>
              <a:t> </a:t>
            </a:r>
            <a:r>
              <a:rPr lang="vi-VN" sz="3600" kern="10" dirty="0" err="1">
                <a:ln w="9525">
                  <a:solidFill>
                    <a:srgbClr val="002060"/>
                  </a:solidFill>
                  <a:round/>
                  <a:headEnd/>
                  <a:tailEnd/>
                </a:ln>
                <a:solidFill>
                  <a:srgbClr val="FFFF00">
                    <a:alpha val="98822"/>
                  </a:srgbClr>
                </a:solidFill>
                <a:effectLst>
                  <a:glow rad="228600">
                    <a:schemeClr val="accent6">
                      <a:satMod val="175000"/>
                      <a:alpha val="40000"/>
                    </a:schemeClr>
                  </a:glow>
                </a:effectLst>
              </a:rPr>
              <a:t>biệt</a:t>
            </a:r>
            <a:r>
              <a:rPr lang="vi-VN" sz="3600" kern="10" dirty="0">
                <a:ln w="9525">
                  <a:solidFill>
                    <a:srgbClr val="002060"/>
                  </a:solidFill>
                  <a:round/>
                  <a:headEnd/>
                  <a:tailEnd/>
                </a:ln>
                <a:solidFill>
                  <a:srgbClr val="FFFF00">
                    <a:alpha val="98822"/>
                  </a:srgbClr>
                </a:solidFill>
                <a:effectLst>
                  <a:glow rad="228600">
                    <a:schemeClr val="accent6">
                      <a:satMod val="175000"/>
                      <a:alpha val="40000"/>
                    </a:schemeClr>
                  </a:glow>
                </a:effectLst>
              </a:rPr>
              <a:t> !</a:t>
            </a:r>
          </a:p>
        </p:txBody>
      </p:sp>
      <p:sp>
        <p:nvSpPr>
          <p:cNvPr id="4" name="Chỗ dành sẵn cho Số hiệu Bản chiếu 3"/>
          <p:cNvSpPr>
            <a:spLocks noGrp="1"/>
          </p:cNvSpPr>
          <p:nvPr>
            <p:ph type="sldNum" sz="quarter" idx="12"/>
          </p:nvPr>
        </p:nvSpPr>
        <p:spPr/>
        <p:txBody>
          <a:bodyPr/>
          <a:lstStyle/>
          <a:p>
            <a:fld id="{F6793C63-9EC1-44AF-AA7A-0069238364F8}" type="slidenum">
              <a:rPr lang="en-US" smtClean="0"/>
              <a:pPr/>
              <a:t>30</a:t>
            </a:fld>
            <a:endParaRPr lang="en-US"/>
          </a:p>
        </p:txBody>
      </p:sp>
      <p:grpSp>
        <p:nvGrpSpPr>
          <p:cNvPr id="15" name="Group 47"/>
          <p:cNvGrpSpPr>
            <a:grpSpLocks/>
          </p:cNvGrpSpPr>
          <p:nvPr/>
        </p:nvGrpSpPr>
        <p:grpSpPr bwMode="auto">
          <a:xfrm>
            <a:off x="0" y="76200"/>
            <a:ext cx="12192000" cy="6858000"/>
            <a:chOff x="0" y="0"/>
            <a:chExt cx="5760" cy="4320"/>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a:extLst>
              <a:ext uri="{FF2B5EF4-FFF2-40B4-BE49-F238E27FC236}">
                <a16:creationId xmlns:a16="http://schemas.microsoft.com/office/drawing/2014/main" id="{8F0EA3A8-F079-4190-9C07-F6E36AD67CB0}"/>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extLst>
      <p:ext uri="{BB962C8B-B14F-4D97-AF65-F5344CB8AC3E}">
        <p14:creationId xmlns:p14="http://schemas.microsoft.com/office/powerpoint/2010/main" val="2542110151"/>
      </p:ext>
    </p:extLst>
  </p:cSld>
  <p:clrMapOvr>
    <a:masterClrMapping/>
  </p:clrMapOvr>
  <p:transition>
    <p:cover dir="d"/>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1" presetClass="entr" presetSubtype="4" fill="hold" nodeType="afterEffect">
                                  <p:stCondLst>
                                    <p:cond delay="500"/>
                                  </p:stCondLst>
                                  <p:childTnLst>
                                    <p:set>
                                      <p:cBhvr>
                                        <p:cTn id="6" dur="1" fill="hold">
                                          <p:stCondLst>
                                            <p:cond delay="0"/>
                                          </p:stCondLst>
                                        </p:cTn>
                                        <p:tgtEl>
                                          <p:spTgt spid="10"/>
                                        </p:tgtEl>
                                        <p:attrNameLst>
                                          <p:attrName>style.visibility</p:attrName>
                                        </p:attrNameLst>
                                      </p:cBhvr>
                                      <p:to>
                                        <p:strVal val="visible"/>
                                      </p:to>
                                    </p:set>
                                    <p:animEffect transition="in" filter="wheel(4)">
                                      <p:cBhvr>
                                        <p:cTn id="7" dur="2000"/>
                                        <p:tgtEl>
                                          <p:spTgt spid="10"/>
                                        </p:tgtEl>
                                      </p:cBhvr>
                                    </p:animEffect>
                                  </p:childTnLst>
                                </p:cTn>
                              </p:par>
                            </p:childTnLst>
                          </p:cTn>
                        </p:par>
                        <p:par>
                          <p:cTn id="8" fill="hold" nodeType="afterGroup">
                            <p:stCondLst>
                              <p:cond delay="2500"/>
                            </p:stCondLst>
                            <p:childTnLst>
                              <p:par>
                                <p:cTn id="9" presetID="21" presetClass="entr" presetSubtype="4" fill="hold" nodeType="afterEffect">
                                  <p:stCondLst>
                                    <p:cond delay="500"/>
                                  </p:stCondLst>
                                  <p:childTnLst>
                                    <p:set>
                                      <p:cBhvr>
                                        <p:cTn id="10" dur="1" fill="hold">
                                          <p:stCondLst>
                                            <p:cond delay="0"/>
                                          </p:stCondLst>
                                        </p:cTn>
                                        <p:tgtEl>
                                          <p:spTgt spid="10"/>
                                        </p:tgtEl>
                                        <p:attrNameLst>
                                          <p:attrName>style.visibility</p:attrName>
                                        </p:attrNameLst>
                                      </p:cBhvr>
                                      <p:to>
                                        <p:strVal val="visible"/>
                                      </p:to>
                                    </p:set>
                                    <p:animEffect transition="in" filter="wheel(4)">
                                      <p:cBhvr>
                                        <p:cTn id="11" dur="2000"/>
                                        <p:tgtEl>
                                          <p:spTgt spid="10"/>
                                        </p:tgtEl>
                                      </p:cBhvr>
                                    </p:animEffect>
                                  </p:childTnLst>
                                </p:cTn>
                              </p:par>
                            </p:childTnLst>
                          </p:cTn>
                        </p:par>
                        <p:par>
                          <p:cTn id="12" fill="hold" nodeType="afterGroup">
                            <p:stCondLst>
                              <p:cond delay="5000"/>
                            </p:stCondLst>
                            <p:childTnLst>
                              <p:par>
                                <p:cTn id="13" presetID="29" presetClass="entr" presetSubtype="0" fill="hold" nodeType="afterEffect">
                                  <p:stCondLst>
                                    <p:cond delay="500"/>
                                  </p:stCondLst>
                                  <p:childTnLst>
                                    <p:set>
                                      <p:cBhvr>
                                        <p:cTn id="14" dur="1" fill="hold">
                                          <p:stCondLst>
                                            <p:cond delay="0"/>
                                          </p:stCondLst>
                                        </p:cTn>
                                        <p:tgtEl>
                                          <p:spTgt spid="10"/>
                                        </p:tgtEl>
                                        <p:attrNameLst>
                                          <p:attrName>style.visibility</p:attrName>
                                        </p:attrNameLst>
                                      </p:cBhvr>
                                      <p:to>
                                        <p:strVal val="visible"/>
                                      </p:to>
                                    </p:set>
                                    <p:anim calcmode="lin" valueType="num">
                                      <p:cBhvr>
                                        <p:cTn id="15" dur="1000" fill="hold"/>
                                        <p:tgtEl>
                                          <p:spTgt spid="10"/>
                                        </p:tgtEl>
                                        <p:attrNameLst>
                                          <p:attrName>ppt_x</p:attrName>
                                        </p:attrNameLst>
                                      </p:cBhvr>
                                      <p:tavLst>
                                        <p:tav tm="0">
                                          <p:val>
                                            <p:strVal val="#ppt_x-.2"/>
                                          </p:val>
                                        </p:tav>
                                        <p:tav tm="100000">
                                          <p:val>
                                            <p:strVal val="#ppt_x"/>
                                          </p:val>
                                        </p:tav>
                                      </p:tavLst>
                                    </p:anim>
                                    <p:anim calcmode="lin" valueType="num">
                                      <p:cBhvr>
                                        <p:cTn id="16" dur="1000" fill="hold"/>
                                        <p:tgtEl>
                                          <p:spTgt spid="10"/>
                                        </p:tgtEl>
                                        <p:attrNameLst>
                                          <p:attrName>ppt_y</p:attrName>
                                        </p:attrNameLst>
                                      </p:cBhvr>
                                      <p:tavLst>
                                        <p:tav tm="0">
                                          <p:val>
                                            <p:strVal val="#ppt_y"/>
                                          </p:val>
                                        </p:tav>
                                        <p:tav tm="100000">
                                          <p:val>
                                            <p:strVal val="#ppt_y"/>
                                          </p:val>
                                        </p:tav>
                                      </p:tavLst>
                                    </p:anim>
                                    <p:animEffect transition="in" filter="wipe(right)" prLst="gradientSize: 0.1">
                                      <p:cBhvr>
                                        <p:cTn id="17" dur="1000"/>
                                        <p:tgtEl>
                                          <p:spTgt spid="10"/>
                                        </p:tgtEl>
                                      </p:cBhvr>
                                    </p:animEffect>
                                  </p:childTnLst>
                                </p:cTn>
                              </p:par>
                            </p:childTnLst>
                          </p:cTn>
                        </p:par>
                        <p:par>
                          <p:cTn id="18" fill="hold" nodeType="afterGroup">
                            <p:stCondLst>
                              <p:cond delay="6500"/>
                            </p:stCondLst>
                            <p:childTnLst>
                              <p:par>
                                <p:cTn id="19" presetID="21" presetClass="entr" presetSubtype="4" fill="hold" nodeType="afterEffect">
                                  <p:stCondLst>
                                    <p:cond delay="500"/>
                                  </p:stCondLst>
                                  <p:childTnLst>
                                    <p:set>
                                      <p:cBhvr>
                                        <p:cTn id="20" dur="1" fill="hold">
                                          <p:stCondLst>
                                            <p:cond delay="0"/>
                                          </p:stCondLst>
                                        </p:cTn>
                                        <p:tgtEl>
                                          <p:spTgt spid="10"/>
                                        </p:tgtEl>
                                        <p:attrNameLst>
                                          <p:attrName>style.visibility</p:attrName>
                                        </p:attrNameLst>
                                      </p:cBhvr>
                                      <p:to>
                                        <p:strVal val="visible"/>
                                      </p:to>
                                    </p:set>
                                    <p:animEffect transition="in" filter="wheel(4)">
                                      <p:cBhvr>
                                        <p:cTn id="21"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65" name="Picture 21" descr="eMindMaps1"/>
          <p:cNvPicPr>
            <a:picLocks noChangeAspect="1" noChangeArrowheads="1"/>
          </p:cNvPicPr>
          <p:nvPr/>
        </p:nvPicPr>
        <p:blipFill>
          <a:blip r:embed="rId3" cstate="print"/>
          <a:srcRect/>
          <a:stretch>
            <a:fillRect/>
          </a:stretch>
        </p:blipFill>
        <p:spPr bwMode="auto">
          <a:xfrm>
            <a:off x="1066800" y="1295400"/>
            <a:ext cx="10210800" cy="5105400"/>
          </a:xfrm>
          <a:prstGeom prst="rect">
            <a:avLst/>
          </a:prstGeom>
          <a:noFill/>
        </p:spPr>
      </p:pic>
      <p:sp>
        <p:nvSpPr>
          <p:cNvPr id="7" name="Rectangle 15"/>
          <p:cNvSpPr>
            <a:spLocks noChangeArrowheads="1"/>
          </p:cNvSpPr>
          <p:nvPr/>
        </p:nvSpPr>
        <p:spPr bwMode="auto">
          <a:xfrm>
            <a:off x="3124200" y="168517"/>
            <a:ext cx="8686800" cy="584775"/>
          </a:xfrm>
          <a:prstGeom prst="rect">
            <a:avLst/>
          </a:prstGeom>
          <a:noFill/>
          <a:ln w="9525">
            <a:noFill/>
            <a:miter lim="800000"/>
            <a:headEnd/>
            <a:tailEnd/>
          </a:ln>
          <a:effectLst/>
        </p:spPr>
        <p:txBody>
          <a:bodyPr wrap="square">
            <a:spAutoFit/>
          </a:bodyPr>
          <a:lstStyle/>
          <a:p>
            <a:pPr algn="ctr"/>
            <a:r>
              <a:rPr lang="en-US" sz="3200" b="1" dirty="0" err="1">
                <a:solidFill>
                  <a:srgbClr val="0033CC"/>
                </a:solidFill>
                <a:latin typeface="Times New Roman" pitchFamily="18" charset="0"/>
              </a:rPr>
              <a:t>Tập</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đọc</a:t>
            </a:r>
            <a:endParaRPr lang="en-US" sz="3200" b="1" dirty="0">
              <a:solidFill>
                <a:srgbClr val="0033CC"/>
              </a:solidFill>
              <a:latin typeface="Times New Roman" pitchFamily="18" charset="0"/>
            </a:endParaRPr>
          </a:p>
        </p:txBody>
      </p:sp>
      <p:sp>
        <p:nvSpPr>
          <p:cNvPr id="4" name="Chỗ dành sẵn cho Số hiệu Bản chiếu 3"/>
          <p:cNvSpPr>
            <a:spLocks noGrp="1"/>
          </p:cNvSpPr>
          <p:nvPr>
            <p:ph type="sldNum" sz="quarter" idx="12"/>
          </p:nvPr>
        </p:nvSpPr>
        <p:spPr/>
        <p:txBody>
          <a:bodyPr/>
          <a:lstStyle/>
          <a:p>
            <a:fld id="{ED907EB8-F0F0-411A-ABD8-D3DE00ACBDEF}" type="slidenum">
              <a:rPr lang="en-US" smtClean="0"/>
              <a:pPr/>
              <a:t>4</a:t>
            </a:fld>
            <a:endParaRPr lang="en-US"/>
          </a:p>
        </p:txBody>
      </p:sp>
      <p:grpSp>
        <p:nvGrpSpPr>
          <p:cNvPr id="15" name="Group 47"/>
          <p:cNvGrpSpPr>
            <a:grpSpLocks/>
          </p:cNvGrpSpPr>
          <p:nvPr/>
        </p:nvGrpSpPr>
        <p:grpSpPr bwMode="auto">
          <a:xfrm>
            <a:off x="0" y="0"/>
            <a:ext cx="12192000" cy="6858000"/>
            <a:chOff x="0" y="0"/>
            <a:chExt cx="5760" cy="4320"/>
          </a:xfrm>
        </p:grpSpPr>
        <p:sp>
          <p:nvSpPr>
            <p:cNvPr id="16"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7"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8" name="Picture 13"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65"/>
                                        </p:tgtEl>
                                        <p:attrNameLst>
                                          <p:attrName>style.visibility</p:attrName>
                                        </p:attrNameLst>
                                      </p:cBhvr>
                                      <p:to>
                                        <p:strVal val="visible"/>
                                      </p:to>
                                    </p:set>
                                    <p:animEffect transition="in" filter="wheel(4)">
                                      <p:cBhvr>
                                        <p:cTn id="7" dur="1000"/>
                                        <p:tgtEl>
                                          <p:spTgt spid="61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203" name="Picture 83" descr="bor27"/>
          <p:cNvPicPr>
            <a:picLocks noChangeAspect="1" noChangeArrowheads="1"/>
          </p:cNvPicPr>
          <p:nvPr/>
        </p:nvPicPr>
        <p:blipFill>
          <a:blip r:embed="rId2" cstate="print"/>
          <a:srcRect/>
          <a:stretch>
            <a:fillRect/>
          </a:stretch>
        </p:blipFill>
        <p:spPr bwMode="auto">
          <a:xfrm>
            <a:off x="0" y="0"/>
            <a:ext cx="12192000" cy="6858000"/>
          </a:xfrm>
          <a:prstGeom prst="rect">
            <a:avLst/>
          </a:prstGeom>
          <a:noFill/>
        </p:spPr>
      </p:pic>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11" name="Khung Chú Thích Hình Đám Mây 10"/>
          <p:cNvSpPr/>
          <p:nvPr/>
        </p:nvSpPr>
        <p:spPr>
          <a:xfrm>
            <a:off x="2133600" y="3124200"/>
            <a:ext cx="3505200" cy="1447800"/>
          </a:xfrm>
          <a:prstGeom prst="cloudCallout">
            <a:avLst>
              <a:gd name="adj1" fmla="val 52875"/>
              <a:gd name="adj2" fmla="val -134835"/>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Nghe bạn đọc bài</a:t>
            </a: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5</a:t>
            </a:fld>
            <a:endParaRPr lang="en-US"/>
          </a:p>
        </p:txBody>
      </p:sp>
      <p:grpSp>
        <p:nvGrpSpPr>
          <p:cNvPr id="20" name="Group 47"/>
          <p:cNvGrpSpPr>
            <a:grpSpLocks/>
          </p:cNvGrpSpPr>
          <p:nvPr/>
        </p:nvGrpSpPr>
        <p:grpSpPr bwMode="auto">
          <a:xfrm>
            <a:off x="0" y="76200"/>
            <a:ext cx="12192000" cy="6858000"/>
            <a:chOff x="0" y="0"/>
            <a:chExt cx="5760" cy="4320"/>
          </a:xfrm>
        </p:grpSpPr>
        <p:sp>
          <p:nvSpPr>
            <p:cNvPr id="2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6" name="Rectangle 25">
            <a:extLst>
              <a:ext uri="{FF2B5EF4-FFF2-40B4-BE49-F238E27FC236}">
                <a16:creationId xmlns:a16="http://schemas.microsoft.com/office/drawing/2014/main" id="{9B840AB7-4C6E-44B6-882A-E8B715FB1DE4}"/>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 presetClass="entr" presetSubtype="10" fill="hold" grpId="0" nodeType="withEffect">
                                  <p:stCondLst>
                                    <p:cond delay="0"/>
                                  </p:stCondLst>
                                  <p:childTnLst>
                                    <p:set>
                                      <p:cBhvr>
                                        <p:cTn id="6" dur="1" fill="hold">
                                          <p:stCondLst>
                                            <p:cond delay="0"/>
                                          </p:stCondLst>
                                        </p:cTn>
                                        <p:tgtEl>
                                          <p:spTgt spid="5196"/>
                                        </p:tgtEl>
                                        <p:attrNameLst>
                                          <p:attrName>style.visibility</p:attrName>
                                        </p:attrNameLst>
                                      </p:cBhvr>
                                      <p:to>
                                        <p:strVal val="visible"/>
                                      </p:to>
                                    </p:set>
                                    <p:animEffect transition="in" filter="checkerboard(across)">
                                      <p:cBhvr>
                                        <p:cTn id="7" dur="500"/>
                                        <p:tgtEl>
                                          <p:spTgt spid="5196"/>
                                        </p:tgtEl>
                                      </p:cBhvr>
                                    </p:animEffect>
                                  </p:childTnLst>
                                </p:cTn>
                              </p:par>
                              <p:par>
                                <p:cTn id="8" presetID="23" presetClass="entr" presetSubtype="16" fill="hold" grpId="0" nodeType="withEffect">
                                  <p:stCondLst>
                                    <p:cond delay="0"/>
                                  </p:stCondLst>
                                  <p:childTnLst>
                                    <p:set>
                                      <p:cBhvr>
                                        <p:cTn id="9" dur="1" fill="hold">
                                          <p:stCondLst>
                                            <p:cond delay="0"/>
                                          </p:stCondLst>
                                        </p:cTn>
                                        <p:tgtEl>
                                          <p:spTgt spid="5195"/>
                                        </p:tgtEl>
                                        <p:attrNameLst>
                                          <p:attrName>style.visibility</p:attrName>
                                        </p:attrNameLst>
                                      </p:cBhvr>
                                      <p:to>
                                        <p:strVal val="visible"/>
                                      </p:to>
                                    </p:set>
                                    <p:anim calcmode="lin" valueType="num">
                                      <p:cBhvr>
                                        <p:cTn id="10" dur="500" fill="hold"/>
                                        <p:tgtEl>
                                          <p:spTgt spid="5195"/>
                                        </p:tgtEl>
                                        <p:attrNameLst>
                                          <p:attrName>ppt_w</p:attrName>
                                        </p:attrNameLst>
                                      </p:cBhvr>
                                      <p:tavLst>
                                        <p:tav tm="0">
                                          <p:val>
                                            <p:fltVal val="0"/>
                                          </p:val>
                                        </p:tav>
                                        <p:tav tm="100000">
                                          <p:val>
                                            <p:strVal val="#ppt_w"/>
                                          </p:val>
                                        </p:tav>
                                      </p:tavLst>
                                    </p:anim>
                                    <p:anim calcmode="lin" valueType="num">
                                      <p:cBhvr>
                                        <p:cTn id="11" dur="500" fill="hold"/>
                                        <p:tgtEl>
                                          <p:spTgt spid="5195"/>
                                        </p:tgtEl>
                                        <p:attrNameLst>
                                          <p:attrName>ppt_h</p:attrName>
                                        </p:attrNameLst>
                                      </p:cBhvr>
                                      <p:tavLst>
                                        <p:tav tm="0">
                                          <p:val>
                                            <p:fltVal val="0"/>
                                          </p:val>
                                        </p:tav>
                                        <p:tav tm="100000">
                                          <p:val>
                                            <p:strVal val="#ppt_h"/>
                                          </p:val>
                                        </p:tav>
                                      </p:tavLst>
                                    </p:anim>
                                  </p:childTnLst>
                                </p:cTn>
                              </p:par>
                              <p:par>
                                <p:cTn id="12" presetID="53" presetClass="entr" presetSubtype="0" fill="hold" grpId="0" nodeType="withEffect">
                                  <p:stCondLst>
                                    <p:cond delay="0"/>
                                  </p:stCondLst>
                                  <p:childTnLst>
                                    <p:set>
                                      <p:cBhvr>
                                        <p:cTn id="13" dur="1" fill="hold">
                                          <p:stCondLst>
                                            <p:cond delay="0"/>
                                          </p:stCondLst>
                                        </p:cTn>
                                        <p:tgtEl>
                                          <p:spTgt spid="5194"/>
                                        </p:tgtEl>
                                        <p:attrNameLst>
                                          <p:attrName>style.visibility</p:attrName>
                                        </p:attrNameLst>
                                      </p:cBhvr>
                                      <p:to>
                                        <p:strVal val="visible"/>
                                      </p:to>
                                    </p:set>
                                    <p:anim calcmode="lin" valueType="num">
                                      <p:cBhvr>
                                        <p:cTn id="14" dur="500" fill="hold"/>
                                        <p:tgtEl>
                                          <p:spTgt spid="5194"/>
                                        </p:tgtEl>
                                        <p:attrNameLst>
                                          <p:attrName>ppt_w</p:attrName>
                                        </p:attrNameLst>
                                      </p:cBhvr>
                                      <p:tavLst>
                                        <p:tav tm="0">
                                          <p:val>
                                            <p:fltVal val="0"/>
                                          </p:val>
                                        </p:tav>
                                        <p:tav tm="100000">
                                          <p:val>
                                            <p:strVal val="#ppt_w"/>
                                          </p:val>
                                        </p:tav>
                                      </p:tavLst>
                                    </p:anim>
                                    <p:anim calcmode="lin" valueType="num">
                                      <p:cBhvr>
                                        <p:cTn id="15" dur="500" fill="hold"/>
                                        <p:tgtEl>
                                          <p:spTgt spid="5194"/>
                                        </p:tgtEl>
                                        <p:attrNameLst>
                                          <p:attrName>ppt_h</p:attrName>
                                        </p:attrNameLst>
                                      </p:cBhvr>
                                      <p:tavLst>
                                        <p:tav tm="0">
                                          <p:val>
                                            <p:fltVal val="0"/>
                                          </p:val>
                                        </p:tav>
                                        <p:tav tm="100000">
                                          <p:val>
                                            <p:strVal val="#ppt_h"/>
                                          </p:val>
                                        </p:tav>
                                      </p:tavLst>
                                    </p:anim>
                                    <p:animEffect transition="in" filter="fade">
                                      <p:cBhvr>
                                        <p:cTn id="16" dur="500"/>
                                        <p:tgtEl>
                                          <p:spTgt spid="5194"/>
                                        </p:tgtEl>
                                      </p:cBhvr>
                                    </p:animEffect>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additive="base">
                                        <p:cTn id="21" dur="500" fill="hold"/>
                                        <p:tgtEl>
                                          <p:spTgt spid="11"/>
                                        </p:tgtEl>
                                        <p:attrNameLst>
                                          <p:attrName>ppt_x</p:attrName>
                                        </p:attrNameLst>
                                      </p:cBhvr>
                                      <p:tavLst>
                                        <p:tav tm="0">
                                          <p:val>
                                            <p:strVal val="#ppt_x"/>
                                          </p:val>
                                        </p:tav>
                                        <p:tav tm="100000">
                                          <p:val>
                                            <p:strVal val="#ppt_x"/>
                                          </p:val>
                                        </p:tav>
                                      </p:tavLst>
                                    </p:anim>
                                    <p:anim calcmode="lin" valueType="num">
                                      <p:cBhvr additive="base">
                                        <p:cTn id="22"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9" presetClass="exit" presetSubtype="0" fill="hold" grpId="1" nodeType="clickEffect">
                                  <p:stCondLst>
                                    <p:cond delay="0"/>
                                  </p:stCondLst>
                                  <p:childTnLst>
                                    <p:animEffect transition="out" filter="dissolve">
                                      <p:cBhvr>
                                        <p:cTn id="26" dur="500"/>
                                        <p:tgtEl>
                                          <p:spTgt spid="11"/>
                                        </p:tgtEl>
                                      </p:cBhvr>
                                    </p:animEffect>
                                    <p:set>
                                      <p:cBhvr>
                                        <p:cTn id="27" dur="1" fill="hold">
                                          <p:stCondLst>
                                            <p:cond delay="499"/>
                                          </p:stCondLst>
                                        </p:cTn>
                                        <p:tgtEl>
                                          <p:spTgt spid="1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94" grpId="0" animBg="1"/>
      <p:bldP spid="5195" grpId="0"/>
      <p:bldP spid="5196" grpId="0"/>
      <p:bldP spid="11" grpId="0" animBg="1"/>
      <p:bldP spid="11" grpId="1"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4867" name="Text Box 3"/>
          <p:cNvSpPr txBox="1">
            <a:spLocks noChangeArrowheads="1"/>
          </p:cNvSpPr>
          <p:nvPr/>
        </p:nvSpPr>
        <p:spPr bwMode="auto">
          <a:xfrm>
            <a:off x="1905000" y="3108326"/>
            <a:ext cx="8305800" cy="2530475"/>
          </a:xfrm>
          <a:prstGeom prst="rect">
            <a:avLst/>
          </a:prstGeom>
          <a:noFill/>
          <a:ln w="9525">
            <a:noFill/>
            <a:miter lim="800000"/>
            <a:headEnd/>
            <a:tailEnd/>
          </a:ln>
          <a:effectLst/>
        </p:spPr>
        <p:txBody>
          <a:bodyPr>
            <a:spAutoFit/>
          </a:bodyPr>
          <a:lstStyle/>
          <a:p>
            <a:pPr>
              <a:spcBef>
                <a:spcPct val="50000"/>
              </a:spcBef>
              <a:buFont typeface="Wingdings" pitchFamily="2" charset="2"/>
              <a:buNone/>
            </a:pPr>
            <a:r>
              <a:rPr lang="en-US" sz="4000" b="1" dirty="0" err="1">
                <a:solidFill>
                  <a:srgbClr val="FF0000"/>
                </a:solidFill>
                <a:latin typeface="Times New Roman" pitchFamily="18" charset="0"/>
              </a:rPr>
              <a:t>Đoạn</a:t>
            </a:r>
            <a:r>
              <a:rPr lang="en-US" sz="4000" b="1" dirty="0">
                <a:solidFill>
                  <a:srgbClr val="FF0000"/>
                </a:solidFill>
                <a:latin typeface="Times New Roman" pitchFamily="18" charset="0"/>
              </a:rPr>
              <a:t> 1</a:t>
            </a:r>
            <a:r>
              <a:rPr lang="en-US" sz="2800" b="1" dirty="0">
                <a:solidFill>
                  <a:srgbClr val="0000CC"/>
                </a:solidFill>
                <a:latin typeface="Times New Roman" pitchFamily="18" charset="0"/>
              </a:rPr>
              <a:t>: </a:t>
            </a:r>
            <a:r>
              <a:rPr lang="en-US" sz="3600" b="1" dirty="0" err="1">
                <a:solidFill>
                  <a:srgbClr val="0000CC"/>
                </a:solidFill>
                <a:latin typeface="Times New Roman" pitchFamily="18" charset="0"/>
              </a:rPr>
              <a:t>Một</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hôm</a:t>
            </a:r>
            <a:r>
              <a:rPr lang="en-US" sz="3600" b="1" dirty="0">
                <a:solidFill>
                  <a:srgbClr val="0000CC"/>
                </a:solidFill>
                <a:latin typeface="Times New Roman" pitchFamily="18" charset="0"/>
              </a:rPr>
              <a:t> … </a:t>
            </a:r>
            <a:r>
              <a:rPr lang="en-US" sz="3600" b="1" dirty="0" err="1">
                <a:solidFill>
                  <a:srgbClr val="0000CC"/>
                </a:solidFill>
                <a:latin typeface="Times New Roman" pitchFamily="18" charset="0"/>
              </a:rPr>
              <a:t>sống</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được</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không</a:t>
            </a:r>
            <a:r>
              <a:rPr lang="en-US" sz="3600" b="1" dirty="0">
                <a:solidFill>
                  <a:srgbClr val="0000CC"/>
                </a:solidFill>
                <a:latin typeface="Times New Roman" pitchFamily="18" charset="0"/>
              </a:rPr>
              <a:t>?</a:t>
            </a:r>
          </a:p>
          <a:p>
            <a:pPr>
              <a:spcBef>
                <a:spcPct val="50000"/>
              </a:spcBef>
            </a:pPr>
            <a:r>
              <a:rPr lang="en-US" sz="4000" b="1" dirty="0" err="1">
                <a:solidFill>
                  <a:srgbClr val="FF0000"/>
                </a:solidFill>
                <a:latin typeface="Times New Roman" pitchFamily="18" charset="0"/>
              </a:rPr>
              <a:t>Đoạn</a:t>
            </a:r>
            <a:r>
              <a:rPr lang="en-US" sz="4000" b="1" dirty="0">
                <a:solidFill>
                  <a:srgbClr val="FF0000"/>
                </a:solidFill>
                <a:latin typeface="Times New Roman" pitchFamily="18" charset="0"/>
              </a:rPr>
              <a:t> 2</a:t>
            </a:r>
            <a:r>
              <a:rPr lang="en-US" sz="2800" b="1" dirty="0">
                <a:solidFill>
                  <a:srgbClr val="0000CC"/>
                </a:solidFill>
                <a:latin typeface="Times New Roman" pitchFamily="18" charset="0"/>
              </a:rPr>
              <a:t>: </a:t>
            </a:r>
            <a:r>
              <a:rPr lang="en-US" sz="3600" b="1" dirty="0" err="1">
                <a:solidFill>
                  <a:srgbClr val="0000CC"/>
                </a:solidFill>
                <a:latin typeface="Times New Roman" pitchFamily="18" charset="0"/>
              </a:rPr>
              <a:t>Quý</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và</a:t>
            </a:r>
            <a:r>
              <a:rPr lang="en-US" sz="3600" b="1" dirty="0">
                <a:solidFill>
                  <a:srgbClr val="0000CC"/>
                </a:solidFill>
                <a:latin typeface="Times New Roman" pitchFamily="18" charset="0"/>
              </a:rPr>
              <a:t> Nam ...</a:t>
            </a:r>
            <a:r>
              <a:rPr lang="en-US" sz="3600" b="1" dirty="0" err="1">
                <a:solidFill>
                  <a:srgbClr val="0000CC"/>
                </a:solidFill>
                <a:latin typeface="Times New Roman" pitchFamily="18" charset="0"/>
              </a:rPr>
              <a:t>phân</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giải</a:t>
            </a:r>
            <a:r>
              <a:rPr lang="en-US" sz="3600" b="1" dirty="0">
                <a:solidFill>
                  <a:srgbClr val="0000CC"/>
                </a:solidFill>
                <a:latin typeface="Times New Roman" pitchFamily="18" charset="0"/>
              </a:rPr>
              <a:t>.</a:t>
            </a:r>
            <a:endParaRPr lang="en-US" sz="2400" b="1" dirty="0">
              <a:solidFill>
                <a:srgbClr val="0000CC"/>
              </a:solidFill>
              <a:latin typeface="Times New Roman" pitchFamily="18" charset="0"/>
            </a:endParaRPr>
          </a:p>
          <a:p>
            <a:pPr>
              <a:spcBef>
                <a:spcPct val="50000"/>
              </a:spcBef>
            </a:pPr>
            <a:r>
              <a:rPr lang="en-US" sz="4000" b="1" dirty="0" err="1">
                <a:solidFill>
                  <a:srgbClr val="FF0000"/>
                </a:solidFill>
                <a:latin typeface="Times New Roman" pitchFamily="18" charset="0"/>
              </a:rPr>
              <a:t>Đoạn</a:t>
            </a:r>
            <a:r>
              <a:rPr lang="en-US" sz="4000" b="1" dirty="0">
                <a:solidFill>
                  <a:srgbClr val="FF0000"/>
                </a:solidFill>
                <a:latin typeface="Times New Roman" pitchFamily="18" charset="0"/>
              </a:rPr>
              <a:t> 3</a:t>
            </a:r>
            <a:r>
              <a:rPr lang="en-US" sz="2800" b="1" dirty="0">
                <a:solidFill>
                  <a:srgbClr val="0000CC"/>
                </a:solidFill>
                <a:latin typeface="Times New Roman" pitchFamily="18" charset="0"/>
              </a:rPr>
              <a:t>: </a:t>
            </a:r>
            <a:r>
              <a:rPr lang="en-US" sz="3600" b="1" dirty="0" err="1">
                <a:solidFill>
                  <a:srgbClr val="0000CC"/>
                </a:solidFill>
                <a:latin typeface="Times New Roman" pitchFamily="18" charset="0"/>
              </a:rPr>
              <a:t>Phần</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còn</a:t>
            </a:r>
            <a:r>
              <a:rPr lang="en-US" sz="3600" b="1" dirty="0">
                <a:solidFill>
                  <a:srgbClr val="0000CC"/>
                </a:solidFill>
                <a:latin typeface="Times New Roman" pitchFamily="18" charset="0"/>
              </a:rPr>
              <a:t> </a:t>
            </a:r>
            <a:r>
              <a:rPr lang="en-US" sz="3600" b="1" dirty="0" err="1">
                <a:solidFill>
                  <a:srgbClr val="0000CC"/>
                </a:solidFill>
                <a:latin typeface="Times New Roman" pitchFamily="18" charset="0"/>
              </a:rPr>
              <a:t>lại</a:t>
            </a:r>
            <a:endParaRPr lang="en-US" sz="3600" b="1" dirty="0">
              <a:solidFill>
                <a:srgbClr val="0000CC"/>
              </a:solidFill>
              <a:latin typeface="Times New Roman" pitchFamily="18" charset="0"/>
            </a:endParaRPr>
          </a:p>
        </p:txBody>
      </p:sp>
      <p:sp>
        <p:nvSpPr>
          <p:cNvPr id="164868" name="Text Box 4"/>
          <p:cNvSpPr txBox="1">
            <a:spLocks noChangeArrowheads="1"/>
          </p:cNvSpPr>
          <p:nvPr/>
        </p:nvSpPr>
        <p:spPr bwMode="auto">
          <a:xfrm>
            <a:off x="1981200" y="1700982"/>
            <a:ext cx="2743200" cy="579437"/>
          </a:xfrm>
          <a:prstGeom prst="rect">
            <a:avLst/>
          </a:prstGeom>
          <a:noFill/>
          <a:ln w="9525">
            <a:noFill/>
            <a:miter lim="800000"/>
            <a:headEnd/>
            <a:tailEnd/>
          </a:ln>
          <a:effectLst/>
        </p:spPr>
        <p:txBody>
          <a:bodyPr>
            <a:spAutoFit/>
          </a:bodyPr>
          <a:lstStyle/>
          <a:p>
            <a:pPr>
              <a:spcBef>
                <a:spcPct val="50000"/>
              </a:spcBef>
            </a:pPr>
            <a:r>
              <a:rPr lang="en-US" sz="3200" b="1" dirty="0" err="1">
                <a:solidFill>
                  <a:srgbClr val="FF0066"/>
                </a:solidFill>
                <a:effectLst>
                  <a:outerShdw blurRad="38100" dist="38100" dir="2700000" algn="tl">
                    <a:srgbClr val="C0C0C0"/>
                  </a:outerShdw>
                </a:effectLst>
                <a:latin typeface="Times New Roman" pitchFamily="18" charset="0"/>
              </a:rPr>
              <a:t>LUYỆN</a:t>
            </a:r>
            <a:r>
              <a:rPr lang="en-US" sz="3200" b="1" dirty="0">
                <a:solidFill>
                  <a:srgbClr val="FF0066"/>
                </a:solidFill>
                <a:effectLst>
                  <a:outerShdw blurRad="38100" dist="38100" dir="2700000" algn="tl">
                    <a:srgbClr val="C0C0C0"/>
                  </a:outerShdw>
                </a:effectLst>
                <a:latin typeface="Times New Roman" pitchFamily="18" charset="0"/>
              </a:rPr>
              <a:t> </a:t>
            </a:r>
            <a:r>
              <a:rPr lang="en-US" sz="3200" b="1" dirty="0" err="1">
                <a:solidFill>
                  <a:srgbClr val="FF0066"/>
                </a:solidFill>
                <a:effectLst>
                  <a:outerShdw blurRad="38100" dist="38100" dir="2700000" algn="tl">
                    <a:srgbClr val="C0C0C0"/>
                  </a:outerShdw>
                </a:effectLst>
                <a:latin typeface="Times New Roman" pitchFamily="18" charset="0"/>
              </a:rPr>
              <a:t>ĐỌC</a:t>
            </a:r>
            <a:endParaRPr lang="en-US" sz="3200" b="1" dirty="0">
              <a:solidFill>
                <a:srgbClr val="FF0066"/>
              </a:solidFill>
              <a:effectLst>
                <a:outerShdw blurRad="38100" dist="38100" dir="2700000" algn="tl">
                  <a:srgbClr val="C0C0C0"/>
                </a:outerShdw>
              </a:effectLst>
              <a:latin typeface="Times New Roman" pitchFamily="18" charset="0"/>
            </a:endParaRPr>
          </a:p>
        </p:txBody>
      </p:sp>
      <p:sp>
        <p:nvSpPr>
          <p:cNvPr id="164873" name="Text Box 9"/>
          <p:cNvSpPr txBox="1">
            <a:spLocks noChangeArrowheads="1"/>
          </p:cNvSpPr>
          <p:nvPr/>
        </p:nvSpPr>
        <p:spPr bwMode="auto">
          <a:xfrm>
            <a:off x="1981200" y="2438400"/>
            <a:ext cx="8534400" cy="579438"/>
          </a:xfrm>
          <a:prstGeom prst="rect">
            <a:avLst/>
          </a:prstGeom>
          <a:noFill/>
          <a:ln w="9525">
            <a:noFill/>
            <a:miter lim="800000"/>
            <a:headEnd/>
            <a:tailEnd/>
          </a:ln>
          <a:effectLst/>
        </p:spPr>
        <p:txBody>
          <a:bodyPr>
            <a:spAutoFit/>
          </a:bodyPr>
          <a:lstStyle/>
          <a:p>
            <a:pPr>
              <a:spcBef>
                <a:spcPct val="50000"/>
              </a:spcBef>
            </a:pPr>
            <a:r>
              <a:rPr lang="vi-VN" sz="2400" dirty="0">
                <a:latin typeface="Times New Roman" panose="02020603050405020304" pitchFamily="18" charset="0"/>
                <a:cs typeface="Times New Roman" panose="02020603050405020304" pitchFamily="18" charset="0"/>
              </a:rPr>
              <a:t> </a:t>
            </a:r>
            <a:r>
              <a:rPr lang="vi-VN" sz="3200" b="1" dirty="0">
                <a:latin typeface="Times New Roman" panose="02020603050405020304" pitchFamily="18" charset="0"/>
                <a:cs typeface="Times New Roman" panose="02020603050405020304" pitchFamily="18" charset="0"/>
              </a:rPr>
              <a:t>* Bài có thể chia làm </a:t>
            </a:r>
            <a:r>
              <a:rPr lang="en-US" sz="3200" b="1" dirty="0" err="1">
                <a:latin typeface="Times New Roman" panose="02020603050405020304" pitchFamily="18" charset="0"/>
                <a:cs typeface="Times New Roman" panose="02020603050405020304" pitchFamily="18" charset="0"/>
              </a:rPr>
              <a:t>mấy</a:t>
            </a:r>
            <a:r>
              <a:rPr lang="vi-VN" sz="3200" b="1" dirty="0">
                <a:latin typeface="Times New Roman" panose="02020603050405020304" pitchFamily="18" charset="0"/>
                <a:cs typeface="Times New Roman" panose="02020603050405020304" pitchFamily="18" charset="0"/>
              </a:rPr>
              <a:t> </a:t>
            </a:r>
            <a:r>
              <a:rPr lang="en-US" sz="3200" b="1" dirty="0" err="1">
                <a:latin typeface="Times New Roman" panose="02020603050405020304" pitchFamily="18" charset="0"/>
                <a:cs typeface="Times New Roman" panose="02020603050405020304" pitchFamily="18" charset="0"/>
              </a:rPr>
              <a:t>đoạn</a:t>
            </a:r>
            <a:r>
              <a:rPr lang="en-US" sz="3200" b="1" dirty="0">
                <a:latin typeface="Times New Roman" panose="02020603050405020304" pitchFamily="18" charset="0"/>
                <a:cs typeface="Times New Roman" panose="02020603050405020304" pitchFamily="18" charset="0"/>
              </a:rPr>
              <a:t>?</a:t>
            </a:r>
            <a:endParaRPr lang="vi-VN" sz="3200" b="1" dirty="0">
              <a:solidFill>
                <a:schemeClr val="accent2"/>
              </a:solidFill>
              <a:latin typeface="Times New Roman" panose="02020603050405020304" pitchFamily="18" charset="0"/>
              <a:cs typeface="Times New Roman" panose="02020603050405020304" pitchFamily="18" charset="0"/>
            </a:endParaRPr>
          </a:p>
        </p:txBody>
      </p:sp>
      <p:sp>
        <p:nvSpPr>
          <p:cNvPr id="164874" name="Rectangle 10"/>
          <p:cNvSpPr>
            <a:spLocks noChangeArrowheads="1"/>
          </p:cNvSpPr>
          <p:nvPr/>
        </p:nvSpPr>
        <p:spPr bwMode="auto">
          <a:xfrm>
            <a:off x="7848600" y="2428192"/>
            <a:ext cx="2133600" cy="519112"/>
          </a:xfrm>
          <a:prstGeom prst="rect">
            <a:avLst/>
          </a:prstGeom>
          <a:noFill/>
          <a:ln w="9525">
            <a:noFill/>
            <a:miter lim="800000"/>
            <a:headEnd/>
            <a:tailEnd/>
          </a:ln>
          <a:effectLst/>
        </p:spPr>
        <p:txBody>
          <a:bodyPr>
            <a:spAutoFit/>
          </a:bodyPr>
          <a:lstStyle/>
          <a:p>
            <a:r>
              <a:rPr lang="en-US" sz="2800" b="1" dirty="0">
                <a:solidFill>
                  <a:srgbClr val="0000CC"/>
                </a:solidFill>
                <a:latin typeface="Times New Roman" panose="02020603050405020304" pitchFamily="18" charset="0"/>
                <a:cs typeface="Times New Roman" panose="02020603050405020304" pitchFamily="18" charset="0"/>
              </a:rPr>
              <a:t>3 </a:t>
            </a:r>
            <a:r>
              <a:rPr lang="en-US" sz="2800" b="1" dirty="0" err="1">
                <a:solidFill>
                  <a:srgbClr val="0000CC"/>
                </a:solidFill>
                <a:latin typeface="Times New Roman" panose="02020603050405020304" pitchFamily="18" charset="0"/>
                <a:cs typeface="Times New Roman" panose="02020603050405020304" pitchFamily="18" charset="0"/>
              </a:rPr>
              <a:t>đoạn</a:t>
            </a:r>
            <a:r>
              <a:rPr lang="en-US" sz="2800" b="1" dirty="0">
                <a:solidFill>
                  <a:srgbClr val="0000CC"/>
                </a:solidFill>
                <a:latin typeface="Times New Roman" panose="02020603050405020304" pitchFamily="18" charset="0"/>
                <a:cs typeface="Times New Roman" panose="02020603050405020304" pitchFamily="18" charset="0"/>
              </a:rPr>
              <a:t>:</a:t>
            </a: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6</a:t>
            </a:fld>
            <a:endParaRPr lang="en-US"/>
          </a:p>
        </p:txBody>
      </p:sp>
      <p:grpSp>
        <p:nvGrpSpPr>
          <p:cNvPr id="18" name="Group 47"/>
          <p:cNvGrpSpPr>
            <a:grpSpLocks/>
          </p:cNvGrpSpPr>
          <p:nvPr/>
        </p:nvGrpSpPr>
        <p:grpSpPr bwMode="auto">
          <a:xfrm>
            <a:off x="0" y="0"/>
            <a:ext cx="12192000" cy="6858000"/>
            <a:chOff x="0" y="0"/>
            <a:chExt cx="5760" cy="4320"/>
          </a:xfrm>
        </p:grpSpPr>
        <p:sp>
          <p:nvSpPr>
            <p:cNvPr id="19"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0"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4" name="Rectangle 23">
            <a:extLst>
              <a:ext uri="{FF2B5EF4-FFF2-40B4-BE49-F238E27FC236}">
                <a16:creationId xmlns:a16="http://schemas.microsoft.com/office/drawing/2014/main" id="{68E1B5A7-B13F-48A1-9685-34CE3CF2CDB0}"/>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 presetClass="entr" presetSubtype="16" fill="hold" grpId="0" nodeType="withEffect">
                                  <p:stCondLst>
                                    <p:cond delay="0"/>
                                  </p:stCondLst>
                                  <p:childTnLst>
                                    <p:set>
                                      <p:cBhvr>
                                        <p:cTn id="6" dur="1" fill="hold">
                                          <p:stCondLst>
                                            <p:cond delay="0"/>
                                          </p:stCondLst>
                                        </p:cTn>
                                        <p:tgtEl>
                                          <p:spTgt spid="164873"/>
                                        </p:tgtEl>
                                        <p:attrNameLst>
                                          <p:attrName>style.visibility</p:attrName>
                                        </p:attrNameLst>
                                      </p:cBhvr>
                                      <p:to>
                                        <p:strVal val="visible"/>
                                      </p:to>
                                    </p:set>
                                    <p:animEffect transition="in" filter="box(in)">
                                      <p:cBhvr>
                                        <p:cTn id="7" dur="500"/>
                                        <p:tgtEl>
                                          <p:spTgt spid="164873"/>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grpId="0" nodeType="clickEffect">
                                  <p:stCondLst>
                                    <p:cond delay="0"/>
                                  </p:stCondLst>
                                  <p:childTnLst>
                                    <p:set>
                                      <p:cBhvr>
                                        <p:cTn id="11" dur="1" fill="hold">
                                          <p:stCondLst>
                                            <p:cond delay="0"/>
                                          </p:stCondLst>
                                        </p:cTn>
                                        <p:tgtEl>
                                          <p:spTgt spid="164874"/>
                                        </p:tgtEl>
                                        <p:attrNameLst>
                                          <p:attrName>style.visibility</p:attrName>
                                        </p:attrNameLst>
                                      </p:cBhvr>
                                      <p:to>
                                        <p:strVal val="visible"/>
                                      </p:to>
                                    </p:set>
                                    <p:animEffect transition="in" filter="box(in)">
                                      <p:cBhvr>
                                        <p:cTn id="12" dur="500"/>
                                        <p:tgtEl>
                                          <p:spTgt spid="164874"/>
                                        </p:tgtEl>
                                      </p:cBhvr>
                                    </p:animEffect>
                                  </p:childTnLst>
                                </p:cTn>
                              </p:par>
                            </p:childTnLst>
                          </p:cTn>
                        </p:par>
                      </p:childTnLst>
                    </p:cTn>
                  </p:par>
                  <p:par>
                    <p:cTn id="13" fill="hold">
                      <p:stCondLst>
                        <p:cond delay="indefinite"/>
                      </p:stCondLst>
                      <p:childTnLst>
                        <p:par>
                          <p:cTn id="14" fill="hold">
                            <p:stCondLst>
                              <p:cond delay="0"/>
                            </p:stCondLst>
                            <p:childTnLst>
                              <p:par>
                                <p:cTn id="15" presetID="47" presetClass="entr" presetSubtype="0" fill="hold" grpId="0" nodeType="clickEffect">
                                  <p:stCondLst>
                                    <p:cond delay="0"/>
                                  </p:stCondLst>
                                  <p:childTnLst>
                                    <p:set>
                                      <p:cBhvr>
                                        <p:cTn id="16" dur="1" fill="hold">
                                          <p:stCondLst>
                                            <p:cond delay="0"/>
                                          </p:stCondLst>
                                        </p:cTn>
                                        <p:tgtEl>
                                          <p:spTgt spid="164867"/>
                                        </p:tgtEl>
                                        <p:attrNameLst>
                                          <p:attrName>style.visibility</p:attrName>
                                        </p:attrNameLst>
                                      </p:cBhvr>
                                      <p:to>
                                        <p:strVal val="visible"/>
                                      </p:to>
                                    </p:set>
                                    <p:animEffect transition="in" filter="fade">
                                      <p:cBhvr>
                                        <p:cTn id="17" dur="1000"/>
                                        <p:tgtEl>
                                          <p:spTgt spid="164867"/>
                                        </p:tgtEl>
                                      </p:cBhvr>
                                    </p:animEffect>
                                    <p:anim calcmode="lin" valueType="num">
                                      <p:cBhvr>
                                        <p:cTn id="18" dur="1000" fill="hold"/>
                                        <p:tgtEl>
                                          <p:spTgt spid="164867"/>
                                        </p:tgtEl>
                                        <p:attrNameLst>
                                          <p:attrName>ppt_x</p:attrName>
                                        </p:attrNameLst>
                                      </p:cBhvr>
                                      <p:tavLst>
                                        <p:tav tm="0">
                                          <p:val>
                                            <p:strVal val="#ppt_x"/>
                                          </p:val>
                                        </p:tav>
                                        <p:tav tm="100000">
                                          <p:val>
                                            <p:strVal val="#ppt_x"/>
                                          </p:val>
                                        </p:tav>
                                      </p:tavLst>
                                    </p:anim>
                                    <p:anim calcmode="lin" valueType="num">
                                      <p:cBhvr>
                                        <p:cTn id="19" dur="1000" fill="hold"/>
                                        <p:tgtEl>
                                          <p:spTgt spid="1648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4867" grpId="0"/>
      <p:bldP spid="164873" grpId="0"/>
      <p:bldP spid="16487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6" name="Text Box 6"/>
          <p:cNvSpPr txBox="1">
            <a:spLocks noChangeArrowheads="1"/>
          </p:cNvSpPr>
          <p:nvPr/>
        </p:nvSpPr>
        <p:spPr bwMode="auto">
          <a:xfrm>
            <a:off x="1828800" y="2590800"/>
            <a:ext cx="8382000" cy="33845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2800">
                <a:solidFill>
                  <a:srgbClr val="6600FF"/>
                </a:solidFill>
                <a:latin typeface="Times New Roman" pitchFamily="18" charset="0"/>
              </a:rPr>
              <a:t> </a:t>
            </a:r>
            <a:r>
              <a:rPr lang="en-US" sz="3600" b="1">
                <a:solidFill>
                  <a:srgbClr val="0000CC"/>
                </a:solidFill>
                <a:latin typeface="Times New Roman" pitchFamily="18" charset="0"/>
              </a:rPr>
              <a:t>Đọc nối tiếp 3 đoạn</a:t>
            </a:r>
            <a:endParaRPr lang="en-US" sz="2400" b="1">
              <a:solidFill>
                <a:srgbClr val="0000CC"/>
              </a:solidFill>
              <a:latin typeface="Times New Roman" pitchFamily="18" charset="0"/>
            </a:endParaRPr>
          </a:p>
          <a:p>
            <a:pPr>
              <a:spcBef>
                <a:spcPct val="50000"/>
              </a:spcBef>
            </a:pPr>
            <a:r>
              <a:rPr lang="en-US" sz="2800" b="1">
                <a:solidFill>
                  <a:srgbClr val="0000CC"/>
                </a:solidFill>
                <a:latin typeface="Times New Roman" pitchFamily="18" charset="0"/>
              </a:rPr>
              <a:t>+ </a:t>
            </a:r>
            <a:r>
              <a:rPr lang="en-US" sz="4000" b="1">
                <a:solidFill>
                  <a:srgbClr val="FF0000"/>
                </a:solidFill>
                <a:latin typeface="Times New Roman" pitchFamily="18" charset="0"/>
              </a:rPr>
              <a:t>Đoạn 1</a:t>
            </a:r>
            <a:r>
              <a:rPr lang="en-US" sz="2800" b="1">
                <a:solidFill>
                  <a:srgbClr val="0000CC"/>
                </a:solidFill>
                <a:latin typeface="Times New Roman" pitchFamily="18" charset="0"/>
              </a:rPr>
              <a:t>: </a:t>
            </a:r>
            <a:r>
              <a:rPr lang="en-US" sz="3600" b="1">
                <a:solidFill>
                  <a:srgbClr val="0000CC"/>
                </a:solidFill>
                <a:latin typeface="Times New Roman" pitchFamily="18" charset="0"/>
              </a:rPr>
              <a:t>Một hôm … sống được không?</a:t>
            </a:r>
          </a:p>
          <a:p>
            <a:pPr>
              <a:spcBef>
                <a:spcPct val="50000"/>
              </a:spcBef>
            </a:pPr>
            <a:r>
              <a:rPr lang="en-US" sz="2800" b="1">
                <a:solidFill>
                  <a:srgbClr val="0000CC"/>
                </a:solidFill>
                <a:latin typeface="Times New Roman" pitchFamily="18" charset="0"/>
              </a:rPr>
              <a:t>+ </a:t>
            </a:r>
            <a:r>
              <a:rPr lang="en-US" sz="4000" b="1">
                <a:solidFill>
                  <a:srgbClr val="FF0000"/>
                </a:solidFill>
                <a:latin typeface="Times New Roman" pitchFamily="18" charset="0"/>
              </a:rPr>
              <a:t>Đoạn 2</a:t>
            </a:r>
            <a:r>
              <a:rPr lang="en-US" sz="2800" b="1">
                <a:solidFill>
                  <a:srgbClr val="0000CC"/>
                </a:solidFill>
                <a:latin typeface="Times New Roman" pitchFamily="18" charset="0"/>
              </a:rPr>
              <a:t>: </a:t>
            </a:r>
            <a:r>
              <a:rPr lang="en-US" sz="3600" b="1">
                <a:solidFill>
                  <a:srgbClr val="0000CC"/>
                </a:solidFill>
                <a:latin typeface="Times New Roman" pitchFamily="18" charset="0"/>
              </a:rPr>
              <a:t>Quý và Nam ...phân giải.</a:t>
            </a:r>
            <a:endParaRPr lang="en-US" sz="2400" b="1">
              <a:solidFill>
                <a:srgbClr val="0000CC"/>
              </a:solidFill>
              <a:latin typeface="Times New Roman" pitchFamily="18" charset="0"/>
            </a:endParaRPr>
          </a:p>
          <a:p>
            <a:pPr>
              <a:spcBef>
                <a:spcPct val="50000"/>
              </a:spcBef>
            </a:pPr>
            <a:r>
              <a:rPr lang="en-US" sz="2800" b="1">
                <a:solidFill>
                  <a:srgbClr val="0000CC"/>
                </a:solidFill>
                <a:latin typeface="Times New Roman" pitchFamily="18" charset="0"/>
              </a:rPr>
              <a:t>+ </a:t>
            </a:r>
            <a:r>
              <a:rPr lang="en-US" sz="4000" b="1">
                <a:solidFill>
                  <a:srgbClr val="FF0000"/>
                </a:solidFill>
                <a:latin typeface="Times New Roman" pitchFamily="18" charset="0"/>
              </a:rPr>
              <a:t>Đoạn 3</a:t>
            </a:r>
            <a:r>
              <a:rPr lang="en-US" sz="2800" b="1">
                <a:solidFill>
                  <a:srgbClr val="0000CC"/>
                </a:solidFill>
                <a:latin typeface="Times New Roman" pitchFamily="18" charset="0"/>
              </a:rPr>
              <a:t>: </a:t>
            </a:r>
            <a:r>
              <a:rPr lang="en-US" sz="3600" b="1">
                <a:solidFill>
                  <a:srgbClr val="0000CC"/>
                </a:solidFill>
                <a:latin typeface="Times New Roman" pitchFamily="18" charset="0"/>
              </a:rPr>
              <a:t>Phần còn lại</a:t>
            </a:r>
          </a:p>
        </p:txBody>
      </p:sp>
      <p:sp>
        <p:nvSpPr>
          <p:cNvPr id="40968" name="Text Box 8"/>
          <p:cNvSpPr txBox="1">
            <a:spLocks noChangeArrowheads="1"/>
          </p:cNvSpPr>
          <p:nvPr/>
        </p:nvSpPr>
        <p:spPr bwMode="auto">
          <a:xfrm>
            <a:off x="2057400" y="1782764"/>
            <a:ext cx="2743200" cy="579437"/>
          </a:xfrm>
          <a:prstGeom prst="rect">
            <a:avLst/>
          </a:prstGeom>
          <a:noFill/>
          <a:ln w="9525">
            <a:noFill/>
            <a:miter lim="800000"/>
            <a:headEnd/>
            <a:tailEnd/>
          </a:ln>
          <a:effectLst/>
        </p:spPr>
        <p:txBody>
          <a:bodyPr>
            <a:spAutoFit/>
          </a:bodyPr>
          <a:lstStyle/>
          <a:p>
            <a:pPr>
              <a:spcBef>
                <a:spcPct val="50000"/>
              </a:spcBef>
            </a:pPr>
            <a:r>
              <a:rPr lang="en-US" sz="3200" b="1" dirty="0" err="1">
                <a:solidFill>
                  <a:srgbClr val="FF0066"/>
                </a:solidFill>
                <a:effectLst>
                  <a:outerShdw blurRad="38100" dist="38100" dir="2700000" algn="tl">
                    <a:srgbClr val="C0C0C0"/>
                  </a:outerShdw>
                </a:effectLst>
                <a:latin typeface="Times New Roman" pitchFamily="18" charset="0"/>
              </a:rPr>
              <a:t>LUYỆN</a:t>
            </a:r>
            <a:r>
              <a:rPr lang="en-US" sz="3200" b="1" dirty="0">
                <a:solidFill>
                  <a:srgbClr val="FF0066"/>
                </a:solidFill>
                <a:effectLst>
                  <a:outerShdw blurRad="38100" dist="38100" dir="2700000" algn="tl">
                    <a:srgbClr val="C0C0C0"/>
                  </a:outerShdw>
                </a:effectLst>
                <a:latin typeface="Times New Roman" pitchFamily="18" charset="0"/>
              </a:rPr>
              <a:t> </a:t>
            </a:r>
            <a:r>
              <a:rPr lang="en-US" sz="3200" b="1" dirty="0" err="1">
                <a:solidFill>
                  <a:srgbClr val="FF0066"/>
                </a:solidFill>
                <a:effectLst>
                  <a:outerShdw blurRad="38100" dist="38100" dir="2700000" algn="tl">
                    <a:srgbClr val="C0C0C0"/>
                  </a:outerShdw>
                </a:effectLst>
                <a:latin typeface="Times New Roman" pitchFamily="18" charset="0"/>
              </a:rPr>
              <a:t>ĐỌC</a:t>
            </a:r>
            <a:endParaRPr lang="en-US" sz="3200" b="1" dirty="0">
              <a:solidFill>
                <a:srgbClr val="FF0066"/>
              </a:solidFill>
              <a:effectLst>
                <a:outerShdw blurRad="38100" dist="38100" dir="2700000" algn="tl">
                  <a:srgbClr val="C0C0C0"/>
                </a:outerShdw>
              </a:effectLst>
              <a:latin typeface="Times New Roman"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7</a:t>
            </a:fld>
            <a:endParaRPr lang="en-US"/>
          </a:p>
        </p:txBody>
      </p:sp>
      <p:grpSp>
        <p:nvGrpSpPr>
          <p:cNvPr id="16" name="Group 47"/>
          <p:cNvGrpSpPr>
            <a:grpSpLocks/>
          </p:cNvGrpSpPr>
          <p:nvPr/>
        </p:nvGrpSpPr>
        <p:grpSpPr bwMode="auto">
          <a:xfrm>
            <a:off x="0" y="0"/>
            <a:ext cx="12192000" cy="6858000"/>
            <a:chOff x="0" y="0"/>
            <a:chExt cx="5760" cy="4320"/>
          </a:xfrm>
        </p:grpSpPr>
        <p:sp>
          <p:nvSpPr>
            <p:cNvPr id="17"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18"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9"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0"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2" name="Rectangle 21">
            <a:extLst>
              <a:ext uri="{FF2B5EF4-FFF2-40B4-BE49-F238E27FC236}">
                <a16:creationId xmlns:a16="http://schemas.microsoft.com/office/drawing/2014/main" id="{65ADD6F5-CC2E-4E86-9B54-A8DFF7531B3B}"/>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0966"/>
                                        </p:tgtEl>
                                        <p:attrNameLst>
                                          <p:attrName>style.visibility</p:attrName>
                                        </p:attrNameLst>
                                      </p:cBhvr>
                                      <p:to>
                                        <p:strVal val="visible"/>
                                      </p:to>
                                    </p:set>
                                    <p:animEffect transition="in" filter="fade">
                                      <p:cBhvr>
                                        <p:cTn id="7" dur="1000"/>
                                        <p:tgtEl>
                                          <p:spTgt spid="40966"/>
                                        </p:tgtEl>
                                      </p:cBhvr>
                                    </p:animEffect>
                                    <p:anim calcmode="lin" valueType="num">
                                      <p:cBhvr>
                                        <p:cTn id="8" dur="1000" fill="hold"/>
                                        <p:tgtEl>
                                          <p:spTgt spid="40966"/>
                                        </p:tgtEl>
                                        <p:attrNameLst>
                                          <p:attrName>ppt_x</p:attrName>
                                        </p:attrNameLst>
                                      </p:cBhvr>
                                      <p:tavLst>
                                        <p:tav tm="0">
                                          <p:val>
                                            <p:strVal val="#ppt_x"/>
                                          </p:val>
                                        </p:tav>
                                        <p:tav tm="100000">
                                          <p:val>
                                            <p:strVal val="#ppt_x"/>
                                          </p:val>
                                        </p:tav>
                                      </p:tavLst>
                                    </p:anim>
                                    <p:anim calcmode="lin" valueType="num">
                                      <p:cBhvr>
                                        <p:cTn id="9" dur="1000" fill="hold"/>
                                        <p:tgtEl>
                                          <p:spTgt spid="409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6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94" name="Line 74"/>
          <p:cNvSpPr>
            <a:spLocks noChangeShapeType="1"/>
          </p:cNvSpPr>
          <p:nvPr/>
        </p:nvSpPr>
        <p:spPr bwMode="auto">
          <a:xfrm>
            <a:off x="5791200" y="2514600"/>
            <a:ext cx="0" cy="3124200"/>
          </a:xfrm>
          <a:prstGeom prst="line">
            <a:avLst/>
          </a:prstGeom>
          <a:noFill/>
          <a:ln w="38100">
            <a:solidFill>
              <a:srgbClr val="6600CC"/>
            </a:solidFill>
            <a:round/>
            <a:headEnd/>
            <a:tailEnd/>
          </a:ln>
          <a:effectLst/>
        </p:spPr>
        <p:txBody>
          <a:bodyPr/>
          <a:lstStyle/>
          <a:p>
            <a:endParaRPr lang="en-US"/>
          </a:p>
        </p:txBody>
      </p:sp>
      <p:sp>
        <p:nvSpPr>
          <p:cNvPr id="5195" name="Text Box 75"/>
          <p:cNvSpPr txBox="1">
            <a:spLocks noChangeArrowheads="1"/>
          </p:cNvSpPr>
          <p:nvPr/>
        </p:nvSpPr>
        <p:spPr bwMode="auto">
          <a:xfrm>
            <a:off x="1905000" y="2133600"/>
            <a:ext cx="48768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3600" b="1" u="sng">
                <a:solidFill>
                  <a:srgbClr val="FF0000"/>
                </a:solidFill>
                <a:effectLst>
                  <a:outerShdw blurRad="38100" dist="38100" dir="2700000" algn="tl">
                    <a:srgbClr val="C0C0C0"/>
                  </a:outerShdw>
                </a:effectLst>
                <a:latin typeface="Times New Roman" pitchFamily="18" charset="0"/>
              </a:rPr>
              <a:t>Luyện đọc</a:t>
            </a:r>
          </a:p>
        </p:txBody>
      </p:sp>
      <p:sp>
        <p:nvSpPr>
          <p:cNvPr id="5196" name="Rectangle 76"/>
          <p:cNvSpPr>
            <a:spLocks noChangeArrowheads="1"/>
          </p:cNvSpPr>
          <p:nvPr/>
        </p:nvSpPr>
        <p:spPr bwMode="auto">
          <a:xfrm>
            <a:off x="6172200" y="2133600"/>
            <a:ext cx="3810000" cy="64135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66"/>
                </a:solidFill>
                <a:latin typeface="Times New Roman" pitchFamily="18" charset="0"/>
              </a:rPr>
              <a:t> </a:t>
            </a:r>
            <a:r>
              <a:rPr lang="en-US" sz="2800" b="1" u="sng">
                <a:solidFill>
                  <a:srgbClr val="FF0000"/>
                </a:solidFill>
                <a:effectLst>
                  <a:outerShdw blurRad="38100" dist="38100" dir="2700000" algn="tl">
                    <a:srgbClr val="C0C0C0"/>
                  </a:outerShdw>
                </a:effectLst>
                <a:latin typeface="Times New Roman" pitchFamily="18" charset="0"/>
              </a:rPr>
              <a:t>T</a:t>
            </a:r>
            <a:r>
              <a:rPr lang="en-US" sz="3600" b="1" u="sng">
                <a:solidFill>
                  <a:srgbClr val="FF0000"/>
                </a:solidFill>
                <a:effectLst>
                  <a:outerShdw blurRad="38100" dist="38100" dir="2700000" algn="tl">
                    <a:srgbClr val="C0C0C0"/>
                  </a:outerShdw>
                </a:effectLst>
                <a:latin typeface="Times New Roman" pitchFamily="18" charset="0"/>
              </a:rPr>
              <a:t>ìm hiểu bài</a:t>
            </a:r>
          </a:p>
        </p:txBody>
      </p:sp>
      <p:sp>
        <p:nvSpPr>
          <p:cNvPr id="11" name="Khung Chú Thích Hình Đám Mây 10"/>
          <p:cNvSpPr/>
          <p:nvPr/>
        </p:nvSpPr>
        <p:spPr>
          <a:xfrm>
            <a:off x="6172200" y="3733800"/>
            <a:ext cx="3505200" cy="1447800"/>
          </a:xfrm>
          <a:prstGeom prst="cloudCallout">
            <a:avLst>
              <a:gd name="adj1" fmla="val -76356"/>
              <a:gd name="adj2" fmla="val -6973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Tìm từ khó đọc</a:t>
            </a:r>
          </a:p>
        </p:txBody>
      </p:sp>
      <p:sp>
        <p:nvSpPr>
          <p:cNvPr id="8" name="Text Box 4"/>
          <p:cNvSpPr txBox="1">
            <a:spLocks noChangeArrowheads="1"/>
          </p:cNvSpPr>
          <p:nvPr/>
        </p:nvSpPr>
        <p:spPr bwMode="auto">
          <a:xfrm>
            <a:off x="2743200" y="2819400"/>
            <a:ext cx="5257800" cy="2774950"/>
          </a:xfrm>
          <a:prstGeom prst="rect">
            <a:avLst/>
          </a:prstGeom>
          <a:noFill/>
          <a:ln w="9525">
            <a:noFill/>
            <a:miter lim="800000"/>
            <a:headEnd/>
            <a:tailEnd/>
          </a:ln>
          <a:effectLst/>
        </p:spPr>
        <p:txBody>
          <a:bodyPr>
            <a:spAutoFit/>
          </a:bodyPr>
          <a:lstStyle/>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tr</a:t>
            </a:r>
            <a:r>
              <a:rPr lang="en-US" sz="3200" b="1">
                <a:solidFill>
                  <a:srgbClr val="000099"/>
                </a:solidFill>
                <a:latin typeface="Times New Roman" pitchFamily="18" charset="0"/>
              </a:rPr>
              <a:t>anh luận</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00"/>
                </a:solidFill>
                <a:latin typeface="Times New Roman" pitchFamily="18" charset="0"/>
              </a:rPr>
              <a:t>lấy lại</a:t>
            </a:r>
            <a:r>
              <a:rPr lang="en-US" sz="3200" b="1">
                <a:solidFill>
                  <a:srgbClr val="000099"/>
                </a:solidFill>
                <a:latin typeface="Times New Roman" pitchFamily="18" charset="0"/>
              </a:rPr>
              <a:t> </a:t>
            </a:r>
          </a:p>
          <a:p>
            <a:pPr eaLnBrk="0" hangingPunct="0">
              <a:spcBef>
                <a:spcPct val="50000"/>
              </a:spcBef>
              <a:buFontTx/>
              <a:buChar char="-"/>
            </a:pPr>
            <a:r>
              <a:rPr lang="en-US" sz="3200" b="1">
                <a:solidFill>
                  <a:srgbClr val="000099"/>
                </a:solidFill>
                <a:latin typeface="Times New Roman" pitchFamily="18" charset="0"/>
              </a:rPr>
              <a:t> </a:t>
            </a:r>
            <a:r>
              <a:rPr lang="en-US" sz="3200" b="1">
                <a:solidFill>
                  <a:srgbClr val="FF0066"/>
                </a:solidFill>
                <a:latin typeface="Times New Roman" pitchFamily="18" charset="0"/>
              </a:rPr>
              <a:t>s</a:t>
            </a:r>
            <a:r>
              <a:rPr lang="en-US" sz="3200" b="1">
                <a:solidFill>
                  <a:srgbClr val="000099"/>
                </a:solidFill>
                <a:latin typeface="Times New Roman" pitchFamily="18" charset="0"/>
              </a:rPr>
              <a:t>ôi nổi</a:t>
            </a:r>
            <a:endParaRPr lang="en-US" sz="3200" b="1">
              <a:solidFill>
                <a:srgbClr val="FF0000"/>
              </a:solidFill>
              <a:latin typeface="Times New Roman" pitchFamily="18" charset="0"/>
            </a:endParaRPr>
          </a:p>
          <a:p>
            <a:pPr eaLnBrk="0" hangingPunct="0">
              <a:spcBef>
                <a:spcPct val="50000"/>
              </a:spcBef>
              <a:buFontTx/>
              <a:buChar char="-"/>
            </a:pPr>
            <a:r>
              <a:rPr lang="en-US" sz="3200" b="1">
                <a:solidFill>
                  <a:srgbClr val="000099"/>
                </a:solidFill>
                <a:latin typeface="Times New Roman" pitchFamily="18" charset="0"/>
              </a:rPr>
              <a:t> phân </a:t>
            </a:r>
            <a:r>
              <a:rPr lang="en-US" sz="3200" b="1">
                <a:solidFill>
                  <a:srgbClr val="FF0066"/>
                </a:solidFill>
                <a:latin typeface="Times New Roman" pitchFamily="18" charset="0"/>
              </a:rPr>
              <a:t>gi</a:t>
            </a:r>
            <a:r>
              <a:rPr lang="en-US" sz="3200" b="1">
                <a:solidFill>
                  <a:srgbClr val="000099"/>
                </a:solidFill>
                <a:latin typeface="Times New Roman" pitchFamily="18" charset="0"/>
              </a:rPr>
              <a:t>ải</a:t>
            </a:r>
            <a:endParaRPr lang="en-US" sz="3600" b="1">
              <a:solidFill>
                <a:srgbClr val="FF0000"/>
              </a:solidFill>
              <a:latin typeface="Times New Roman" pitchFamily="18" charset="0"/>
            </a:endParaRPr>
          </a:p>
        </p:txBody>
      </p:sp>
      <p:sp>
        <p:nvSpPr>
          <p:cNvPr id="16" name="Rectangle 15"/>
          <p:cNvSpPr>
            <a:spLocks noChangeArrowheads="1"/>
          </p:cNvSpPr>
          <p:nvPr/>
        </p:nvSpPr>
        <p:spPr bwMode="auto">
          <a:xfrm>
            <a:off x="838200" y="76200"/>
            <a:ext cx="10972800" cy="1077218"/>
          </a:xfrm>
          <a:prstGeom prst="rect">
            <a:avLst/>
          </a:prstGeom>
          <a:noFill/>
          <a:ln w="9525">
            <a:noFill/>
            <a:miter lim="800000"/>
            <a:headEnd/>
            <a:tailEnd/>
          </a:ln>
          <a:effectLst/>
        </p:spPr>
        <p:txBody>
          <a:bodyPr wrap="square">
            <a:spAutoFit/>
          </a:bodyPr>
          <a:lstStyle/>
          <a:p>
            <a:pPr algn="just"/>
            <a:endParaRPr lang="en-US" sz="3200" b="1" u="sng" dirty="0">
              <a:solidFill>
                <a:srgbClr val="0033CC"/>
              </a:solidFill>
              <a:latin typeface="Times New Roman" pitchFamily="18" charset="0"/>
            </a:endParaRPr>
          </a:p>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
        <p:nvSpPr>
          <p:cNvPr id="4" name="Chỗ dành sẵn cho Số hiệu Bản chiếu 3"/>
          <p:cNvSpPr>
            <a:spLocks noGrp="1"/>
          </p:cNvSpPr>
          <p:nvPr>
            <p:ph type="sldNum" sz="quarter" idx="12"/>
          </p:nvPr>
        </p:nvSpPr>
        <p:spPr/>
        <p:txBody>
          <a:bodyPr/>
          <a:lstStyle/>
          <a:p>
            <a:fld id="{9CA03CB4-E66E-4C41-B333-05B10A6B3D12}" type="slidenum">
              <a:rPr lang="en-US" smtClean="0"/>
              <a:pPr/>
              <a:t>8</a:t>
            </a:fld>
            <a:endParaRPr lang="en-US"/>
          </a:p>
        </p:txBody>
      </p:sp>
      <p:grpSp>
        <p:nvGrpSpPr>
          <p:cNvPr id="20" name="Group 47"/>
          <p:cNvGrpSpPr>
            <a:grpSpLocks/>
          </p:cNvGrpSpPr>
          <p:nvPr/>
        </p:nvGrpSpPr>
        <p:grpSpPr bwMode="auto">
          <a:xfrm>
            <a:off x="0" y="0"/>
            <a:ext cx="12192000" cy="6858000"/>
            <a:chOff x="0" y="0"/>
            <a:chExt cx="5760" cy="4320"/>
          </a:xfrm>
        </p:grpSpPr>
        <p:sp>
          <p:nvSpPr>
            <p:cNvPr id="2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1"/>
                                        </p:tgtEl>
                                      </p:cBhvr>
                                    </p:animEffect>
                                    <p:set>
                                      <p:cBhvr>
                                        <p:cTn id="13" dur="1" fill="hold">
                                          <p:stCondLst>
                                            <p:cond delay="499"/>
                                          </p:stCondLst>
                                        </p:cTn>
                                        <p:tgtEl>
                                          <p:spTgt spid="11"/>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3" presetClass="entr" presetSubtype="0" fill="hold" nodeType="click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childTnLst>
                    </p:cTn>
                  </p:par>
                  <p:par>
                    <p:cTn id="21" fill="hold">
                      <p:stCondLst>
                        <p:cond delay="indefinite"/>
                      </p:stCondLst>
                      <p:childTnLst>
                        <p:par>
                          <p:cTn id="22" fill="hold">
                            <p:stCondLst>
                              <p:cond delay="0"/>
                            </p:stCondLst>
                            <p:childTnLst>
                              <p:par>
                                <p:cTn id="23" presetID="53" presetClass="exit" presetSubtype="0" fill="hold" nodeType="clickEffect">
                                  <p:stCondLst>
                                    <p:cond delay="0"/>
                                  </p:stCondLst>
                                  <p:childTnLst>
                                    <p:anim calcmode="lin" valueType="num">
                                      <p:cBhvr>
                                        <p:cTn id="24" dur="500"/>
                                        <p:tgtEl>
                                          <p:spTgt spid="8"/>
                                        </p:tgtEl>
                                        <p:attrNameLst>
                                          <p:attrName>ppt_w</p:attrName>
                                        </p:attrNameLst>
                                      </p:cBhvr>
                                      <p:tavLst>
                                        <p:tav tm="0">
                                          <p:val>
                                            <p:strVal val="ppt_w"/>
                                          </p:val>
                                        </p:tav>
                                        <p:tav tm="100000">
                                          <p:val>
                                            <p:fltVal val="0"/>
                                          </p:val>
                                        </p:tav>
                                      </p:tavLst>
                                    </p:anim>
                                    <p:anim calcmode="lin" valueType="num">
                                      <p:cBhvr>
                                        <p:cTn id="25" dur="500"/>
                                        <p:tgtEl>
                                          <p:spTgt spid="8"/>
                                        </p:tgtEl>
                                        <p:attrNameLst>
                                          <p:attrName>ppt_h</p:attrName>
                                        </p:attrNameLst>
                                      </p:cBhvr>
                                      <p:tavLst>
                                        <p:tav tm="0">
                                          <p:val>
                                            <p:strVal val="ppt_h"/>
                                          </p:val>
                                        </p:tav>
                                        <p:tav tm="100000">
                                          <p:val>
                                            <p:fltVal val="0"/>
                                          </p:val>
                                        </p:tav>
                                      </p:tavLst>
                                    </p:anim>
                                    <p:animEffect transition="out" filter="fade">
                                      <p:cBhvr>
                                        <p:cTn id="26" dur="500"/>
                                        <p:tgtEl>
                                          <p:spTgt spid="8"/>
                                        </p:tgtEl>
                                      </p:cBhvr>
                                    </p:animEffect>
                                    <p:set>
                                      <p:cBhvr>
                                        <p:cTn id="27" dur="1" fill="hold">
                                          <p:stCondLst>
                                            <p:cond delay="499"/>
                                          </p:stCondLst>
                                        </p:cTn>
                                        <p:tgtEl>
                                          <p:spTgt spid="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1" grpId="1"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6680" name="Text Box 8"/>
          <p:cNvSpPr txBox="1">
            <a:spLocks noChangeArrowheads="1"/>
          </p:cNvSpPr>
          <p:nvPr/>
        </p:nvSpPr>
        <p:spPr bwMode="auto">
          <a:xfrm>
            <a:off x="4419600" y="1752600"/>
            <a:ext cx="5943600" cy="762000"/>
          </a:xfrm>
          <a:prstGeom prst="rect">
            <a:avLst/>
          </a:prstGeom>
          <a:noFill/>
          <a:ln w="9525">
            <a:noFill/>
            <a:miter lim="800000"/>
            <a:headEnd/>
            <a:tailEnd/>
          </a:ln>
          <a:effectLst/>
        </p:spPr>
        <p:txBody>
          <a:bodyPr>
            <a:spAutoFit/>
          </a:bodyPr>
          <a:lstStyle/>
          <a:p>
            <a:pPr>
              <a:spcBef>
                <a:spcPct val="50000"/>
              </a:spcBef>
              <a:buFont typeface="Wingdings" pitchFamily="2" charset="2"/>
              <a:buChar char="v"/>
            </a:pPr>
            <a:r>
              <a:rPr lang="en-US" sz="3600" b="1">
                <a:solidFill>
                  <a:srgbClr val="FF0000"/>
                </a:solidFill>
                <a:latin typeface="Times New Roman" pitchFamily="18" charset="0"/>
              </a:rPr>
              <a:t> </a:t>
            </a:r>
            <a:r>
              <a:rPr lang="en-US" sz="4400" b="1" u="sng">
                <a:solidFill>
                  <a:srgbClr val="6600FF"/>
                </a:solidFill>
                <a:latin typeface="Times New Roman" pitchFamily="18" charset="0"/>
              </a:rPr>
              <a:t>Luyện đọc nhóm đôi</a:t>
            </a:r>
          </a:p>
        </p:txBody>
      </p:sp>
      <p:pic>
        <p:nvPicPr>
          <p:cNvPr id="156681" name="Picture 9" descr="Picture2"/>
          <p:cNvPicPr>
            <a:picLocks noChangeAspect="1" noChangeArrowheads="1"/>
          </p:cNvPicPr>
          <p:nvPr/>
        </p:nvPicPr>
        <p:blipFill>
          <a:blip r:embed="rId2" cstate="print">
            <a:lum bright="54000" contrast="-18000"/>
          </a:blip>
          <a:srcRect/>
          <a:stretch>
            <a:fillRect/>
          </a:stretch>
        </p:blipFill>
        <p:spPr bwMode="auto">
          <a:xfrm>
            <a:off x="3886200" y="2971800"/>
            <a:ext cx="4724400" cy="2971800"/>
          </a:xfrm>
          <a:prstGeom prst="rect">
            <a:avLst/>
          </a:prstGeom>
          <a:solidFill>
            <a:srgbClr val="FFCCFF"/>
          </a:solidFill>
          <a:ln w="9525">
            <a:solidFill>
              <a:schemeClr val="bg1"/>
            </a:solidFill>
            <a:miter lim="800000"/>
            <a:headEnd/>
            <a:tailEnd/>
          </a:ln>
        </p:spPr>
      </p:pic>
      <p:sp>
        <p:nvSpPr>
          <p:cNvPr id="15" name="Khung Chú Thích Hình Đám Mây 14"/>
          <p:cNvSpPr/>
          <p:nvPr/>
        </p:nvSpPr>
        <p:spPr>
          <a:xfrm>
            <a:off x="4648200" y="2971800"/>
            <a:ext cx="3505200" cy="1447800"/>
          </a:xfrm>
          <a:prstGeom prst="cloudCallout">
            <a:avLst>
              <a:gd name="adj1" fmla="val -76356"/>
              <a:gd name="adj2" fmla="val -6973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a:latin typeface="Times New Roman" pitchFamily="18" charset="0"/>
                <a:cs typeface="Times New Roman" pitchFamily="18" charset="0"/>
              </a:rPr>
              <a:t>Đọc thầm (1 phút)</a:t>
            </a:r>
          </a:p>
        </p:txBody>
      </p:sp>
      <p:sp>
        <p:nvSpPr>
          <p:cNvPr id="16" name="Khung Chú Thích Hình Đám Mây 15"/>
          <p:cNvSpPr/>
          <p:nvPr/>
        </p:nvSpPr>
        <p:spPr>
          <a:xfrm>
            <a:off x="3886200" y="4724400"/>
            <a:ext cx="5105400" cy="1447800"/>
          </a:xfrm>
          <a:prstGeom prst="cloudCallout">
            <a:avLst>
              <a:gd name="adj1" fmla="val -76356"/>
              <a:gd name="adj2" fmla="val -69734"/>
            </a:avLst>
          </a:prstGeom>
          <a:solidFill>
            <a:srgbClr val="FF00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latin typeface="Times New Roman" pitchFamily="18" charset="0"/>
                <a:cs typeface="Times New Roman" pitchFamily="18" charset="0"/>
              </a:rPr>
              <a:t>Nghe </a:t>
            </a:r>
            <a:r>
              <a:rPr lang="en-US" sz="3600" b="1" dirty="0" err="1">
                <a:latin typeface="Times New Roman" pitchFamily="18" charset="0"/>
                <a:cs typeface="Times New Roman" pitchFamily="18" charset="0"/>
              </a:rPr>
              <a:t>cô</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giáo</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đọc</a:t>
            </a:r>
            <a:r>
              <a:rPr lang="en-US" sz="3600" b="1" dirty="0">
                <a:latin typeface="Times New Roman" pitchFamily="18" charset="0"/>
                <a:cs typeface="Times New Roman" pitchFamily="18" charset="0"/>
              </a:rPr>
              <a:t> </a:t>
            </a:r>
            <a:r>
              <a:rPr lang="en-US" sz="3600" b="1" dirty="0" err="1">
                <a:latin typeface="Times New Roman" pitchFamily="18" charset="0"/>
                <a:cs typeface="Times New Roman" pitchFamily="18" charset="0"/>
              </a:rPr>
              <a:t>bài</a:t>
            </a:r>
            <a:endParaRPr lang="en-US" sz="3600" b="1" dirty="0">
              <a:latin typeface="Times New Roman" pitchFamily="18" charset="0"/>
              <a:cs typeface="Times New Roman" pitchFamily="18" charset="0"/>
            </a:endParaRPr>
          </a:p>
        </p:txBody>
      </p:sp>
      <p:sp>
        <p:nvSpPr>
          <p:cNvPr id="4" name="Chỗ dành sẵn cho Số hiệu Bản chiếu 3"/>
          <p:cNvSpPr>
            <a:spLocks noGrp="1"/>
          </p:cNvSpPr>
          <p:nvPr>
            <p:ph type="sldNum" sz="quarter" idx="12"/>
          </p:nvPr>
        </p:nvSpPr>
        <p:spPr/>
        <p:txBody>
          <a:bodyPr/>
          <a:lstStyle/>
          <a:p>
            <a:fld id="{5E6CE542-F0CC-428C-8261-2A733D3CF2F7}" type="slidenum">
              <a:rPr lang="en-US" smtClean="0"/>
              <a:pPr/>
              <a:t>9</a:t>
            </a:fld>
            <a:endParaRPr lang="en-US"/>
          </a:p>
        </p:txBody>
      </p:sp>
      <p:grpSp>
        <p:nvGrpSpPr>
          <p:cNvPr id="19" name="Group 47"/>
          <p:cNvGrpSpPr>
            <a:grpSpLocks/>
          </p:cNvGrpSpPr>
          <p:nvPr/>
        </p:nvGrpSpPr>
        <p:grpSpPr bwMode="auto">
          <a:xfrm>
            <a:off x="0" y="0"/>
            <a:ext cx="12192000" cy="6858000"/>
            <a:chOff x="0" y="0"/>
            <a:chExt cx="5760" cy="4320"/>
          </a:xfrm>
        </p:grpSpPr>
        <p:sp>
          <p:nvSpPr>
            <p:cNvPr id="21" name="Rectangle 10"/>
            <p:cNvSpPr>
              <a:spLocks noChangeArrowheads="1"/>
            </p:cNvSpPr>
            <p:nvPr/>
          </p:nvSpPr>
          <p:spPr bwMode="auto">
            <a:xfrm>
              <a:off x="0" y="0"/>
              <a:ext cx="5760" cy="4320"/>
            </a:xfrm>
            <a:prstGeom prst="rect">
              <a:avLst/>
            </a:prstGeom>
            <a:noFill/>
            <a:ln w="76200" cmpd="tri" algn="ctr">
              <a:pattFill prst="solidDmnd">
                <a:fgClr>
                  <a:srgbClr val="993366"/>
                </a:fgClr>
                <a:bgClr>
                  <a:srgbClr val="FFFFFF"/>
                </a:bgClr>
              </a:pattFill>
              <a:miter lim="800000"/>
              <a:headEnd/>
              <a:tailEnd/>
            </a:ln>
            <a:effectLst>
              <a:prstShdw prst="shdw17" dist="17961" dir="13500000">
                <a:srgbClr val="5C1F3D"/>
              </a:prstShdw>
            </a:effectLst>
            <a:extLst>
              <a:ext uri="{909E8E84-426E-40DD-AFC4-6F175D3DCCD1}">
                <a14:hiddenFill xmlns:a14="http://schemas.microsoft.com/office/drawing/2010/main">
                  <a:solidFill>
                    <a:srgbClr val="FFFFFF"/>
                  </a:solidFill>
                </a14:hiddenFill>
              </a:ext>
            </a:extLst>
          </p:spPr>
          <p:txBody>
            <a:bodyPr wrap="none" anchor="ct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defTabSz="4572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eaLnBrk="1" hangingPunct="1">
                <a:lnSpc>
                  <a:spcPct val="100000"/>
                </a:lnSpc>
                <a:spcBef>
                  <a:spcPct val="0"/>
                </a:spcBef>
                <a:buFontTx/>
                <a:buNone/>
              </a:pPr>
              <a:endParaRPr lang="en-US" altLang="en-US" sz="2200">
                <a:latin typeface="Times New Roman" panose="02020603050405020304" pitchFamily="18" charset="0"/>
                <a:cs typeface="Times New Roman" panose="02020603050405020304" pitchFamily="18" charset="0"/>
              </a:endParaRPr>
            </a:p>
          </p:txBody>
        </p:sp>
        <p:pic>
          <p:nvPicPr>
            <p:cNvPr id="22"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202953">
              <a:off x="56" y="369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3" name="Picture 13"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5626853">
              <a:off x="5166" y="49"/>
              <a:ext cx="547" cy="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84942">
              <a:off x="48" y="57"/>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5" name="Picture 12" descr="POINSE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rot="10800000">
              <a:off x="5142" y="3696"/>
              <a:ext cx="570" cy="5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20" name="Rectangle 19">
            <a:extLst>
              <a:ext uri="{FF2B5EF4-FFF2-40B4-BE49-F238E27FC236}">
                <a16:creationId xmlns:a16="http://schemas.microsoft.com/office/drawing/2014/main" id="{ED3D74E0-1EB8-4857-B103-2812908AB41D}"/>
              </a:ext>
            </a:extLst>
          </p:cNvPr>
          <p:cNvSpPr>
            <a:spLocks noChangeArrowheads="1"/>
          </p:cNvSpPr>
          <p:nvPr/>
        </p:nvSpPr>
        <p:spPr bwMode="auto">
          <a:xfrm>
            <a:off x="838200" y="76200"/>
            <a:ext cx="10972800" cy="584775"/>
          </a:xfrm>
          <a:prstGeom prst="rect">
            <a:avLst/>
          </a:prstGeom>
          <a:noFill/>
          <a:ln w="9525">
            <a:noFill/>
            <a:miter lim="800000"/>
            <a:headEnd/>
            <a:tailEnd/>
          </a:ln>
          <a:effectLst/>
        </p:spPr>
        <p:txBody>
          <a:bodyPr wrap="square">
            <a:spAutoFit/>
          </a:bodyPr>
          <a:lstStyle/>
          <a:p>
            <a:pPr algn="just"/>
            <a:r>
              <a:rPr lang="en-US" sz="3200" b="1" u="sng" dirty="0" err="1">
                <a:solidFill>
                  <a:srgbClr val="0033CC"/>
                </a:solidFill>
                <a:latin typeface="Times New Roman" pitchFamily="18" charset="0"/>
              </a:rPr>
              <a:t>Tập</a:t>
            </a:r>
            <a:r>
              <a:rPr lang="en-US" sz="3200" b="1" u="sng" dirty="0">
                <a:solidFill>
                  <a:srgbClr val="0033CC"/>
                </a:solidFill>
                <a:latin typeface="Times New Roman" pitchFamily="18" charset="0"/>
              </a:rPr>
              <a:t> </a:t>
            </a:r>
            <a:r>
              <a:rPr lang="en-US" sz="3200" b="1" u="sng" dirty="0" err="1">
                <a:solidFill>
                  <a:srgbClr val="0033CC"/>
                </a:solidFill>
                <a:latin typeface="Times New Roman" pitchFamily="18" charset="0"/>
              </a:rPr>
              <a:t>đọc</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Cái</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gì</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quý</a:t>
            </a:r>
            <a:r>
              <a:rPr lang="en-US" sz="3200" b="1" dirty="0">
                <a:solidFill>
                  <a:srgbClr val="0033CC"/>
                </a:solidFill>
                <a:latin typeface="Times New Roman" pitchFamily="18" charset="0"/>
              </a:rPr>
              <a:t> </a:t>
            </a:r>
            <a:r>
              <a:rPr lang="en-US" sz="3200" b="1" dirty="0" err="1">
                <a:solidFill>
                  <a:srgbClr val="0033CC"/>
                </a:solidFill>
                <a:latin typeface="Times New Roman" pitchFamily="18" charset="0"/>
              </a:rPr>
              <a:t>nhất</a:t>
            </a:r>
            <a:r>
              <a:rPr lang="en-US" sz="3200" b="1" dirty="0">
                <a:solidFill>
                  <a:srgbClr val="0033CC"/>
                </a:solidFill>
                <a:latin typeface="Times New Roman" pitchFamily="18" charset="0"/>
              </a:rPr>
              <a:t>? </a:t>
            </a:r>
            <a:endParaRPr lang="en-US" sz="2400" b="1" i="1" dirty="0">
              <a:solidFill>
                <a:srgbClr val="0033CC"/>
              </a:solidFill>
              <a:latin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ppt_x"/>
                                          </p:val>
                                        </p:tav>
                                        <p:tav tm="100000">
                                          <p:val>
                                            <p:strVal val="#ppt_x"/>
                                          </p:val>
                                        </p:tav>
                                      </p:tavLst>
                                    </p:anim>
                                    <p:anim calcmode="lin" valueType="num">
                                      <p:cBhvr additive="base">
                                        <p:cTn id="8" dur="500" fill="hold"/>
                                        <p:tgtEl>
                                          <p:spTgt spid="1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9" presetClass="exit" presetSubtype="0" fill="hold" grpId="1" nodeType="clickEffect">
                                  <p:stCondLst>
                                    <p:cond delay="0"/>
                                  </p:stCondLst>
                                  <p:childTnLst>
                                    <p:animEffect transition="out" filter="dissolve">
                                      <p:cBhvr>
                                        <p:cTn id="12" dur="500"/>
                                        <p:tgtEl>
                                          <p:spTgt spid="15"/>
                                        </p:tgtEl>
                                      </p:cBhvr>
                                    </p:animEffect>
                                    <p:set>
                                      <p:cBhvr>
                                        <p:cTn id="13" dur="1" fill="hold">
                                          <p:stCondLst>
                                            <p:cond delay="499"/>
                                          </p:stCondLst>
                                        </p:cTn>
                                        <p:tgtEl>
                                          <p:spTgt spid="15"/>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50" presetClass="entr" presetSubtype="0" decel="100000" fill="hold" grpId="0" nodeType="clickEffect">
                                  <p:stCondLst>
                                    <p:cond delay="0"/>
                                  </p:stCondLst>
                                  <p:childTnLst>
                                    <p:set>
                                      <p:cBhvr>
                                        <p:cTn id="17" dur="1" fill="hold">
                                          <p:stCondLst>
                                            <p:cond delay="0"/>
                                          </p:stCondLst>
                                        </p:cTn>
                                        <p:tgtEl>
                                          <p:spTgt spid="156680"/>
                                        </p:tgtEl>
                                        <p:attrNameLst>
                                          <p:attrName>style.visibility</p:attrName>
                                        </p:attrNameLst>
                                      </p:cBhvr>
                                      <p:to>
                                        <p:strVal val="visible"/>
                                      </p:to>
                                    </p:set>
                                    <p:anim calcmode="lin" valueType="num">
                                      <p:cBhvr>
                                        <p:cTn id="18" dur="1000" fill="hold"/>
                                        <p:tgtEl>
                                          <p:spTgt spid="156680"/>
                                        </p:tgtEl>
                                        <p:attrNameLst>
                                          <p:attrName>ppt_w</p:attrName>
                                        </p:attrNameLst>
                                      </p:cBhvr>
                                      <p:tavLst>
                                        <p:tav tm="0">
                                          <p:val>
                                            <p:strVal val="#ppt_w+.3"/>
                                          </p:val>
                                        </p:tav>
                                        <p:tav tm="100000">
                                          <p:val>
                                            <p:strVal val="#ppt_w"/>
                                          </p:val>
                                        </p:tav>
                                      </p:tavLst>
                                    </p:anim>
                                    <p:anim calcmode="lin" valueType="num">
                                      <p:cBhvr>
                                        <p:cTn id="19" dur="1000" fill="hold"/>
                                        <p:tgtEl>
                                          <p:spTgt spid="156680"/>
                                        </p:tgtEl>
                                        <p:attrNameLst>
                                          <p:attrName>ppt_h</p:attrName>
                                        </p:attrNameLst>
                                      </p:cBhvr>
                                      <p:tavLst>
                                        <p:tav tm="0">
                                          <p:val>
                                            <p:strVal val="#ppt_h"/>
                                          </p:val>
                                        </p:tav>
                                        <p:tav tm="100000">
                                          <p:val>
                                            <p:strVal val="#ppt_h"/>
                                          </p:val>
                                        </p:tav>
                                      </p:tavLst>
                                    </p:anim>
                                    <p:animEffect transition="in" filter="fade">
                                      <p:cBhvr>
                                        <p:cTn id="20" dur="1000"/>
                                        <p:tgtEl>
                                          <p:spTgt spid="156680"/>
                                        </p:tgtEl>
                                      </p:cBhvr>
                                    </p:animEffect>
                                  </p:childTnLst>
                                </p:cTn>
                              </p:par>
                            </p:childTnLst>
                          </p:cTn>
                        </p:par>
                        <p:par>
                          <p:cTn id="21" fill="hold">
                            <p:stCondLst>
                              <p:cond delay="1000"/>
                            </p:stCondLst>
                            <p:childTnLst>
                              <p:par>
                                <p:cTn id="22" presetID="5" presetClass="entr" presetSubtype="10" fill="hold" nodeType="afterEffect">
                                  <p:stCondLst>
                                    <p:cond delay="0"/>
                                  </p:stCondLst>
                                  <p:childTnLst>
                                    <p:set>
                                      <p:cBhvr>
                                        <p:cTn id="23" dur="1" fill="hold">
                                          <p:stCondLst>
                                            <p:cond delay="0"/>
                                          </p:stCondLst>
                                        </p:cTn>
                                        <p:tgtEl>
                                          <p:spTgt spid="156681"/>
                                        </p:tgtEl>
                                        <p:attrNameLst>
                                          <p:attrName>style.visibility</p:attrName>
                                        </p:attrNameLst>
                                      </p:cBhvr>
                                      <p:to>
                                        <p:strVal val="visible"/>
                                      </p:to>
                                    </p:set>
                                    <p:animEffect transition="in" filter="checkerboard(across)">
                                      <p:cBhvr>
                                        <p:cTn id="24" dur="500"/>
                                        <p:tgtEl>
                                          <p:spTgt spid="156681"/>
                                        </p:tgtEl>
                                      </p:cBhvr>
                                    </p:animEffect>
                                  </p:childTnLst>
                                </p:cTn>
                              </p:par>
                            </p:childTnLst>
                          </p:cTn>
                        </p:par>
                      </p:childTnLst>
                    </p:cTn>
                  </p:par>
                  <p:par>
                    <p:cTn id="25" fill="hold">
                      <p:stCondLst>
                        <p:cond delay="indefinite"/>
                      </p:stCondLst>
                      <p:childTnLst>
                        <p:par>
                          <p:cTn id="26" fill="hold">
                            <p:stCondLst>
                              <p:cond delay="0"/>
                            </p:stCondLst>
                            <p:childTnLst>
                              <p:par>
                                <p:cTn id="27" presetID="2" presetClass="exit" presetSubtype="4" fill="hold" nodeType="clickEffect">
                                  <p:stCondLst>
                                    <p:cond delay="0"/>
                                  </p:stCondLst>
                                  <p:childTnLst>
                                    <p:anim calcmode="lin" valueType="num">
                                      <p:cBhvr additive="base">
                                        <p:cTn id="28" dur="500"/>
                                        <p:tgtEl>
                                          <p:spTgt spid="156681"/>
                                        </p:tgtEl>
                                        <p:attrNameLst>
                                          <p:attrName>ppt_x</p:attrName>
                                        </p:attrNameLst>
                                      </p:cBhvr>
                                      <p:tavLst>
                                        <p:tav tm="0">
                                          <p:val>
                                            <p:strVal val="ppt_x"/>
                                          </p:val>
                                        </p:tav>
                                        <p:tav tm="100000">
                                          <p:val>
                                            <p:strVal val="ppt_x"/>
                                          </p:val>
                                        </p:tav>
                                      </p:tavLst>
                                    </p:anim>
                                    <p:anim calcmode="lin" valueType="num">
                                      <p:cBhvr additive="base">
                                        <p:cTn id="29" dur="500"/>
                                        <p:tgtEl>
                                          <p:spTgt spid="156681"/>
                                        </p:tgtEl>
                                        <p:attrNameLst>
                                          <p:attrName>ppt_y</p:attrName>
                                        </p:attrNameLst>
                                      </p:cBhvr>
                                      <p:tavLst>
                                        <p:tav tm="0">
                                          <p:val>
                                            <p:strVal val="ppt_y"/>
                                          </p:val>
                                        </p:tav>
                                        <p:tav tm="100000">
                                          <p:val>
                                            <p:strVal val="1+ppt_h/2"/>
                                          </p:val>
                                        </p:tav>
                                      </p:tavLst>
                                    </p:anim>
                                    <p:set>
                                      <p:cBhvr>
                                        <p:cTn id="30" dur="1" fill="hold">
                                          <p:stCondLst>
                                            <p:cond delay="499"/>
                                          </p:stCondLst>
                                        </p:cTn>
                                        <p:tgtEl>
                                          <p:spTgt spid="156681"/>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 presetClass="entr" presetSubtype="4"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500" fill="hold"/>
                                        <p:tgtEl>
                                          <p:spTgt spid="16"/>
                                        </p:tgtEl>
                                        <p:attrNameLst>
                                          <p:attrName>ppt_x</p:attrName>
                                        </p:attrNameLst>
                                      </p:cBhvr>
                                      <p:tavLst>
                                        <p:tav tm="0">
                                          <p:val>
                                            <p:strVal val="#ppt_x"/>
                                          </p:val>
                                        </p:tav>
                                        <p:tav tm="100000">
                                          <p:val>
                                            <p:strVal val="#ppt_x"/>
                                          </p:val>
                                        </p:tav>
                                      </p:tavLst>
                                    </p:anim>
                                    <p:anim calcmode="lin" valueType="num">
                                      <p:cBhvr additive="base">
                                        <p:cTn id="36" dur="500" fill="hold"/>
                                        <p:tgtEl>
                                          <p:spTgt spid="16"/>
                                        </p:tgtEl>
                                        <p:attrNameLst>
                                          <p:attrName>ppt_y</p:attrName>
                                        </p:attrNameLst>
                                      </p:cBhvr>
                                      <p:tavLst>
                                        <p:tav tm="0">
                                          <p:val>
                                            <p:strVal val="1+#ppt_h/2"/>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9" presetClass="exit" presetSubtype="0" fill="hold" grpId="1" nodeType="clickEffect">
                                  <p:stCondLst>
                                    <p:cond delay="0"/>
                                  </p:stCondLst>
                                  <p:childTnLst>
                                    <p:animEffect transition="out" filter="dissolve">
                                      <p:cBhvr>
                                        <p:cTn id="40" dur="500"/>
                                        <p:tgtEl>
                                          <p:spTgt spid="16"/>
                                        </p:tgtEl>
                                      </p:cBhvr>
                                    </p:animEffect>
                                    <p:set>
                                      <p:cBhvr>
                                        <p:cTn id="41" dur="1" fill="hold">
                                          <p:stCondLst>
                                            <p:cond delay="499"/>
                                          </p:stCondLst>
                                        </p:cTn>
                                        <p:tgtEl>
                                          <p:spTgt spid="1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6680" grpId="0"/>
      <p:bldP spid="15" grpId="0" animBg="1"/>
      <p:bldP spid="15" grpId="1" animBg="1"/>
      <p:bldP spid="16" grpId="0" animBg="1"/>
      <p:bldP spid="16"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MMPROD_NEXTUNIQUEID" val="10010"/>
  <p:tag name="MMPROD_UIDATA" val="&lt;database version=&quot;11.0&quot;&gt;&lt;object type=&quot;1&quot; unique_id=&quot;10001&quot;&gt;&lt;object type=&quot;2&quot; unique_id=&quot;11633&quot;&gt;&lt;object type=&quot;3&quot; unique_id=&quot;11634&quot;&gt;&lt;property id=&quot;20148&quot; value=&quot;5&quot;/&gt;&lt;property id=&quot;20300&quot; value=&quot;Slide 1&quot;/&gt;&lt;property id=&quot;20307&quot; value=&quot;301&quot;/&gt;&lt;/object&gt;&lt;object type=&quot;3&quot; unique_id=&quot;11635&quot;&gt;&lt;property id=&quot;20148&quot; value=&quot;5&quot;/&gt;&lt;property id=&quot;20300&quot; value=&quot;Slide 2&quot;/&gt;&lt;property id=&quot;20307&quot; value=&quot;258&quot;/&gt;&lt;/object&gt;&lt;object type=&quot;3&quot; unique_id=&quot;11636&quot;&gt;&lt;property id=&quot;20148&quot; value=&quot;5&quot;/&gt;&lt;property id=&quot;20300&quot; value=&quot;Slide 3&quot;/&gt;&lt;property id=&quot;20307&quot; value=&quot;259&quot;/&gt;&lt;/object&gt;&lt;object type=&quot;3&quot; unique_id=&quot;11637&quot;&gt;&lt;property id=&quot;20148&quot; value=&quot;5&quot;/&gt;&lt;property id=&quot;20300&quot; value=&quot;Slide 4&quot;/&gt;&lt;property id=&quot;20307&quot; value=&quot;302&quot;/&gt;&lt;/object&gt;&lt;object type=&quot;3&quot; unique_id=&quot;11638&quot;&gt;&lt;property id=&quot;20148&quot; value=&quot;5&quot;/&gt;&lt;property id=&quot;20300&quot; value=&quot;Slide 5&quot;/&gt;&lt;property id=&quot;20307&quot; value=&quot;260&quot;/&gt;&lt;/object&gt;&lt;object type=&quot;3&quot; unique_id=&quot;11639&quot;&gt;&lt;property id=&quot;20148&quot; value=&quot;5&quot;/&gt;&lt;property id=&quot;20300&quot; value=&quot;Slide 6&quot;/&gt;&lt;property id=&quot;20307&quot; value=&quot;312&quot;/&gt;&lt;/object&gt;&lt;object type=&quot;3&quot; unique_id=&quot;11640&quot;&gt;&lt;property id=&quot;20148&quot; value=&quot;5&quot;/&gt;&lt;property id=&quot;20300&quot; value=&quot;Slide 7&quot;/&gt;&lt;property id=&quot;20307&quot; value=&quot;261&quot;/&gt;&lt;/object&gt;&lt;object type=&quot;3&quot; unique_id=&quot;11641&quot;&gt;&lt;property id=&quot;20148&quot; value=&quot;5&quot;/&gt;&lt;property id=&quot;20300&quot; value=&quot;Slide 8&quot;/&gt;&lt;property id=&quot;20307&quot; value=&quot;262&quot;/&gt;&lt;/object&gt;&lt;object type=&quot;3&quot; unique_id=&quot;11642&quot;&gt;&lt;property id=&quot;20148&quot; value=&quot;5&quot;/&gt;&lt;property id=&quot;20300&quot; value=&quot;Slide 9&quot;/&gt;&lt;property id=&quot;20307&quot; value=&quot;304&quot;/&gt;&lt;/object&gt;&lt;object type=&quot;3&quot; unique_id=&quot;11643&quot;&gt;&lt;property id=&quot;20148&quot; value=&quot;5&quot;/&gt;&lt;property id=&quot;20300&quot; value=&quot;Slide 10&quot;/&gt;&lt;property id=&quot;20307&quot; value=&quot;264&quot;/&gt;&lt;/object&gt;&lt;object type=&quot;3&quot; unique_id=&quot;11644&quot;&gt;&lt;property id=&quot;20148&quot; value=&quot;5&quot;/&gt;&lt;property id=&quot;20300&quot; value=&quot;Slide 11&quot;/&gt;&lt;property id=&quot;20307&quot; value=&quot;305&quot;/&gt;&lt;/object&gt;&lt;object type=&quot;3&quot; unique_id=&quot;11645&quot;&gt;&lt;property id=&quot;20148&quot; value=&quot;5&quot;/&gt;&lt;property id=&quot;20300&quot; value=&quot;Slide 12&quot;/&gt;&lt;property id=&quot;20307&quot; value=&quot;265&quot;/&gt;&lt;/object&gt;&lt;object type=&quot;3&quot; unique_id=&quot;11646&quot;&gt;&lt;property id=&quot;20148&quot; value=&quot;5&quot;/&gt;&lt;property id=&quot;20300&quot; value=&quot;Slide 13&quot;/&gt;&lt;property id=&quot;20307&quot; value=&quot;266&quot;/&gt;&lt;/object&gt;&lt;object type=&quot;3&quot; unique_id=&quot;11647&quot;&gt;&lt;property id=&quot;20148&quot; value=&quot;5&quot;/&gt;&lt;property id=&quot;20300&quot; value=&quot;Slide 14&quot;/&gt;&lt;property id=&quot;20307&quot; value=&quot;303&quot;/&gt;&lt;/object&gt;&lt;object type=&quot;3&quot; unique_id=&quot;11648&quot;&gt;&lt;property id=&quot;20148&quot; value=&quot;5&quot;/&gt;&lt;property id=&quot;20300&quot; value=&quot;Slide 15&quot;/&gt;&lt;property id=&quot;20307&quot; value=&quot;306&quot;/&gt;&lt;/object&gt;&lt;object type=&quot;3&quot; unique_id=&quot;11649&quot;&gt;&lt;property id=&quot;20148&quot; value=&quot;5&quot;/&gt;&lt;property id=&quot;20300&quot; value=&quot;Slide 16&quot;/&gt;&lt;property id=&quot;20307&quot; value=&quot;308&quot;/&gt;&lt;/object&gt;&lt;object type=&quot;3&quot; unique_id=&quot;11650&quot;&gt;&lt;property id=&quot;20148&quot; value=&quot;5&quot;/&gt;&lt;property id=&quot;20300&quot; value=&quot;Slide 17&quot;/&gt;&lt;property id=&quot;20307&quot; value=&quot;307&quot;/&gt;&lt;/object&gt;&lt;object type=&quot;3&quot; unique_id=&quot;11651&quot;&gt;&lt;property id=&quot;20148&quot; value=&quot;5&quot;/&gt;&lt;property id=&quot;20300&quot; value=&quot;Slide 18&quot;/&gt;&lt;property id=&quot;20307&quot; value=&quot;268&quot;/&gt;&lt;/object&gt;&lt;object type=&quot;3&quot; unique_id=&quot;11652&quot;&gt;&lt;property id=&quot;20148&quot; value=&quot;5&quot;/&gt;&lt;property id=&quot;20300&quot; value=&quot;Slide 19&quot;/&gt;&lt;property id=&quot;20307&quot; value=&quot;309&quot;/&gt;&lt;/object&gt;&lt;object type=&quot;3&quot; unique_id=&quot;11653&quot;&gt;&lt;property id=&quot;20148&quot; value=&quot;5&quot;/&gt;&lt;property id=&quot;20300&quot; value=&quot;Slide 20&quot;/&gt;&lt;property id=&quot;20307&quot; value=&quot;269&quot;/&gt;&lt;/object&gt;&lt;object type=&quot;3&quot; unique_id=&quot;11654&quot;&gt;&lt;property id=&quot;20148&quot; value=&quot;5&quot;/&gt;&lt;property id=&quot;20300&quot; value=&quot;Slide 21&quot;/&gt;&lt;property id=&quot;20307&quot; value=&quot;311&quot;/&gt;&lt;/object&gt;&lt;object type=&quot;3&quot; unique_id=&quot;11655&quot;&gt;&lt;property id=&quot;20148&quot; value=&quot;5&quot;/&gt;&lt;property id=&quot;20300&quot; value=&quot;Slide 22&quot;/&gt;&lt;property id=&quot;20307&quot; value=&quot;310&quot;/&gt;&lt;/object&gt;&lt;object type=&quot;3&quot; unique_id=&quot;11656&quot;&gt;&lt;property id=&quot;20148&quot; value=&quot;5&quot;/&gt;&lt;property id=&quot;20300&quot; value=&quot;Slide 23&quot;/&gt;&lt;property id=&quot;20307&quot; value=&quot;270&quot;/&gt;&lt;/object&gt;&lt;object type=&quot;3&quot; unique_id=&quot;11657&quot;&gt;&lt;property id=&quot;20148&quot; value=&quot;5&quot;/&gt;&lt;property id=&quot;20300&quot; value=&quot;Slide 24&quot;/&gt;&lt;property id=&quot;20307&quot; value=&quot;272&quot;/&gt;&lt;/object&gt;&lt;/object&gt;&lt;object type=&quot;8&quot; unique_id=&quot;11683&quot;&gt;&lt;/object&gt;&lt;/object&gt;&lt;/database&gt;"/>
  <p:tag name="SECTOMILLISECCONVERTED" val="1"/>
  <p:tag name="INKNOELEADERBOARD" val="-839751328"/>
</p:tagLst>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704</TotalTime>
  <Words>1406</Words>
  <Application>Microsoft Office PowerPoint</Application>
  <PresentationFormat>Widescreen</PresentationFormat>
  <Paragraphs>195</Paragraphs>
  <Slides>30</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30</vt:i4>
      </vt:variant>
    </vt:vector>
  </HeadingPairs>
  <TitlesOfParts>
    <vt:vector size="39" baseType="lpstr">
      <vt:lpstr>.VnTime</vt:lpstr>
      <vt:lpstr>.VnTimeH</vt:lpstr>
      <vt:lpstr>Arial</vt:lpstr>
      <vt:lpstr>Calibri</vt:lpstr>
      <vt:lpstr>SVN-Cookies</vt:lpstr>
      <vt:lpstr>Times New Roman</vt:lpstr>
      <vt:lpstr>VNI-Korin</vt:lpstr>
      <vt:lpstr>Wingdings</vt:lpstr>
      <vt:lpstr>Chủ đề của 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Bản chiếu 1</dc:title>
  <dc:creator>Nam_anh</dc:creator>
  <cp:lastModifiedBy>Administrator</cp:lastModifiedBy>
  <cp:revision>49</cp:revision>
  <dcterms:created xsi:type="dcterms:W3CDTF">2014-06-02T01:53:09Z</dcterms:created>
  <dcterms:modified xsi:type="dcterms:W3CDTF">2023-10-30T02:06:55Z</dcterms:modified>
</cp:coreProperties>
</file>