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4" r:id="rId2"/>
    <p:sldId id="312" r:id="rId3"/>
    <p:sldId id="313" r:id="rId4"/>
    <p:sldId id="287" r:id="rId5"/>
    <p:sldId id="296" r:id="rId6"/>
    <p:sldId id="304" r:id="rId7"/>
    <p:sldId id="306" r:id="rId8"/>
    <p:sldId id="311" r:id="rId9"/>
    <p:sldId id="307" r:id="rId10"/>
    <p:sldId id="308" r:id="rId11"/>
    <p:sldId id="309" r:id="rId12"/>
    <p:sldId id="310" r:id="rId13"/>
    <p:sldId id="299" r:id="rId14"/>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FF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233FE4-B878-BC91-FD79-5B88DBA92C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vi-VN"/>
          </a:p>
        </p:txBody>
      </p:sp>
      <p:sp>
        <p:nvSpPr>
          <p:cNvPr id="3" name="Date Placeholder 2">
            <a:extLst>
              <a:ext uri="{FF2B5EF4-FFF2-40B4-BE49-F238E27FC236}">
                <a16:creationId xmlns:a16="http://schemas.microsoft.com/office/drawing/2014/main" id="{50312719-7477-2514-358B-CF7759801C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67F781F-2682-47DF-8DB9-ABE770F6A09D}" type="datetimeFigureOut">
              <a:rPr lang="vi-VN"/>
              <a:pPr>
                <a:defRPr/>
              </a:pPr>
              <a:t>01/09/2023</a:t>
            </a:fld>
            <a:endParaRPr lang="vi-VN"/>
          </a:p>
        </p:txBody>
      </p:sp>
      <p:sp>
        <p:nvSpPr>
          <p:cNvPr id="4" name="Slide Image Placeholder 3">
            <a:extLst>
              <a:ext uri="{FF2B5EF4-FFF2-40B4-BE49-F238E27FC236}">
                <a16:creationId xmlns:a16="http://schemas.microsoft.com/office/drawing/2014/main" id="{D4D8A56B-24A2-1A6B-04F0-CFBA12F5975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EB762246-5DCC-933C-B38C-3949DEEA0B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0254C7C9-8A3E-E305-D582-2B6F736D002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5D4F6D9A-998E-AA43-FFED-D57A6574FFF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8D1B6F4-7795-438A-8CC1-BDEE69E9C363}"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560178-BF4E-13B9-0323-9A412744DA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8A9E3C-913E-2CD8-2003-71A8BBAB9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D48276-1733-2AE4-39F2-2A9B371EC4AE}"/>
              </a:ext>
            </a:extLst>
          </p:cNvPr>
          <p:cNvSpPr>
            <a:spLocks noGrp="1" noChangeArrowheads="1"/>
          </p:cNvSpPr>
          <p:nvPr>
            <p:ph type="sldNum" sz="quarter" idx="12"/>
          </p:nvPr>
        </p:nvSpPr>
        <p:spPr>
          <a:ln/>
        </p:spPr>
        <p:txBody>
          <a:bodyPr/>
          <a:lstStyle>
            <a:lvl1pPr>
              <a:defRPr/>
            </a:lvl1pPr>
          </a:lstStyle>
          <a:p>
            <a:fld id="{418641A2-0B48-4B97-904D-116C1D576A99}" type="slidenum">
              <a:rPr lang="en-US" altLang="en-US"/>
              <a:pPr/>
              <a:t>‹#›</a:t>
            </a:fld>
            <a:endParaRPr lang="en-US" altLang="en-US"/>
          </a:p>
        </p:txBody>
      </p:sp>
    </p:spTree>
    <p:extLst>
      <p:ext uri="{BB962C8B-B14F-4D97-AF65-F5344CB8AC3E}">
        <p14:creationId xmlns:p14="http://schemas.microsoft.com/office/powerpoint/2010/main" val="331960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AD7AA8-97D4-0CD2-7372-051384DB72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45214D-8F28-0858-6A42-16A17276B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645E4D-B7E1-2C3F-7709-80B162BE039E}"/>
              </a:ext>
            </a:extLst>
          </p:cNvPr>
          <p:cNvSpPr>
            <a:spLocks noGrp="1" noChangeArrowheads="1"/>
          </p:cNvSpPr>
          <p:nvPr>
            <p:ph type="sldNum" sz="quarter" idx="12"/>
          </p:nvPr>
        </p:nvSpPr>
        <p:spPr>
          <a:ln/>
        </p:spPr>
        <p:txBody>
          <a:bodyPr/>
          <a:lstStyle>
            <a:lvl1pPr>
              <a:defRPr/>
            </a:lvl1pPr>
          </a:lstStyle>
          <a:p>
            <a:fld id="{3AEA02CB-2506-4B83-BAA3-E037D5CECE4C}" type="slidenum">
              <a:rPr lang="en-US" altLang="en-US"/>
              <a:pPr/>
              <a:t>‹#›</a:t>
            </a:fld>
            <a:endParaRPr lang="en-US" altLang="en-US"/>
          </a:p>
        </p:txBody>
      </p:sp>
    </p:spTree>
    <p:extLst>
      <p:ext uri="{BB962C8B-B14F-4D97-AF65-F5344CB8AC3E}">
        <p14:creationId xmlns:p14="http://schemas.microsoft.com/office/powerpoint/2010/main" val="284369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3A410F-ABDD-99BC-7469-17C29AFCF8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ABD0AA-E13E-0D03-6A20-64BD6FC082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14840-E1B0-DBB4-1F68-DD0D2B34E65F}"/>
              </a:ext>
            </a:extLst>
          </p:cNvPr>
          <p:cNvSpPr>
            <a:spLocks noGrp="1" noChangeArrowheads="1"/>
          </p:cNvSpPr>
          <p:nvPr>
            <p:ph type="sldNum" sz="quarter" idx="12"/>
          </p:nvPr>
        </p:nvSpPr>
        <p:spPr>
          <a:ln/>
        </p:spPr>
        <p:txBody>
          <a:bodyPr/>
          <a:lstStyle>
            <a:lvl1pPr>
              <a:defRPr/>
            </a:lvl1pPr>
          </a:lstStyle>
          <a:p>
            <a:fld id="{1F0DAB08-8E57-46C8-BE46-4867C9AC6626}" type="slidenum">
              <a:rPr lang="en-US" altLang="en-US"/>
              <a:pPr/>
              <a:t>‹#›</a:t>
            </a:fld>
            <a:endParaRPr lang="en-US" altLang="en-US"/>
          </a:p>
        </p:txBody>
      </p:sp>
    </p:spTree>
    <p:extLst>
      <p:ext uri="{BB962C8B-B14F-4D97-AF65-F5344CB8AC3E}">
        <p14:creationId xmlns:p14="http://schemas.microsoft.com/office/powerpoint/2010/main" val="393961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4B25547-EAA8-364B-5B85-E30C2615783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6A4061-DC98-E126-1503-E63CEB1A36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C77DD9-6979-33A7-5358-9B7956A83F0B}"/>
              </a:ext>
            </a:extLst>
          </p:cNvPr>
          <p:cNvSpPr>
            <a:spLocks noGrp="1" noChangeArrowheads="1"/>
          </p:cNvSpPr>
          <p:nvPr>
            <p:ph type="sldNum" sz="quarter" idx="12"/>
          </p:nvPr>
        </p:nvSpPr>
        <p:spPr>
          <a:ln/>
        </p:spPr>
        <p:txBody>
          <a:bodyPr/>
          <a:lstStyle>
            <a:lvl1pPr>
              <a:defRPr/>
            </a:lvl1pPr>
          </a:lstStyle>
          <a:p>
            <a:fld id="{C1E1241C-62A2-43FA-9F89-F19A3B924B39}" type="slidenum">
              <a:rPr lang="en-US" altLang="en-US"/>
              <a:pPr/>
              <a:t>‹#›</a:t>
            </a:fld>
            <a:endParaRPr lang="en-US" altLang="en-US"/>
          </a:p>
        </p:txBody>
      </p:sp>
    </p:spTree>
    <p:extLst>
      <p:ext uri="{BB962C8B-B14F-4D97-AF65-F5344CB8AC3E}">
        <p14:creationId xmlns:p14="http://schemas.microsoft.com/office/powerpoint/2010/main" val="6811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ED3AD3-F10F-5F7B-735C-309149052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5911D7-B2EB-CD09-7B7A-D38EB048FB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802556-6FF9-2C2E-A754-3C9704374D7E}"/>
              </a:ext>
            </a:extLst>
          </p:cNvPr>
          <p:cNvSpPr>
            <a:spLocks noGrp="1" noChangeArrowheads="1"/>
          </p:cNvSpPr>
          <p:nvPr>
            <p:ph type="sldNum" sz="quarter" idx="12"/>
          </p:nvPr>
        </p:nvSpPr>
        <p:spPr>
          <a:ln/>
        </p:spPr>
        <p:txBody>
          <a:bodyPr/>
          <a:lstStyle>
            <a:lvl1pPr>
              <a:defRPr/>
            </a:lvl1pPr>
          </a:lstStyle>
          <a:p>
            <a:fld id="{DCA2D7DC-A514-4A91-9C96-6018A2914F85}" type="slidenum">
              <a:rPr lang="en-US" altLang="en-US"/>
              <a:pPr/>
              <a:t>‹#›</a:t>
            </a:fld>
            <a:endParaRPr lang="en-US" altLang="en-US"/>
          </a:p>
        </p:txBody>
      </p:sp>
    </p:spTree>
    <p:extLst>
      <p:ext uri="{BB962C8B-B14F-4D97-AF65-F5344CB8AC3E}">
        <p14:creationId xmlns:p14="http://schemas.microsoft.com/office/powerpoint/2010/main" val="322098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13C8E4-BA22-527D-0E0F-085D813D5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D19CC4-17EA-6E2B-D6B9-EE9CEBE2F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86936C-A015-04A9-515B-F41F41705A07}"/>
              </a:ext>
            </a:extLst>
          </p:cNvPr>
          <p:cNvSpPr>
            <a:spLocks noGrp="1" noChangeArrowheads="1"/>
          </p:cNvSpPr>
          <p:nvPr>
            <p:ph type="sldNum" sz="quarter" idx="12"/>
          </p:nvPr>
        </p:nvSpPr>
        <p:spPr>
          <a:ln/>
        </p:spPr>
        <p:txBody>
          <a:bodyPr/>
          <a:lstStyle>
            <a:lvl1pPr>
              <a:defRPr/>
            </a:lvl1pPr>
          </a:lstStyle>
          <a:p>
            <a:fld id="{405F87DC-75F9-4AF2-A31A-6F23E2D3BA43}" type="slidenum">
              <a:rPr lang="en-US" altLang="en-US"/>
              <a:pPr/>
              <a:t>‹#›</a:t>
            </a:fld>
            <a:endParaRPr lang="en-US" altLang="en-US"/>
          </a:p>
        </p:txBody>
      </p:sp>
    </p:spTree>
    <p:extLst>
      <p:ext uri="{BB962C8B-B14F-4D97-AF65-F5344CB8AC3E}">
        <p14:creationId xmlns:p14="http://schemas.microsoft.com/office/powerpoint/2010/main" val="416777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51B1E1-F4BE-F78A-6ABA-E60491A630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CE8697-B0B0-B292-A09F-0A81B94644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B698DC-62A2-480F-13CF-595D555CBCB6}"/>
              </a:ext>
            </a:extLst>
          </p:cNvPr>
          <p:cNvSpPr>
            <a:spLocks noGrp="1" noChangeArrowheads="1"/>
          </p:cNvSpPr>
          <p:nvPr>
            <p:ph type="sldNum" sz="quarter" idx="12"/>
          </p:nvPr>
        </p:nvSpPr>
        <p:spPr>
          <a:ln/>
        </p:spPr>
        <p:txBody>
          <a:bodyPr/>
          <a:lstStyle>
            <a:lvl1pPr>
              <a:defRPr/>
            </a:lvl1pPr>
          </a:lstStyle>
          <a:p>
            <a:fld id="{3533BB0A-C424-4A6C-9A26-6298353FE0E7}" type="slidenum">
              <a:rPr lang="en-US" altLang="en-US"/>
              <a:pPr/>
              <a:t>‹#›</a:t>
            </a:fld>
            <a:endParaRPr lang="en-US" altLang="en-US"/>
          </a:p>
        </p:txBody>
      </p:sp>
    </p:spTree>
    <p:extLst>
      <p:ext uri="{BB962C8B-B14F-4D97-AF65-F5344CB8AC3E}">
        <p14:creationId xmlns:p14="http://schemas.microsoft.com/office/powerpoint/2010/main" val="392615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6F2BF5-3522-0356-FFBB-E4FD23C36A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46C7F3E-9FB4-BC82-D06A-B700D8B93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FF1D21-1760-AD5A-53EF-492BDD34EA29}"/>
              </a:ext>
            </a:extLst>
          </p:cNvPr>
          <p:cNvSpPr>
            <a:spLocks noGrp="1" noChangeArrowheads="1"/>
          </p:cNvSpPr>
          <p:nvPr>
            <p:ph type="sldNum" sz="quarter" idx="12"/>
          </p:nvPr>
        </p:nvSpPr>
        <p:spPr>
          <a:ln/>
        </p:spPr>
        <p:txBody>
          <a:bodyPr/>
          <a:lstStyle>
            <a:lvl1pPr>
              <a:defRPr/>
            </a:lvl1pPr>
          </a:lstStyle>
          <a:p>
            <a:fld id="{71FEF3A1-AD1C-45EF-9980-939BC7783CEE}" type="slidenum">
              <a:rPr lang="en-US" altLang="en-US"/>
              <a:pPr/>
              <a:t>‹#›</a:t>
            </a:fld>
            <a:endParaRPr lang="en-US" altLang="en-US"/>
          </a:p>
        </p:txBody>
      </p:sp>
    </p:spTree>
    <p:extLst>
      <p:ext uri="{BB962C8B-B14F-4D97-AF65-F5344CB8AC3E}">
        <p14:creationId xmlns:p14="http://schemas.microsoft.com/office/powerpoint/2010/main" val="18124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65A24B-2B9E-C8F2-207E-7F83942CE14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1DCECC6-BC15-46D1-AEA4-3BA00674F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2ED307E-7665-F6B4-5A75-D68D5917D31D}"/>
              </a:ext>
            </a:extLst>
          </p:cNvPr>
          <p:cNvSpPr>
            <a:spLocks noGrp="1" noChangeArrowheads="1"/>
          </p:cNvSpPr>
          <p:nvPr>
            <p:ph type="sldNum" sz="quarter" idx="12"/>
          </p:nvPr>
        </p:nvSpPr>
        <p:spPr>
          <a:ln/>
        </p:spPr>
        <p:txBody>
          <a:bodyPr/>
          <a:lstStyle>
            <a:lvl1pPr>
              <a:defRPr/>
            </a:lvl1pPr>
          </a:lstStyle>
          <a:p>
            <a:fld id="{9466E089-5D16-4848-8407-F004689176C6}" type="slidenum">
              <a:rPr lang="en-US" altLang="en-US"/>
              <a:pPr/>
              <a:t>‹#›</a:t>
            </a:fld>
            <a:endParaRPr lang="en-US" altLang="en-US"/>
          </a:p>
        </p:txBody>
      </p:sp>
    </p:spTree>
    <p:extLst>
      <p:ext uri="{BB962C8B-B14F-4D97-AF65-F5344CB8AC3E}">
        <p14:creationId xmlns:p14="http://schemas.microsoft.com/office/powerpoint/2010/main" val="234609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34496B-A4E1-C906-310A-58FE45641C6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B623DDA-47EA-7A4E-8410-890DBB378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74040C0-EB41-9341-ED70-DCD744FB14CD}"/>
              </a:ext>
            </a:extLst>
          </p:cNvPr>
          <p:cNvSpPr>
            <a:spLocks noGrp="1" noChangeArrowheads="1"/>
          </p:cNvSpPr>
          <p:nvPr>
            <p:ph type="sldNum" sz="quarter" idx="12"/>
          </p:nvPr>
        </p:nvSpPr>
        <p:spPr>
          <a:ln/>
        </p:spPr>
        <p:txBody>
          <a:bodyPr/>
          <a:lstStyle>
            <a:lvl1pPr>
              <a:defRPr/>
            </a:lvl1pPr>
          </a:lstStyle>
          <a:p>
            <a:fld id="{930120D7-D68F-4748-B291-B938C3C7F532}" type="slidenum">
              <a:rPr lang="en-US" altLang="en-US"/>
              <a:pPr/>
              <a:t>‹#›</a:t>
            </a:fld>
            <a:endParaRPr lang="en-US" altLang="en-US"/>
          </a:p>
        </p:txBody>
      </p:sp>
    </p:spTree>
    <p:extLst>
      <p:ext uri="{BB962C8B-B14F-4D97-AF65-F5344CB8AC3E}">
        <p14:creationId xmlns:p14="http://schemas.microsoft.com/office/powerpoint/2010/main" val="342251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78FF2-FBAD-E95D-4039-5DEE0E256B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84A79D-4A63-1AC7-5DF7-0C76E74274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D81FDB-2949-FB5A-2B9F-2B61B32555EB}"/>
              </a:ext>
            </a:extLst>
          </p:cNvPr>
          <p:cNvSpPr>
            <a:spLocks noGrp="1" noChangeArrowheads="1"/>
          </p:cNvSpPr>
          <p:nvPr>
            <p:ph type="sldNum" sz="quarter" idx="12"/>
          </p:nvPr>
        </p:nvSpPr>
        <p:spPr>
          <a:ln/>
        </p:spPr>
        <p:txBody>
          <a:bodyPr/>
          <a:lstStyle>
            <a:lvl1pPr>
              <a:defRPr/>
            </a:lvl1pPr>
          </a:lstStyle>
          <a:p>
            <a:fld id="{45D63FF3-2CEC-4B25-84C4-C9CA4CDAFA54}" type="slidenum">
              <a:rPr lang="en-US" altLang="en-US"/>
              <a:pPr/>
              <a:t>‹#›</a:t>
            </a:fld>
            <a:endParaRPr lang="en-US" altLang="en-US"/>
          </a:p>
        </p:txBody>
      </p:sp>
    </p:spTree>
    <p:extLst>
      <p:ext uri="{BB962C8B-B14F-4D97-AF65-F5344CB8AC3E}">
        <p14:creationId xmlns:p14="http://schemas.microsoft.com/office/powerpoint/2010/main" val="89978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74AA6B-1825-D6BF-F846-3AB1BB7D5D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55B584-351A-C992-DEBB-34263CE313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913181-286D-0DCE-1F02-366E7927983C}"/>
              </a:ext>
            </a:extLst>
          </p:cNvPr>
          <p:cNvSpPr>
            <a:spLocks noGrp="1" noChangeArrowheads="1"/>
          </p:cNvSpPr>
          <p:nvPr>
            <p:ph type="sldNum" sz="quarter" idx="12"/>
          </p:nvPr>
        </p:nvSpPr>
        <p:spPr>
          <a:ln/>
        </p:spPr>
        <p:txBody>
          <a:bodyPr/>
          <a:lstStyle>
            <a:lvl1pPr>
              <a:defRPr/>
            </a:lvl1pPr>
          </a:lstStyle>
          <a:p>
            <a:fld id="{9FC0D0B6-010E-4DB0-B061-719650B2399F}" type="slidenum">
              <a:rPr lang="en-US" altLang="en-US"/>
              <a:pPr/>
              <a:t>‹#›</a:t>
            </a:fld>
            <a:endParaRPr lang="en-US" altLang="en-US"/>
          </a:p>
        </p:txBody>
      </p:sp>
    </p:spTree>
    <p:extLst>
      <p:ext uri="{BB962C8B-B14F-4D97-AF65-F5344CB8AC3E}">
        <p14:creationId xmlns:p14="http://schemas.microsoft.com/office/powerpoint/2010/main" val="408002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DFC5E1-D17E-8815-458A-D700951B15F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1C5BB3-CA86-48D4-C91D-6FE5B91E95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6404A7-AE22-430E-C4BE-49C1B218688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23C371D-B977-639A-9753-0A2B217F338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DE0EFDB-FFC1-3E0A-0145-FB4848F8C7E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90E5871-1369-4270-B59A-A092C035F2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72.gif"/><Relationship Id="rId3" Type="http://schemas.openxmlformats.org/officeDocument/2006/relationships/image" Target="../media/image69.jpeg"/><Relationship Id="rId7" Type="http://schemas.openxmlformats.org/officeDocument/2006/relationships/image" Target="../media/image7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a:extLst>
              <a:ext uri="{FF2B5EF4-FFF2-40B4-BE49-F238E27FC236}">
                <a16:creationId xmlns:a16="http://schemas.microsoft.com/office/drawing/2014/main" id="{1C3830D0-80B5-36B3-8BB1-866ACD1C389B}"/>
              </a:ext>
            </a:extLst>
          </p:cNvPr>
          <p:cNvSpPr>
            <a:spLocks noChangeArrowheads="1" noChangeShapeType="1" noTextEdit="1"/>
          </p:cNvSpPr>
          <p:nvPr/>
        </p:nvSpPr>
        <p:spPr bwMode="auto">
          <a:xfrm>
            <a:off x="381000" y="3810000"/>
            <a:ext cx="8382000" cy="933450"/>
          </a:xfrm>
          <a:prstGeom prst="rect">
            <a:avLst/>
          </a:prstGeom>
        </p:spPr>
        <p:txBody>
          <a:bodyPr wrap="none" fromWordArt="1">
            <a:prstTxWarp prst="textPlain">
              <a:avLst>
                <a:gd name="adj" fmla="val 50000"/>
              </a:avLst>
            </a:prstTxWarp>
          </a:bodyPr>
          <a:lstStyle/>
          <a:p>
            <a:pPr algn="ctr"/>
            <a:r>
              <a:rPr lang="vi-VN" sz="32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CẤU TẠO CỦA BÀI VĂN TẢ CẢNH</a:t>
            </a:r>
          </a:p>
        </p:txBody>
      </p:sp>
      <p:pic>
        <p:nvPicPr>
          <p:cNvPr id="3075" name="Picture 3" descr="WhitecornerFlower">
            <a:extLst>
              <a:ext uri="{FF2B5EF4-FFF2-40B4-BE49-F238E27FC236}">
                <a16:creationId xmlns:a16="http://schemas.microsoft.com/office/drawing/2014/main" id="{B1A1867A-DB28-BD09-D619-BDC2AB251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WhitecornerFlower">
            <a:extLst>
              <a:ext uri="{FF2B5EF4-FFF2-40B4-BE49-F238E27FC236}">
                <a16:creationId xmlns:a16="http://schemas.microsoft.com/office/drawing/2014/main" id="{12E325C6-73DF-2DE9-76ED-5DA3B2152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9">
            <a:extLst>
              <a:ext uri="{FF2B5EF4-FFF2-40B4-BE49-F238E27FC236}">
                <a16:creationId xmlns:a16="http://schemas.microsoft.com/office/drawing/2014/main" id="{08B414E6-A3D7-404F-D5BD-61743741A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25400"/>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0">
            <a:extLst>
              <a:ext uri="{FF2B5EF4-FFF2-40B4-BE49-F238E27FC236}">
                <a16:creationId xmlns:a16="http://schemas.microsoft.com/office/drawing/2014/main" id="{9A92502F-7810-32FE-9EB8-6738824DE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975" y="63500"/>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08E00A9F-E6AF-58CA-E504-A5BC12A41B2F}"/>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pic>
        <p:nvPicPr>
          <p:cNvPr id="3080" name="Picture 22">
            <a:extLst>
              <a:ext uri="{FF2B5EF4-FFF2-40B4-BE49-F238E27FC236}">
                <a16:creationId xmlns:a16="http://schemas.microsoft.com/office/drawing/2014/main" id="{17771551-383A-2B63-86DD-8AA797E63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31838"/>
            <a:ext cx="27813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272723E-FCB9-718C-0DD3-37AF2FD6B2C2}"/>
              </a:ext>
            </a:extLst>
          </p:cNvPr>
          <p:cNvSpPr>
            <a:spLocks noGrp="1" noChangeArrowheads="1"/>
          </p:cNvSpPr>
          <p:nvPr>
            <p:ph type="title"/>
          </p:nvPr>
        </p:nvSpPr>
        <p:spPr/>
        <p:txBody>
          <a:bodyPr/>
          <a:lstStyle/>
          <a:p>
            <a:endParaRPr lang="en-US" altLang="en-US"/>
          </a:p>
        </p:txBody>
      </p:sp>
      <p:pic>
        <p:nvPicPr>
          <p:cNvPr id="12291" name="Picture 2">
            <a:extLst>
              <a:ext uri="{FF2B5EF4-FFF2-40B4-BE49-F238E27FC236}">
                <a16:creationId xmlns:a16="http://schemas.microsoft.com/office/drawing/2014/main" id="{25CD2C17-957F-9AC8-BFEB-17B3DC38F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8915" name="Picture 3">
            <a:extLst>
              <a:ext uri="{FF2B5EF4-FFF2-40B4-BE49-F238E27FC236}">
                <a16:creationId xmlns:a16="http://schemas.microsoft.com/office/drawing/2014/main" id="{82CBB151-F212-7926-1418-D18DCFB1D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9388"/>
            <a:ext cx="28352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4DFA1214-4FB6-31F9-76D8-08DB26239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1501775"/>
            <a:ext cx="1470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7225BF67-0732-8195-2544-6A56855E4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
            <a:ext cx="50784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a:extLst>
              <a:ext uri="{FF2B5EF4-FFF2-40B4-BE49-F238E27FC236}">
                <a16:creationId xmlns:a16="http://schemas.microsoft.com/office/drawing/2014/main" id="{AD6F5AF0-AFA7-BDD7-C338-0CCD1F08F1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179763"/>
            <a:ext cx="1304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a:extLst>
              <a:ext uri="{FF2B5EF4-FFF2-40B4-BE49-F238E27FC236}">
                <a16:creationId xmlns:a16="http://schemas.microsoft.com/office/drawing/2014/main" id="{A3C805EA-2E57-D5FC-27CB-E3832B8EC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313" y="2292350"/>
            <a:ext cx="51276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a:extLst>
              <a:ext uri="{FF2B5EF4-FFF2-40B4-BE49-F238E27FC236}">
                <a16:creationId xmlns:a16="http://schemas.microsoft.com/office/drawing/2014/main" id="{8BE836AC-D75A-D8DE-0997-BF5CC849B1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05175"/>
            <a:ext cx="13954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a:extLst>
              <a:ext uri="{FF2B5EF4-FFF2-40B4-BE49-F238E27FC236}">
                <a16:creationId xmlns:a16="http://schemas.microsoft.com/office/drawing/2014/main" id="{2927B2BD-F650-1505-DA0C-A22758559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3513" y="4800600"/>
            <a:ext cx="4975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barn(inVertical)">
                                      <p:cBhvr>
                                        <p:cTn id="13" dur="500"/>
                                        <p:tgtEl>
                                          <p:spTgt spid="38916"/>
                                        </p:tgtEl>
                                      </p:cBhvr>
                                    </p:animEffect>
                                  </p:childTnLst>
                                </p:cTn>
                              </p:par>
                              <p:par>
                                <p:cTn id="14" presetID="16" presetClass="entr" presetSubtype="21" fill="hold"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barn(inVertical)">
                                      <p:cBhvr>
                                        <p:cTn id="16" dur="500"/>
                                        <p:tgtEl>
                                          <p:spTgt spid="38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fade">
                                      <p:cBhvr>
                                        <p:cTn id="21" dur="500"/>
                                        <p:tgtEl>
                                          <p:spTgt spid="38920"/>
                                        </p:tgtEl>
                                      </p:cBhvr>
                                    </p:animEffect>
                                  </p:childTnLst>
                                </p:cTn>
                              </p:par>
                              <p:par>
                                <p:cTn id="22" presetID="10" presetClass="entr" presetSubtype="0" fill="hold" nodeType="with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fade">
                                      <p:cBhvr>
                                        <p:cTn id="24" dur="500"/>
                                        <p:tgtEl>
                                          <p:spTgt spid="389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8922"/>
                                        </p:tgtEl>
                                        <p:attrNameLst>
                                          <p:attrName>style.visibility</p:attrName>
                                        </p:attrNameLst>
                                      </p:cBhvr>
                                      <p:to>
                                        <p:strVal val="visible"/>
                                      </p:to>
                                    </p:set>
                                    <p:animEffect transition="in" filter="circle(in)">
                                      <p:cBhvr>
                                        <p:cTn id="29" dur="2000"/>
                                        <p:tgtEl>
                                          <p:spTgt spid="38922"/>
                                        </p:tgtEl>
                                      </p:cBhvr>
                                    </p:animEffect>
                                  </p:childTnLst>
                                </p:cTn>
                              </p:par>
                              <p:par>
                                <p:cTn id="30" presetID="6" presetClass="entr" presetSubtype="16" fill="hold" nodeType="withEffect">
                                  <p:stCondLst>
                                    <p:cond delay="0"/>
                                  </p:stCondLst>
                                  <p:childTnLst>
                                    <p:set>
                                      <p:cBhvr>
                                        <p:cTn id="31" dur="1" fill="hold">
                                          <p:stCondLst>
                                            <p:cond delay="0"/>
                                          </p:stCondLst>
                                        </p:cTn>
                                        <p:tgtEl>
                                          <p:spTgt spid="38923"/>
                                        </p:tgtEl>
                                        <p:attrNameLst>
                                          <p:attrName>style.visibility</p:attrName>
                                        </p:attrNameLst>
                                      </p:cBhvr>
                                      <p:to>
                                        <p:strVal val="visible"/>
                                      </p:to>
                                    </p:set>
                                    <p:animEffect transition="in" filter="circle(in)">
                                      <p:cBhvr>
                                        <p:cTn id="32" dur="2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A2358B-2F67-F576-C1C8-CB2EED32533B}"/>
              </a:ext>
            </a:extLst>
          </p:cNvPr>
          <p:cNvSpPr>
            <a:spLocks noGrp="1" noChangeArrowheads="1"/>
          </p:cNvSpPr>
          <p:nvPr>
            <p:ph type="title"/>
          </p:nvPr>
        </p:nvSpPr>
        <p:spPr>
          <a:xfrm>
            <a:off x="381000" y="6350"/>
            <a:ext cx="8229600" cy="1143000"/>
          </a:xfrm>
        </p:spPr>
        <p:txBody>
          <a:bodyPr/>
          <a:lstStyle/>
          <a:p>
            <a:endParaRPr lang="en-US" altLang="en-US"/>
          </a:p>
        </p:txBody>
      </p:sp>
      <p:sp>
        <p:nvSpPr>
          <p:cNvPr id="13315" name="Rectangle 3">
            <a:extLst>
              <a:ext uri="{FF2B5EF4-FFF2-40B4-BE49-F238E27FC236}">
                <a16:creationId xmlns:a16="http://schemas.microsoft.com/office/drawing/2014/main" id="{84AE2612-DC61-D494-4FD3-38A40613E2F4}"/>
              </a:ext>
            </a:extLst>
          </p:cNvPr>
          <p:cNvSpPr>
            <a:spLocks noChangeArrowheads="1"/>
          </p:cNvSpPr>
          <p:nvPr/>
        </p:nvSpPr>
        <p:spPr bwMode="auto">
          <a:xfrm>
            <a:off x="990600" y="3048000"/>
            <a:ext cx="7848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b="1"/>
              <a:t>+ Đọc kĩ bài văn Nắng trưa</a:t>
            </a:r>
          </a:p>
          <a:p>
            <a:pPr eaLnBrk="1" hangingPunct="1">
              <a:spcBef>
                <a:spcPct val="0"/>
              </a:spcBef>
              <a:buFontTx/>
              <a:buNone/>
            </a:pPr>
            <a:r>
              <a:rPr lang="vi-VN" altLang="en-US" b="1"/>
              <a:t>+ Xác định từng phần của bài văn</a:t>
            </a:r>
          </a:p>
          <a:p>
            <a:pPr eaLnBrk="1" hangingPunct="1">
              <a:spcBef>
                <a:spcPct val="0"/>
              </a:spcBef>
              <a:buFontTx/>
              <a:buNone/>
            </a:pPr>
            <a:r>
              <a:rPr lang="vi-VN" altLang="en-US" b="1"/>
              <a:t>+ Tìm nội dung chính của từng phần</a:t>
            </a:r>
          </a:p>
          <a:p>
            <a:pPr eaLnBrk="1" hangingPunct="1">
              <a:spcBef>
                <a:spcPct val="0"/>
              </a:spcBef>
              <a:buFontTx/>
              <a:buNone/>
            </a:pPr>
            <a:r>
              <a:rPr lang="vi-VN" altLang="en-US" b="1"/>
              <a:t>+ Xác định trình tự miêu tả của bài văn: mỗi đoạn của phần thân bài và nội dung của từng đoạn.</a:t>
            </a:r>
          </a:p>
        </p:txBody>
      </p:sp>
      <p:pic>
        <p:nvPicPr>
          <p:cNvPr id="13316" name="Picture 5">
            <a:extLst>
              <a:ext uri="{FF2B5EF4-FFF2-40B4-BE49-F238E27FC236}">
                <a16:creationId xmlns:a16="http://schemas.microsoft.com/office/drawing/2014/main" id="{E432BCCC-B956-462D-78A0-C3843F297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14588"/>
            <a:ext cx="56642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a:extLst>
              <a:ext uri="{FF2B5EF4-FFF2-40B4-BE49-F238E27FC236}">
                <a16:creationId xmlns:a16="http://schemas.microsoft.com/office/drawing/2014/main" id="{04493F69-57E2-ED36-7A6F-EE7F17595782}"/>
              </a:ext>
            </a:extLst>
          </p:cNvPr>
          <p:cNvSpPr>
            <a:spLocks noChangeArrowheads="1"/>
          </p:cNvSpPr>
          <p:nvPr/>
        </p:nvSpPr>
        <p:spPr bwMode="auto">
          <a:xfrm>
            <a:off x="685800" y="1993900"/>
            <a:ext cx="2895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FF0000"/>
                </a:solidFill>
              </a:rPr>
              <a:t>III. Luyện tập:</a:t>
            </a:r>
          </a:p>
        </p:txBody>
      </p:sp>
      <p:sp>
        <p:nvSpPr>
          <p:cNvPr id="13318" name="TextBox 7">
            <a:extLst>
              <a:ext uri="{FF2B5EF4-FFF2-40B4-BE49-F238E27FC236}">
                <a16:creationId xmlns:a16="http://schemas.microsoft.com/office/drawing/2014/main" id="{16A568F1-9D09-F941-B514-A8B29F7F72E8}"/>
              </a:ext>
            </a:extLst>
          </p:cNvPr>
          <p:cNvSpPr txBox="1">
            <a:spLocks noChangeArrowheads="1"/>
          </p:cNvSpPr>
          <p:nvPr/>
        </p:nvSpPr>
        <p:spPr bwMode="auto">
          <a:xfrm>
            <a:off x="1524000" y="228600"/>
            <a:ext cx="7620000" cy="104616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000" b="1" u="sng" dirty="0" err="1"/>
              <a:t>Tập</a:t>
            </a:r>
            <a:r>
              <a:rPr lang="en-US" altLang="en-US" sz="3000" b="1" u="sng" dirty="0"/>
              <a:t> </a:t>
            </a:r>
            <a:r>
              <a:rPr lang="en-US" altLang="en-US" sz="3000" b="1" u="sng" dirty="0" err="1"/>
              <a:t>làm</a:t>
            </a:r>
            <a:r>
              <a:rPr lang="en-US" altLang="en-US" sz="3000" b="1" u="sng" dirty="0"/>
              <a:t> </a:t>
            </a:r>
            <a:r>
              <a:rPr lang="en-US" altLang="en-US" sz="3000" b="1" u="sng" dirty="0" err="1"/>
              <a:t>văn</a:t>
            </a:r>
            <a:endParaRPr lang="en-US" altLang="en-US" sz="3000" b="1" u="sng" dirty="0"/>
          </a:p>
          <a:p>
            <a:pPr algn="ctr">
              <a:spcBef>
                <a:spcPct val="0"/>
              </a:spcBef>
              <a:buFontTx/>
              <a:buNone/>
            </a:pPr>
            <a:r>
              <a:rPr lang="en-US" altLang="en-US" dirty="0" err="1">
                <a:solidFill>
                  <a:srgbClr val="FF0000"/>
                </a:solidFill>
              </a:rPr>
              <a:t>Cấu</a:t>
            </a:r>
            <a:r>
              <a:rPr lang="en-US" altLang="en-US" dirty="0">
                <a:solidFill>
                  <a:srgbClr val="FF0000"/>
                </a:solidFill>
              </a:rPr>
              <a:t> </a:t>
            </a:r>
            <a:r>
              <a:rPr lang="en-US" altLang="en-US" dirty="0" err="1">
                <a:solidFill>
                  <a:srgbClr val="FF0000"/>
                </a:solidFill>
              </a:rPr>
              <a:t>tạo</a:t>
            </a:r>
            <a:r>
              <a:rPr lang="en-US" altLang="en-US" dirty="0">
                <a:solidFill>
                  <a:srgbClr val="FF0000"/>
                </a:solidFill>
              </a:rPr>
              <a:t> </a:t>
            </a:r>
            <a:r>
              <a:rPr lang="en-US" altLang="en-US" dirty="0" err="1">
                <a:solidFill>
                  <a:srgbClr val="FF0000"/>
                </a:solidFill>
              </a:rPr>
              <a:t>của</a:t>
            </a:r>
            <a:r>
              <a:rPr lang="en-US" altLang="en-US" dirty="0">
                <a:solidFill>
                  <a:srgbClr val="FF0000"/>
                </a:solidFill>
              </a:rPr>
              <a:t> </a:t>
            </a:r>
            <a:r>
              <a:rPr lang="en-US" altLang="en-US" dirty="0" err="1">
                <a:solidFill>
                  <a:srgbClr val="FF0000"/>
                </a:solidFill>
              </a:rPr>
              <a:t>bài</a:t>
            </a:r>
            <a:r>
              <a:rPr lang="en-US" altLang="en-US" dirty="0">
                <a:solidFill>
                  <a:srgbClr val="FF0000"/>
                </a:solidFill>
              </a:rPr>
              <a:t> </a:t>
            </a:r>
            <a:r>
              <a:rPr lang="en-US" altLang="en-US" dirty="0" err="1">
                <a:solidFill>
                  <a:srgbClr val="FF0000"/>
                </a:solidFill>
              </a:rPr>
              <a:t>văn</a:t>
            </a:r>
            <a:r>
              <a:rPr lang="en-US" altLang="en-US" dirty="0">
                <a:solidFill>
                  <a:srgbClr val="FF0000"/>
                </a:solidFill>
              </a:rPr>
              <a:t> </a:t>
            </a:r>
            <a:r>
              <a:rPr lang="en-US" altLang="en-US" dirty="0" err="1">
                <a:solidFill>
                  <a:srgbClr val="FF0000"/>
                </a:solidFill>
              </a:rPr>
              <a:t>tả</a:t>
            </a:r>
            <a:r>
              <a:rPr lang="en-US" altLang="en-US" dirty="0">
                <a:solidFill>
                  <a:srgbClr val="FF0000"/>
                </a:solidFill>
              </a:rPr>
              <a:t> </a:t>
            </a:r>
            <a:r>
              <a:rPr lang="en-US" altLang="en-US" dirty="0" err="1">
                <a:solidFill>
                  <a:srgbClr val="FF0000"/>
                </a:solidFill>
              </a:rPr>
              <a:t>cảnh</a:t>
            </a:r>
            <a:endParaRPr lang="en-US" alt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74B5EF7-D208-6D71-1619-EABB1BEF3D66}"/>
              </a:ext>
            </a:extLst>
          </p:cNvPr>
          <p:cNvSpPr>
            <a:spLocks noGrp="1" noChangeArrowheads="1"/>
          </p:cNvSpPr>
          <p:nvPr>
            <p:ph type="title"/>
          </p:nvPr>
        </p:nvSpPr>
        <p:spPr/>
        <p:txBody>
          <a:bodyPr/>
          <a:lstStyle/>
          <a:p>
            <a:endParaRPr lang="en-US" altLang="en-US"/>
          </a:p>
        </p:txBody>
      </p:sp>
      <p:pic>
        <p:nvPicPr>
          <p:cNvPr id="14339" name="Picture 2">
            <a:extLst>
              <a:ext uri="{FF2B5EF4-FFF2-40B4-BE49-F238E27FC236}">
                <a16:creationId xmlns:a16="http://schemas.microsoft.com/office/drawing/2014/main" id="{97ECBB70-18C1-8754-483B-011CF6DA5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40964" name="Picture 4">
            <a:extLst>
              <a:ext uri="{FF2B5EF4-FFF2-40B4-BE49-F238E27FC236}">
                <a16:creationId xmlns:a16="http://schemas.microsoft.com/office/drawing/2014/main" id="{760C62D2-5C34-0AF8-C410-DD5C2B8BD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5664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2C39F71C-6872-B6C1-F700-F89599D42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82738"/>
            <a:ext cx="8010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a:extLst>
              <a:ext uri="{FF2B5EF4-FFF2-40B4-BE49-F238E27FC236}">
                <a16:creationId xmlns:a16="http://schemas.microsoft.com/office/drawing/2014/main" id="{63A728EB-A3A8-0B85-0876-C99227EDB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971675"/>
            <a:ext cx="80899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a:extLst>
              <a:ext uri="{FF2B5EF4-FFF2-40B4-BE49-F238E27FC236}">
                <a16:creationId xmlns:a16="http://schemas.microsoft.com/office/drawing/2014/main" id="{EBD61CE2-F9FA-6ED0-B33C-4B1CE3AE24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743200"/>
            <a:ext cx="8382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a:extLst>
              <a:ext uri="{FF2B5EF4-FFF2-40B4-BE49-F238E27FC236}">
                <a16:creationId xmlns:a16="http://schemas.microsoft.com/office/drawing/2014/main" id="{BE90B997-5D0E-F288-6C88-5E254330A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638800"/>
            <a:ext cx="85471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9">
            <a:extLst>
              <a:ext uri="{FF2B5EF4-FFF2-40B4-BE49-F238E27FC236}">
                <a16:creationId xmlns:a16="http://schemas.microsoft.com/office/drawing/2014/main" id="{A0EEDAE4-E636-5288-BD7C-BB3CC3189487}"/>
              </a:ext>
            </a:extLst>
          </p:cNvPr>
          <p:cNvSpPr txBox="1">
            <a:spLocks noChangeArrowheads="1"/>
          </p:cNvSpPr>
          <p:nvPr/>
        </p:nvSpPr>
        <p:spPr bwMode="auto">
          <a:xfrm>
            <a:off x="685800" y="0"/>
            <a:ext cx="7620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u="sng"/>
              <a:t>Tập làm văn</a:t>
            </a:r>
          </a:p>
          <a:p>
            <a:pPr algn="ctr">
              <a:spcBef>
                <a:spcPct val="0"/>
              </a:spcBef>
              <a:buFontTx/>
              <a:buNone/>
            </a:pPr>
            <a:r>
              <a:rPr lang="en-US" altLang="en-US">
                <a:solidFill>
                  <a:srgbClr val="FF0000"/>
                </a:solidFill>
              </a:rPr>
              <a:t>Cấu tạo của bài văn tả cảnh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barn(inVertical)">
                                      <p:cBhvr>
                                        <p:cTn id="13" dur="500"/>
                                        <p:tgtEl>
                                          <p:spTgt spid="409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0966"/>
                                        </p:tgtEl>
                                        <p:attrNameLst>
                                          <p:attrName>style.visibility</p:attrName>
                                        </p:attrNameLst>
                                      </p:cBhvr>
                                      <p:to>
                                        <p:strVal val="visible"/>
                                      </p:to>
                                    </p:set>
                                    <p:animEffect transition="in" filter="wipe(down)">
                                      <p:cBhvr>
                                        <p:cTn id="18" dur="500"/>
                                        <p:tgtEl>
                                          <p:spTgt spid="409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animEffect transition="in" filter="circle(in)">
                                      <p:cBhvr>
                                        <p:cTn id="23" dur="2000"/>
                                        <p:tgtEl>
                                          <p:spTgt spid="409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40969"/>
                                        </p:tgtEl>
                                        <p:attrNameLst>
                                          <p:attrName>style.visibility</p:attrName>
                                        </p:attrNameLst>
                                      </p:cBhvr>
                                      <p:to>
                                        <p:strVal val="visible"/>
                                      </p:to>
                                    </p:set>
                                    <p:animEffect transition="in" filter="randombar(horizontal)">
                                      <p:cBhvr>
                                        <p:cTn id="28"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021020">
            <a:extLst>
              <a:ext uri="{FF2B5EF4-FFF2-40B4-BE49-F238E27FC236}">
                <a16:creationId xmlns:a16="http://schemas.microsoft.com/office/drawing/2014/main" id="{03DD82E3-17DD-B9D8-AFFB-E94A651255F2}"/>
              </a:ext>
            </a:extLst>
          </p:cNvPr>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698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A021020">
            <a:extLst>
              <a:ext uri="{FF2B5EF4-FFF2-40B4-BE49-F238E27FC236}">
                <a16:creationId xmlns:a16="http://schemas.microsoft.com/office/drawing/2014/main" id="{B9348396-2AB7-9C4B-C9A0-9CBDC4E6CA07}"/>
              </a:ext>
            </a:extLst>
          </p:cNvPr>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8388350" y="-3175"/>
            <a:ext cx="684213"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WhitecornerFlower">
            <a:extLst>
              <a:ext uri="{FF2B5EF4-FFF2-40B4-BE49-F238E27FC236}">
                <a16:creationId xmlns:a16="http://schemas.microsoft.com/office/drawing/2014/main" id="{FD6B002E-75B3-2AEB-2D92-CFFB3F51E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WhitecornerFlower">
            <a:extLst>
              <a:ext uri="{FF2B5EF4-FFF2-40B4-BE49-F238E27FC236}">
                <a16:creationId xmlns:a16="http://schemas.microsoft.com/office/drawing/2014/main" id="{0D357B6D-D9B5-28C4-B574-F38DEBAEF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1 (1820)">
            <a:extLst>
              <a:ext uri="{FF2B5EF4-FFF2-40B4-BE49-F238E27FC236}">
                <a16:creationId xmlns:a16="http://schemas.microsoft.com/office/drawing/2014/main" id="{B05B4EC9-EF17-DD88-3CBA-199F29E1662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9530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27" name="WordArt 7" descr="416eu">
            <a:extLst>
              <a:ext uri="{FF2B5EF4-FFF2-40B4-BE49-F238E27FC236}">
                <a16:creationId xmlns:a16="http://schemas.microsoft.com/office/drawing/2014/main" id="{6ABB7AAE-090E-7A9D-AFB7-76C785ED204B}"/>
              </a:ext>
            </a:extLst>
          </p:cNvPr>
          <p:cNvSpPr>
            <a:spLocks noChangeArrowheads="1" noChangeShapeType="1" noTextEdit="1"/>
          </p:cNvSpPr>
          <p:nvPr/>
        </p:nvSpPr>
        <p:spPr bwMode="auto">
          <a:xfrm>
            <a:off x="1143000" y="333375"/>
            <a:ext cx="6858000" cy="2638425"/>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vi-VN" sz="3200" b="1" kern="10">
                <a:ln w="9525">
                  <a:round/>
                  <a:headEnd/>
                  <a:tailEnd/>
                </a:ln>
                <a:blipFill dpi="0" rotWithShape="0">
                  <a:blip r:embed="rId8"/>
                  <a:srcRect/>
                  <a:stretch>
                    <a:fillRect/>
                  </a:stretch>
                </a:blipFill>
                <a:latin typeface="Times New Roman" panose="02020603050405020304" pitchFamily="18" charset="0"/>
                <a:cs typeface="Times New Roman" panose="02020603050405020304" pitchFamily="18" charset="0"/>
              </a:rPr>
              <a:t>BÀI HỌC KẾT THÚC</a:t>
            </a:r>
          </a:p>
        </p:txBody>
      </p:sp>
      <p:sp>
        <p:nvSpPr>
          <p:cNvPr id="15368" name="WordArt 36">
            <a:extLst>
              <a:ext uri="{FF2B5EF4-FFF2-40B4-BE49-F238E27FC236}">
                <a16:creationId xmlns:a16="http://schemas.microsoft.com/office/drawing/2014/main" id="{1ABCE67C-DFCC-FF59-21D1-A2FBA89AA3F0}"/>
              </a:ext>
            </a:extLst>
          </p:cNvPr>
          <p:cNvSpPr>
            <a:spLocks noChangeArrowheads="1" noChangeShapeType="1" noTextEdit="1"/>
          </p:cNvSpPr>
          <p:nvPr/>
        </p:nvSpPr>
        <p:spPr bwMode="auto">
          <a:xfrm>
            <a:off x="609600" y="2838450"/>
            <a:ext cx="7848600" cy="2038350"/>
          </a:xfrm>
          <a:prstGeom prst="rect">
            <a:avLst/>
          </a:prstGeom>
        </p:spPr>
        <p:txBody>
          <a:bodyPr wrap="none" fromWordArt="1">
            <a:prstTxWarp prst="textPlain">
              <a:avLst>
                <a:gd name="adj" fmla="val 50000"/>
              </a:avLst>
            </a:prstTxWarp>
          </a:bodyPr>
          <a:lstStyle/>
          <a:p>
            <a:pPr algn="ctr"/>
            <a:r>
              <a:rPr lang="pt-BR" sz="48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vi-VN" sz="48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5369" name="Rectangle 36">
            <a:extLst>
              <a:ext uri="{FF2B5EF4-FFF2-40B4-BE49-F238E27FC236}">
                <a16:creationId xmlns:a16="http://schemas.microsoft.com/office/drawing/2014/main" id="{2AFE9BD8-D374-F512-50A3-7FDD519DCF6E}"/>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endParaRPr>
          </a:p>
        </p:txBody>
      </p:sp>
    </p:spTree>
  </p:cSld>
  <p:clrMapOvr>
    <a:masterClrMapping/>
  </p:clrMapOvr>
  <p:transition spd="slow">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additive="base">
                                        <p:cTn id="7" dur="500" fill="hold"/>
                                        <p:tgtEl>
                                          <p:spTgt spid="593927"/>
                                        </p:tgtEl>
                                        <p:attrNameLst>
                                          <p:attrName>ppt_x</p:attrName>
                                        </p:attrNameLst>
                                      </p:cBhvr>
                                      <p:tavLst>
                                        <p:tav tm="0">
                                          <p:val>
                                            <p:strVal val="#ppt_x"/>
                                          </p:val>
                                        </p:tav>
                                        <p:tav tm="100000">
                                          <p:val>
                                            <p:strVal val="#ppt_x"/>
                                          </p:val>
                                        </p:tav>
                                      </p:tavLst>
                                    </p:anim>
                                    <p:anim calcmode="lin" valueType="num">
                                      <p:cBhvr additive="base">
                                        <p:cTn id="8" dur="500" fill="hold"/>
                                        <p:tgtEl>
                                          <p:spTgt spid="593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36F96F2-8CDD-D3E6-0545-BA3BD577D7CF}"/>
              </a:ext>
            </a:extLst>
          </p:cNvPr>
          <p:cNvSpPr>
            <a:spLocks noGrp="1" noChangeArrowheads="1"/>
          </p:cNvSpPr>
          <p:nvPr>
            <p:ph type="title"/>
          </p:nvPr>
        </p:nvSpPr>
        <p:spPr/>
        <p:txBody>
          <a:bodyPr/>
          <a:lstStyle/>
          <a:p>
            <a:endParaRPr lang="en-US" altLang="en-US"/>
          </a:p>
        </p:txBody>
      </p:sp>
      <p:pic>
        <p:nvPicPr>
          <p:cNvPr id="4099" name="Picture 2">
            <a:extLst>
              <a:ext uri="{FF2B5EF4-FFF2-40B4-BE49-F238E27FC236}">
                <a16:creationId xmlns:a16="http://schemas.microsoft.com/office/drawing/2014/main" id="{6F8A7809-96EC-79AB-BEAD-A83944330B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4100" name="Picture 3">
            <a:extLst>
              <a:ext uri="{FF2B5EF4-FFF2-40B4-BE49-F238E27FC236}">
                <a16:creationId xmlns:a16="http://schemas.microsoft.com/office/drawing/2014/main" id="{A54270D6-4116-A86E-AF9B-189821683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6988"/>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a:extLst>
              <a:ext uri="{FF2B5EF4-FFF2-40B4-BE49-F238E27FC236}">
                <a16:creationId xmlns:a16="http://schemas.microsoft.com/office/drawing/2014/main" id="{11325DF6-6070-2F28-0F7E-BEDEE0815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1752600"/>
            <a:ext cx="71215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a:extLst>
              <a:ext uri="{FF2B5EF4-FFF2-40B4-BE49-F238E27FC236}">
                <a16:creationId xmlns:a16="http://schemas.microsoft.com/office/drawing/2014/main" id="{322239AB-222C-D47F-3EBC-DE693252B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928938"/>
            <a:ext cx="64801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a:extLst>
              <a:ext uri="{FF2B5EF4-FFF2-40B4-BE49-F238E27FC236}">
                <a16:creationId xmlns:a16="http://schemas.microsoft.com/office/drawing/2014/main" id="{614CB890-8088-055A-A20E-911142D6062B}"/>
              </a:ext>
            </a:extLst>
          </p:cNvPr>
          <p:cNvSpPr txBox="1">
            <a:spLocks noChangeArrowheads="1"/>
          </p:cNvSpPr>
          <p:nvPr/>
        </p:nvSpPr>
        <p:spPr bwMode="auto">
          <a:xfrm>
            <a:off x="685800" y="2286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u="sng"/>
              <a:t>Tập làm văn</a:t>
            </a:r>
          </a:p>
        </p:txBody>
      </p:sp>
      <p:sp>
        <p:nvSpPr>
          <p:cNvPr id="4104" name="TextBox 9">
            <a:extLst>
              <a:ext uri="{FF2B5EF4-FFF2-40B4-BE49-F238E27FC236}">
                <a16:creationId xmlns:a16="http://schemas.microsoft.com/office/drawing/2014/main" id="{868434D2-DEFD-94DD-2B71-D367D8A8BAE6}"/>
              </a:ext>
            </a:extLst>
          </p:cNvPr>
          <p:cNvSpPr txBox="1">
            <a:spLocks noChangeArrowheads="1"/>
          </p:cNvSpPr>
          <p:nvPr/>
        </p:nvSpPr>
        <p:spPr bwMode="auto">
          <a:xfrm>
            <a:off x="838200" y="1295400"/>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b="1"/>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3015"/>
                                        </p:tgtEl>
                                        <p:attrNameLst>
                                          <p:attrName>style.visibility</p:attrName>
                                        </p:attrNameLst>
                                      </p:cBhvr>
                                      <p:to>
                                        <p:strVal val="visible"/>
                                      </p:to>
                                    </p:set>
                                    <p:animEffect transition="in" filter="barn(inVertical)">
                                      <p:cBhvr>
                                        <p:cTn id="13"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2C50B09-1869-540E-61BD-5ABFCC62AD36}"/>
              </a:ext>
            </a:extLst>
          </p:cNvPr>
          <p:cNvSpPr>
            <a:spLocks noGrp="1" noChangeArrowheads="1"/>
          </p:cNvSpPr>
          <p:nvPr>
            <p:ph type="title"/>
          </p:nvPr>
        </p:nvSpPr>
        <p:spPr/>
        <p:txBody>
          <a:bodyPr/>
          <a:lstStyle/>
          <a:p>
            <a:endParaRPr lang="en-US" altLang="en-US"/>
          </a:p>
        </p:txBody>
      </p:sp>
      <p:pic>
        <p:nvPicPr>
          <p:cNvPr id="5123" name="Picture 2">
            <a:extLst>
              <a:ext uri="{FF2B5EF4-FFF2-40B4-BE49-F238E27FC236}">
                <a16:creationId xmlns:a16="http://schemas.microsoft.com/office/drawing/2014/main" id="{187524A6-74A7-97A8-ACAF-2F90DAB38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350"/>
            <a:ext cx="9144000" cy="6851650"/>
          </a:xfrm>
          <a:noFill/>
        </p:spPr>
      </p:pic>
      <p:pic>
        <p:nvPicPr>
          <p:cNvPr id="44037" name="Picture 5">
            <a:extLst>
              <a:ext uri="{FF2B5EF4-FFF2-40B4-BE49-F238E27FC236}">
                <a16:creationId xmlns:a16="http://schemas.microsoft.com/office/drawing/2014/main" id="{C60757BD-FE02-6367-7BDE-1F5A773C3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8763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a:extLst>
              <a:ext uri="{FF2B5EF4-FFF2-40B4-BE49-F238E27FC236}">
                <a16:creationId xmlns:a16="http://schemas.microsoft.com/office/drawing/2014/main" id="{8FC1E663-0152-C1C8-E07F-E47FF39E7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2311400"/>
            <a:ext cx="93091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a:extLst>
              <a:ext uri="{FF2B5EF4-FFF2-40B4-BE49-F238E27FC236}">
                <a16:creationId xmlns:a16="http://schemas.microsoft.com/office/drawing/2014/main" id="{B732C7D3-5A63-A24E-8E6B-651B161D7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30513"/>
            <a:ext cx="8077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8">
            <a:extLst>
              <a:ext uri="{FF2B5EF4-FFF2-40B4-BE49-F238E27FC236}">
                <a16:creationId xmlns:a16="http://schemas.microsoft.com/office/drawing/2014/main" id="{2CFC9E76-76F1-69A3-7ADF-E363C2905F28}"/>
              </a:ext>
            </a:extLst>
          </p:cNvPr>
          <p:cNvSpPr txBox="1">
            <a:spLocks noChangeArrowheads="1"/>
          </p:cNvSpPr>
          <p:nvPr/>
        </p:nvSpPr>
        <p:spPr bwMode="auto">
          <a:xfrm>
            <a:off x="990600" y="381000"/>
            <a:ext cx="762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000" b="1" u="sng"/>
              <a:t>Tập làm văn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anim calcmode="lin" valueType="num">
                                      <p:cBhvr>
                                        <p:cTn id="8" dur="1000" fill="hold"/>
                                        <p:tgtEl>
                                          <p:spTgt spid="44037"/>
                                        </p:tgtEl>
                                        <p:attrNameLst>
                                          <p:attrName>ppt_x</p:attrName>
                                        </p:attrNameLst>
                                      </p:cBhvr>
                                      <p:tavLst>
                                        <p:tav tm="0">
                                          <p:val>
                                            <p:strVal val="#ppt_x"/>
                                          </p:val>
                                        </p:tav>
                                        <p:tav tm="100000">
                                          <p:val>
                                            <p:strVal val="#ppt_x"/>
                                          </p:val>
                                        </p:tav>
                                      </p:tavLst>
                                    </p:anim>
                                    <p:anim calcmode="lin" valueType="num">
                                      <p:cBhvr>
                                        <p:cTn id="9" dur="1000" fill="hold"/>
                                        <p:tgtEl>
                                          <p:spTgt spid="440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4038"/>
                                        </p:tgtEl>
                                        <p:attrNameLst>
                                          <p:attrName>style.visibility</p:attrName>
                                        </p:attrNameLst>
                                      </p:cBhvr>
                                      <p:to>
                                        <p:strVal val="visible"/>
                                      </p:to>
                                    </p:set>
                                    <p:animEffect transition="in" filter="barn(inVertical)">
                                      <p:cBhvr>
                                        <p:cTn id="14" dur="500"/>
                                        <p:tgtEl>
                                          <p:spTgt spid="440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wipe(down)">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a:extLst>
              <a:ext uri="{FF2B5EF4-FFF2-40B4-BE49-F238E27FC236}">
                <a16:creationId xmlns:a16="http://schemas.microsoft.com/office/drawing/2014/main" id="{71EA43DA-218B-ABBE-FA42-90E43E9F9771}"/>
              </a:ext>
            </a:extLst>
          </p:cNvPr>
          <p:cNvSpPr txBox="1">
            <a:spLocks noChangeArrowheads="1"/>
          </p:cNvSpPr>
          <p:nvPr/>
        </p:nvSpPr>
        <p:spPr bwMode="auto">
          <a:xfrm>
            <a:off x="0" y="914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Cấu tạo của bài văn tả cảnh</a:t>
            </a:r>
          </a:p>
        </p:txBody>
      </p:sp>
      <p:sp>
        <p:nvSpPr>
          <p:cNvPr id="6147" name="Rectangle 36">
            <a:extLst>
              <a:ext uri="{FF2B5EF4-FFF2-40B4-BE49-F238E27FC236}">
                <a16:creationId xmlns:a16="http://schemas.microsoft.com/office/drawing/2014/main" id="{23415211-B701-D27D-4474-509F3A2279E3}"/>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pic>
        <p:nvPicPr>
          <p:cNvPr id="10" name="Picture 9">
            <a:extLst>
              <a:ext uri="{FF2B5EF4-FFF2-40B4-BE49-F238E27FC236}">
                <a16:creationId xmlns:a16="http://schemas.microsoft.com/office/drawing/2014/main" id="{703EE065-2A03-F3CF-2A58-0AA94AC24E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1752600"/>
            <a:ext cx="44259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a:extLst>
              <a:ext uri="{FF2B5EF4-FFF2-40B4-BE49-F238E27FC236}">
                <a16:creationId xmlns:a16="http://schemas.microsoft.com/office/drawing/2014/main" id="{2FF2BFD8-3F10-FA35-683D-DA08BAE46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6116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1">
            <a:extLst>
              <a:ext uri="{FF2B5EF4-FFF2-40B4-BE49-F238E27FC236}">
                <a16:creationId xmlns:a16="http://schemas.microsoft.com/office/drawing/2014/main" id="{205E77E2-CF00-73E4-7069-BE36A7DD480C}"/>
              </a:ext>
            </a:extLst>
          </p:cNvPr>
          <p:cNvSpPr txBox="1">
            <a:spLocks noChangeArrowheads="1"/>
          </p:cNvSpPr>
          <p:nvPr/>
        </p:nvSpPr>
        <p:spPr bwMode="auto">
          <a:xfrm>
            <a:off x="685800" y="0"/>
            <a:ext cx="762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3000"/>
          </a:p>
          <a:p>
            <a:pPr algn="ctr">
              <a:spcBef>
                <a:spcPct val="0"/>
              </a:spcBef>
              <a:buFontTx/>
              <a:buNone/>
            </a:pPr>
            <a:r>
              <a:rPr lang="en-US" altLang="en-US" sz="3000" b="1" u="sng"/>
              <a:t>Tập làm văn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arn(inVertical)">
                                      <p:cBhvr>
                                        <p:cTn id="12"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9DBCC58D-D4AC-C56D-0613-9FD96D6A5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63" y="606425"/>
            <a:ext cx="4595812"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F8525954-56E4-760B-70FF-C46DE356E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444500"/>
            <a:ext cx="4343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id="{752DB339-86DA-A4E3-5435-CB5B08CBB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3714750"/>
            <a:ext cx="4343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C38ECBAE-5C41-B6DB-2FAA-5FA7E6588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3719513"/>
            <a:ext cx="45942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a:extLst>
              <a:ext uri="{FF2B5EF4-FFF2-40B4-BE49-F238E27FC236}">
                <a16:creationId xmlns:a16="http://schemas.microsoft.com/office/drawing/2014/main" id="{E26C68CB-E466-6866-D252-D4B3371C7A5D}"/>
              </a:ext>
            </a:extLst>
          </p:cNvPr>
          <p:cNvSpPr txBox="1">
            <a:spLocks noChangeArrowheads="1"/>
          </p:cNvSpPr>
          <p:nvPr/>
        </p:nvSpPr>
        <p:spPr bwMode="auto">
          <a:xfrm>
            <a:off x="1676400" y="31242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rPr>
              <a:t>Dân Vạn Đò</a:t>
            </a:r>
          </a:p>
        </p:txBody>
      </p:sp>
      <p:sp>
        <p:nvSpPr>
          <p:cNvPr id="33799" name="Text Box 7">
            <a:extLst>
              <a:ext uri="{FF2B5EF4-FFF2-40B4-BE49-F238E27FC236}">
                <a16:creationId xmlns:a16="http://schemas.microsoft.com/office/drawing/2014/main" id="{B1E83194-8AF4-205C-73EC-6B37351865FC}"/>
              </a:ext>
            </a:extLst>
          </p:cNvPr>
          <p:cNvSpPr txBox="1">
            <a:spLocks noChangeArrowheads="1"/>
          </p:cNvSpPr>
          <p:nvPr/>
        </p:nvSpPr>
        <p:spPr bwMode="auto">
          <a:xfrm>
            <a:off x="4876800" y="32004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rPr>
              <a:t>Chiều sông H</a:t>
            </a:r>
            <a:r>
              <a:rPr lang="vi-VN" altLang="en-US" sz="2800" b="1">
                <a:solidFill>
                  <a:srgbClr val="FFFF00"/>
                </a:solidFill>
                <a:latin typeface="Times New Roman" panose="02020603050405020304" pitchFamily="18" charset="0"/>
              </a:rPr>
              <a:t>ươ</a:t>
            </a:r>
            <a:r>
              <a:rPr lang="en-US" altLang="en-US" sz="2800" b="1">
                <a:solidFill>
                  <a:srgbClr val="FFFF00"/>
                </a:solidFill>
                <a:latin typeface="Times New Roman" panose="02020603050405020304" pitchFamily="18" charset="0"/>
              </a:rPr>
              <a:t>ng</a:t>
            </a:r>
          </a:p>
        </p:txBody>
      </p:sp>
      <p:sp>
        <p:nvSpPr>
          <p:cNvPr id="7176" name="TextBox 1">
            <a:extLst>
              <a:ext uri="{FF2B5EF4-FFF2-40B4-BE49-F238E27FC236}">
                <a16:creationId xmlns:a16="http://schemas.microsoft.com/office/drawing/2014/main" id="{E3C43143-77F1-CA82-B1E2-C9CEDD3A5BA2}"/>
              </a:ext>
            </a:extLst>
          </p:cNvPr>
          <p:cNvSpPr txBox="1">
            <a:spLocks noChangeArrowheads="1"/>
          </p:cNvSpPr>
          <p:nvPr/>
        </p:nvSpPr>
        <p:spPr bwMode="auto">
          <a:xfrm>
            <a:off x="0" y="492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Một số hình ảnh trên sông Hương</a:t>
            </a:r>
            <a:endParaRPr lang="vi-VN" altLang="en-US" sz="2800" b="1">
              <a:solidFill>
                <a:srgbClr val="0000FF"/>
              </a:solidFill>
              <a:latin typeface="Times New Roman" panose="02020603050405020304" pitchFamily="18" charset="0"/>
              <a:cs typeface="Times New Roman" panose="02020603050405020304" pitchFamily="18" charset="0"/>
            </a:endParaRPr>
          </a:p>
        </p:txBody>
      </p:sp>
      <p:pic>
        <p:nvPicPr>
          <p:cNvPr id="9" name="Picture 4">
            <a:extLst>
              <a:ext uri="{FF2B5EF4-FFF2-40B4-BE49-F238E27FC236}">
                <a16:creationId xmlns:a16="http://schemas.microsoft.com/office/drawing/2014/main" id="{986D9749-7716-2A0E-139D-E3BC5F7B8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06425"/>
            <a:ext cx="89916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19D3FA9D-D26F-04EE-D491-44A73EC3A2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3" y="606425"/>
            <a:ext cx="902652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31D1F42F-3B8E-A826-232D-BF11A3EAD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606425"/>
            <a:ext cx="899795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a:extLst>
              <a:ext uri="{FF2B5EF4-FFF2-40B4-BE49-F238E27FC236}">
                <a16:creationId xmlns:a16="http://schemas.microsoft.com/office/drawing/2014/main" id="{AFC588CF-50BE-C1D2-C35E-3527FB1E7490}"/>
              </a:ext>
            </a:extLst>
          </p:cNvPr>
          <p:cNvSpPr txBox="1">
            <a:spLocks noChangeArrowheads="1"/>
          </p:cNvSpPr>
          <p:nvPr/>
        </p:nvSpPr>
        <p:spPr bwMode="auto">
          <a:xfrm>
            <a:off x="2057400" y="60960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rPr>
              <a:t>Xóm Cồn Hến</a:t>
            </a:r>
          </a:p>
        </p:txBody>
      </p:sp>
      <p:pic>
        <p:nvPicPr>
          <p:cNvPr id="13" name="Picture 4">
            <a:extLst>
              <a:ext uri="{FF2B5EF4-FFF2-40B4-BE49-F238E27FC236}">
                <a16:creationId xmlns:a16="http://schemas.microsoft.com/office/drawing/2014/main" id="{0C894784-28B5-B9A0-4F00-DE2A822DE8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3" y="633413"/>
            <a:ext cx="9018587"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1F39EB2-639B-4B9B-B038-38FBE2A6F761}"/>
              </a:ext>
            </a:extLst>
          </p:cNvPr>
          <p:cNvSpPr txBox="1">
            <a:spLocks noChangeArrowheads="1"/>
          </p:cNvSpPr>
          <p:nvPr/>
        </p:nvSpPr>
        <p:spPr bwMode="auto">
          <a:xfrm>
            <a:off x="3733800" y="6248400"/>
            <a:ext cx="346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C000"/>
                </a:solidFill>
                <a:latin typeface="Times New Roman" panose="02020603050405020304" pitchFamily="18" charset="0"/>
                <a:cs typeface="Times New Roman" panose="02020603050405020304" pitchFamily="18" charset="0"/>
              </a:rPr>
              <a:t>Cầu Tràng Tiền</a:t>
            </a:r>
            <a:endParaRPr lang="vi-VN" altLang="en-US" sz="2800" b="1">
              <a:solidFill>
                <a:srgbClr val="FFC000"/>
              </a:solidFill>
              <a:latin typeface="Times New Roman" panose="02020603050405020304" pitchFamily="18" charset="0"/>
              <a:cs typeface="Times New Roman" panose="02020603050405020304" pitchFamily="18" charset="0"/>
            </a:endParaRPr>
          </a:p>
        </p:txBody>
      </p:sp>
      <p:pic>
        <p:nvPicPr>
          <p:cNvPr id="15" name="Picture 4">
            <a:extLst>
              <a:ext uri="{FF2B5EF4-FFF2-40B4-BE49-F238E27FC236}">
                <a16:creationId xmlns:a16="http://schemas.microsoft.com/office/drawing/2014/main" id="{65F5AB07-9C29-688D-09DB-E1D9F552F4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 y="633413"/>
            <a:ext cx="9026525"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B5747459-7445-500B-C51E-B0443E7650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 y="587375"/>
            <a:ext cx="9012238"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3D1EB137-27CF-B1DF-8DF2-3C59945A8D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13" y="612775"/>
            <a:ext cx="902017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785EC85E-9B09-A88B-05A1-E02E97A5E0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587375"/>
            <a:ext cx="9021763"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Rectangle 36">
            <a:extLst>
              <a:ext uri="{FF2B5EF4-FFF2-40B4-BE49-F238E27FC236}">
                <a16:creationId xmlns:a16="http://schemas.microsoft.com/office/drawing/2014/main" id="{D146E8F0-7E53-22AA-55B9-64B95B2F241A}"/>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3798"/>
                                        </p:tgtEl>
                                        <p:attrNameLst>
                                          <p:attrName>style.visibility</p:attrName>
                                        </p:attrNameLst>
                                      </p:cBhvr>
                                      <p:to>
                                        <p:strVal val="visible"/>
                                      </p:to>
                                    </p:set>
                                    <p:animEffect transition="in" filter="fade">
                                      <p:cBhvr>
                                        <p:cTn id="10" dur="2000"/>
                                        <p:tgtEl>
                                          <p:spTgt spid="33798"/>
                                        </p:tgtEl>
                                      </p:cBhvr>
                                    </p:animEffect>
                                  </p:childTnLst>
                                </p:cTn>
                              </p:par>
                              <p:par>
                                <p:cTn id="11" presetID="55"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p:cTn id="13" dur="1000" fill="hold"/>
                                        <p:tgtEl>
                                          <p:spTgt spid="33796"/>
                                        </p:tgtEl>
                                        <p:attrNameLst>
                                          <p:attrName>ppt_w</p:attrName>
                                        </p:attrNameLst>
                                      </p:cBhvr>
                                      <p:tavLst>
                                        <p:tav tm="0">
                                          <p:val>
                                            <p:strVal val="#ppt_w*0.70"/>
                                          </p:val>
                                        </p:tav>
                                        <p:tav tm="100000">
                                          <p:val>
                                            <p:strVal val="#ppt_w"/>
                                          </p:val>
                                        </p:tav>
                                      </p:tavLst>
                                    </p:anim>
                                    <p:anim calcmode="lin" valueType="num">
                                      <p:cBhvr>
                                        <p:cTn id="14" dur="1000" fill="hold"/>
                                        <p:tgtEl>
                                          <p:spTgt spid="33796"/>
                                        </p:tgtEl>
                                        <p:attrNameLst>
                                          <p:attrName>ppt_h</p:attrName>
                                        </p:attrNameLst>
                                      </p:cBhvr>
                                      <p:tavLst>
                                        <p:tav tm="0">
                                          <p:val>
                                            <p:strVal val="#ppt_h"/>
                                          </p:val>
                                        </p:tav>
                                        <p:tav tm="100000">
                                          <p:val>
                                            <p:strVal val="#ppt_h"/>
                                          </p:val>
                                        </p:tav>
                                      </p:tavLst>
                                    </p:anim>
                                    <p:animEffect transition="in" filter="fade">
                                      <p:cBhvr>
                                        <p:cTn id="15" dur="1000"/>
                                        <p:tgtEl>
                                          <p:spTgt spid="337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799">
                                            <p:txEl>
                                              <p:pRg st="0" end="0"/>
                                            </p:txEl>
                                          </p:spTgt>
                                        </p:tgtEl>
                                        <p:attrNameLst>
                                          <p:attrName>style.visibility</p:attrName>
                                        </p:attrNameLst>
                                      </p:cBhvr>
                                      <p:to>
                                        <p:strVal val="visible"/>
                                      </p:to>
                                    </p:set>
                                    <p:anim calcmode="lin" valueType="num">
                                      <p:cBhvr additive="base">
                                        <p:cTn id="24" dur="5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9">
                                            <p:txEl>
                                              <p:pRg st="0" end="0"/>
                                            </p:txEl>
                                          </p:spTgt>
                                        </p:tgtEl>
                                        <p:attrNameLst>
                                          <p:attrName>ppt_y</p:attrName>
                                        </p:attrNameLst>
                                      </p:cBhvr>
                                      <p:tavLst>
                                        <p:tav tm="0">
                                          <p:val>
                                            <p:strVal val="1+#ppt_h/2"/>
                                          </p:val>
                                        </p:tav>
                                        <p:tav tm="100000">
                                          <p:val>
                                            <p:strVal val="#ppt_y"/>
                                          </p:val>
                                        </p:tav>
                                      </p:tavLst>
                                    </p:anim>
                                  </p:childTnLst>
                                </p:cTn>
                              </p:par>
                              <p:par>
                                <p:cTn id="26" presetID="53" presetClass="entr" presetSubtype="0" fill="hold" nodeType="withEffect">
                                  <p:stCondLst>
                                    <p:cond delay="0"/>
                                  </p:stCondLst>
                                  <p:childTnLst>
                                    <p:set>
                                      <p:cBhvr>
                                        <p:cTn id="27" dur="1" fill="hold">
                                          <p:stCondLst>
                                            <p:cond delay="0"/>
                                          </p:stCondLst>
                                        </p:cTn>
                                        <p:tgtEl>
                                          <p:spTgt spid="33797"/>
                                        </p:tgtEl>
                                        <p:attrNameLst>
                                          <p:attrName>style.visibility</p:attrName>
                                        </p:attrNameLst>
                                      </p:cBhvr>
                                      <p:to>
                                        <p:strVal val="visible"/>
                                      </p:to>
                                    </p:set>
                                    <p:anim calcmode="lin" valueType="num">
                                      <p:cBhvr>
                                        <p:cTn id="28" dur="500" fill="hold"/>
                                        <p:tgtEl>
                                          <p:spTgt spid="33797"/>
                                        </p:tgtEl>
                                        <p:attrNameLst>
                                          <p:attrName>ppt_w</p:attrName>
                                        </p:attrNameLst>
                                      </p:cBhvr>
                                      <p:tavLst>
                                        <p:tav tm="0">
                                          <p:val>
                                            <p:fltVal val="0"/>
                                          </p:val>
                                        </p:tav>
                                        <p:tav tm="100000">
                                          <p:val>
                                            <p:strVal val="#ppt_w"/>
                                          </p:val>
                                        </p:tav>
                                      </p:tavLst>
                                    </p:anim>
                                    <p:anim calcmode="lin" valueType="num">
                                      <p:cBhvr>
                                        <p:cTn id="29" dur="500" fill="hold"/>
                                        <p:tgtEl>
                                          <p:spTgt spid="33797"/>
                                        </p:tgtEl>
                                        <p:attrNameLst>
                                          <p:attrName>ppt_h</p:attrName>
                                        </p:attrNameLst>
                                      </p:cBhvr>
                                      <p:tavLst>
                                        <p:tav tm="0">
                                          <p:val>
                                            <p:fltVal val="0"/>
                                          </p:val>
                                        </p:tav>
                                        <p:tav tm="100000">
                                          <p:val>
                                            <p:strVal val="#ppt_h"/>
                                          </p:val>
                                        </p:tav>
                                      </p:tavLst>
                                    </p:anim>
                                    <p:animEffect transition="in" filter="fade">
                                      <p:cBhvr>
                                        <p:cTn id="30" dur="500"/>
                                        <p:tgtEl>
                                          <p:spTgt spid="3379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1" fill="hold"/>
                                        <p:tgtEl>
                                          <p:spTgt spid="9"/>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800" fill="hold"/>
                                        <p:tgtEl>
                                          <p:spTgt spid="13"/>
                                        </p:tgtEl>
                                        <p:attrNameLst>
                                          <p:attrName>ppt_x</p:attrName>
                                        </p:attrNameLst>
                                      </p:cBhvr>
                                      <p:tavLst>
                                        <p:tav tm="0">
                                          <p:val>
                                            <p:strVal val="#ppt_x"/>
                                          </p:val>
                                        </p:tav>
                                        <p:tav tm="100000">
                                          <p:val>
                                            <p:strVal val="#ppt_x"/>
                                          </p:val>
                                        </p:tav>
                                      </p:tavLst>
                                    </p:anim>
                                    <p:anim calcmode="lin" valueType="num">
                                      <p:cBhvr additive="base">
                                        <p:cTn id="60" dur="800" fill="hold"/>
                                        <p:tgtEl>
                                          <p:spTgt spid="13"/>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9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plus(in)">
                                      <p:cBhvr>
                                        <p:cTn id="68" dur="20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7" presetClass="entr" presetSubtype="4"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900" fill="hold"/>
                                        <p:tgtEl>
                                          <p:spTgt spid="17"/>
                                        </p:tgtEl>
                                        <p:attrNameLst>
                                          <p:attrName>ppt_x</p:attrName>
                                        </p:attrNameLst>
                                      </p:cBhvr>
                                      <p:tavLst>
                                        <p:tav tm="0">
                                          <p:val>
                                            <p:strVal val="#ppt_x"/>
                                          </p:val>
                                        </p:tav>
                                        <p:tav tm="100000">
                                          <p:val>
                                            <p:strVal val="#ppt_x"/>
                                          </p:val>
                                        </p:tav>
                                      </p:tavLst>
                                    </p:anim>
                                    <p:anim calcmode="lin" valueType="num">
                                      <p:cBhvr additive="base">
                                        <p:cTn id="79" dur="9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77EDD027-78C3-6A0C-6B34-BA0834613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3B78C047-289A-F49C-F019-F39F265A2AB4}"/>
              </a:ext>
            </a:extLst>
          </p:cNvPr>
          <p:cNvSpPr txBox="1">
            <a:spLocks noChangeArrowheads="1"/>
          </p:cNvSpPr>
          <p:nvPr/>
        </p:nvSpPr>
        <p:spPr bwMode="auto">
          <a:xfrm>
            <a:off x="-6350" y="0"/>
            <a:ext cx="5105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Hoàng hôn trên sông Hương</a:t>
            </a:r>
          </a:p>
          <a:p>
            <a:pPr algn="just" eaLnBrk="1" hangingPunct="1">
              <a:spcBef>
                <a:spcPct val="0"/>
              </a:spcBef>
              <a:buFontTx/>
              <a:buNone/>
            </a:pPr>
            <a:r>
              <a:rPr lang="en-US" altLang="en-US" sz="2000">
                <a:latin typeface="Times New Roman" panose="02020603050405020304" pitchFamily="18" charset="0"/>
              </a:rPr>
              <a:t>       </a:t>
            </a:r>
            <a:r>
              <a:rPr lang="en-US" altLang="en-US" sz="1500">
                <a:latin typeface="Times New Roman" panose="02020603050405020304" pitchFamily="18" charset="0"/>
              </a:rPr>
              <a:t>Cuối buổi chiều, Huế thường trở về trong một vẻ yên tĩnh lạ lùng, đến nỗi tôi cảm thấy hình như có một cái gì đang lắng xuống thêm một chút nữa trong thành phố hằng ngày đã rất yên tĩnh này. </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Mùa thu, gió thổi mây về phía cửa sông, mặt nước phía dưới cầu Tràng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màu tím nhạt, chuyển dần sang màu xanh lá cây và cuối cùng nở bung ra trong màu trắng soi rõ mặt người qua lại thì khoảnh khắc yên tĩnh của buổi chiều cũng chấm dứt.</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Huế thức dậy trong một nhịp chuyển động mới, đi vào cuộc sống ban đầu của nó.</a:t>
            </a:r>
          </a:p>
          <a:p>
            <a:pPr algn="r" eaLnBrk="1" hangingPunct="1">
              <a:spcBef>
                <a:spcPct val="0"/>
              </a:spcBef>
              <a:buFontTx/>
              <a:buNone/>
            </a:pPr>
            <a:r>
              <a:rPr lang="en-US" altLang="en-US" sz="1500" i="1">
                <a:latin typeface="Times New Roman" panose="02020603050405020304" pitchFamily="18" charset="0"/>
              </a:rPr>
              <a:t>Theo</a:t>
            </a:r>
            <a:r>
              <a:rPr lang="en-US" altLang="en-US" sz="1500">
                <a:latin typeface="Times New Roman" panose="02020603050405020304" pitchFamily="18" charset="0"/>
              </a:rPr>
              <a:t> </a:t>
            </a:r>
            <a:r>
              <a:rPr lang="en-US" altLang="en-US" sz="1200">
                <a:latin typeface="Times New Roman" panose="02020603050405020304" pitchFamily="18" charset="0"/>
              </a:rPr>
              <a:t>HOÀNG PHỦ NGỌC TƯỜNG</a:t>
            </a:r>
          </a:p>
        </p:txBody>
      </p:sp>
      <p:sp>
        <p:nvSpPr>
          <p:cNvPr id="6" name="Text Box 8">
            <a:extLst>
              <a:ext uri="{FF2B5EF4-FFF2-40B4-BE49-F238E27FC236}">
                <a16:creationId xmlns:a16="http://schemas.microsoft.com/office/drawing/2014/main" id="{57757D5C-69A4-F5FB-91A9-58E00B325EA8}"/>
              </a:ext>
            </a:extLst>
          </p:cNvPr>
          <p:cNvSpPr txBox="1">
            <a:spLocks noChangeArrowheads="1"/>
          </p:cNvSpPr>
          <p:nvPr/>
        </p:nvSpPr>
        <p:spPr bwMode="auto">
          <a:xfrm>
            <a:off x="0" y="304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a:solidFill>
                  <a:srgbClr val="C00000"/>
                </a:solidFill>
                <a:latin typeface="Times New Roman" panose="02020603050405020304" pitchFamily="18" charset="0"/>
              </a:rPr>
              <a:t>(1)</a:t>
            </a:r>
            <a:endParaRPr lang="en-US" altLang="en-US" sz="1800">
              <a:solidFill>
                <a:srgbClr val="C00000"/>
              </a:solidFill>
              <a:latin typeface="Times New Roman" panose="02020603050405020304" pitchFamily="18" charset="0"/>
            </a:endParaRPr>
          </a:p>
        </p:txBody>
      </p:sp>
      <p:sp>
        <p:nvSpPr>
          <p:cNvPr id="7" name="Text Box 8">
            <a:extLst>
              <a:ext uri="{FF2B5EF4-FFF2-40B4-BE49-F238E27FC236}">
                <a16:creationId xmlns:a16="http://schemas.microsoft.com/office/drawing/2014/main" id="{4B849208-1AE9-0BEC-BBAA-0C521CF9DD3B}"/>
              </a:ext>
            </a:extLst>
          </p:cNvPr>
          <p:cNvSpPr txBox="1">
            <a:spLocks noChangeArrowheads="1"/>
          </p:cNvSpPr>
          <p:nvPr/>
        </p:nvSpPr>
        <p:spPr bwMode="auto">
          <a:xfrm>
            <a:off x="-6350" y="1447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a:solidFill>
                  <a:srgbClr val="C00000"/>
                </a:solidFill>
                <a:latin typeface="Times New Roman" panose="02020603050405020304" pitchFamily="18" charset="0"/>
              </a:rPr>
              <a:t>(2)</a:t>
            </a:r>
            <a:endParaRPr lang="en-US" altLang="en-US" sz="1800">
              <a:solidFill>
                <a:srgbClr val="C00000"/>
              </a:solidFill>
              <a:latin typeface="Times New Roman" panose="02020603050405020304" pitchFamily="18" charset="0"/>
            </a:endParaRPr>
          </a:p>
        </p:txBody>
      </p:sp>
      <p:sp>
        <p:nvSpPr>
          <p:cNvPr id="8" name="Text Box 8">
            <a:extLst>
              <a:ext uri="{FF2B5EF4-FFF2-40B4-BE49-F238E27FC236}">
                <a16:creationId xmlns:a16="http://schemas.microsoft.com/office/drawing/2014/main" id="{E7A0D9C9-7C09-965C-A42C-60BA80A8F607}"/>
              </a:ext>
            </a:extLst>
          </p:cNvPr>
          <p:cNvSpPr txBox="1">
            <a:spLocks noChangeArrowheads="1"/>
          </p:cNvSpPr>
          <p:nvPr/>
        </p:nvSpPr>
        <p:spPr bwMode="auto">
          <a:xfrm>
            <a:off x="-61913" y="3683000"/>
            <a:ext cx="60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a:solidFill>
                  <a:srgbClr val="C00000"/>
                </a:solidFill>
                <a:latin typeface="Times New Roman" panose="02020603050405020304" pitchFamily="18" charset="0"/>
              </a:rPr>
              <a:t>(3)</a:t>
            </a:r>
            <a:endParaRPr lang="en-US" altLang="en-US" sz="1800">
              <a:solidFill>
                <a:srgbClr val="C00000"/>
              </a:solidFill>
              <a:latin typeface="Times New Roman" panose="02020603050405020304" pitchFamily="18" charset="0"/>
            </a:endParaRPr>
          </a:p>
        </p:txBody>
      </p:sp>
      <p:sp>
        <p:nvSpPr>
          <p:cNvPr id="9" name="Text Box 8">
            <a:extLst>
              <a:ext uri="{FF2B5EF4-FFF2-40B4-BE49-F238E27FC236}">
                <a16:creationId xmlns:a16="http://schemas.microsoft.com/office/drawing/2014/main" id="{5FA698FD-3103-7413-6D98-926C95FDA8BC}"/>
              </a:ext>
            </a:extLst>
          </p:cNvPr>
          <p:cNvSpPr txBox="1">
            <a:spLocks noChangeArrowheads="1"/>
          </p:cNvSpPr>
          <p:nvPr/>
        </p:nvSpPr>
        <p:spPr bwMode="auto">
          <a:xfrm>
            <a:off x="-152400" y="56880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a:solidFill>
                  <a:srgbClr val="C00000"/>
                </a:solidFill>
                <a:latin typeface="Times New Roman" panose="02020603050405020304" pitchFamily="18" charset="0"/>
              </a:rPr>
              <a:t>(4)</a:t>
            </a:r>
            <a:endParaRPr lang="en-US" altLang="en-US" sz="1800">
              <a:solidFill>
                <a:srgbClr val="C00000"/>
              </a:solidFill>
              <a:latin typeface="Times New Roman" panose="02020603050405020304" pitchFamily="18" charset="0"/>
            </a:endParaRPr>
          </a:p>
        </p:txBody>
      </p:sp>
      <p:sp>
        <p:nvSpPr>
          <p:cNvPr id="2" name="Round Diagonal Corner Rectangle 1">
            <a:extLst>
              <a:ext uri="{FF2B5EF4-FFF2-40B4-BE49-F238E27FC236}">
                <a16:creationId xmlns:a16="http://schemas.microsoft.com/office/drawing/2014/main" id="{ADBEF651-A05D-8293-5021-69210D276C8B}"/>
              </a:ext>
            </a:extLst>
          </p:cNvPr>
          <p:cNvSpPr/>
          <p:nvPr/>
        </p:nvSpPr>
        <p:spPr>
          <a:xfrm>
            <a:off x="5154613" y="457200"/>
            <a:ext cx="3989387" cy="5203825"/>
          </a:xfrm>
          <a:prstGeom prst="round2Diag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vi-VN" sz="2400" b="1" dirty="0"/>
              <a:t>+</a:t>
            </a:r>
            <a:r>
              <a:rPr lang="vi-VN" sz="2400" dirty="0"/>
              <a:t> Tìm các phần MB, TB, KB,</a:t>
            </a:r>
            <a:endParaRPr lang="en-US" sz="2400" dirty="0"/>
          </a:p>
          <a:p>
            <a:pPr eaLnBrk="1" hangingPunct="1">
              <a:defRPr/>
            </a:pPr>
            <a:r>
              <a:rPr lang="vi-VN" sz="2400" dirty="0"/>
              <a:t> </a:t>
            </a:r>
            <a:r>
              <a:rPr lang="vi-VN" sz="2400" b="1" dirty="0"/>
              <a:t>+</a:t>
            </a:r>
            <a:r>
              <a:rPr lang="vi-VN" sz="2400" dirty="0"/>
              <a:t> Xác định nội dung của từng phần, (lưu ý phần TB có thể có nhiều đoạn)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430329C-90AD-DC3C-FA75-98C686ABF0B1}"/>
              </a:ext>
            </a:extLst>
          </p:cNvPr>
          <p:cNvSpPr>
            <a:spLocks noGrp="1" noChangeArrowheads="1"/>
          </p:cNvSpPr>
          <p:nvPr>
            <p:ph type="title"/>
          </p:nvPr>
        </p:nvSpPr>
        <p:spPr/>
        <p:txBody>
          <a:bodyPr/>
          <a:lstStyle/>
          <a:p>
            <a:endParaRPr lang="en-US" altLang="en-US"/>
          </a:p>
        </p:txBody>
      </p:sp>
      <p:pic>
        <p:nvPicPr>
          <p:cNvPr id="9219" name="Picture 3">
            <a:extLst>
              <a:ext uri="{FF2B5EF4-FFF2-40B4-BE49-F238E27FC236}">
                <a16:creationId xmlns:a16="http://schemas.microsoft.com/office/drawing/2014/main" id="{B4CC0D9A-E1AB-78A8-9768-1D08A0025A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6868" name="Picture 4">
            <a:extLst>
              <a:ext uri="{FF2B5EF4-FFF2-40B4-BE49-F238E27FC236}">
                <a16:creationId xmlns:a16="http://schemas.microsoft.com/office/drawing/2014/main" id="{5BE44C6E-411F-2404-27F5-429FD049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388"/>
            <a:ext cx="4846638"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F98865E5-91C9-DD60-80EA-823064E0B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3" y="304800"/>
            <a:ext cx="60960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76A3EF70-070D-F194-A11B-C97E2875D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 y="1524000"/>
            <a:ext cx="609601"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a:extLst>
              <a:ext uri="{FF2B5EF4-FFF2-40B4-BE49-F238E27FC236}">
                <a16:creationId xmlns:a16="http://schemas.microsoft.com/office/drawing/2014/main" id="{6EF156E5-4F5B-7D01-FD4F-6A3C8778A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0000"/>
            <a:ext cx="60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a:extLst>
              <a:ext uri="{FF2B5EF4-FFF2-40B4-BE49-F238E27FC236}">
                <a16:creationId xmlns:a16="http://schemas.microsoft.com/office/drawing/2014/main" id="{49AE7D5B-1CDD-48EC-0649-1AADB2AA48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3" y="5881688"/>
            <a:ext cx="609601"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a:extLst>
              <a:ext uri="{FF2B5EF4-FFF2-40B4-BE49-F238E27FC236}">
                <a16:creationId xmlns:a16="http://schemas.microsoft.com/office/drawing/2014/main" id="{2D00C347-641C-951D-9BB5-12A4F73665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465138"/>
            <a:ext cx="2555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a:extLst>
              <a:ext uri="{FF2B5EF4-FFF2-40B4-BE49-F238E27FC236}">
                <a16:creationId xmlns:a16="http://schemas.microsoft.com/office/drawing/2014/main" id="{3A947F7E-3890-DEA4-14D0-2FB2CE3418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9025" y="1676400"/>
            <a:ext cx="28575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a:extLst>
              <a:ext uri="{FF2B5EF4-FFF2-40B4-BE49-F238E27FC236}">
                <a16:creationId xmlns:a16="http://schemas.microsoft.com/office/drawing/2014/main" id="{60BF6C00-0925-6595-6224-CAB08F039B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7763" y="5762625"/>
            <a:ext cx="195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a:extLst>
              <a:ext uri="{FF2B5EF4-FFF2-40B4-BE49-F238E27FC236}">
                <a16:creationId xmlns:a16="http://schemas.microsoft.com/office/drawing/2014/main" id="{9AFB377B-3424-3CF6-D537-846BA429C5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4775" y="3048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a:extLst>
              <a:ext uri="{FF2B5EF4-FFF2-40B4-BE49-F238E27FC236}">
                <a16:creationId xmlns:a16="http://schemas.microsoft.com/office/drawing/2014/main" id="{94AA2DD6-9EF0-4273-CBAD-41DA948691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9688" y="665163"/>
            <a:ext cx="36766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4">
            <a:extLst>
              <a:ext uri="{FF2B5EF4-FFF2-40B4-BE49-F238E27FC236}">
                <a16:creationId xmlns:a16="http://schemas.microsoft.com/office/drawing/2014/main" id="{6D8A1E05-FF36-0560-DD73-83819C5AF9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9850" y="15240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a:extLst>
              <a:ext uri="{FF2B5EF4-FFF2-40B4-BE49-F238E27FC236}">
                <a16:creationId xmlns:a16="http://schemas.microsoft.com/office/drawing/2014/main" id="{3C0D7A61-66C4-E947-FF37-6237BEB697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7763" y="2051050"/>
            <a:ext cx="40481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a:extLst>
              <a:ext uri="{FF2B5EF4-FFF2-40B4-BE49-F238E27FC236}">
                <a16:creationId xmlns:a16="http://schemas.microsoft.com/office/drawing/2014/main" id="{3C2411C0-ED13-6BDD-4E0A-7218CE0ABD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7763" y="3648075"/>
            <a:ext cx="41862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7">
            <a:extLst>
              <a:ext uri="{FF2B5EF4-FFF2-40B4-BE49-F238E27FC236}">
                <a16:creationId xmlns:a16="http://schemas.microsoft.com/office/drawing/2014/main" id="{1306A7B4-AE69-15D3-AECE-F5721C2B9E1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9688" y="554355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a:extLst>
              <a:ext uri="{FF2B5EF4-FFF2-40B4-BE49-F238E27FC236}">
                <a16:creationId xmlns:a16="http://schemas.microsoft.com/office/drawing/2014/main" id="{5445EB68-8996-84C8-D5F1-5D2F23BA591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9675" y="6037263"/>
            <a:ext cx="4084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down)">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barn(inVertical)">
                                      <p:cBhvr>
                                        <p:cTn id="12" dur="500"/>
                                        <p:tgtEl>
                                          <p:spTgt spid="36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76"/>
                                        </p:tgtEl>
                                        <p:attrNameLst>
                                          <p:attrName>style.visibility</p:attrName>
                                        </p:attrNameLst>
                                      </p:cBhvr>
                                      <p:to>
                                        <p:strVal val="visible"/>
                                      </p:to>
                                    </p:set>
                                    <p:animEffect transition="in" filter="fade">
                                      <p:cBhvr>
                                        <p:cTn id="17" dur="500"/>
                                        <p:tgtEl>
                                          <p:spTgt spid="36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6877"/>
                                        </p:tgtEl>
                                        <p:attrNameLst>
                                          <p:attrName>style.visibility</p:attrName>
                                        </p:attrNameLst>
                                      </p:cBhvr>
                                      <p:to>
                                        <p:strVal val="visible"/>
                                      </p:to>
                                    </p:set>
                                    <p:animEffect transition="in" filter="fade">
                                      <p:cBhvr>
                                        <p:cTn id="22" dur="1000"/>
                                        <p:tgtEl>
                                          <p:spTgt spid="36877"/>
                                        </p:tgtEl>
                                      </p:cBhvr>
                                    </p:animEffect>
                                    <p:anim calcmode="lin" valueType="num">
                                      <p:cBhvr>
                                        <p:cTn id="23" dur="1000" fill="hold"/>
                                        <p:tgtEl>
                                          <p:spTgt spid="36877"/>
                                        </p:tgtEl>
                                        <p:attrNameLst>
                                          <p:attrName>ppt_x</p:attrName>
                                        </p:attrNameLst>
                                      </p:cBhvr>
                                      <p:tavLst>
                                        <p:tav tm="0">
                                          <p:val>
                                            <p:strVal val="#ppt_x"/>
                                          </p:val>
                                        </p:tav>
                                        <p:tav tm="100000">
                                          <p:val>
                                            <p:strVal val="#ppt_x"/>
                                          </p:val>
                                        </p:tav>
                                      </p:tavLst>
                                    </p:anim>
                                    <p:anim calcmode="lin" valueType="num">
                                      <p:cBhvr>
                                        <p:cTn id="24" dur="1000" fill="hold"/>
                                        <p:tgtEl>
                                          <p:spTgt spid="36877"/>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6874"/>
                                        </p:tgtEl>
                                        <p:attrNameLst>
                                          <p:attrName>style.visibility</p:attrName>
                                        </p:attrNameLst>
                                      </p:cBhvr>
                                      <p:to>
                                        <p:strVal val="visible"/>
                                      </p:to>
                                    </p:set>
                                    <p:animEffect transition="in" filter="barn(inVertical)">
                                      <p:cBhvr>
                                        <p:cTn id="29" dur="500"/>
                                        <p:tgtEl>
                                          <p:spTgt spid="368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36878"/>
                                        </p:tgtEl>
                                        <p:attrNameLst>
                                          <p:attrName>style.visibility</p:attrName>
                                        </p:attrNameLst>
                                      </p:cBhvr>
                                      <p:to>
                                        <p:strVal val="visible"/>
                                      </p:to>
                                    </p:set>
                                    <p:animEffect transition="in" filter="wipe(down)">
                                      <p:cBhvr>
                                        <p:cTn id="34" dur="500"/>
                                        <p:tgtEl>
                                          <p:spTgt spid="368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6879"/>
                                        </p:tgtEl>
                                        <p:attrNameLst>
                                          <p:attrName>style.visibility</p:attrName>
                                        </p:attrNameLst>
                                      </p:cBhvr>
                                      <p:to>
                                        <p:strVal val="visible"/>
                                      </p:to>
                                    </p:set>
                                    <p:animEffect transition="in" filter="fade">
                                      <p:cBhvr>
                                        <p:cTn id="39" dur="1000"/>
                                        <p:tgtEl>
                                          <p:spTgt spid="36879"/>
                                        </p:tgtEl>
                                      </p:cBhvr>
                                    </p:animEffect>
                                    <p:anim calcmode="lin" valueType="num">
                                      <p:cBhvr>
                                        <p:cTn id="40" dur="1000" fill="hold"/>
                                        <p:tgtEl>
                                          <p:spTgt spid="36879"/>
                                        </p:tgtEl>
                                        <p:attrNameLst>
                                          <p:attrName>ppt_x</p:attrName>
                                        </p:attrNameLst>
                                      </p:cBhvr>
                                      <p:tavLst>
                                        <p:tav tm="0">
                                          <p:val>
                                            <p:strVal val="#ppt_x"/>
                                          </p:val>
                                        </p:tav>
                                        <p:tav tm="100000">
                                          <p:val>
                                            <p:strVal val="#ppt_x"/>
                                          </p:val>
                                        </p:tav>
                                      </p:tavLst>
                                    </p:anim>
                                    <p:anim calcmode="lin" valueType="num">
                                      <p:cBhvr>
                                        <p:cTn id="41" dur="1000" fill="hold"/>
                                        <p:tgtEl>
                                          <p:spTgt spid="3687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6880"/>
                                        </p:tgtEl>
                                        <p:attrNameLst>
                                          <p:attrName>style.visibility</p:attrName>
                                        </p:attrNameLst>
                                      </p:cBhvr>
                                      <p:to>
                                        <p:strVal val="visible"/>
                                      </p:to>
                                    </p:set>
                                    <p:animEffect transition="in" filter="fade">
                                      <p:cBhvr>
                                        <p:cTn id="46" dur="500"/>
                                        <p:tgtEl>
                                          <p:spTgt spid="368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nodeType="clickEffect">
                                  <p:stCondLst>
                                    <p:cond delay="0"/>
                                  </p:stCondLst>
                                  <p:childTnLst>
                                    <p:set>
                                      <p:cBhvr>
                                        <p:cTn id="50" dur="1" fill="hold">
                                          <p:stCondLst>
                                            <p:cond delay="0"/>
                                          </p:stCondLst>
                                        </p:cTn>
                                        <p:tgtEl>
                                          <p:spTgt spid="36875"/>
                                        </p:tgtEl>
                                        <p:attrNameLst>
                                          <p:attrName>style.visibility</p:attrName>
                                        </p:attrNameLst>
                                      </p:cBhvr>
                                      <p:to>
                                        <p:strVal val="visible"/>
                                      </p:to>
                                    </p:set>
                                    <p:animEffect transition="in" filter="fade">
                                      <p:cBhvr>
                                        <p:cTn id="51" dur="1000"/>
                                        <p:tgtEl>
                                          <p:spTgt spid="36875"/>
                                        </p:tgtEl>
                                      </p:cBhvr>
                                    </p:animEffect>
                                    <p:anim calcmode="lin" valueType="num">
                                      <p:cBhvr>
                                        <p:cTn id="52" dur="1000" fill="hold"/>
                                        <p:tgtEl>
                                          <p:spTgt spid="36875"/>
                                        </p:tgtEl>
                                        <p:attrNameLst>
                                          <p:attrName>ppt_x</p:attrName>
                                        </p:attrNameLst>
                                      </p:cBhvr>
                                      <p:tavLst>
                                        <p:tav tm="0">
                                          <p:val>
                                            <p:strVal val="#ppt_x"/>
                                          </p:val>
                                        </p:tav>
                                        <p:tav tm="100000">
                                          <p:val>
                                            <p:strVal val="#ppt_x"/>
                                          </p:val>
                                        </p:tav>
                                      </p:tavLst>
                                    </p:anim>
                                    <p:anim calcmode="lin" valueType="num">
                                      <p:cBhvr>
                                        <p:cTn id="53" dur="1000" fill="hold"/>
                                        <p:tgtEl>
                                          <p:spTgt spid="36875"/>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6881"/>
                                        </p:tgtEl>
                                        <p:attrNameLst>
                                          <p:attrName>style.visibility</p:attrName>
                                        </p:attrNameLst>
                                      </p:cBhvr>
                                      <p:to>
                                        <p:strVal val="visible"/>
                                      </p:to>
                                    </p:set>
                                    <p:animEffect transition="in" filter="fade">
                                      <p:cBhvr>
                                        <p:cTn id="58" dur="500"/>
                                        <p:tgtEl>
                                          <p:spTgt spid="3688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36882"/>
                                        </p:tgtEl>
                                        <p:attrNameLst>
                                          <p:attrName>style.visibility</p:attrName>
                                        </p:attrNameLst>
                                      </p:cBhvr>
                                      <p:to>
                                        <p:strVal val="visible"/>
                                      </p:to>
                                    </p:set>
                                    <p:animEffect transition="in" filter="barn(inVertical)">
                                      <p:cBhvr>
                                        <p:cTn id="63"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98A78D1-8914-3C60-844E-18E1397421EF}"/>
              </a:ext>
            </a:extLst>
          </p:cNvPr>
          <p:cNvSpPr>
            <a:spLocks noGrp="1" noChangeArrowheads="1"/>
          </p:cNvSpPr>
          <p:nvPr>
            <p:ph type="title"/>
          </p:nvPr>
        </p:nvSpPr>
        <p:spPr/>
        <p:txBody>
          <a:bodyPr/>
          <a:lstStyle/>
          <a:p>
            <a:endParaRPr lang="en-US" altLang="en-US"/>
          </a:p>
        </p:txBody>
      </p:sp>
      <p:pic>
        <p:nvPicPr>
          <p:cNvPr id="10243" name="Picture 2">
            <a:extLst>
              <a:ext uri="{FF2B5EF4-FFF2-40B4-BE49-F238E27FC236}">
                <a16:creationId xmlns:a16="http://schemas.microsoft.com/office/drawing/2014/main" id="{606CBD7B-CFEC-B7D6-CE1C-D7E8FAC175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781800"/>
          </a:xfrm>
          <a:noFill/>
        </p:spPr>
      </p:pic>
      <p:pic>
        <p:nvPicPr>
          <p:cNvPr id="41988" name="Picture 4">
            <a:extLst>
              <a:ext uri="{FF2B5EF4-FFF2-40B4-BE49-F238E27FC236}">
                <a16:creationId xmlns:a16="http://schemas.microsoft.com/office/drawing/2014/main" id="{E0DB5FBB-E2D8-2EA4-0C6A-575F1E7BE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600200"/>
            <a:ext cx="85534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29201CB5-365A-D0B5-1FBE-21358D969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67373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1989"/>
                                        </p:tgtEl>
                                        <p:attrNameLst>
                                          <p:attrName>style.visibility</p:attrName>
                                        </p:attrNameLst>
                                      </p:cBhvr>
                                      <p:to>
                                        <p:strVal val="visible"/>
                                      </p:to>
                                    </p:set>
                                    <p:animEffect transition="in" filter="barn(inVertical)">
                                      <p:cBhvr>
                                        <p:cTn id="14"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630B545-1E09-255B-7B17-6F77F256801D}"/>
              </a:ext>
            </a:extLst>
          </p:cNvPr>
          <p:cNvSpPr>
            <a:spLocks noGrp="1" noChangeArrowheads="1"/>
          </p:cNvSpPr>
          <p:nvPr>
            <p:ph type="title"/>
          </p:nvPr>
        </p:nvSpPr>
        <p:spPr/>
        <p:txBody>
          <a:bodyPr/>
          <a:lstStyle/>
          <a:p>
            <a:endParaRPr lang="en-US" altLang="en-US"/>
          </a:p>
        </p:txBody>
      </p:sp>
      <p:pic>
        <p:nvPicPr>
          <p:cNvPr id="11267" name="Picture 2">
            <a:extLst>
              <a:ext uri="{FF2B5EF4-FFF2-40B4-BE49-F238E27FC236}">
                <a16:creationId xmlns:a16="http://schemas.microsoft.com/office/drawing/2014/main" id="{92A6D436-A0BC-7E38-D75C-16762A70AE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6988"/>
            <a:ext cx="9123362" cy="7239001"/>
          </a:xfrm>
          <a:noFill/>
        </p:spPr>
      </p:pic>
      <p:pic>
        <p:nvPicPr>
          <p:cNvPr id="11268" name="Picture 3">
            <a:extLst>
              <a:ext uri="{FF2B5EF4-FFF2-40B4-BE49-F238E27FC236}">
                <a16:creationId xmlns:a16="http://schemas.microsoft.com/office/drawing/2014/main" id="{EA438646-0700-8C04-FA78-1795C9820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0"/>
            <a:ext cx="4687887"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a:extLst>
              <a:ext uri="{FF2B5EF4-FFF2-40B4-BE49-F238E27FC236}">
                <a16:creationId xmlns:a16="http://schemas.microsoft.com/office/drawing/2014/main" id="{41B4E0DB-95C1-8F02-394C-8C264ABD6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560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id="{BD2BB74D-B1A3-C21C-C14B-446CC4710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313" y="533400"/>
            <a:ext cx="18478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a:extLst>
              <a:ext uri="{FF2B5EF4-FFF2-40B4-BE49-F238E27FC236}">
                <a16:creationId xmlns:a16="http://schemas.microsoft.com/office/drawing/2014/main" id="{98A2E4D7-C080-4C27-F68C-32D27667F3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3444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83E852D-26D6-F5A8-4847-F747428D05FB}"/>
              </a:ext>
            </a:extLst>
          </p:cNvPr>
          <p:cNvSpPr>
            <a:spLocks noChangeArrowheads="1"/>
          </p:cNvSpPr>
          <p:nvPr/>
        </p:nvSpPr>
        <p:spPr bwMode="auto">
          <a:xfrm>
            <a:off x="117475" y="885825"/>
            <a:ext cx="2636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t>Giới thiệu màu sắc bao trùm làng quê ngày mùa là màu vàng.</a:t>
            </a:r>
          </a:p>
        </p:txBody>
      </p:sp>
      <p:pic>
        <p:nvPicPr>
          <p:cNvPr id="37896" name="Picture 8">
            <a:extLst>
              <a:ext uri="{FF2B5EF4-FFF2-40B4-BE49-F238E27FC236}">
                <a16:creationId xmlns:a16="http://schemas.microsoft.com/office/drawing/2014/main" id="{5F67CB41-F0BC-B53A-EFBA-7E595FA50F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812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AE75A13-0485-5648-5C9B-4A791DBE853F}"/>
              </a:ext>
            </a:extLst>
          </p:cNvPr>
          <p:cNvSpPr>
            <a:spLocks noChangeArrowheads="1"/>
          </p:cNvSpPr>
          <p:nvPr/>
        </p:nvSpPr>
        <p:spPr bwMode="auto">
          <a:xfrm>
            <a:off x="30163" y="2438400"/>
            <a:ext cx="2724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a:t>- Tả các màu vàng rất khác nhau của cảnh, của vật.</a:t>
            </a:r>
          </a:p>
          <a:p>
            <a:pPr eaLnBrk="1" hangingPunct="1">
              <a:spcBef>
                <a:spcPct val="0"/>
              </a:spcBef>
              <a:buFontTx/>
              <a:buNone/>
            </a:pPr>
            <a:r>
              <a:rPr lang="vi-VN" altLang="en-US" sz="2000"/>
              <a:t>- Tả thời tiết, hoạt động của con người.</a:t>
            </a:r>
          </a:p>
        </p:txBody>
      </p:sp>
      <p:pic>
        <p:nvPicPr>
          <p:cNvPr id="37897" name="Picture 9">
            <a:extLst>
              <a:ext uri="{FF2B5EF4-FFF2-40B4-BE49-F238E27FC236}">
                <a16:creationId xmlns:a16="http://schemas.microsoft.com/office/drawing/2014/main" id="{250B6687-6E94-0B3F-E747-043323754B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962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F216021-94B1-E8F1-9BF4-F2F0D57D5252}"/>
              </a:ext>
            </a:extLst>
          </p:cNvPr>
          <p:cNvSpPr>
            <a:spLocks noChangeArrowheads="1"/>
          </p:cNvSpPr>
          <p:nvPr/>
        </p:nvSpPr>
        <p:spPr bwMode="auto">
          <a:xfrm>
            <a:off x="0" y="4419600"/>
            <a:ext cx="2754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a:t>Thể hiện tình yêu quê hương của tác giả.</a:t>
            </a:r>
            <a:endParaRPr lang="en-US" altLang="en-US" sz="2000"/>
          </a:p>
        </p:txBody>
      </p:sp>
      <p:pic>
        <p:nvPicPr>
          <p:cNvPr id="37898" name="Picture 10">
            <a:extLst>
              <a:ext uri="{FF2B5EF4-FFF2-40B4-BE49-F238E27FC236}">
                <a16:creationId xmlns:a16="http://schemas.microsoft.com/office/drawing/2014/main" id="{259CFF47-1AA3-1343-02ED-B49C924FE8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4725" y="3402013"/>
            <a:ext cx="4270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a:extLst>
              <a:ext uri="{FF2B5EF4-FFF2-40B4-BE49-F238E27FC236}">
                <a16:creationId xmlns:a16="http://schemas.microsoft.com/office/drawing/2014/main" id="{52A6AB26-EA5B-DC0F-3FB8-AE6DDB25AE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9225" y="3706813"/>
            <a:ext cx="22764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a:extLst>
              <a:ext uri="{FF2B5EF4-FFF2-40B4-BE49-F238E27FC236}">
                <a16:creationId xmlns:a16="http://schemas.microsoft.com/office/drawing/2014/main" id="{6A4158B6-EC45-398B-7D77-69E6D01266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2863" y="2438400"/>
            <a:ext cx="1714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a:extLst>
              <a:ext uri="{FF2B5EF4-FFF2-40B4-BE49-F238E27FC236}">
                <a16:creationId xmlns:a16="http://schemas.microsoft.com/office/drawing/2014/main" id="{35C98577-1F51-F4B5-E622-798BD27AD9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2563" y="2536825"/>
            <a:ext cx="24447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arn(inVertical)">
                                      <p:cBhvr>
                                        <p:cTn id="7" dur="500"/>
                                        <p:tgtEl>
                                          <p:spTgt spid="37893"/>
                                        </p:tgtEl>
                                      </p:cBhvr>
                                    </p:animEffect>
                                  </p:childTnLst>
                                </p:cTn>
                              </p:par>
                              <p:par>
                                <p:cTn id="8" presetID="16" presetClass="entr" presetSubtype="21"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barn(inVertical)">
                                      <p:cBhvr>
                                        <p:cTn id="10" dur="500"/>
                                        <p:tgtEl>
                                          <p:spTgt spid="37894"/>
                                        </p:tgtEl>
                                      </p:cBhvr>
                                    </p:animEffect>
                                  </p:childTnLst>
                                </p:cTn>
                              </p:par>
                              <p:par>
                                <p:cTn id="11" presetID="16" presetClass="entr" presetSubtype="21" fill="hold" nodeType="with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barn(inVertical)">
                                      <p:cBhvr>
                                        <p:cTn id="13" dur="500"/>
                                        <p:tgtEl>
                                          <p:spTgt spid="37895"/>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37896"/>
                                        </p:tgtEl>
                                        <p:attrNameLst>
                                          <p:attrName>style.visibility</p:attrName>
                                        </p:attrNameLst>
                                      </p:cBhvr>
                                      <p:to>
                                        <p:strVal val="visible"/>
                                      </p:to>
                                    </p:set>
                                    <p:animEffect transition="in" filter="barn(inVertical)">
                                      <p:cBhvr>
                                        <p:cTn id="19" dur="500"/>
                                        <p:tgtEl>
                                          <p:spTgt spid="37896"/>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inVertical)">
                                      <p:cBhvr>
                                        <p:cTn id="25" dur="500"/>
                                        <p:tgtEl>
                                          <p:spTgt spid="37897"/>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37898"/>
                                        </p:tgtEl>
                                        <p:attrNameLst>
                                          <p:attrName>style.visibility</p:attrName>
                                        </p:attrNameLst>
                                      </p:cBhvr>
                                      <p:to>
                                        <p:strVal val="visible"/>
                                      </p:to>
                                    </p:set>
                                    <p:animEffect transition="in" filter="wipe(down)">
                                      <p:cBhvr>
                                        <p:cTn id="33" dur="500"/>
                                        <p:tgtEl>
                                          <p:spTgt spid="378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circle(in)">
                                      <p:cBhvr>
                                        <p:cTn id="38" dur="2000"/>
                                        <p:tgtEl>
                                          <p:spTgt spid="378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7900"/>
                                        </p:tgtEl>
                                        <p:attrNameLst>
                                          <p:attrName>style.visibility</p:attrName>
                                        </p:attrNameLst>
                                      </p:cBhvr>
                                      <p:to>
                                        <p:strVal val="visible"/>
                                      </p:to>
                                    </p:set>
                                    <p:anim calcmode="lin" valueType="num">
                                      <p:cBhvr additive="base">
                                        <p:cTn id="43" dur="500" fill="hold"/>
                                        <p:tgtEl>
                                          <p:spTgt spid="37900"/>
                                        </p:tgtEl>
                                        <p:attrNameLst>
                                          <p:attrName>ppt_x</p:attrName>
                                        </p:attrNameLst>
                                      </p:cBhvr>
                                      <p:tavLst>
                                        <p:tav tm="0">
                                          <p:val>
                                            <p:strVal val="#ppt_x"/>
                                          </p:val>
                                        </p:tav>
                                        <p:tav tm="100000">
                                          <p:val>
                                            <p:strVal val="#ppt_x"/>
                                          </p:val>
                                        </p:tav>
                                      </p:tavLst>
                                    </p:anim>
                                    <p:anim calcmode="lin" valueType="num">
                                      <p:cBhvr additive="base">
                                        <p:cTn id="44"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7901"/>
                                        </p:tgtEl>
                                        <p:attrNameLst>
                                          <p:attrName>style.visibility</p:attrName>
                                        </p:attrNameLst>
                                      </p:cBhvr>
                                      <p:to>
                                        <p:strVal val="visible"/>
                                      </p:to>
                                    </p:set>
                                    <p:animEffect transition="in" filter="fade">
                                      <p:cBhvr>
                                        <p:cTn id="49" dur="1000"/>
                                        <p:tgtEl>
                                          <p:spTgt spid="37901"/>
                                        </p:tgtEl>
                                      </p:cBhvr>
                                    </p:animEffect>
                                    <p:anim calcmode="lin" valueType="num">
                                      <p:cBhvr>
                                        <p:cTn id="50" dur="1000" fill="hold"/>
                                        <p:tgtEl>
                                          <p:spTgt spid="37901"/>
                                        </p:tgtEl>
                                        <p:attrNameLst>
                                          <p:attrName>ppt_x</p:attrName>
                                        </p:attrNameLst>
                                      </p:cBhvr>
                                      <p:tavLst>
                                        <p:tav tm="0">
                                          <p:val>
                                            <p:strVal val="#ppt_x"/>
                                          </p:val>
                                        </p:tav>
                                        <p:tav tm="100000">
                                          <p:val>
                                            <p:strVal val="#ppt_x"/>
                                          </p:val>
                                        </p:tav>
                                      </p:tavLst>
                                    </p:anim>
                                    <p:anim calcmode="lin" valueType="num">
                                      <p:cBhvr>
                                        <p:cTn id="51" dur="1000" fill="hold"/>
                                        <p:tgtEl>
                                          <p:spTgt spid="379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Thứ hai, ngày 23 tháng 8 năm 2010&amp;#x0D;&amp;#x0A;Tập đọc&amp;quot;&quot;/&gt;&lt;property id=&quot;20307&quot; value=&quot;259&quot;/&gt;&lt;/object&gt;&lt;object type=&quot;3&quot; unique_id=&quot;10022&quot;&gt;&lt;property id=&quot;20148&quot; value=&quot;5&quot;/&gt;&lt;property id=&quot;20300&quot; value=&quot;Slide 4 - &amp;quot;Thứ hai, ngày 23 tháng 8 năm 2010&amp;#x0D;&amp;#x0A;Tập đọc&amp;quot;&quot;/&gt;&lt;property id=&quot;20307&quot; value=&quot;261&quot;/&gt;&lt;/object&gt;&lt;object type=&quot;3&quot; unique_id=&quot;10066&quot;&gt;&lt;property id=&quot;20148&quot; value=&quot;5&quot;/&gt;&lt;property id=&quot;20300&quot; value=&quot;Slide 5 - &amp;quot;Thứ hai, ngày 23 tháng 8 năm 2010&amp;#x0D;&amp;#x0A;Tập đọc&amp;quot;&quot;/&gt;&lt;property id=&quot;20307&quot; value=&quot;262&quot;/&gt;&lt;/object&gt;&lt;object type=&quot;3&quot; unique_id=&quot;10115&quot;&gt;&lt;property id=&quot;20148&quot; value=&quot;5&quot;/&gt;&lt;property id=&quot;20300&quot; value=&quot;Slide 6 - &amp;quot;Thứ hai, ngày 23 tháng 8 năm 2010&amp;#x0D;&amp;#x0A;Tập đọc&amp;quot;&quot;/&gt;&lt;property id=&quot;20307&quot; value=&quot;263&quot;/&gt;&lt;/object&gt;&lt;object type=&quot;3&quot; unique_id=&quot;10116&quot;&gt;&lt;property id=&quot;20148&quot; value=&quot;5&quot;/&gt;&lt;property id=&quot;20300&quot; value=&quot;Slide 7 - &amp;quot;Thứ hai, ngày 23 tháng 8 năm 2010&amp;#x0D;&amp;#x0A;Tập đọc&amp;quot;&quot;/&gt;&lt;property id=&quot;20307&quot; value=&quot;26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527</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Sudico Yen 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Administrator</cp:lastModifiedBy>
  <cp:revision>159</cp:revision>
  <dcterms:created xsi:type="dcterms:W3CDTF">2011-03-06T13:47:30Z</dcterms:created>
  <dcterms:modified xsi:type="dcterms:W3CDTF">2023-09-01T09:26:33Z</dcterms:modified>
</cp:coreProperties>
</file>