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32" r:id="rId3"/>
    <p:sldId id="334" r:id="rId4"/>
    <p:sldId id="331" r:id="rId5"/>
    <p:sldId id="7312" r:id="rId6"/>
    <p:sldId id="333" r:id="rId7"/>
    <p:sldId id="7313" r:id="rId8"/>
    <p:sldId id="7314" r:id="rId9"/>
    <p:sldId id="7311" r:id="rId10"/>
    <p:sldId id="7315" r:id="rId11"/>
    <p:sldId id="7316" r:id="rId12"/>
    <p:sldId id="7317" r:id="rId13"/>
    <p:sldId id="7318" r:id="rId14"/>
    <p:sldId id="259" r:id="rId15"/>
    <p:sldId id="321" r:id="rId16"/>
    <p:sldId id="322" r:id="rId17"/>
    <p:sldId id="7319" r:id="rId18"/>
    <p:sldId id="7320" r:id="rId19"/>
    <p:sldId id="335" r:id="rId20"/>
    <p:sldId id="7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746" autoAdjust="0"/>
  </p:normalViewPr>
  <p:slideViewPr>
    <p:cSldViewPr snapToGrid="0">
      <p:cViewPr>
        <p:scale>
          <a:sx n="33" d="100"/>
          <a:sy n="33" d="100"/>
        </p:scale>
        <p:origin x="1948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EAB5162-4F28-2519-338F-88DAA8801F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3C27D02-5BA6-870A-C11F-EE2E4173F09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slide" Target="slide7.xml"/><Relationship Id="rId7" Type="http://schemas.openxmlformats.org/officeDocument/2006/relationships/image" Target="../media/image14.GIF"/><Relationship Id="rId12" Type="http://schemas.openxmlformats.org/officeDocument/2006/relationships/image" Target="../media/image18.png"/><Relationship Id="rId17" Type="http://schemas.openxmlformats.org/officeDocument/2006/relationships/slide" Target="slide5.xml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24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slide" Target="slide4.xml"/><Relationship Id="rId23" Type="http://schemas.openxmlformats.org/officeDocument/2006/relationships/image" Target="../media/image25.png"/><Relationship Id="rId28" Type="http://schemas.openxmlformats.org/officeDocument/2006/relationships/slide" Target="slide8.xml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14B45-A214-525D-0516-F63942F84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353" y="2462300"/>
            <a:ext cx="6419644" cy="23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819900" y="449580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, 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Ôn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 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hành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có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hai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cặp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cạnh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đối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diện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, song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song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và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bằng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nhau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endParaRPr lang="en-US" sz="5400" kern="0" dirty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1352551"/>
            <a:ext cx="2630386" cy="2459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2267299"/>
            <a:ext cx="2390775" cy="16998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</TotalTime>
  <Words>381</Words>
  <Application>Microsoft Office PowerPoint</Application>
  <PresentationFormat>Widescreen</PresentationFormat>
  <Paragraphs>41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Cambria</vt:lpstr>
      <vt:lpstr>Karla</vt:lpstr>
      <vt:lpstr>Karla Regular</vt:lpstr>
      <vt:lpstr>Luckiest Guy</vt:lpstr>
      <vt:lpstr>UTM Cookies</vt:lpstr>
      <vt:lpstr>Vogue-ExtraBold</vt:lpstr>
      <vt:lpstr>阿里巴巴普惠体</vt:lpstr>
      <vt:lpstr>Office 主题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Admin</cp:lastModifiedBy>
  <cp:revision>22</cp:revision>
  <dcterms:created xsi:type="dcterms:W3CDTF">2023-10-06T02:27:46Z</dcterms:created>
  <dcterms:modified xsi:type="dcterms:W3CDTF">2023-12-04T01:55:08Z</dcterms:modified>
  <cp:category/>
</cp:coreProperties>
</file>