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2"/>
  </p:notesMasterIdLst>
  <p:sldIdLst>
    <p:sldId id="267" r:id="rId5"/>
    <p:sldId id="298" r:id="rId6"/>
    <p:sldId id="269" r:id="rId7"/>
    <p:sldId id="276" r:id="rId8"/>
    <p:sldId id="291" r:id="rId9"/>
    <p:sldId id="304" r:id="rId10"/>
    <p:sldId id="314" r:id="rId11"/>
    <p:sldId id="306" r:id="rId12"/>
    <p:sldId id="300" r:id="rId13"/>
    <p:sldId id="315" r:id="rId14"/>
    <p:sldId id="317" r:id="rId15"/>
    <p:sldId id="278" r:id="rId16"/>
    <p:sldId id="295" r:id="rId17"/>
    <p:sldId id="318" r:id="rId18"/>
    <p:sldId id="319" r:id="rId19"/>
    <p:sldId id="320" r:id="rId20"/>
    <p:sldId id="308" r:id="rId21"/>
    <p:sldId id="272" r:id="rId22"/>
    <p:sldId id="282" r:id="rId23"/>
    <p:sldId id="309" r:id="rId24"/>
    <p:sldId id="273" r:id="rId25"/>
    <p:sldId id="311" r:id="rId26"/>
    <p:sldId id="283" r:id="rId27"/>
    <p:sldId id="322" r:id="rId28"/>
    <p:sldId id="310" r:id="rId29"/>
    <p:sldId id="274" r:id="rId30"/>
    <p:sldId id="263" r:id="rId31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Open Sans Extrabold" panose="020B0906030804020204" pitchFamily="34" charset="0"/>
      <p:bold r:id="rId45"/>
      <p:boldItalic r:id="rId46"/>
    </p:embeddedFont>
    <p:embeddedFont>
      <p:font typeface="Sigmar One" panose="020B0604020202020204" charset="0"/>
      <p:regular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4EE63A"/>
    <a:srgbClr val="FF6600"/>
    <a:srgbClr val="66FF66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microsoft.com/office/2007/relationships/hdphoto" Target="../media/hdphoto11.wdp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195904" y="311412"/>
            <a:ext cx="8525225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ngày21tháng12năm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385271" y="1310887"/>
            <a:ext cx="551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trải</a:t>
            </a:r>
            <a:r>
              <a:rPr lang="en-US" sz="36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endParaRPr lang="en-US" sz="3600" b="1" dirty="0">
              <a:solidFill>
                <a:srgbClr val="FFC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2" y="214553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00" y="4395858"/>
            <a:ext cx="1278091" cy="1184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964" y="3650441"/>
            <a:ext cx="1917090" cy="307425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195905" y="2126771"/>
            <a:ext cx="793422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 16</a:t>
            </a:r>
          </a:p>
          <a:p>
            <a:pPr lvl="0" algn="ctr"/>
            <a:r>
              <a:rPr lang="en-US" sz="3600" b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36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2DF23E-008B-11C2-8D77-E2E39A6B1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66" y="3241431"/>
            <a:ext cx="5955238" cy="330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7411F2-8C56-897B-E988-EC4743830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07" y="1607902"/>
            <a:ext cx="5543878" cy="403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1F43E-7262-75A4-0083-C17720B4039B}"/>
              </a:ext>
            </a:extLst>
          </p:cNvPr>
          <p:cNvSpPr txBox="1"/>
          <p:nvPr/>
        </p:nvSpPr>
        <p:spPr>
          <a:xfrm>
            <a:off x="978876" y="200155"/>
            <a:ext cx="10679724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>
                <a:solidFill>
                  <a:srgbClr val="FF66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 Chia sẻ về một số dụng cụ dọn vệ sinh và cách sử dụng.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ABBE5-58CD-C8AB-1235-107C60D9E9CC}"/>
              </a:ext>
            </a:extLst>
          </p:cNvPr>
          <p:cNvSpPr txBox="1"/>
          <p:nvPr/>
        </p:nvSpPr>
        <p:spPr>
          <a:xfrm>
            <a:off x="5814646" y="2286000"/>
            <a:ext cx="4976446" cy="1569660"/>
          </a:xfrm>
          <a:prstGeom prst="rect">
            <a:avLst/>
          </a:prstGeom>
          <a:noFill/>
          <a:ln w="57150">
            <a:solidFill>
              <a:srgbClr val="4EE63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Làm việc nhóm</a:t>
            </a:r>
          </a:p>
          <a:p>
            <a:pPr algn="ctr"/>
            <a:r>
              <a:rPr lang="en-US" sz="4800" b="1">
                <a:solidFill>
                  <a:srgbClr val="FF0000"/>
                </a:solidFill>
              </a:rPr>
              <a:t>Cùng vẽ nào!</a:t>
            </a:r>
          </a:p>
        </p:txBody>
      </p:sp>
    </p:spTree>
    <p:extLst>
      <p:ext uri="{BB962C8B-B14F-4D97-AF65-F5344CB8AC3E}">
        <p14:creationId xmlns:p14="http://schemas.microsoft.com/office/powerpoint/2010/main" val="14748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C1F43E-7262-75A4-0083-C17720B4039B}"/>
              </a:ext>
            </a:extLst>
          </p:cNvPr>
          <p:cNvSpPr txBox="1"/>
          <p:nvPr/>
        </p:nvSpPr>
        <p:spPr>
          <a:xfrm>
            <a:off x="158906" y="512444"/>
            <a:ext cx="5737491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Chia sẻ về một số dụng cụ dọn vệ sinh và cách sử dụng.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ABBE5-58CD-C8AB-1235-107C60D9E9CC}"/>
              </a:ext>
            </a:extLst>
          </p:cNvPr>
          <p:cNvSpPr txBox="1"/>
          <p:nvPr/>
        </p:nvSpPr>
        <p:spPr>
          <a:xfrm>
            <a:off x="624538" y="2295682"/>
            <a:ext cx="4282984" cy="2869345"/>
          </a:xfrm>
          <a:custGeom>
            <a:avLst/>
            <a:gdLst>
              <a:gd name="connsiteX0" fmla="*/ 0 w 4282984"/>
              <a:gd name="connsiteY0" fmla="*/ 0 h 2869345"/>
              <a:gd name="connsiteX1" fmla="*/ 267686 w 4282984"/>
              <a:gd name="connsiteY1" fmla="*/ 0 h 2869345"/>
              <a:gd name="connsiteX2" fmla="*/ 449713 w 4282984"/>
              <a:gd name="connsiteY2" fmla="*/ 0 h 2869345"/>
              <a:gd name="connsiteX3" fmla="*/ 588910 w 4282984"/>
              <a:gd name="connsiteY3" fmla="*/ 0 h 2869345"/>
              <a:gd name="connsiteX4" fmla="*/ 770937 w 4282984"/>
              <a:gd name="connsiteY4" fmla="*/ 0 h 2869345"/>
              <a:gd name="connsiteX5" fmla="*/ 995793 w 4282984"/>
              <a:gd name="connsiteY5" fmla="*/ 0 h 2869345"/>
              <a:gd name="connsiteX6" fmla="*/ 1177820 w 4282984"/>
              <a:gd name="connsiteY6" fmla="*/ 0 h 2869345"/>
              <a:gd name="connsiteX7" fmla="*/ 1488336 w 4282984"/>
              <a:gd name="connsiteY7" fmla="*/ 0 h 2869345"/>
              <a:gd name="connsiteX8" fmla="*/ 1841683 w 4282984"/>
              <a:gd name="connsiteY8" fmla="*/ 0 h 2869345"/>
              <a:gd name="connsiteX9" fmla="*/ 2066539 w 4282984"/>
              <a:gd name="connsiteY9" fmla="*/ 0 h 2869345"/>
              <a:gd name="connsiteX10" fmla="*/ 2377056 w 4282984"/>
              <a:gd name="connsiteY10" fmla="*/ 0 h 2869345"/>
              <a:gd name="connsiteX11" fmla="*/ 2516253 w 4282984"/>
              <a:gd name="connsiteY11" fmla="*/ 0 h 2869345"/>
              <a:gd name="connsiteX12" fmla="*/ 2783939 w 4282984"/>
              <a:gd name="connsiteY12" fmla="*/ 0 h 2869345"/>
              <a:gd name="connsiteX13" fmla="*/ 3051626 w 4282984"/>
              <a:gd name="connsiteY13" fmla="*/ 0 h 2869345"/>
              <a:gd name="connsiteX14" fmla="*/ 3190823 w 4282984"/>
              <a:gd name="connsiteY14" fmla="*/ 0 h 2869345"/>
              <a:gd name="connsiteX15" fmla="*/ 3372849 w 4282984"/>
              <a:gd name="connsiteY15" fmla="*/ 0 h 2869345"/>
              <a:gd name="connsiteX16" fmla="*/ 3640536 w 4282984"/>
              <a:gd name="connsiteY16" fmla="*/ 0 h 2869345"/>
              <a:gd name="connsiteX17" fmla="*/ 3865393 w 4282984"/>
              <a:gd name="connsiteY17" fmla="*/ 0 h 2869345"/>
              <a:gd name="connsiteX18" fmla="*/ 4004590 w 4282984"/>
              <a:gd name="connsiteY18" fmla="*/ 0 h 2869345"/>
              <a:gd name="connsiteX19" fmla="*/ 4282984 w 4282984"/>
              <a:gd name="connsiteY19" fmla="*/ 0 h 2869345"/>
              <a:gd name="connsiteX20" fmla="*/ 4282984 w 4282984"/>
              <a:gd name="connsiteY20" fmla="*/ 688642 h 2869345"/>
              <a:gd name="connsiteX21" fmla="*/ 4282984 w 4282984"/>
              <a:gd name="connsiteY21" fmla="*/ 1405978 h 2869345"/>
              <a:gd name="connsiteX22" fmla="*/ 4282984 w 4282984"/>
              <a:gd name="connsiteY22" fmla="*/ 2152008 h 2869345"/>
              <a:gd name="connsiteX23" fmla="*/ 4282984 w 4282984"/>
              <a:gd name="connsiteY23" fmla="*/ 2869345 h 2869345"/>
              <a:gd name="connsiteX24" fmla="*/ 4015297 w 4282984"/>
              <a:gd name="connsiteY24" fmla="*/ 2869345 h 2869345"/>
              <a:gd name="connsiteX25" fmla="*/ 3790440 w 4282984"/>
              <a:gd name="connsiteY25" fmla="*/ 2869345 h 2869345"/>
              <a:gd name="connsiteX26" fmla="*/ 3479924 w 4282984"/>
              <a:gd name="connsiteY26" fmla="*/ 2869345 h 2869345"/>
              <a:gd name="connsiteX27" fmla="*/ 3255067 w 4282984"/>
              <a:gd name="connsiteY27" fmla="*/ 2869345 h 2869345"/>
              <a:gd name="connsiteX28" fmla="*/ 2987381 w 4282984"/>
              <a:gd name="connsiteY28" fmla="*/ 2869345 h 2869345"/>
              <a:gd name="connsiteX29" fmla="*/ 2762524 w 4282984"/>
              <a:gd name="connsiteY29" fmla="*/ 2869345 h 2869345"/>
              <a:gd name="connsiteX30" fmla="*/ 2623327 w 4282984"/>
              <a:gd name="connsiteY30" fmla="*/ 2869345 h 2869345"/>
              <a:gd name="connsiteX31" fmla="*/ 2312811 w 4282984"/>
              <a:gd name="connsiteY31" fmla="*/ 2869345 h 2869345"/>
              <a:gd name="connsiteX32" fmla="*/ 2002295 w 4282984"/>
              <a:gd name="connsiteY32" fmla="*/ 2869345 h 2869345"/>
              <a:gd name="connsiteX33" fmla="*/ 1734608 w 4282984"/>
              <a:gd name="connsiteY33" fmla="*/ 2869345 h 2869345"/>
              <a:gd name="connsiteX34" fmla="*/ 1424092 w 4282984"/>
              <a:gd name="connsiteY34" fmla="*/ 2869345 h 2869345"/>
              <a:gd name="connsiteX35" fmla="*/ 1199235 w 4282984"/>
              <a:gd name="connsiteY35" fmla="*/ 2869345 h 2869345"/>
              <a:gd name="connsiteX36" fmla="*/ 1060038 w 4282984"/>
              <a:gd name="connsiteY36" fmla="*/ 2869345 h 2869345"/>
              <a:gd name="connsiteX37" fmla="*/ 878011 w 4282984"/>
              <a:gd name="connsiteY37" fmla="*/ 2869345 h 2869345"/>
              <a:gd name="connsiteX38" fmla="*/ 695984 w 4282984"/>
              <a:gd name="connsiteY38" fmla="*/ 2869345 h 2869345"/>
              <a:gd name="connsiteX39" fmla="*/ 471128 w 4282984"/>
              <a:gd name="connsiteY39" fmla="*/ 2869345 h 2869345"/>
              <a:gd name="connsiteX40" fmla="*/ 0 w 4282984"/>
              <a:gd name="connsiteY40" fmla="*/ 2869345 h 2869345"/>
              <a:gd name="connsiteX41" fmla="*/ 0 w 4282984"/>
              <a:gd name="connsiteY41" fmla="*/ 2123315 h 2869345"/>
              <a:gd name="connsiteX42" fmla="*/ 0 w 4282984"/>
              <a:gd name="connsiteY42" fmla="*/ 1377285 h 2869345"/>
              <a:gd name="connsiteX43" fmla="*/ 0 w 4282984"/>
              <a:gd name="connsiteY43" fmla="*/ 717336 h 2869345"/>
              <a:gd name="connsiteX44" fmla="*/ 0 w 4282984"/>
              <a:gd name="connsiteY44" fmla="*/ 0 h 2869345"/>
              <a:gd name="connsiteX0" fmla="*/ 0 w 4282984"/>
              <a:gd name="connsiteY0" fmla="*/ 0 h 2869345"/>
              <a:gd name="connsiteX1" fmla="*/ 139196 w 4282984"/>
              <a:gd name="connsiteY1" fmla="*/ 0 h 2869345"/>
              <a:gd name="connsiteX2" fmla="*/ 321223 w 4282984"/>
              <a:gd name="connsiteY2" fmla="*/ 0 h 2869345"/>
              <a:gd name="connsiteX3" fmla="*/ 674569 w 4282984"/>
              <a:gd name="connsiteY3" fmla="*/ 0 h 2869345"/>
              <a:gd name="connsiteX4" fmla="*/ 942256 w 4282984"/>
              <a:gd name="connsiteY4" fmla="*/ 0 h 2869345"/>
              <a:gd name="connsiteX5" fmla="*/ 1209942 w 4282984"/>
              <a:gd name="connsiteY5" fmla="*/ 0 h 2869345"/>
              <a:gd name="connsiteX6" fmla="*/ 1391969 w 4282984"/>
              <a:gd name="connsiteY6" fmla="*/ 0 h 2869345"/>
              <a:gd name="connsiteX7" fmla="*/ 1531166 w 4282984"/>
              <a:gd name="connsiteY7" fmla="*/ 0 h 2869345"/>
              <a:gd name="connsiteX8" fmla="*/ 1713193 w 4282984"/>
              <a:gd name="connsiteY8" fmla="*/ 0 h 2869345"/>
              <a:gd name="connsiteX9" fmla="*/ 1895220 w 4282984"/>
              <a:gd name="connsiteY9" fmla="*/ 0 h 2869345"/>
              <a:gd name="connsiteX10" fmla="*/ 2120077 w 4282984"/>
              <a:gd name="connsiteY10" fmla="*/ 0 h 2869345"/>
              <a:gd name="connsiteX11" fmla="*/ 2387763 w 4282984"/>
              <a:gd name="connsiteY11" fmla="*/ 0 h 2869345"/>
              <a:gd name="connsiteX12" fmla="*/ 2741109 w 4282984"/>
              <a:gd name="connsiteY12" fmla="*/ 0 h 2869345"/>
              <a:gd name="connsiteX13" fmla="*/ 3094455 w 4282984"/>
              <a:gd name="connsiteY13" fmla="*/ 0 h 2869345"/>
              <a:gd name="connsiteX14" fmla="*/ 3447802 w 4282984"/>
              <a:gd name="connsiteY14" fmla="*/ 0 h 2869345"/>
              <a:gd name="connsiteX15" fmla="*/ 3715488 w 4282984"/>
              <a:gd name="connsiteY15" fmla="*/ 0 h 2869345"/>
              <a:gd name="connsiteX16" fmla="*/ 3983175 w 4282984"/>
              <a:gd name="connsiteY16" fmla="*/ 0 h 2869345"/>
              <a:gd name="connsiteX17" fmla="*/ 4282984 w 4282984"/>
              <a:gd name="connsiteY17" fmla="*/ 0 h 2869345"/>
              <a:gd name="connsiteX18" fmla="*/ 4282984 w 4282984"/>
              <a:gd name="connsiteY18" fmla="*/ 774723 h 2869345"/>
              <a:gd name="connsiteX19" fmla="*/ 4282984 w 4282984"/>
              <a:gd name="connsiteY19" fmla="*/ 1492059 h 2869345"/>
              <a:gd name="connsiteX20" fmla="*/ 4282984 w 4282984"/>
              <a:gd name="connsiteY20" fmla="*/ 2180702 h 2869345"/>
              <a:gd name="connsiteX21" fmla="*/ 4282984 w 4282984"/>
              <a:gd name="connsiteY21" fmla="*/ 2869345 h 2869345"/>
              <a:gd name="connsiteX22" fmla="*/ 3972467 w 4282984"/>
              <a:gd name="connsiteY22" fmla="*/ 2869345 h 2869345"/>
              <a:gd name="connsiteX23" fmla="*/ 3747611 w 4282984"/>
              <a:gd name="connsiteY23" fmla="*/ 2869345 h 2869345"/>
              <a:gd name="connsiteX24" fmla="*/ 3522754 w 4282984"/>
              <a:gd name="connsiteY24" fmla="*/ 2869345 h 2869345"/>
              <a:gd name="connsiteX25" fmla="*/ 3297897 w 4282984"/>
              <a:gd name="connsiteY25" fmla="*/ 2869345 h 2869345"/>
              <a:gd name="connsiteX26" fmla="*/ 3115870 w 4282984"/>
              <a:gd name="connsiteY26" fmla="*/ 2869345 h 2869345"/>
              <a:gd name="connsiteX27" fmla="*/ 2762524 w 4282984"/>
              <a:gd name="connsiteY27" fmla="*/ 2869345 h 2869345"/>
              <a:gd name="connsiteX28" fmla="*/ 2452008 w 4282984"/>
              <a:gd name="connsiteY28" fmla="*/ 2869345 h 2869345"/>
              <a:gd name="connsiteX29" fmla="*/ 2227151 w 4282984"/>
              <a:gd name="connsiteY29" fmla="*/ 2869345 h 2869345"/>
              <a:gd name="connsiteX30" fmla="*/ 2002295 w 4282984"/>
              <a:gd name="connsiteY30" fmla="*/ 2869345 h 2869345"/>
              <a:gd name="connsiteX31" fmla="*/ 1734608 w 4282984"/>
              <a:gd name="connsiteY31" fmla="*/ 2869345 h 2869345"/>
              <a:gd name="connsiteX32" fmla="*/ 1381262 w 4282984"/>
              <a:gd name="connsiteY32" fmla="*/ 2869345 h 2869345"/>
              <a:gd name="connsiteX33" fmla="*/ 1199235 w 4282984"/>
              <a:gd name="connsiteY33" fmla="*/ 2869345 h 2869345"/>
              <a:gd name="connsiteX34" fmla="*/ 931549 w 4282984"/>
              <a:gd name="connsiteY34" fmla="*/ 2869345 h 2869345"/>
              <a:gd name="connsiteX35" fmla="*/ 749522 w 4282984"/>
              <a:gd name="connsiteY35" fmla="*/ 2869345 h 2869345"/>
              <a:gd name="connsiteX36" fmla="*/ 396176 w 4282984"/>
              <a:gd name="connsiteY36" fmla="*/ 2869345 h 2869345"/>
              <a:gd name="connsiteX37" fmla="*/ 0 w 4282984"/>
              <a:gd name="connsiteY37" fmla="*/ 2869345 h 2869345"/>
              <a:gd name="connsiteX38" fmla="*/ 0 w 4282984"/>
              <a:gd name="connsiteY38" fmla="*/ 2094621 h 2869345"/>
              <a:gd name="connsiteX39" fmla="*/ 0 w 4282984"/>
              <a:gd name="connsiteY39" fmla="*/ 1405978 h 2869345"/>
              <a:gd name="connsiteX40" fmla="*/ 0 w 4282984"/>
              <a:gd name="connsiteY40" fmla="*/ 688642 h 2869345"/>
              <a:gd name="connsiteX41" fmla="*/ 0 w 4282984"/>
              <a:gd name="connsiteY41" fmla="*/ 0 h 286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282984" h="2869345" fill="none" extrusionOk="0">
                <a:moveTo>
                  <a:pt x="0" y="0"/>
                </a:moveTo>
                <a:cubicBezTo>
                  <a:pt x="126141" y="-40594"/>
                  <a:pt x="149312" y="29335"/>
                  <a:pt x="267686" y="0"/>
                </a:cubicBezTo>
                <a:cubicBezTo>
                  <a:pt x="384536" y="-16708"/>
                  <a:pt x="400120" y="5610"/>
                  <a:pt x="449713" y="0"/>
                </a:cubicBezTo>
                <a:cubicBezTo>
                  <a:pt x="498384" y="-815"/>
                  <a:pt x="565614" y="4895"/>
                  <a:pt x="588910" y="0"/>
                </a:cubicBezTo>
                <a:cubicBezTo>
                  <a:pt x="630419" y="428"/>
                  <a:pt x="724549" y="16160"/>
                  <a:pt x="770937" y="0"/>
                </a:cubicBezTo>
                <a:cubicBezTo>
                  <a:pt x="819927" y="-16777"/>
                  <a:pt x="891592" y="73519"/>
                  <a:pt x="995793" y="0"/>
                </a:cubicBezTo>
                <a:cubicBezTo>
                  <a:pt x="1117697" y="-89062"/>
                  <a:pt x="1114874" y="41935"/>
                  <a:pt x="1177820" y="0"/>
                </a:cubicBezTo>
                <a:cubicBezTo>
                  <a:pt x="1215825" y="-68331"/>
                  <a:pt x="1393813" y="4191"/>
                  <a:pt x="1488336" y="0"/>
                </a:cubicBezTo>
                <a:cubicBezTo>
                  <a:pt x="1594117" y="-11988"/>
                  <a:pt x="1751501" y="24755"/>
                  <a:pt x="1841683" y="0"/>
                </a:cubicBezTo>
                <a:cubicBezTo>
                  <a:pt x="1941398" y="-19856"/>
                  <a:pt x="1963555" y="52674"/>
                  <a:pt x="2066539" y="0"/>
                </a:cubicBezTo>
                <a:cubicBezTo>
                  <a:pt x="2151261" y="-27992"/>
                  <a:pt x="2220799" y="12697"/>
                  <a:pt x="2377056" y="0"/>
                </a:cubicBezTo>
                <a:cubicBezTo>
                  <a:pt x="2509596" y="-24737"/>
                  <a:pt x="2477540" y="41895"/>
                  <a:pt x="2516253" y="0"/>
                </a:cubicBezTo>
                <a:cubicBezTo>
                  <a:pt x="2582191" y="-50264"/>
                  <a:pt x="2686380" y="46289"/>
                  <a:pt x="2783939" y="0"/>
                </a:cubicBezTo>
                <a:cubicBezTo>
                  <a:pt x="2869026" y="-36711"/>
                  <a:pt x="2996588" y="53112"/>
                  <a:pt x="3051626" y="0"/>
                </a:cubicBezTo>
                <a:cubicBezTo>
                  <a:pt x="3132525" y="-57345"/>
                  <a:pt x="3159418" y="23005"/>
                  <a:pt x="3190823" y="0"/>
                </a:cubicBezTo>
                <a:cubicBezTo>
                  <a:pt x="3222276" y="-46090"/>
                  <a:pt x="3314582" y="48011"/>
                  <a:pt x="3372849" y="0"/>
                </a:cubicBezTo>
                <a:cubicBezTo>
                  <a:pt x="3423222" y="-43599"/>
                  <a:pt x="3582304" y="102708"/>
                  <a:pt x="3640536" y="0"/>
                </a:cubicBezTo>
                <a:cubicBezTo>
                  <a:pt x="3703997" y="-81826"/>
                  <a:pt x="3781683" y="45326"/>
                  <a:pt x="3865393" y="0"/>
                </a:cubicBezTo>
                <a:cubicBezTo>
                  <a:pt x="3944356" y="-84588"/>
                  <a:pt x="3973013" y="37097"/>
                  <a:pt x="4004590" y="0"/>
                </a:cubicBezTo>
                <a:cubicBezTo>
                  <a:pt x="4042800" y="-41728"/>
                  <a:pt x="4217306" y="35527"/>
                  <a:pt x="4282984" y="0"/>
                </a:cubicBezTo>
                <a:cubicBezTo>
                  <a:pt x="4253818" y="332481"/>
                  <a:pt x="4280090" y="486754"/>
                  <a:pt x="4282984" y="688642"/>
                </a:cubicBezTo>
                <a:cubicBezTo>
                  <a:pt x="4268940" y="948475"/>
                  <a:pt x="4262449" y="1156547"/>
                  <a:pt x="4282984" y="1405978"/>
                </a:cubicBezTo>
                <a:cubicBezTo>
                  <a:pt x="4247211" y="1606700"/>
                  <a:pt x="4258040" y="1907769"/>
                  <a:pt x="4282984" y="2152008"/>
                </a:cubicBezTo>
                <a:cubicBezTo>
                  <a:pt x="4289959" y="2434178"/>
                  <a:pt x="4266922" y="2706340"/>
                  <a:pt x="4282984" y="2869345"/>
                </a:cubicBezTo>
                <a:cubicBezTo>
                  <a:pt x="4206075" y="2873395"/>
                  <a:pt x="4102559" y="2866943"/>
                  <a:pt x="4015297" y="2869345"/>
                </a:cubicBezTo>
                <a:cubicBezTo>
                  <a:pt x="3933447" y="2862783"/>
                  <a:pt x="3871423" y="2864231"/>
                  <a:pt x="3790440" y="2869345"/>
                </a:cubicBezTo>
                <a:cubicBezTo>
                  <a:pt x="3693023" y="2881753"/>
                  <a:pt x="3541268" y="2820196"/>
                  <a:pt x="3479924" y="2869345"/>
                </a:cubicBezTo>
                <a:cubicBezTo>
                  <a:pt x="3394730" y="2930502"/>
                  <a:pt x="3322580" y="2851034"/>
                  <a:pt x="3255067" y="2869345"/>
                </a:cubicBezTo>
                <a:cubicBezTo>
                  <a:pt x="3198050" y="2882821"/>
                  <a:pt x="3116912" y="2821608"/>
                  <a:pt x="2987381" y="2869345"/>
                </a:cubicBezTo>
                <a:cubicBezTo>
                  <a:pt x="2873561" y="2926546"/>
                  <a:pt x="2875040" y="2820067"/>
                  <a:pt x="2762524" y="2869345"/>
                </a:cubicBezTo>
                <a:cubicBezTo>
                  <a:pt x="2672154" y="2915666"/>
                  <a:pt x="2664235" y="2828313"/>
                  <a:pt x="2623327" y="2869345"/>
                </a:cubicBezTo>
                <a:cubicBezTo>
                  <a:pt x="2571322" y="2895553"/>
                  <a:pt x="2413613" y="2780291"/>
                  <a:pt x="2312811" y="2869345"/>
                </a:cubicBezTo>
                <a:cubicBezTo>
                  <a:pt x="2173861" y="2946735"/>
                  <a:pt x="2128727" y="2864890"/>
                  <a:pt x="2002295" y="2869345"/>
                </a:cubicBezTo>
                <a:cubicBezTo>
                  <a:pt x="1872285" y="2860777"/>
                  <a:pt x="1793857" y="2821579"/>
                  <a:pt x="1734608" y="2869345"/>
                </a:cubicBezTo>
                <a:cubicBezTo>
                  <a:pt x="1698575" y="2901607"/>
                  <a:pt x="1553590" y="2803545"/>
                  <a:pt x="1424092" y="2869345"/>
                </a:cubicBezTo>
                <a:cubicBezTo>
                  <a:pt x="1329384" y="2972640"/>
                  <a:pt x="1272319" y="2862666"/>
                  <a:pt x="1199235" y="2869345"/>
                </a:cubicBezTo>
                <a:cubicBezTo>
                  <a:pt x="1130679" y="2878866"/>
                  <a:pt x="1100482" y="2857108"/>
                  <a:pt x="1060038" y="2869345"/>
                </a:cubicBezTo>
                <a:cubicBezTo>
                  <a:pt x="1032411" y="2886539"/>
                  <a:pt x="950542" y="2837323"/>
                  <a:pt x="878011" y="2869345"/>
                </a:cubicBezTo>
                <a:cubicBezTo>
                  <a:pt x="810421" y="2892923"/>
                  <a:pt x="769678" y="2844997"/>
                  <a:pt x="695984" y="2869345"/>
                </a:cubicBezTo>
                <a:cubicBezTo>
                  <a:pt x="605847" y="2891944"/>
                  <a:pt x="576331" y="2821694"/>
                  <a:pt x="471128" y="2869345"/>
                </a:cubicBezTo>
                <a:cubicBezTo>
                  <a:pt x="358550" y="2890210"/>
                  <a:pt x="225009" y="2716164"/>
                  <a:pt x="0" y="2869345"/>
                </a:cubicBezTo>
                <a:cubicBezTo>
                  <a:pt x="-50810" y="2572528"/>
                  <a:pt x="24635" y="2388921"/>
                  <a:pt x="0" y="2123315"/>
                </a:cubicBezTo>
                <a:cubicBezTo>
                  <a:pt x="2768" y="1880699"/>
                  <a:pt x="41920" y="1527656"/>
                  <a:pt x="0" y="1377285"/>
                </a:cubicBezTo>
                <a:cubicBezTo>
                  <a:pt x="-30674" y="1196716"/>
                  <a:pt x="-1305" y="875305"/>
                  <a:pt x="0" y="717336"/>
                </a:cubicBezTo>
                <a:cubicBezTo>
                  <a:pt x="22312" y="509245"/>
                  <a:pt x="5923" y="276113"/>
                  <a:pt x="0" y="0"/>
                </a:cubicBezTo>
                <a:close/>
              </a:path>
              <a:path w="4282984" h="2869345" stroke="0" extrusionOk="0">
                <a:moveTo>
                  <a:pt x="0" y="0"/>
                </a:moveTo>
                <a:cubicBezTo>
                  <a:pt x="43382" y="-43057"/>
                  <a:pt x="92399" y="56095"/>
                  <a:pt x="139196" y="0"/>
                </a:cubicBezTo>
                <a:cubicBezTo>
                  <a:pt x="194945" y="-32485"/>
                  <a:pt x="232231" y="59834"/>
                  <a:pt x="321223" y="0"/>
                </a:cubicBezTo>
                <a:cubicBezTo>
                  <a:pt x="446475" y="-42837"/>
                  <a:pt x="526435" y="92845"/>
                  <a:pt x="674569" y="0"/>
                </a:cubicBezTo>
                <a:cubicBezTo>
                  <a:pt x="817959" y="-106266"/>
                  <a:pt x="872736" y="26688"/>
                  <a:pt x="942256" y="0"/>
                </a:cubicBezTo>
                <a:cubicBezTo>
                  <a:pt x="1042894" y="-42928"/>
                  <a:pt x="1087086" y="89189"/>
                  <a:pt x="1209942" y="0"/>
                </a:cubicBezTo>
                <a:cubicBezTo>
                  <a:pt x="1322712" y="-108845"/>
                  <a:pt x="1293827" y="31496"/>
                  <a:pt x="1391969" y="0"/>
                </a:cubicBezTo>
                <a:cubicBezTo>
                  <a:pt x="1470653" y="-30711"/>
                  <a:pt x="1491276" y="42826"/>
                  <a:pt x="1531166" y="0"/>
                </a:cubicBezTo>
                <a:cubicBezTo>
                  <a:pt x="1572026" y="-37333"/>
                  <a:pt x="1629926" y="19381"/>
                  <a:pt x="1713193" y="0"/>
                </a:cubicBezTo>
                <a:cubicBezTo>
                  <a:pt x="1795540" y="-9822"/>
                  <a:pt x="1803790" y="27649"/>
                  <a:pt x="1895220" y="0"/>
                </a:cubicBezTo>
                <a:cubicBezTo>
                  <a:pt x="1981063" y="-30503"/>
                  <a:pt x="2022102" y="-9998"/>
                  <a:pt x="2120077" y="0"/>
                </a:cubicBezTo>
                <a:cubicBezTo>
                  <a:pt x="2230269" y="-1754"/>
                  <a:pt x="2336945" y="35232"/>
                  <a:pt x="2387763" y="0"/>
                </a:cubicBezTo>
                <a:cubicBezTo>
                  <a:pt x="2464159" y="-49868"/>
                  <a:pt x="2575767" y="20558"/>
                  <a:pt x="2741109" y="0"/>
                </a:cubicBezTo>
                <a:cubicBezTo>
                  <a:pt x="2893541" y="-21748"/>
                  <a:pt x="3020809" y="96189"/>
                  <a:pt x="3094455" y="0"/>
                </a:cubicBezTo>
                <a:cubicBezTo>
                  <a:pt x="3151401" y="-131218"/>
                  <a:pt x="3329302" y="82765"/>
                  <a:pt x="3447802" y="0"/>
                </a:cubicBezTo>
                <a:cubicBezTo>
                  <a:pt x="3551889" y="-84503"/>
                  <a:pt x="3571560" y="16235"/>
                  <a:pt x="3715488" y="0"/>
                </a:cubicBezTo>
                <a:cubicBezTo>
                  <a:pt x="3847863" y="-31056"/>
                  <a:pt x="3859142" y="110442"/>
                  <a:pt x="3983175" y="0"/>
                </a:cubicBezTo>
                <a:cubicBezTo>
                  <a:pt x="4106423" y="-81231"/>
                  <a:pt x="4196861" y="14568"/>
                  <a:pt x="4282984" y="0"/>
                </a:cubicBezTo>
                <a:cubicBezTo>
                  <a:pt x="4298758" y="316385"/>
                  <a:pt x="4249950" y="482962"/>
                  <a:pt x="4282984" y="774723"/>
                </a:cubicBezTo>
                <a:cubicBezTo>
                  <a:pt x="4307165" y="1083029"/>
                  <a:pt x="4278787" y="1227041"/>
                  <a:pt x="4282984" y="1492059"/>
                </a:cubicBezTo>
                <a:cubicBezTo>
                  <a:pt x="4285934" y="1770488"/>
                  <a:pt x="4262521" y="2014776"/>
                  <a:pt x="4282984" y="2180702"/>
                </a:cubicBezTo>
                <a:cubicBezTo>
                  <a:pt x="4310498" y="2359377"/>
                  <a:pt x="4272419" y="2729216"/>
                  <a:pt x="4282984" y="2869345"/>
                </a:cubicBezTo>
                <a:cubicBezTo>
                  <a:pt x="4205759" y="2960083"/>
                  <a:pt x="4043019" y="2794826"/>
                  <a:pt x="3972467" y="2869345"/>
                </a:cubicBezTo>
                <a:cubicBezTo>
                  <a:pt x="3878438" y="2976108"/>
                  <a:pt x="3794270" y="2803238"/>
                  <a:pt x="3747611" y="2869345"/>
                </a:cubicBezTo>
                <a:cubicBezTo>
                  <a:pt x="3682521" y="2941604"/>
                  <a:pt x="3605590" y="2802364"/>
                  <a:pt x="3522754" y="2869345"/>
                </a:cubicBezTo>
                <a:cubicBezTo>
                  <a:pt x="3459240" y="2947612"/>
                  <a:pt x="3373608" y="2788742"/>
                  <a:pt x="3297897" y="2869345"/>
                </a:cubicBezTo>
                <a:cubicBezTo>
                  <a:pt x="3219067" y="2958283"/>
                  <a:pt x="3193650" y="2875412"/>
                  <a:pt x="3115870" y="2869345"/>
                </a:cubicBezTo>
                <a:cubicBezTo>
                  <a:pt x="3059864" y="2884961"/>
                  <a:pt x="2920785" y="2783273"/>
                  <a:pt x="2762524" y="2869345"/>
                </a:cubicBezTo>
                <a:cubicBezTo>
                  <a:pt x="2633011" y="2951766"/>
                  <a:pt x="2593261" y="2759636"/>
                  <a:pt x="2452008" y="2869345"/>
                </a:cubicBezTo>
                <a:cubicBezTo>
                  <a:pt x="2346729" y="2957406"/>
                  <a:pt x="2276897" y="2841016"/>
                  <a:pt x="2227151" y="2869345"/>
                </a:cubicBezTo>
                <a:cubicBezTo>
                  <a:pt x="2172408" y="2889546"/>
                  <a:pt x="2100482" y="2823878"/>
                  <a:pt x="2002295" y="2869345"/>
                </a:cubicBezTo>
                <a:cubicBezTo>
                  <a:pt x="1918605" y="2887870"/>
                  <a:pt x="1870250" y="2794945"/>
                  <a:pt x="1734608" y="2869345"/>
                </a:cubicBezTo>
                <a:cubicBezTo>
                  <a:pt x="1624265" y="2932877"/>
                  <a:pt x="1536173" y="2831552"/>
                  <a:pt x="1381262" y="2869345"/>
                </a:cubicBezTo>
                <a:cubicBezTo>
                  <a:pt x="1215320" y="2903499"/>
                  <a:pt x="1265928" y="2848004"/>
                  <a:pt x="1199235" y="2869345"/>
                </a:cubicBezTo>
                <a:cubicBezTo>
                  <a:pt x="1111864" y="2898845"/>
                  <a:pt x="1009939" y="2764484"/>
                  <a:pt x="931549" y="2869345"/>
                </a:cubicBezTo>
                <a:cubicBezTo>
                  <a:pt x="863269" y="2942244"/>
                  <a:pt x="811374" y="2819661"/>
                  <a:pt x="749522" y="2869345"/>
                </a:cubicBezTo>
                <a:cubicBezTo>
                  <a:pt x="664391" y="2919058"/>
                  <a:pt x="570326" y="2838950"/>
                  <a:pt x="396176" y="2869345"/>
                </a:cubicBezTo>
                <a:cubicBezTo>
                  <a:pt x="226042" y="2933288"/>
                  <a:pt x="190179" y="2837419"/>
                  <a:pt x="0" y="2869345"/>
                </a:cubicBezTo>
                <a:cubicBezTo>
                  <a:pt x="-71168" y="2640637"/>
                  <a:pt x="20294" y="2401127"/>
                  <a:pt x="0" y="2094621"/>
                </a:cubicBezTo>
                <a:cubicBezTo>
                  <a:pt x="-7747" y="1795023"/>
                  <a:pt x="17084" y="1551743"/>
                  <a:pt x="0" y="1405978"/>
                </a:cubicBezTo>
                <a:cubicBezTo>
                  <a:pt x="48093" y="1226745"/>
                  <a:pt x="-24387" y="948581"/>
                  <a:pt x="0" y="688642"/>
                </a:cubicBezTo>
                <a:cubicBezTo>
                  <a:pt x="-14972" y="355701"/>
                  <a:pt x="4776" y="297511"/>
                  <a:pt x="0" y="0"/>
                </a:cubicBezTo>
                <a:close/>
              </a:path>
              <a:path w="4282984" h="2869345" fill="none" stroke="0" extrusionOk="0">
                <a:moveTo>
                  <a:pt x="0" y="0"/>
                </a:moveTo>
                <a:cubicBezTo>
                  <a:pt x="130562" y="-75808"/>
                  <a:pt x="158401" y="14245"/>
                  <a:pt x="267686" y="0"/>
                </a:cubicBezTo>
                <a:cubicBezTo>
                  <a:pt x="386060" y="-10316"/>
                  <a:pt x="402629" y="11228"/>
                  <a:pt x="449713" y="0"/>
                </a:cubicBezTo>
                <a:cubicBezTo>
                  <a:pt x="503602" y="-2773"/>
                  <a:pt x="559218" y="11194"/>
                  <a:pt x="588910" y="0"/>
                </a:cubicBezTo>
                <a:cubicBezTo>
                  <a:pt x="620059" y="-18025"/>
                  <a:pt x="722506" y="-2152"/>
                  <a:pt x="770937" y="0"/>
                </a:cubicBezTo>
                <a:cubicBezTo>
                  <a:pt x="847470" y="-2461"/>
                  <a:pt x="909688" y="103408"/>
                  <a:pt x="995793" y="0"/>
                </a:cubicBezTo>
                <a:cubicBezTo>
                  <a:pt x="1096017" y="-91152"/>
                  <a:pt x="1132376" y="47079"/>
                  <a:pt x="1177820" y="0"/>
                </a:cubicBezTo>
                <a:cubicBezTo>
                  <a:pt x="1216953" y="-48116"/>
                  <a:pt x="1353912" y="18183"/>
                  <a:pt x="1488336" y="0"/>
                </a:cubicBezTo>
                <a:cubicBezTo>
                  <a:pt x="1577121" y="16167"/>
                  <a:pt x="1737137" y="28567"/>
                  <a:pt x="1841683" y="0"/>
                </a:cubicBezTo>
                <a:cubicBezTo>
                  <a:pt x="1956689" y="-5299"/>
                  <a:pt x="1954951" y="56424"/>
                  <a:pt x="2066539" y="0"/>
                </a:cubicBezTo>
                <a:cubicBezTo>
                  <a:pt x="2172683" y="-43736"/>
                  <a:pt x="2234847" y="45745"/>
                  <a:pt x="2377056" y="0"/>
                </a:cubicBezTo>
                <a:cubicBezTo>
                  <a:pt x="2501403" y="-23795"/>
                  <a:pt x="2481388" y="49462"/>
                  <a:pt x="2516253" y="0"/>
                </a:cubicBezTo>
                <a:cubicBezTo>
                  <a:pt x="2561114" y="-61652"/>
                  <a:pt x="2703476" y="38248"/>
                  <a:pt x="2783939" y="0"/>
                </a:cubicBezTo>
                <a:cubicBezTo>
                  <a:pt x="2851691" y="-52901"/>
                  <a:pt x="2987427" y="49680"/>
                  <a:pt x="3051626" y="0"/>
                </a:cubicBezTo>
                <a:cubicBezTo>
                  <a:pt x="3131759" y="-46767"/>
                  <a:pt x="3153056" y="26236"/>
                  <a:pt x="3190823" y="0"/>
                </a:cubicBezTo>
                <a:cubicBezTo>
                  <a:pt x="3224529" y="-26014"/>
                  <a:pt x="3330737" y="58343"/>
                  <a:pt x="3372849" y="0"/>
                </a:cubicBezTo>
                <a:cubicBezTo>
                  <a:pt x="3427451" y="-62037"/>
                  <a:pt x="3590054" y="71021"/>
                  <a:pt x="3640536" y="0"/>
                </a:cubicBezTo>
                <a:cubicBezTo>
                  <a:pt x="3725275" y="-75875"/>
                  <a:pt x="3783992" y="62297"/>
                  <a:pt x="3865393" y="0"/>
                </a:cubicBezTo>
                <a:cubicBezTo>
                  <a:pt x="3938723" y="-72714"/>
                  <a:pt x="3977189" y="25349"/>
                  <a:pt x="4004590" y="0"/>
                </a:cubicBezTo>
                <a:cubicBezTo>
                  <a:pt x="4020590" y="-29548"/>
                  <a:pt x="4213038" y="48591"/>
                  <a:pt x="4282984" y="0"/>
                </a:cubicBezTo>
                <a:cubicBezTo>
                  <a:pt x="4292757" y="337526"/>
                  <a:pt x="4272919" y="470753"/>
                  <a:pt x="4282984" y="688642"/>
                </a:cubicBezTo>
                <a:cubicBezTo>
                  <a:pt x="4271642" y="938509"/>
                  <a:pt x="4294453" y="1112961"/>
                  <a:pt x="4282984" y="1405978"/>
                </a:cubicBezTo>
                <a:cubicBezTo>
                  <a:pt x="4257384" y="1593939"/>
                  <a:pt x="4251382" y="1940251"/>
                  <a:pt x="4282984" y="2152008"/>
                </a:cubicBezTo>
                <a:cubicBezTo>
                  <a:pt x="4298468" y="2385823"/>
                  <a:pt x="4252749" y="2701749"/>
                  <a:pt x="4282984" y="2869345"/>
                </a:cubicBezTo>
                <a:cubicBezTo>
                  <a:pt x="4209001" y="2873330"/>
                  <a:pt x="4094706" y="2862083"/>
                  <a:pt x="4015297" y="2869345"/>
                </a:cubicBezTo>
                <a:cubicBezTo>
                  <a:pt x="3944479" y="2871573"/>
                  <a:pt x="3881432" y="2856355"/>
                  <a:pt x="3790440" y="2869345"/>
                </a:cubicBezTo>
                <a:cubicBezTo>
                  <a:pt x="3716256" y="2866460"/>
                  <a:pt x="3562415" y="2795526"/>
                  <a:pt x="3479924" y="2869345"/>
                </a:cubicBezTo>
                <a:cubicBezTo>
                  <a:pt x="3403429" y="2920865"/>
                  <a:pt x="3325333" y="2843423"/>
                  <a:pt x="3255067" y="2869345"/>
                </a:cubicBezTo>
                <a:cubicBezTo>
                  <a:pt x="3204281" y="2880119"/>
                  <a:pt x="3080564" y="2802418"/>
                  <a:pt x="2987381" y="2869345"/>
                </a:cubicBezTo>
                <a:cubicBezTo>
                  <a:pt x="2866200" y="2919691"/>
                  <a:pt x="2826532" y="2807081"/>
                  <a:pt x="2762524" y="2869345"/>
                </a:cubicBezTo>
                <a:cubicBezTo>
                  <a:pt x="2656692" y="2933327"/>
                  <a:pt x="2666582" y="2830868"/>
                  <a:pt x="2623327" y="2869345"/>
                </a:cubicBezTo>
                <a:cubicBezTo>
                  <a:pt x="2579384" y="2895884"/>
                  <a:pt x="2444251" y="2817366"/>
                  <a:pt x="2312811" y="2869345"/>
                </a:cubicBezTo>
                <a:cubicBezTo>
                  <a:pt x="2195829" y="2934471"/>
                  <a:pt x="2122241" y="2853368"/>
                  <a:pt x="2002295" y="2869345"/>
                </a:cubicBezTo>
                <a:cubicBezTo>
                  <a:pt x="1875149" y="2870551"/>
                  <a:pt x="1790305" y="2822275"/>
                  <a:pt x="1734608" y="2869345"/>
                </a:cubicBezTo>
                <a:cubicBezTo>
                  <a:pt x="1674642" y="2948089"/>
                  <a:pt x="1521287" y="2776486"/>
                  <a:pt x="1424092" y="2869345"/>
                </a:cubicBezTo>
                <a:cubicBezTo>
                  <a:pt x="1322975" y="2973502"/>
                  <a:pt x="1258840" y="2863095"/>
                  <a:pt x="1199235" y="2869345"/>
                </a:cubicBezTo>
                <a:cubicBezTo>
                  <a:pt x="1142661" y="2874770"/>
                  <a:pt x="1092686" y="2850242"/>
                  <a:pt x="1060038" y="2869345"/>
                </a:cubicBezTo>
                <a:cubicBezTo>
                  <a:pt x="1029367" y="2871320"/>
                  <a:pt x="956729" y="2847850"/>
                  <a:pt x="878011" y="2869345"/>
                </a:cubicBezTo>
                <a:cubicBezTo>
                  <a:pt x="784355" y="2889658"/>
                  <a:pt x="786009" y="2850256"/>
                  <a:pt x="695984" y="2869345"/>
                </a:cubicBezTo>
                <a:cubicBezTo>
                  <a:pt x="649567" y="2897905"/>
                  <a:pt x="596193" y="2784264"/>
                  <a:pt x="471128" y="2869345"/>
                </a:cubicBezTo>
                <a:cubicBezTo>
                  <a:pt x="435585" y="2938552"/>
                  <a:pt x="176797" y="2720574"/>
                  <a:pt x="0" y="2869345"/>
                </a:cubicBezTo>
                <a:cubicBezTo>
                  <a:pt x="24893" y="2604810"/>
                  <a:pt x="62225" y="2395054"/>
                  <a:pt x="0" y="2123315"/>
                </a:cubicBezTo>
                <a:cubicBezTo>
                  <a:pt x="4570" y="1852663"/>
                  <a:pt x="33678" y="1557809"/>
                  <a:pt x="0" y="1377285"/>
                </a:cubicBezTo>
                <a:cubicBezTo>
                  <a:pt x="-9813" y="1240146"/>
                  <a:pt x="13454" y="921751"/>
                  <a:pt x="0" y="717336"/>
                </a:cubicBezTo>
                <a:cubicBezTo>
                  <a:pt x="-9113" y="536650"/>
                  <a:pt x="-16715" y="362854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i="1">
                <a:solidFill>
                  <a:srgbClr val="0070C0"/>
                </a:solidFill>
              </a:rPr>
              <a:t>Các dụng cụ vệ sinh giúp chúng ta rất nhiều trong việc dọn dẹp nhà cửa. Đó là những trợ lí việc nhà của chúng ta.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C0831-6DED-78F6-CD78-6A4FB013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688502"/>
            <a:ext cx="5628018" cy="5248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36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7696" y="1045421"/>
            <a:ext cx="1322039" cy="17552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B57F9-AC2A-C973-62E0-773A32E6842B}"/>
              </a:ext>
            </a:extLst>
          </p:cNvPr>
          <p:cNvSpPr txBox="1"/>
          <p:nvPr/>
        </p:nvSpPr>
        <p:spPr>
          <a:xfrm>
            <a:off x="1170617" y="21822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14771-EA48-8AFB-2557-E8A9EC6191E0}"/>
              </a:ext>
            </a:extLst>
          </p:cNvPr>
          <p:cNvSpPr txBox="1"/>
          <p:nvPr/>
        </p:nvSpPr>
        <p:spPr>
          <a:xfrm>
            <a:off x="1170617" y="698057"/>
            <a:ext cx="807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Bí kíp sử dụng các dụng cụ lau dọn nhà cửa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233BB-6020-44F7-F231-1458075A7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70" b="90581" l="10000" r="90000">
                        <a14:foregroundMark x1="86744" y1="4070" x2="74070" y2="16395"/>
                        <a14:foregroundMark x1="40349" y1="89884" x2="45814" y2="905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0107" y="565984"/>
            <a:ext cx="3376246" cy="3376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874766-8211-AD24-1878-7E41900C4E72}"/>
              </a:ext>
            </a:extLst>
          </p:cNvPr>
          <p:cNvSpPr txBox="1"/>
          <p:nvPr/>
        </p:nvSpPr>
        <p:spPr>
          <a:xfrm>
            <a:off x="484360" y="1473812"/>
            <a:ext cx="573870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FF0000"/>
                </a:solidFill>
              </a:rPr>
              <a:t>Cái chổi dùng để làm gì?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2CD00-E41F-5C25-0BC5-C5F53DE6D388}"/>
              </a:ext>
            </a:extLst>
          </p:cNvPr>
          <p:cNvSpPr txBox="1"/>
          <p:nvPr/>
        </p:nvSpPr>
        <p:spPr>
          <a:xfrm>
            <a:off x="5578877" y="4503788"/>
            <a:ext cx="573870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00B0F0"/>
                </a:solidFill>
              </a:rPr>
              <a:t>Cái chổi dùng để quét.</a:t>
            </a:r>
          </a:p>
        </p:txBody>
      </p:sp>
      <p:pic>
        <p:nvPicPr>
          <p:cNvPr id="2050" name="Picture 2" descr="Tách nền Bé trai quét dọn - Free.Vector6.com">
            <a:extLst>
              <a:ext uri="{FF2B5EF4-FFF2-40B4-BE49-F238E27FC236}">
                <a16:creationId xmlns:a16="http://schemas.microsoft.com/office/drawing/2014/main" id="{1D851C3C-9A86-AD32-B371-CBE0D5217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982" y1="73938" x2="24685" y2="73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01" y="3511063"/>
            <a:ext cx="4008992" cy="374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F944A-568D-53B7-BDF1-7DC697EC2529}"/>
              </a:ext>
            </a:extLst>
          </p:cNvPr>
          <p:cNvSpPr txBox="1"/>
          <p:nvPr/>
        </p:nvSpPr>
        <p:spPr>
          <a:xfrm>
            <a:off x="1170617" y="21822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AF3A3-1E95-1E7A-225C-7E4475CB1666}"/>
              </a:ext>
            </a:extLst>
          </p:cNvPr>
          <p:cNvSpPr txBox="1"/>
          <p:nvPr/>
        </p:nvSpPr>
        <p:spPr>
          <a:xfrm>
            <a:off x="1170617" y="698057"/>
            <a:ext cx="807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Bí kíp sử dụng các dụng cụ lau dọn nhà cửa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3FC2A-9510-8060-93B1-3F53835507E5}"/>
              </a:ext>
            </a:extLst>
          </p:cNvPr>
          <p:cNvSpPr txBox="1"/>
          <p:nvPr/>
        </p:nvSpPr>
        <p:spPr>
          <a:xfrm>
            <a:off x="566422" y="1569594"/>
            <a:ext cx="573870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FF0000"/>
                </a:solidFill>
              </a:rPr>
              <a:t>Cái khăn dùng để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99284-60DE-9E81-BFA0-B18DBB4F0661}"/>
              </a:ext>
            </a:extLst>
          </p:cNvPr>
          <p:cNvSpPr txBox="1"/>
          <p:nvPr/>
        </p:nvSpPr>
        <p:spPr>
          <a:xfrm>
            <a:off x="5783190" y="4812811"/>
            <a:ext cx="573870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00B0F0"/>
                </a:solidFill>
              </a:rPr>
              <a:t>Cái khăn dùng để lau.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9F021D-788A-6E68-4921-92C124898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33" l="10000" r="90000">
                        <a14:foregroundMark x1="45917" y1="87750" x2="51833" y2="94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1783" y="447352"/>
            <a:ext cx="4314093" cy="4314093"/>
          </a:xfrm>
          <a:prstGeom prst="rect">
            <a:avLst/>
          </a:prstGeom>
        </p:spPr>
      </p:pic>
      <p:pic>
        <p:nvPicPr>
          <p:cNvPr id="3074" name="Picture 2" descr="Hình ảnh Cô Bé Lau Bàn PNG Miễn Phí Tải Về - Lovepik">
            <a:extLst>
              <a:ext uri="{FF2B5EF4-FFF2-40B4-BE49-F238E27FC236}">
                <a16:creationId xmlns:a16="http://schemas.microsoft.com/office/drawing/2014/main" id="{3EAF0AA6-64FF-382F-D42A-27599DA5E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186" y1="29535" x2="57442" y2="47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0473" r="4391" b="10473"/>
          <a:stretch/>
        </p:blipFill>
        <p:spPr bwMode="auto">
          <a:xfrm>
            <a:off x="1893087" y="3626093"/>
            <a:ext cx="3566775" cy="29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F944A-568D-53B7-BDF1-7DC697EC2529}"/>
              </a:ext>
            </a:extLst>
          </p:cNvPr>
          <p:cNvSpPr txBox="1"/>
          <p:nvPr/>
        </p:nvSpPr>
        <p:spPr>
          <a:xfrm>
            <a:off x="1170617" y="21822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AF3A3-1E95-1E7A-225C-7E4475CB1666}"/>
              </a:ext>
            </a:extLst>
          </p:cNvPr>
          <p:cNvSpPr txBox="1"/>
          <p:nvPr/>
        </p:nvSpPr>
        <p:spPr>
          <a:xfrm>
            <a:off x="1170617" y="698057"/>
            <a:ext cx="807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Bí kíp sử dụng các dụng cụ lau dọn nhà cửa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3FC2A-9510-8060-93B1-3F53835507E5}"/>
              </a:ext>
            </a:extLst>
          </p:cNvPr>
          <p:cNvSpPr txBox="1"/>
          <p:nvPr/>
        </p:nvSpPr>
        <p:spPr>
          <a:xfrm>
            <a:off x="290929" y="2060061"/>
            <a:ext cx="6320303" cy="1597837"/>
          </a:xfrm>
          <a:custGeom>
            <a:avLst/>
            <a:gdLst>
              <a:gd name="connsiteX0" fmla="*/ 0 w 6320303"/>
              <a:gd name="connsiteY0" fmla="*/ 0 h 1597837"/>
              <a:gd name="connsiteX1" fmla="*/ 395018 w 6320303"/>
              <a:gd name="connsiteY1" fmla="*/ 0 h 1597837"/>
              <a:gd name="connsiteX2" fmla="*/ 663632 w 6320303"/>
              <a:gd name="connsiteY2" fmla="*/ 0 h 1597837"/>
              <a:gd name="connsiteX3" fmla="*/ 869041 w 6320303"/>
              <a:gd name="connsiteY3" fmla="*/ 0 h 1597837"/>
              <a:gd name="connsiteX4" fmla="*/ 1137654 w 6320303"/>
              <a:gd name="connsiteY4" fmla="*/ 0 h 1597837"/>
              <a:gd name="connsiteX5" fmla="*/ 1469470 w 6320303"/>
              <a:gd name="connsiteY5" fmla="*/ 0 h 1597837"/>
              <a:gd name="connsiteX6" fmla="*/ 1738083 w 6320303"/>
              <a:gd name="connsiteY6" fmla="*/ 0 h 1597837"/>
              <a:gd name="connsiteX7" fmla="*/ 2196304 w 6320303"/>
              <a:gd name="connsiteY7" fmla="*/ 0 h 1597837"/>
              <a:gd name="connsiteX8" fmla="*/ 2717730 w 6320303"/>
              <a:gd name="connsiteY8" fmla="*/ 0 h 1597837"/>
              <a:gd name="connsiteX9" fmla="*/ 3049546 w 6320303"/>
              <a:gd name="connsiteY9" fmla="*/ 0 h 1597837"/>
              <a:gd name="connsiteX10" fmla="*/ 3507768 w 6320303"/>
              <a:gd name="connsiteY10" fmla="*/ 0 h 1597837"/>
              <a:gd name="connsiteX11" fmla="*/ 3713178 w 6320303"/>
              <a:gd name="connsiteY11" fmla="*/ 0 h 1597837"/>
              <a:gd name="connsiteX12" fmla="*/ 4108197 w 6320303"/>
              <a:gd name="connsiteY12" fmla="*/ 0 h 1597837"/>
              <a:gd name="connsiteX13" fmla="*/ 4503215 w 6320303"/>
              <a:gd name="connsiteY13" fmla="*/ 0 h 1597837"/>
              <a:gd name="connsiteX14" fmla="*/ 4708626 w 6320303"/>
              <a:gd name="connsiteY14" fmla="*/ 0 h 1597837"/>
              <a:gd name="connsiteX15" fmla="*/ 4977238 w 6320303"/>
              <a:gd name="connsiteY15" fmla="*/ 0 h 1597837"/>
              <a:gd name="connsiteX16" fmla="*/ 5372257 w 6320303"/>
              <a:gd name="connsiteY16" fmla="*/ 0 h 1597837"/>
              <a:gd name="connsiteX17" fmla="*/ 5704073 w 6320303"/>
              <a:gd name="connsiteY17" fmla="*/ 0 h 1597837"/>
              <a:gd name="connsiteX18" fmla="*/ 5909483 w 6320303"/>
              <a:gd name="connsiteY18" fmla="*/ 0 h 1597837"/>
              <a:gd name="connsiteX19" fmla="*/ 6320303 w 6320303"/>
              <a:gd name="connsiteY19" fmla="*/ 0 h 1597837"/>
              <a:gd name="connsiteX20" fmla="*/ 6320303 w 6320303"/>
              <a:gd name="connsiteY20" fmla="*/ 383480 h 1597837"/>
              <a:gd name="connsiteX21" fmla="*/ 6320303 w 6320303"/>
              <a:gd name="connsiteY21" fmla="*/ 782940 h 1597837"/>
              <a:gd name="connsiteX22" fmla="*/ 6320303 w 6320303"/>
              <a:gd name="connsiteY22" fmla="*/ 1198377 h 1597837"/>
              <a:gd name="connsiteX23" fmla="*/ 6320303 w 6320303"/>
              <a:gd name="connsiteY23" fmla="*/ 1597837 h 1597837"/>
              <a:gd name="connsiteX24" fmla="*/ 5925284 w 6320303"/>
              <a:gd name="connsiteY24" fmla="*/ 1597837 h 1597837"/>
              <a:gd name="connsiteX25" fmla="*/ 5593467 w 6320303"/>
              <a:gd name="connsiteY25" fmla="*/ 1597837 h 1597837"/>
              <a:gd name="connsiteX26" fmla="*/ 5135246 w 6320303"/>
              <a:gd name="connsiteY26" fmla="*/ 1597837 h 1597837"/>
              <a:gd name="connsiteX27" fmla="*/ 4803430 w 6320303"/>
              <a:gd name="connsiteY27" fmla="*/ 1597837 h 1597837"/>
              <a:gd name="connsiteX28" fmla="*/ 4408411 w 6320303"/>
              <a:gd name="connsiteY28" fmla="*/ 1597837 h 1597837"/>
              <a:gd name="connsiteX29" fmla="*/ 4076595 w 6320303"/>
              <a:gd name="connsiteY29" fmla="*/ 1597837 h 1597837"/>
              <a:gd name="connsiteX30" fmla="*/ 3871185 w 6320303"/>
              <a:gd name="connsiteY30" fmla="*/ 1597837 h 1597837"/>
              <a:gd name="connsiteX31" fmla="*/ 3412963 w 6320303"/>
              <a:gd name="connsiteY31" fmla="*/ 1597837 h 1597837"/>
              <a:gd name="connsiteX32" fmla="*/ 2954741 w 6320303"/>
              <a:gd name="connsiteY32" fmla="*/ 1597837 h 1597837"/>
              <a:gd name="connsiteX33" fmla="*/ 2559722 w 6320303"/>
              <a:gd name="connsiteY33" fmla="*/ 1597837 h 1597837"/>
              <a:gd name="connsiteX34" fmla="*/ 2101500 w 6320303"/>
              <a:gd name="connsiteY34" fmla="*/ 1597837 h 1597837"/>
              <a:gd name="connsiteX35" fmla="*/ 1769684 w 6320303"/>
              <a:gd name="connsiteY35" fmla="*/ 1597837 h 1597837"/>
              <a:gd name="connsiteX36" fmla="*/ 1564274 w 6320303"/>
              <a:gd name="connsiteY36" fmla="*/ 1597837 h 1597837"/>
              <a:gd name="connsiteX37" fmla="*/ 1295662 w 6320303"/>
              <a:gd name="connsiteY37" fmla="*/ 1597837 h 1597837"/>
              <a:gd name="connsiteX38" fmla="*/ 1027048 w 6320303"/>
              <a:gd name="connsiteY38" fmla="*/ 1597837 h 1597837"/>
              <a:gd name="connsiteX39" fmla="*/ 695233 w 6320303"/>
              <a:gd name="connsiteY39" fmla="*/ 1597837 h 1597837"/>
              <a:gd name="connsiteX40" fmla="*/ 0 w 6320303"/>
              <a:gd name="connsiteY40" fmla="*/ 1597837 h 1597837"/>
              <a:gd name="connsiteX41" fmla="*/ 0 w 6320303"/>
              <a:gd name="connsiteY41" fmla="*/ 1182399 h 1597837"/>
              <a:gd name="connsiteX42" fmla="*/ 0 w 6320303"/>
              <a:gd name="connsiteY42" fmla="*/ 766961 h 1597837"/>
              <a:gd name="connsiteX43" fmla="*/ 0 w 6320303"/>
              <a:gd name="connsiteY43" fmla="*/ 399459 h 1597837"/>
              <a:gd name="connsiteX44" fmla="*/ 0 w 6320303"/>
              <a:gd name="connsiteY44" fmla="*/ 0 h 1597837"/>
              <a:gd name="connsiteX0" fmla="*/ 0 w 6320303"/>
              <a:gd name="connsiteY0" fmla="*/ 0 h 1597837"/>
              <a:gd name="connsiteX1" fmla="*/ 205409 w 6320303"/>
              <a:gd name="connsiteY1" fmla="*/ 0 h 1597837"/>
              <a:gd name="connsiteX2" fmla="*/ 474022 w 6320303"/>
              <a:gd name="connsiteY2" fmla="*/ 0 h 1597837"/>
              <a:gd name="connsiteX3" fmla="*/ 995447 w 6320303"/>
              <a:gd name="connsiteY3" fmla="*/ 0 h 1597837"/>
              <a:gd name="connsiteX4" fmla="*/ 1390466 w 6320303"/>
              <a:gd name="connsiteY4" fmla="*/ 0 h 1597837"/>
              <a:gd name="connsiteX5" fmla="*/ 1785485 w 6320303"/>
              <a:gd name="connsiteY5" fmla="*/ 0 h 1597837"/>
              <a:gd name="connsiteX6" fmla="*/ 2054098 w 6320303"/>
              <a:gd name="connsiteY6" fmla="*/ 0 h 1597837"/>
              <a:gd name="connsiteX7" fmla="*/ 2259508 w 6320303"/>
              <a:gd name="connsiteY7" fmla="*/ 0 h 1597837"/>
              <a:gd name="connsiteX8" fmla="*/ 2528121 w 6320303"/>
              <a:gd name="connsiteY8" fmla="*/ 0 h 1597837"/>
              <a:gd name="connsiteX9" fmla="*/ 2796733 w 6320303"/>
              <a:gd name="connsiteY9" fmla="*/ 0 h 1597837"/>
              <a:gd name="connsiteX10" fmla="*/ 3128550 w 6320303"/>
              <a:gd name="connsiteY10" fmla="*/ 0 h 1597837"/>
              <a:gd name="connsiteX11" fmla="*/ 3523569 w 6320303"/>
              <a:gd name="connsiteY11" fmla="*/ 0 h 1597837"/>
              <a:gd name="connsiteX12" fmla="*/ 4044993 w 6320303"/>
              <a:gd name="connsiteY12" fmla="*/ 0 h 1597837"/>
              <a:gd name="connsiteX13" fmla="*/ 4566418 w 6320303"/>
              <a:gd name="connsiteY13" fmla="*/ 0 h 1597837"/>
              <a:gd name="connsiteX14" fmla="*/ 5087843 w 6320303"/>
              <a:gd name="connsiteY14" fmla="*/ 0 h 1597837"/>
              <a:gd name="connsiteX15" fmla="*/ 5482862 w 6320303"/>
              <a:gd name="connsiteY15" fmla="*/ 0 h 1597837"/>
              <a:gd name="connsiteX16" fmla="*/ 5877882 w 6320303"/>
              <a:gd name="connsiteY16" fmla="*/ 0 h 1597837"/>
              <a:gd name="connsiteX17" fmla="*/ 6320303 w 6320303"/>
              <a:gd name="connsiteY17" fmla="*/ 0 h 1597837"/>
              <a:gd name="connsiteX18" fmla="*/ 6320303 w 6320303"/>
              <a:gd name="connsiteY18" fmla="*/ 431416 h 1597837"/>
              <a:gd name="connsiteX19" fmla="*/ 6320303 w 6320303"/>
              <a:gd name="connsiteY19" fmla="*/ 830875 h 1597837"/>
              <a:gd name="connsiteX20" fmla="*/ 6320303 w 6320303"/>
              <a:gd name="connsiteY20" fmla="*/ 1214356 h 1597837"/>
              <a:gd name="connsiteX21" fmla="*/ 6320303 w 6320303"/>
              <a:gd name="connsiteY21" fmla="*/ 1597837 h 1597837"/>
              <a:gd name="connsiteX22" fmla="*/ 5862081 w 6320303"/>
              <a:gd name="connsiteY22" fmla="*/ 1597837 h 1597837"/>
              <a:gd name="connsiteX23" fmla="*/ 5530265 w 6320303"/>
              <a:gd name="connsiteY23" fmla="*/ 1597837 h 1597837"/>
              <a:gd name="connsiteX24" fmla="*/ 5198449 w 6320303"/>
              <a:gd name="connsiteY24" fmla="*/ 1597837 h 1597837"/>
              <a:gd name="connsiteX25" fmla="*/ 4866633 w 6320303"/>
              <a:gd name="connsiteY25" fmla="*/ 1597837 h 1597837"/>
              <a:gd name="connsiteX26" fmla="*/ 4598020 w 6320303"/>
              <a:gd name="connsiteY26" fmla="*/ 1597837 h 1597837"/>
              <a:gd name="connsiteX27" fmla="*/ 4076595 w 6320303"/>
              <a:gd name="connsiteY27" fmla="*/ 1597837 h 1597837"/>
              <a:gd name="connsiteX28" fmla="*/ 3618373 w 6320303"/>
              <a:gd name="connsiteY28" fmla="*/ 1597837 h 1597837"/>
              <a:gd name="connsiteX29" fmla="*/ 3286557 w 6320303"/>
              <a:gd name="connsiteY29" fmla="*/ 1597837 h 1597837"/>
              <a:gd name="connsiteX30" fmla="*/ 2954741 w 6320303"/>
              <a:gd name="connsiteY30" fmla="*/ 1597837 h 1597837"/>
              <a:gd name="connsiteX31" fmla="*/ 2559722 w 6320303"/>
              <a:gd name="connsiteY31" fmla="*/ 1597837 h 1597837"/>
              <a:gd name="connsiteX32" fmla="*/ 2038297 w 6320303"/>
              <a:gd name="connsiteY32" fmla="*/ 1597837 h 1597837"/>
              <a:gd name="connsiteX33" fmla="*/ 1769684 w 6320303"/>
              <a:gd name="connsiteY33" fmla="*/ 1597837 h 1597837"/>
              <a:gd name="connsiteX34" fmla="*/ 1374666 w 6320303"/>
              <a:gd name="connsiteY34" fmla="*/ 1597837 h 1597837"/>
              <a:gd name="connsiteX35" fmla="*/ 1106052 w 6320303"/>
              <a:gd name="connsiteY35" fmla="*/ 1597837 h 1597837"/>
              <a:gd name="connsiteX36" fmla="*/ 584628 w 6320303"/>
              <a:gd name="connsiteY36" fmla="*/ 1597837 h 1597837"/>
              <a:gd name="connsiteX37" fmla="*/ 0 w 6320303"/>
              <a:gd name="connsiteY37" fmla="*/ 1597837 h 1597837"/>
              <a:gd name="connsiteX38" fmla="*/ 0 w 6320303"/>
              <a:gd name="connsiteY38" fmla="*/ 1166420 h 1597837"/>
              <a:gd name="connsiteX39" fmla="*/ 0 w 6320303"/>
              <a:gd name="connsiteY39" fmla="*/ 782940 h 1597837"/>
              <a:gd name="connsiteX40" fmla="*/ 0 w 6320303"/>
              <a:gd name="connsiteY40" fmla="*/ 383480 h 1597837"/>
              <a:gd name="connsiteX41" fmla="*/ 0 w 6320303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320303" h="1597837" fill="none" extrusionOk="0">
                <a:moveTo>
                  <a:pt x="0" y="0"/>
                </a:moveTo>
                <a:cubicBezTo>
                  <a:pt x="176893" y="-19623"/>
                  <a:pt x="220627" y="21596"/>
                  <a:pt x="395018" y="0"/>
                </a:cubicBezTo>
                <a:cubicBezTo>
                  <a:pt x="567562" y="-9589"/>
                  <a:pt x="592553" y="2600"/>
                  <a:pt x="663632" y="0"/>
                </a:cubicBezTo>
                <a:cubicBezTo>
                  <a:pt x="731910" y="-2962"/>
                  <a:pt x="826045" y="2878"/>
                  <a:pt x="869041" y="0"/>
                </a:cubicBezTo>
                <a:cubicBezTo>
                  <a:pt x="921385" y="-90"/>
                  <a:pt x="1068463" y="9764"/>
                  <a:pt x="1137654" y="0"/>
                </a:cubicBezTo>
                <a:cubicBezTo>
                  <a:pt x="1209398" y="-15741"/>
                  <a:pt x="1309666" y="43285"/>
                  <a:pt x="1469470" y="0"/>
                </a:cubicBezTo>
                <a:cubicBezTo>
                  <a:pt x="1648176" y="-49587"/>
                  <a:pt x="1665261" y="22993"/>
                  <a:pt x="1738083" y="0"/>
                </a:cubicBezTo>
                <a:cubicBezTo>
                  <a:pt x="1797352" y="-53268"/>
                  <a:pt x="2071853" y="1802"/>
                  <a:pt x="2196304" y="0"/>
                </a:cubicBezTo>
                <a:cubicBezTo>
                  <a:pt x="2340482" y="-34716"/>
                  <a:pt x="2600775" y="33912"/>
                  <a:pt x="2717730" y="0"/>
                </a:cubicBezTo>
                <a:cubicBezTo>
                  <a:pt x="2868047" y="-10446"/>
                  <a:pt x="2900967" y="30599"/>
                  <a:pt x="3049546" y="0"/>
                </a:cubicBezTo>
                <a:cubicBezTo>
                  <a:pt x="3178002" y="-2168"/>
                  <a:pt x="3302852" y="9586"/>
                  <a:pt x="3507768" y="0"/>
                </a:cubicBezTo>
                <a:cubicBezTo>
                  <a:pt x="3700149" y="-18586"/>
                  <a:pt x="3656266" y="21178"/>
                  <a:pt x="3713178" y="0"/>
                </a:cubicBezTo>
                <a:cubicBezTo>
                  <a:pt x="3792434" y="-29260"/>
                  <a:pt x="3976260" y="24969"/>
                  <a:pt x="4108197" y="0"/>
                </a:cubicBezTo>
                <a:cubicBezTo>
                  <a:pt x="4235142" y="-19884"/>
                  <a:pt x="4408792" y="27383"/>
                  <a:pt x="4503215" y="0"/>
                </a:cubicBezTo>
                <a:cubicBezTo>
                  <a:pt x="4624163" y="-28873"/>
                  <a:pt x="4665104" y="4975"/>
                  <a:pt x="4708626" y="0"/>
                </a:cubicBezTo>
                <a:cubicBezTo>
                  <a:pt x="4757073" y="-31973"/>
                  <a:pt x="4901910" y="26657"/>
                  <a:pt x="4977238" y="0"/>
                </a:cubicBezTo>
                <a:cubicBezTo>
                  <a:pt x="5052779" y="-8661"/>
                  <a:pt x="5283707" y="48189"/>
                  <a:pt x="5372257" y="0"/>
                </a:cubicBezTo>
                <a:cubicBezTo>
                  <a:pt x="5467612" y="-53579"/>
                  <a:pt x="5580612" y="4300"/>
                  <a:pt x="5704073" y="0"/>
                </a:cubicBezTo>
                <a:cubicBezTo>
                  <a:pt x="5823474" y="-49156"/>
                  <a:pt x="5861944" y="19935"/>
                  <a:pt x="5909483" y="0"/>
                </a:cubicBezTo>
                <a:cubicBezTo>
                  <a:pt x="5958612" y="-18737"/>
                  <a:pt x="6213642" y="21048"/>
                  <a:pt x="6320303" y="0"/>
                </a:cubicBezTo>
                <a:cubicBezTo>
                  <a:pt x="6314394" y="185448"/>
                  <a:pt x="6314806" y="281982"/>
                  <a:pt x="6320303" y="383480"/>
                </a:cubicBezTo>
                <a:cubicBezTo>
                  <a:pt x="6325338" y="515385"/>
                  <a:pt x="6297770" y="642948"/>
                  <a:pt x="6320303" y="782940"/>
                </a:cubicBezTo>
                <a:cubicBezTo>
                  <a:pt x="6327171" y="916855"/>
                  <a:pt x="6291761" y="1074150"/>
                  <a:pt x="6320303" y="1198377"/>
                </a:cubicBezTo>
                <a:cubicBezTo>
                  <a:pt x="6327840" y="1359807"/>
                  <a:pt x="6300610" y="1507443"/>
                  <a:pt x="6320303" y="1597837"/>
                </a:cubicBezTo>
                <a:cubicBezTo>
                  <a:pt x="6208566" y="1595886"/>
                  <a:pt x="6062114" y="1597972"/>
                  <a:pt x="5925284" y="1597837"/>
                </a:cubicBezTo>
                <a:cubicBezTo>
                  <a:pt x="5810226" y="1595144"/>
                  <a:pt x="5711791" y="1610031"/>
                  <a:pt x="5593467" y="1597837"/>
                </a:cubicBezTo>
                <a:cubicBezTo>
                  <a:pt x="5443705" y="1596659"/>
                  <a:pt x="5238276" y="1569660"/>
                  <a:pt x="5135246" y="1597837"/>
                </a:cubicBezTo>
                <a:cubicBezTo>
                  <a:pt x="5009540" y="1640362"/>
                  <a:pt x="4907588" y="1578543"/>
                  <a:pt x="4803430" y="1597837"/>
                </a:cubicBezTo>
                <a:cubicBezTo>
                  <a:pt x="4723618" y="1609080"/>
                  <a:pt x="4590579" y="1571470"/>
                  <a:pt x="4408411" y="1597837"/>
                </a:cubicBezTo>
                <a:cubicBezTo>
                  <a:pt x="4240342" y="1633596"/>
                  <a:pt x="4227114" y="1571245"/>
                  <a:pt x="4076595" y="1597837"/>
                </a:cubicBezTo>
                <a:cubicBezTo>
                  <a:pt x="3941440" y="1620468"/>
                  <a:pt x="3931888" y="1572371"/>
                  <a:pt x="3871185" y="1597837"/>
                </a:cubicBezTo>
                <a:cubicBezTo>
                  <a:pt x="3779218" y="1576183"/>
                  <a:pt x="3575860" y="1547683"/>
                  <a:pt x="3412963" y="1597837"/>
                </a:cubicBezTo>
                <a:cubicBezTo>
                  <a:pt x="3212789" y="1635601"/>
                  <a:pt x="3143241" y="1593666"/>
                  <a:pt x="2954741" y="1597837"/>
                </a:cubicBezTo>
                <a:cubicBezTo>
                  <a:pt x="2763051" y="1573872"/>
                  <a:pt x="2646621" y="1581901"/>
                  <a:pt x="2559722" y="1597837"/>
                </a:cubicBezTo>
                <a:cubicBezTo>
                  <a:pt x="2493709" y="1605562"/>
                  <a:pt x="2270813" y="1564578"/>
                  <a:pt x="2101500" y="1597837"/>
                </a:cubicBezTo>
                <a:cubicBezTo>
                  <a:pt x="1954165" y="1655083"/>
                  <a:pt x="1877203" y="1592916"/>
                  <a:pt x="1769684" y="1597837"/>
                </a:cubicBezTo>
                <a:cubicBezTo>
                  <a:pt x="1668569" y="1606959"/>
                  <a:pt x="1621030" y="1593456"/>
                  <a:pt x="1564274" y="1597837"/>
                </a:cubicBezTo>
                <a:cubicBezTo>
                  <a:pt x="1524883" y="1606995"/>
                  <a:pt x="1402253" y="1567765"/>
                  <a:pt x="1295662" y="1597837"/>
                </a:cubicBezTo>
                <a:cubicBezTo>
                  <a:pt x="1188716" y="1611821"/>
                  <a:pt x="1132831" y="1587122"/>
                  <a:pt x="1027048" y="1597837"/>
                </a:cubicBezTo>
                <a:cubicBezTo>
                  <a:pt x="902548" y="1609592"/>
                  <a:pt x="844848" y="1570889"/>
                  <a:pt x="695233" y="1597837"/>
                </a:cubicBezTo>
                <a:cubicBezTo>
                  <a:pt x="540873" y="1607298"/>
                  <a:pt x="355420" y="1513757"/>
                  <a:pt x="0" y="1597837"/>
                </a:cubicBezTo>
                <a:cubicBezTo>
                  <a:pt x="-30161" y="1432236"/>
                  <a:pt x="36894" y="1329669"/>
                  <a:pt x="0" y="1182399"/>
                </a:cubicBezTo>
                <a:cubicBezTo>
                  <a:pt x="-9412" y="1049316"/>
                  <a:pt x="31473" y="851346"/>
                  <a:pt x="0" y="766961"/>
                </a:cubicBezTo>
                <a:cubicBezTo>
                  <a:pt x="-24790" y="671961"/>
                  <a:pt x="17309" y="489695"/>
                  <a:pt x="0" y="399459"/>
                </a:cubicBezTo>
                <a:cubicBezTo>
                  <a:pt x="-21835" y="298666"/>
                  <a:pt x="25391" y="153277"/>
                  <a:pt x="0" y="0"/>
                </a:cubicBezTo>
                <a:close/>
              </a:path>
              <a:path w="6320303" h="1597837" stroke="0" extrusionOk="0">
                <a:moveTo>
                  <a:pt x="0" y="0"/>
                </a:moveTo>
                <a:cubicBezTo>
                  <a:pt x="69990" y="-23949"/>
                  <a:pt x="131724" y="28534"/>
                  <a:pt x="205409" y="0"/>
                </a:cubicBezTo>
                <a:cubicBezTo>
                  <a:pt x="283480" y="-16982"/>
                  <a:pt x="345274" y="33579"/>
                  <a:pt x="474022" y="0"/>
                </a:cubicBezTo>
                <a:cubicBezTo>
                  <a:pt x="602640" y="-29975"/>
                  <a:pt x="774034" y="39157"/>
                  <a:pt x="995447" y="0"/>
                </a:cubicBezTo>
                <a:cubicBezTo>
                  <a:pt x="1200989" y="-59954"/>
                  <a:pt x="1290787" y="-9791"/>
                  <a:pt x="1390466" y="0"/>
                </a:cubicBezTo>
                <a:cubicBezTo>
                  <a:pt x="1501954" y="-21091"/>
                  <a:pt x="1593427" y="28947"/>
                  <a:pt x="1785485" y="0"/>
                </a:cubicBezTo>
                <a:cubicBezTo>
                  <a:pt x="1948575" y="-63244"/>
                  <a:pt x="1925046" y="17492"/>
                  <a:pt x="2054098" y="0"/>
                </a:cubicBezTo>
                <a:cubicBezTo>
                  <a:pt x="2170287" y="-16002"/>
                  <a:pt x="2195180" y="24084"/>
                  <a:pt x="2259508" y="0"/>
                </a:cubicBezTo>
                <a:cubicBezTo>
                  <a:pt x="2315774" y="-21410"/>
                  <a:pt x="2399385" y="12248"/>
                  <a:pt x="2528121" y="0"/>
                </a:cubicBezTo>
                <a:cubicBezTo>
                  <a:pt x="2657088" y="-5513"/>
                  <a:pt x="2661884" y="14209"/>
                  <a:pt x="2796733" y="0"/>
                </a:cubicBezTo>
                <a:cubicBezTo>
                  <a:pt x="2926856" y="-17131"/>
                  <a:pt x="2982296" y="-11835"/>
                  <a:pt x="3128550" y="0"/>
                </a:cubicBezTo>
                <a:cubicBezTo>
                  <a:pt x="3289186" y="-1374"/>
                  <a:pt x="3442505" y="17956"/>
                  <a:pt x="3523569" y="0"/>
                </a:cubicBezTo>
                <a:cubicBezTo>
                  <a:pt x="3626847" y="-38185"/>
                  <a:pt x="3797201" y="14500"/>
                  <a:pt x="4044993" y="0"/>
                </a:cubicBezTo>
                <a:cubicBezTo>
                  <a:pt x="4293495" y="-11447"/>
                  <a:pt x="4463753" y="25299"/>
                  <a:pt x="4566418" y="0"/>
                </a:cubicBezTo>
                <a:cubicBezTo>
                  <a:pt x="4664401" y="-79162"/>
                  <a:pt x="4895589" y="84362"/>
                  <a:pt x="5087843" y="0"/>
                </a:cubicBezTo>
                <a:cubicBezTo>
                  <a:pt x="5252649" y="-43429"/>
                  <a:pt x="5289025" y="21937"/>
                  <a:pt x="5482862" y="0"/>
                </a:cubicBezTo>
                <a:cubicBezTo>
                  <a:pt x="5675130" y="-24053"/>
                  <a:pt x="5700250" y="67936"/>
                  <a:pt x="5877882" y="0"/>
                </a:cubicBezTo>
                <a:cubicBezTo>
                  <a:pt x="6041809" y="-48833"/>
                  <a:pt x="6178148" y="6108"/>
                  <a:pt x="6320303" y="0"/>
                </a:cubicBezTo>
                <a:cubicBezTo>
                  <a:pt x="6342570" y="185749"/>
                  <a:pt x="6274937" y="268412"/>
                  <a:pt x="6320303" y="431416"/>
                </a:cubicBezTo>
                <a:cubicBezTo>
                  <a:pt x="6356348" y="618342"/>
                  <a:pt x="6303769" y="683625"/>
                  <a:pt x="6320303" y="830875"/>
                </a:cubicBezTo>
                <a:cubicBezTo>
                  <a:pt x="6338508" y="985006"/>
                  <a:pt x="6291318" y="1131133"/>
                  <a:pt x="6320303" y="1214356"/>
                </a:cubicBezTo>
                <a:cubicBezTo>
                  <a:pt x="6356608" y="1312497"/>
                  <a:pt x="6309509" y="1519377"/>
                  <a:pt x="6320303" y="1597837"/>
                </a:cubicBezTo>
                <a:cubicBezTo>
                  <a:pt x="6213371" y="1626864"/>
                  <a:pt x="5967204" y="1561545"/>
                  <a:pt x="5862081" y="1597837"/>
                </a:cubicBezTo>
                <a:cubicBezTo>
                  <a:pt x="5739468" y="1659410"/>
                  <a:pt x="5609042" y="1560496"/>
                  <a:pt x="5530265" y="1597837"/>
                </a:cubicBezTo>
                <a:cubicBezTo>
                  <a:pt x="5439343" y="1637385"/>
                  <a:pt x="5318693" y="1560738"/>
                  <a:pt x="5198449" y="1597837"/>
                </a:cubicBezTo>
                <a:cubicBezTo>
                  <a:pt x="5103804" y="1668028"/>
                  <a:pt x="4992201" y="1554953"/>
                  <a:pt x="4866633" y="1597837"/>
                </a:cubicBezTo>
                <a:cubicBezTo>
                  <a:pt x="4747170" y="1656560"/>
                  <a:pt x="4697913" y="1598451"/>
                  <a:pt x="4598020" y="1597837"/>
                </a:cubicBezTo>
                <a:cubicBezTo>
                  <a:pt x="4525272" y="1634085"/>
                  <a:pt x="4271528" y="1558033"/>
                  <a:pt x="4076595" y="1597837"/>
                </a:cubicBezTo>
                <a:cubicBezTo>
                  <a:pt x="3885652" y="1661454"/>
                  <a:pt x="3819040" y="1532653"/>
                  <a:pt x="3618373" y="1597837"/>
                </a:cubicBezTo>
                <a:cubicBezTo>
                  <a:pt x="3462786" y="1633310"/>
                  <a:pt x="3355659" y="1571266"/>
                  <a:pt x="3286557" y="1597837"/>
                </a:cubicBezTo>
                <a:cubicBezTo>
                  <a:pt x="3206071" y="1607393"/>
                  <a:pt x="3084464" y="1590899"/>
                  <a:pt x="2954741" y="1597837"/>
                </a:cubicBezTo>
                <a:cubicBezTo>
                  <a:pt x="2810527" y="1618061"/>
                  <a:pt x="2758802" y="1551705"/>
                  <a:pt x="2559722" y="1597837"/>
                </a:cubicBezTo>
                <a:cubicBezTo>
                  <a:pt x="2382697" y="1633285"/>
                  <a:pt x="2272962" y="1575194"/>
                  <a:pt x="2038297" y="1597837"/>
                </a:cubicBezTo>
                <a:cubicBezTo>
                  <a:pt x="1792929" y="1619795"/>
                  <a:pt x="1868515" y="1600220"/>
                  <a:pt x="1769684" y="1597837"/>
                </a:cubicBezTo>
                <a:cubicBezTo>
                  <a:pt x="1662152" y="1614416"/>
                  <a:pt x="1485607" y="1526258"/>
                  <a:pt x="1374666" y="1597837"/>
                </a:cubicBezTo>
                <a:cubicBezTo>
                  <a:pt x="1273065" y="1628840"/>
                  <a:pt x="1224206" y="1573559"/>
                  <a:pt x="1106052" y="1597837"/>
                </a:cubicBezTo>
                <a:cubicBezTo>
                  <a:pt x="982674" y="1627343"/>
                  <a:pt x="845083" y="1601335"/>
                  <a:pt x="584628" y="1597837"/>
                </a:cubicBezTo>
                <a:cubicBezTo>
                  <a:pt x="336640" y="1640575"/>
                  <a:pt x="275414" y="1590393"/>
                  <a:pt x="0" y="1597837"/>
                </a:cubicBezTo>
                <a:cubicBezTo>
                  <a:pt x="-30062" y="1471393"/>
                  <a:pt x="54448" y="1352626"/>
                  <a:pt x="0" y="1166420"/>
                </a:cubicBezTo>
                <a:cubicBezTo>
                  <a:pt x="-16045" y="999320"/>
                  <a:pt x="21776" y="864577"/>
                  <a:pt x="0" y="782940"/>
                </a:cubicBezTo>
                <a:cubicBezTo>
                  <a:pt x="12247" y="686131"/>
                  <a:pt x="20849" y="544580"/>
                  <a:pt x="0" y="383480"/>
                </a:cubicBezTo>
                <a:cubicBezTo>
                  <a:pt x="-26342" y="191915"/>
                  <a:pt x="11682" y="166050"/>
                  <a:pt x="0" y="0"/>
                </a:cubicBezTo>
                <a:close/>
              </a:path>
              <a:path w="6320303" h="1597837" fill="none" stroke="0" extrusionOk="0">
                <a:moveTo>
                  <a:pt x="0" y="0"/>
                </a:moveTo>
                <a:cubicBezTo>
                  <a:pt x="172760" y="-37852"/>
                  <a:pt x="232179" y="6384"/>
                  <a:pt x="395018" y="0"/>
                </a:cubicBezTo>
                <a:cubicBezTo>
                  <a:pt x="569588" y="-1400"/>
                  <a:pt x="594671" y="8083"/>
                  <a:pt x="663632" y="0"/>
                </a:cubicBezTo>
                <a:cubicBezTo>
                  <a:pt x="733757" y="-2723"/>
                  <a:pt x="823212" y="6606"/>
                  <a:pt x="869041" y="0"/>
                </a:cubicBezTo>
                <a:cubicBezTo>
                  <a:pt x="915157" y="-17797"/>
                  <a:pt x="1067280" y="-1050"/>
                  <a:pt x="1137654" y="0"/>
                </a:cubicBezTo>
                <a:cubicBezTo>
                  <a:pt x="1214587" y="-2509"/>
                  <a:pt x="1319351" y="56833"/>
                  <a:pt x="1469470" y="0"/>
                </a:cubicBezTo>
                <a:cubicBezTo>
                  <a:pt x="1620667" y="-51957"/>
                  <a:pt x="1670553" y="29655"/>
                  <a:pt x="1738083" y="0"/>
                </a:cubicBezTo>
                <a:cubicBezTo>
                  <a:pt x="1786129" y="-42875"/>
                  <a:pt x="2020055" y="10297"/>
                  <a:pt x="2196304" y="0"/>
                </a:cubicBezTo>
                <a:cubicBezTo>
                  <a:pt x="2331486" y="23921"/>
                  <a:pt x="2561840" y="39061"/>
                  <a:pt x="2717730" y="0"/>
                </a:cubicBezTo>
                <a:cubicBezTo>
                  <a:pt x="2878479" y="-978"/>
                  <a:pt x="2900284" y="30855"/>
                  <a:pt x="3049546" y="0"/>
                </a:cubicBezTo>
                <a:cubicBezTo>
                  <a:pt x="3212970" y="-14891"/>
                  <a:pt x="3297944" y="46212"/>
                  <a:pt x="3507768" y="0"/>
                </a:cubicBezTo>
                <a:cubicBezTo>
                  <a:pt x="3688740" y="-14085"/>
                  <a:pt x="3660945" y="30158"/>
                  <a:pt x="3713178" y="0"/>
                </a:cubicBezTo>
                <a:cubicBezTo>
                  <a:pt x="3775813" y="-40657"/>
                  <a:pt x="3985955" y="19861"/>
                  <a:pt x="4108197" y="0"/>
                </a:cubicBezTo>
                <a:cubicBezTo>
                  <a:pt x="4212912" y="-36631"/>
                  <a:pt x="4389455" y="30882"/>
                  <a:pt x="4503215" y="0"/>
                </a:cubicBezTo>
                <a:cubicBezTo>
                  <a:pt x="4621052" y="-20512"/>
                  <a:pt x="4654176" y="13988"/>
                  <a:pt x="4708626" y="0"/>
                </a:cubicBezTo>
                <a:cubicBezTo>
                  <a:pt x="4756602" y="-10845"/>
                  <a:pt x="4928860" y="40922"/>
                  <a:pt x="4977238" y="0"/>
                </a:cubicBezTo>
                <a:cubicBezTo>
                  <a:pt x="5065242" y="-45209"/>
                  <a:pt x="5286710" y="40642"/>
                  <a:pt x="5372257" y="0"/>
                </a:cubicBezTo>
                <a:cubicBezTo>
                  <a:pt x="5472606" y="-42294"/>
                  <a:pt x="5582975" y="28078"/>
                  <a:pt x="5704073" y="0"/>
                </a:cubicBezTo>
                <a:cubicBezTo>
                  <a:pt x="5815655" y="-37851"/>
                  <a:pt x="5864074" y="14317"/>
                  <a:pt x="5909483" y="0"/>
                </a:cubicBezTo>
                <a:cubicBezTo>
                  <a:pt x="5948661" y="-16442"/>
                  <a:pt x="6216717" y="24184"/>
                  <a:pt x="6320303" y="0"/>
                </a:cubicBezTo>
                <a:cubicBezTo>
                  <a:pt x="6328739" y="187218"/>
                  <a:pt x="6296664" y="270252"/>
                  <a:pt x="6320303" y="383480"/>
                </a:cubicBezTo>
                <a:cubicBezTo>
                  <a:pt x="6318629" y="525124"/>
                  <a:pt x="6322262" y="615286"/>
                  <a:pt x="6320303" y="782940"/>
                </a:cubicBezTo>
                <a:cubicBezTo>
                  <a:pt x="6318703" y="899318"/>
                  <a:pt x="6303746" y="1073726"/>
                  <a:pt x="6320303" y="1198377"/>
                </a:cubicBezTo>
                <a:cubicBezTo>
                  <a:pt x="6330202" y="1331780"/>
                  <a:pt x="6296299" y="1507417"/>
                  <a:pt x="6320303" y="1597837"/>
                </a:cubicBezTo>
                <a:cubicBezTo>
                  <a:pt x="6207087" y="1593242"/>
                  <a:pt x="6043043" y="1589431"/>
                  <a:pt x="5925284" y="1597837"/>
                </a:cubicBezTo>
                <a:cubicBezTo>
                  <a:pt x="5815279" y="1599185"/>
                  <a:pt x="5722431" y="1590069"/>
                  <a:pt x="5593467" y="1597837"/>
                </a:cubicBezTo>
                <a:cubicBezTo>
                  <a:pt x="5470042" y="1602122"/>
                  <a:pt x="5247718" y="1555377"/>
                  <a:pt x="5135246" y="1597837"/>
                </a:cubicBezTo>
                <a:cubicBezTo>
                  <a:pt x="5014233" y="1625454"/>
                  <a:pt x="4892806" y="1588787"/>
                  <a:pt x="4803430" y="1597837"/>
                </a:cubicBezTo>
                <a:cubicBezTo>
                  <a:pt x="4752201" y="1598810"/>
                  <a:pt x="4574495" y="1563040"/>
                  <a:pt x="4408411" y="1597837"/>
                </a:cubicBezTo>
                <a:cubicBezTo>
                  <a:pt x="4222397" y="1614012"/>
                  <a:pt x="4198216" y="1563214"/>
                  <a:pt x="4076595" y="1597837"/>
                </a:cubicBezTo>
                <a:cubicBezTo>
                  <a:pt x="3934034" y="1632286"/>
                  <a:pt x="3929196" y="1574005"/>
                  <a:pt x="3871185" y="1597837"/>
                </a:cubicBezTo>
                <a:cubicBezTo>
                  <a:pt x="3809452" y="1569399"/>
                  <a:pt x="3598885" y="1577581"/>
                  <a:pt x="3412963" y="1597837"/>
                </a:cubicBezTo>
                <a:cubicBezTo>
                  <a:pt x="3238393" y="1633038"/>
                  <a:pt x="3139883" y="1587050"/>
                  <a:pt x="2954741" y="1597837"/>
                </a:cubicBezTo>
                <a:cubicBezTo>
                  <a:pt x="2786662" y="1605908"/>
                  <a:pt x="2644615" y="1576103"/>
                  <a:pt x="2559722" y="1597837"/>
                </a:cubicBezTo>
                <a:cubicBezTo>
                  <a:pt x="2469789" y="1641016"/>
                  <a:pt x="2214867" y="1571689"/>
                  <a:pt x="2101500" y="1597837"/>
                </a:cubicBezTo>
                <a:cubicBezTo>
                  <a:pt x="1953159" y="1666956"/>
                  <a:pt x="1839601" y="1587562"/>
                  <a:pt x="1769684" y="1597837"/>
                </a:cubicBezTo>
                <a:cubicBezTo>
                  <a:pt x="1682007" y="1600878"/>
                  <a:pt x="1605069" y="1578014"/>
                  <a:pt x="1564274" y="1597837"/>
                </a:cubicBezTo>
                <a:cubicBezTo>
                  <a:pt x="1520085" y="1579764"/>
                  <a:pt x="1415834" y="1575067"/>
                  <a:pt x="1295662" y="1597837"/>
                </a:cubicBezTo>
                <a:cubicBezTo>
                  <a:pt x="1175855" y="1609011"/>
                  <a:pt x="1151209" y="1588743"/>
                  <a:pt x="1027048" y="1597837"/>
                </a:cubicBezTo>
                <a:cubicBezTo>
                  <a:pt x="925015" y="1613343"/>
                  <a:pt x="844224" y="1555486"/>
                  <a:pt x="695233" y="1597837"/>
                </a:cubicBezTo>
                <a:cubicBezTo>
                  <a:pt x="621988" y="1633519"/>
                  <a:pt x="240646" y="1522569"/>
                  <a:pt x="0" y="1597837"/>
                </a:cubicBezTo>
                <a:cubicBezTo>
                  <a:pt x="-13361" y="1441040"/>
                  <a:pt x="43593" y="1333340"/>
                  <a:pt x="0" y="1182399"/>
                </a:cubicBezTo>
                <a:cubicBezTo>
                  <a:pt x="-10011" y="1031735"/>
                  <a:pt x="22359" y="857870"/>
                  <a:pt x="0" y="766961"/>
                </a:cubicBezTo>
                <a:cubicBezTo>
                  <a:pt x="-14588" y="706934"/>
                  <a:pt x="22354" y="519965"/>
                  <a:pt x="0" y="399459"/>
                </a:cubicBezTo>
                <a:cubicBezTo>
                  <a:pt x="-2216" y="287982"/>
                  <a:pt x="12958" y="202051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FF0000"/>
                </a:solidFill>
              </a:rPr>
              <a:t>Cái bàn chải dùng để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99284-60DE-9E81-BFA0-B18DBB4F0661}"/>
              </a:ext>
            </a:extLst>
          </p:cNvPr>
          <p:cNvSpPr txBox="1"/>
          <p:nvPr/>
        </p:nvSpPr>
        <p:spPr>
          <a:xfrm>
            <a:off x="5671821" y="4812811"/>
            <a:ext cx="5738705" cy="1597837"/>
          </a:xfrm>
          <a:custGeom>
            <a:avLst/>
            <a:gdLst>
              <a:gd name="connsiteX0" fmla="*/ 0 w 5738705"/>
              <a:gd name="connsiteY0" fmla="*/ 0 h 1597837"/>
              <a:gd name="connsiteX1" fmla="*/ 358668 w 5738705"/>
              <a:gd name="connsiteY1" fmla="*/ 0 h 1597837"/>
              <a:gd name="connsiteX2" fmla="*/ 602564 w 5738705"/>
              <a:gd name="connsiteY2" fmla="*/ 0 h 1597837"/>
              <a:gd name="connsiteX3" fmla="*/ 789071 w 5738705"/>
              <a:gd name="connsiteY3" fmla="*/ 0 h 1597837"/>
              <a:gd name="connsiteX4" fmla="*/ 1032967 w 5738705"/>
              <a:gd name="connsiteY4" fmla="*/ 0 h 1597837"/>
              <a:gd name="connsiteX5" fmla="*/ 1334248 w 5738705"/>
              <a:gd name="connsiteY5" fmla="*/ 0 h 1597837"/>
              <a:gd name="connsiteX6" fmla="*/ 1578143 w 5738705"/>
              <a:gd name="connsiteY6" fmla="*/ 0 h 1597837"/>
              <a:gd name="connsiteX7" fmla="*/ 1994199 w 5738705"/>
              <a:gd name="connsiteY7" fmla="*/ 0 h 1597837"/>
              <a:gd name="connsiteX8" fmla="*/ 2467643 w 5738705"/>
              <a:gd name="connsiteY8" fmla="*/ 0 h 1597837"/>
              <a:gd name="connsiteX9" fmla="*/ 2768925 w 5738705"/>
              <a:gd name="connsiteY9" fmla="*/ 0 h 1597837"/>
              <a:gd name="connsiteX10" fmla="*/ 3184981 w 5738705"/>
              <a:gd name="connsiteY10" fmla="*/ 0 h 1597837"/>
              <a:gd name="connsiteX11" fmla="*/ 3371489 w 5738705"/>
              <a:gd name="connsiteY11" fmla="*/ 0 h 1597837"/>
              <a:gd name="connsiteX12" fmla="*/ 3730158 w 5738705"/>
              <a:gd name="connsiteY12" fmla="*/ 0 h 1597837"/>
              <a:gd name="connsiteX13" fmla="*/ 4088827 w 5738705"/>
              <a:gd name="connsiteY13" fmla="*/ 0 h 1597837"/>
              <a:gd name="connsiteX14" fmla="*/ 4275335 w 5738705"/>
              <a:gd name="connsiteY14" fmla="*/ 0 h 1597837"/>
              <a:gd name="connsiteX15" fmla="*/ 4519230 w 5738705"/>
              <a:gd name="connsiteY15" fmla="*/ 0 h 1597837"/>
              <a:gd name="connsiteX16" fmla="*/ 4877899 w 5738705"/>
              <a:gd name="connsiteY16" fmla="*/ 0 h 1597837"/>
              <a:gd name="connsiteX17" fmla="*/ 5179181 w 5738705"/>
              <a:gd name="connsiteY17" fmla="*/ 0 h 1597837"/>
              <a:gd name="connsiteX18" fmla="*/ 5365689 w 5738705"/>
              <a:gd name="connsiteY18" fmla="*/ 0 h 1597837"/>
              <a:gd name="connsiteX19" fmla="*/ 5738705 w 5738705"/>
              <a:gd name="connsiteY19" fmla="*/ 0 h 1597837"/>
              <a:gd name="connsiteX20" fmla="*/ 5738705 w 5738705"/>
              <a:gd name="connsiteY20" fmla="*/ 383480 h 1597837"/>
              <a:gd name="connsiteX21" fmla="*/ 5738705 w 5738705"/>
              <a:gd name="connsiteY21" fmla="*/ 782940 h 1597837"/>
              <a:gd name="connsiteX22" fmla="*/ 5738705 w 5738705"/>
              <a:gd name="connsiteY22" fmla="*/ 1198377 h 1597837"/>
              <a:gd name="connsiteX23" fmla="*/ 5738705 w 5738705"/>
              <a:gd name="connsiteY23" fmla="*/ 1597837 h 1597837"/>
              <a:gd name="connsiteX24" fmla="*/ 5380036 w 5738705"/>
              <a:gd name="connsiteY24" fmla="*/ 1597837 h 1597837"/>
              <a:gd name="connsiteX25" fmla="*/ 5078753 w 5738705"/>
              <a:gd name="connsiteY25" fmla="*/ 1597837 h 1597837"/>
              <a:gd name="connsiteX26" fmla="*/ 4662697 w 5738705"/>
              <a:gd name="connsiteY26" fmla="*/ 1597837 h 1597837"/>
              <a:gd name="connsiteX27" fmla="*/ 4361415 w 5738705"/>
              <a:gd name="connsiteY27" fmla="*/ 1597837 h 1597837"/>
              <a:gd name="connsiteX28" fmla="*/ 4002746 w 5738705"/>
              <a:gd name="connsiteY28" fmla="*/ 1597837 h 1597837"/>
              <a:gd name="connsiteX29" fmla="*/ 3701464 w 5738705"/>
              <a:gd name="connsiteY29" fmla="*/ 1597837 h 1597837"/>
              <a:gd name="connsiteX30" fmla="*/ 3514956 w 5738705"/>
              <a:gd name="connsiteY30" fmla="*/ 1597837 h 1597837"/>
              <a:gd name="connsiteX31" fmla="*/ 3098900 w 5738705"/>
              <a:gd name="connsiteY31" fmla="*/ 1597837 h 1597837"/>
              <a:gd name="connsiteX32" fmla="*/ 2682844 w 5738705"/>
              <a:gd name="connsiteY32" fmla="*/ 1597837 h 1597837"/>
              <a:gd name="connsiteX33" fmla="*/ 2324175 w 5738705"/>
              <a:gd name="connsiteY33" fmla="*/ 1597837 h 1597837"/>
              <a:gd name="connsiteX34" fmla="*/ 1908119 w 5738705"/>
              <a:gd name="connsiteY34" fmla="*/ 1597837 h 1597837"/>
              <a:gd name="connsiteX35" fmla="*/ 1606837 w 5738705"/>
              <a:gd name="connsiteY35" fmla="*/ 1597837 h 1597837"/>
              <a:gd name="connsiteX36" fmla="*/ 1420329 w 5738705"/>
              <a:gd name="connsiteY36" fmla="*/ 1597837 h 1597837"/>
              <a:gd name="connsiteX37" fmla="*/ 1176434 w 5738705"/>
              <a:gd name="connsiteY37" fmla="*/ 1597837 h 1597837"/>
              <a:gd name="connsiteX38" fmla="*/ 932539 w 5738705"/>
              <a:gd name="connsiteY38" fmla="*/ 1597837 h 1597837"/>
              <a:gd name="connsiteX39" fmla="*/ 631257 w 5738705"/>
              <a:gd name="connsiteY39" fmla="*/ 1597837 h 1597837"/>
              <a:gd name="connsiteX40" fmla="*/ 0 w 5738705"/>
              <a:gd name="connsiteY40" fmla="*/ 1597837 h 1597837"/>
              <a:gd name="connsiteX41" fmla="*/ 0 w 5738705"/>
              <a:gd name="connsiteY41" fmla="*/ 1182399 h 1597837"/>
              <a:gd name="connsiteX42" fmla="*/ 0 w 5738705"/>
              <a:gd name="connsiteY42" fmla="*/ 766961 h 1597837"/>
              <a:gd name="connsiteX43" fmla="*/ 0 w 5738705"/>
              <a:gd name="connsiteY43" fmla="*/ 399459 h 1597837"/>
              <a:gd name="connsiteX44" fmla="*/ 0 w 5738705"/>
              <a:gd name="connsiteY44" fmla="*/ 0 h 1597837"/>
              <a:gd name="connsiteX0" fmla="*/ 0 w 5738705"/>
              <a:gd name="connsiteY0" fmla="*/ 0 h 1597837"/>
              <a:gd name="connsiteX1" fmla="*/ 186507 w 5738705"/>
              <a:gd name="connsiteY1" fmla="*/ 0 h 1597837"/>
              <a:gd name="connsiteX2" fmla="*/ 430402 w 5738705"/>
              <a:gd name="connsiteY2" fmla="*/ 0 h 1597837"/>
              <a:gd name="connsiteX3" fmla="*/ 903846 w 5738705"/>
              <a:gd name="connsiteY3" fmla="*/ 0 h 1597837"/>
              <a:gd name="connsiteX4" fmla="*/ 1262514 w 5738705"/>
              <a:gd name="connsiteY4" fmla="*/ 0 h 1597837"/>
              <a:gd name="connsiteX5" fmla="*/ 1621183 w 5738705"/>
              <a:gd name="connsiteY5" fmla="*/ 0 h 1597837"/>
              <a:gd name="connsiteX6" fmla="*/ 1865079 w 5738705"/>
              <a:gd name="connsiteY6" fmla="*/ 0 h 1597837"/>
              <a:gd name="connsiteX7" fmla="*/ 2051586 w 5738705"/>
              <a:gd name="connsiteY7" fmla="*/ 0 h 1597837"/>
              <a:gd name="connsiteX8" fmla="*/ 2295482 w 5738705"/>
              <a:gd name="connsiteY8" fmla="*/ 0 h 1597837"/>
              <a:gd name="connsiteX9" fmla="*/ 2539376 w 5738705"/>
              <a:gd name="connsiteY9" fmla="*/ 0 h 1597837"/>
              <a:gd name="connsiteX10" fmla="*/ 2840659 w 5738705"/>
              <a:gd name="connsiteY10" fmla="*/ 0 h 1597837"/>
              <a:gd name="connsiteX11" fmla="*/ 3199328 w 5738705"/>
              <a:gd name="connsiteY11" fmla="*/ 0 h 1597837"/>
              <a:gd name="connsiteX12" fmla="*/ 3672771 w 5738705"/>
              <a:gd name="connsiteY12" fmla="*/ 0 h 1597837"/>
              <a:gd name="connsiteX13" fmla="*/ 4146214 w 5738705"/>
              <a:gd name="connsiteY13" fmla="*/ 0 h 1597837"/>
              <a:gd name="connsiteX14" fmla="*/ 4619657 w 5738705"/>
              <a:gd name="connsiteY14" fmla="*/ 0 h 1597837"/>
              <a:gd name="connsiteX15" fmla="*/ 4978326 w 5738705"/>
              <a:gd name="connsiteY15" fmla="*/ 0 h 1597837"/>
              <a:gd name="connsiteX16" fmla="*/ 5336995 w 5738705"/>
              <a:gd name="connsiteY16" fmla="*/ 0 h 1597837"/>
              <a:gd name="connsiteX17" fmla="*/ 5738705 w 5738705"/>
              <a:gd name="connsiteY17" fmla="*/ 0 h 1597837"/>
              <a:gd name="connsiteX18" fmla="*/ 5738705 w 5738705"/>
              <a:gd name="connsiteY18" fmla="*/ 431416 h 1597837"/>
              <a:gd name="connsiteX19" fmla="*/ 5738705 w 5738705"/>
              <a:gd name="connsiteY19" fmla="*/ 830875 h 1597837"/>
              <a:gd name="connsiteX20" fmla="*/ 5738705 w 5738705"/>
              <a:gd name="connsiteY20" fmla="*/ 1214356 h 1597837"/>
              <a:gd name="connsiteX21" fmla="*/ 5738705 w 5738705"/>
              <a:gd name="connsiteY21" fmla="*/ 1597837 h 1597837"/>
              <a:gd name="connsiteX22" fmla="*/ 5322648 w 5738705"/>
              <a:gd name="connsiteY22" fmla="*/ 1597837 h 1597837"/>
              <a:gd name="connsiteX23" fmla="*/ 5021367 w 5738705"/>
              <a:gd name="connsiteY23" fmla="*/ 1597837 h 1597837"/>
              <a:gd name="connsiteX24" fmla="*/ 4720084 w 5738705"/>
              <a:gd name="connsiteY24" fmla="*/ 1597837 h 1597837"/>
              <a:gd name="connsiteX25" fmla="*/ 4418802 w 5738705"/>
              <a:gd name="connsiteY25" fmla="*/ 1597837 h 1597837"/>
              <a:gd name="connsiteX26" fmla="*/ 4174907 w 5738705"/>
              <a:gd name="connsiteY26" fmla="*/ 1597837 h 1597837"/>
              <a:gd name="connsiteX27" fmla="*/ 3701464 w 5738705"/>
              <a:gd name="connsiteY27" fmla="*/ 1597837 h 1597837"/>
              <a:gd name="connsiteX28" fmla="*/ 3285408 w 5738705"/>
              <a:gd name="connsiteY28" fmla="*/ 1597837 h 1597837"/>
              <a:gd name="connsiteX29" fmla="*/ 2984126 w 5738705"/>
              <a:gd name="connsiteY29" fmla="*/ 1597837 h 1597837"/>
              <a:gd name="connsiteX30" fmla="*/ 2682844 w 5738705"/>
              <a:gd name="connsiteY30" fmla="*/ 1597837 h 1597837"/>
              <a:gd name="connsiteX31" fmla="*/ 2324175 w 5738705"/>
              <a:gd name="connsiteY31" fmla="*/ 1597837 h 1597837"/>
              <a:gd name="connsiteX32" fmla="*/ 1850732 w 5738705"/>
              <a:gd name="connsiteY32" fmla="*/ 1597837 h 1597837"/>
              <a:gd name="connsiteX33" fmla="*/ 1606837 w 5738705"/>
              <a:gd name="connsiteY33" fmla="*/ 1597837 h 1597837"/>
              <a:gd name="connsiteX34" fmla="*/ 1248168 w 5738705"/>
              <a:gd name="connsiteY34" fmla="*/ 1597837 h 1597837"/>
              <a:gd name="connsiteX35" fmla="*/ 1004273 w 5738705"/>
              <a:gd name="connsiteY35" fmla="*/ 1597837 h 1597837"/>
              <a:gd name="connsiteX36" fmla="*/ 530830 w 5738705"/>
              <a:gd name="connsiteY36" fmla="*/ 1597837 h 1597837"/>
              <a:gd name="connsiteX37" fmla="*/ 0 w 5738705"/>
              <a:gd name="connsiteY37" fmla="*/ 1597837 h 1597837"/>
              <a:gd name="connsiteX38" fmla="*/ 0 w 5738705"/>
              <a:gd name="connsiteY38" fmla="*/ 1166420 h 1597837"/>
              <a:gd name="connsiteX39" fmla="*/ 0 w 5738705"/>
              <a:gd name="connsiteY39" fmla="*/ 782940 h 1597837"/>
              <a:gd name="connsiteX40" fmla="*/ 0 w 5738705"/>
              <a:gd name="connsiteY40" fmla="*/ 383480 h 1597837"/>
              <a:gd name="connsiteX41" fmla="*/ 0 w 5738705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38705" h="1597837" fill="none" extrusionOk="0">
                <a:moveTo>
                  <a:pt x="0" y="0"/>
                </a:moveTo>
                <a:cubicBezTo>
                  <a:pt x="155786" y="-29217"/>
                  <a:pt x="200063" y="26463"/>
                  <a:pt x="358668" y="0"/>
                </a:cubicBezTo>
                <a:cubicBezTo>
                  <a:pt x="513297" y="-10295"/>
                  <a:pt x="539644" y="3422"/>
                  <a:pt x="602564" y="0"/>
                </a:cubicBezTo>
                <a:cubicBezTo>
                  <a:pt x="666827" y="2281"/>
                  <a:pt x="755027" y="1267"/>
                  <a:pt x="789071" y="0"/>
                </a:cubicBezTo>
                <a:cubicBezTo>
                  <a:pt x="845221" y="7344"/>
                  <a:pt x="970289" y="10864"/>
                  <a:pt x="1032967" y="0"/>
                </a:cubicBezTo>
                <a:cubicBezTo>
                  <a:pt x="1097628" y="-11643"/>
                  <a:pt x="1191805" y="36552"/>
                  <a:pt x="1334248" y="0"/>
                </a:cubicBezTo>
                <a:cubicBezTo>
                  <a:pt x="1488822" y="-49595"/>
                  <a:pt x="1501193" y="23723"/>
                  <a:pt x="1578143" y="0"/>
                </a:cubicBezTo>
                <a:cubicBezTo>
                  <a:pt x="1638429" y="-29990"/>
                  <a:pt x="1875084" y="1977"/>
                  <a:pt x="1994199" y="0"/>
                </a:cubicBezTo>
                <a:cubicBezTo>
                  <a:pt x="2124040" y="-33647"/>
                  <a:pt x="2353545" y="25833"/>
                  <a:pt x="2467643" y="0"/>
                </a:cubicBezTo>
                <a:cubicBezTo>
                  <a:pt x="2602029" y="-13258"/>
                  <a:pt x="2628416" y="32837"/>
                  <a:pt x="2768925" y="0"/>
                </a:cubicBezTo>
                <a:cubicBezTo>
                  <a:pt x="2885519" y="-4434"/>
                  <a:pt x="2995416" y="8240"/>
                  <a:pt x="3184981" y="0"/>
                </a:cubicBezTo>
                <a:cubicBezTo>
                  <a:pt x="3360442" y="-17254"/>
                  <a:pt x="3318182" y="12167"/>
                  <a:pt x="3371489" y="0"/>
                </a:cubicBezTo>
                <a:cubicBezTo>
                  <a:pt x="3442131" y="-28681"/>
                  <a:pt x="3592662" y="31558"/>
                  <a:pt x="3730158" y="0"/>
                </a:cubicBezTo>
                <a:cubicBezTo>
                  <a:pt x="3843481" y="-13935"/>
                  <a:pt x="3989123" y="31276"/>
                  <a:pt x="4088827" y="0"/>
                </a:cubicBezTo>
                <a:cubicBezTo>
                  <a:pt x="4197293" y="-30579"/>
                  <a:pt x="4237135" y="4238"/>
                  <a:pt x="4275335" y="0"/>
                </a:cubicBezTo>
                <a:cubicBezTo>
                  <a:pt x="4318988" y="-32213"/>
                  <a:pt x="4455015" y="30025"/>
                  <a:pt x="4519230" y="0"/>
                </a:cubicBezTo>
                <a:cubicBezTo>
                  <a:pt x="4588821" y="-7432"/>
                  <a:pt x="4799153" y="68677"/>
                  <a:pt x="4877899" y="0"/>
                </a:cubicBezTo>
                <a:cubicBezTo>
                  <a:pt x="4962524" y="-49156"/>
                  <a:pt x="5067235" y="27369"/>
                  <a:pt x="5179181" y="0"/>
                </a:cubicBezTo>
                <a:cubicBezTo>
                  <a:pt x="5287877" y="-48126"/>
                  <a:pt x="5322574" y="20008"/>
                  <a:pt x="5365689" y="0"/>
                </a:cubicBezTo>
                <a:cubicBezTo>
                  <a:pt x="5418770" y="-37389"/>
                  <a:pt x="5642341" y="20964"/>
                  <a:pt x="5738705" y="0"/>
                </a:cubicBezTo>
                <a:cubicBezTo>
                  <a:pt x="5737374" y="185701"/>
                  <a:pt x="5731753" y="270635"/>
                  <a:pt x="5738705" y="383480"/>
                </a:cubicBezTo>
                <a:cubicBezTo>
                  <a:pt x="5743268" y="514546"/>
                  <a:pt x="5708622" y="641070"/>
                  <a:pt x="5738705" y="782940"/>
                </a:cubicBezTo>
                <a:cubicBezTo>
                  <a:pt x="5727824" y="898770"/>
                  <a:pt x="5730213" y="1055001"/>
                  <a:pt x="5738705" y="1198377"/>
                </a:cubicBezTo>
                <a:cubicBezTo>
                  <a:pt x="5745467" y="1358259"/>
                  <a:pt x="5712724" y="1489185"/>
                  <a:pt x="5738705" y="1597837"/>
                </a:cubicBezTo>
                <a:cubicBezTo>
                  <a:pt x="5633839" y="1595284"/>
                  <a:pt x="5509140" y="1598184"/>
                  <a:pt x="5380036" y="1597837"/>
                </a:cubicBezTo>
                <a:cubicBezTo>
                  <a:pt x="5274401" y="1593524"/>
                  <a:pt x="5185651" y="1609425"/>
                  <a:pt x="5078753" y="1597837"/>
                </a:cubicBezTo>
                <a:cubicBezTo>
                  <a:pt x="4960063" y="1606080"/>
                  <a:pt x="4739000" y="1574231"/>
                  <a:pt x="4662697" y="1597837"/>
                </a:cubicBezTo>
                <a:cubicBezTo>
                  <a:pt x="4562496" y="1629588"/>
                  <a:pt x="4445895" y="1587319"/>
                  <a:pt x="4361415" y="1597837"/>
                </a:cubicBezTo>
                <a:cubicBezTo>
                  <a:pt x="4294690" y="1611992"/>
                  <a:pt x="4175034" y="1574630"/>
                  <a:pt x="4002746" y="1597837"/>
                </a:cubicBezTo>
                <a:cubicBezTo>
                  <a:pt x="3847620" y="1631010"/>
                  <a:pt x="3834368" y="1569296"/>
                  <a:pt x="3701464" y="1597837"/>
                </a:cubicBezTo>
                <a:cubicBezTo>
                  <a:pt x="3578809" y="1621069"/>
                  <a:pt x="3567379" y="1570725"/>
                  <a:pt x="3514956" y="1597837"/>
                </a:cubicBezTo>
                <a:cubicBezTo>
                  <a:pt x="3450842" y="1612597"/>
                  <a:pt x="3212824" y="1541051"/>
                  <a:pt x="3098900" y="1597837"/>
                </a:cubicBezTo>
                <a:cubicBezTo>
                  <a:pt x="2917796" y="1636760"/>
                  <a:pt x="2841093" y="1579263"/>
                  <a:pt x="2682844" y="1597837"/>
                </a:cubicBezTo>
                <a:cubicBezTo>
                  <a:pt x="2508770" y="1577639"/>
                  <a:pt x="2401643" y="1586357"/>
                  <a:pt x="2324175" y="1597837"/>
                </a:cubicBezTo>
                <a:cubicBezTo>
                  <a:pt x="2262708" y="1609254"/>
                  <a:pt x="2074234" y="1576944"/>
                  <a:pt x="1908119" y="1597837"/>
                </a:cubicBezTo>
                <a:cubicBezTo>
                  <a:pt x="1774343" y="1654777"/>
                  <a:pt x="1698641" y="1593834"/>
                  <a:pt x="1606837" y="1597837"/>
                </a:cubicBezTo>
                <a:cubicBezTo>
                  <a:pt x="1521709" y="1601830"/>
                  <a:pt x="1469892" y="1591302"/>
                  <a:pt x="1420329" y="1597837"/>
                </a:cubicBezTo>
                <a:cubicBezTo>
                  <a:pt x="1383496" y="1607113"/>
                  <a:pt x="1276152" y="1576126"/>
                  <a:pt x="1176434" y="1597837"/>
                </a:cubicBezTo>
                <a:cubicBezTo>
                  <a:pt x="1080091" y="1611826"/>
                  <a:pt x="1028045" y="1587010"/>
                  <a:pt x="932539" y="1597837"/>
                </a:cubicBezTo>
                <a:cubicBezTo>
                  <a:pt x="821213" y="1610315"/>
                  <a:pt x="769606" y="1580530"/>
                  <a:pt x="631257" y="1597837"/>
                </a:cubicBezTo>
                <a:cubicBezTo>
                  <a:pt x="492681" y="1616486"/>
                  <a:pt x="291247" y="1512601"/>
                  <a:pt x="0" y="1597837"/>
                </a:cubicBezTo>
                <a:cubicBezTo>
                  <a:pt x="-39376" y="1432505"/>
                  <a:pt x="29592" y="1329991"/>
                  <a:pt x="0" y="1182399"/>
                </a:cubicBezTo>
                <a:cubicBezTo>
                  <a:pt x="-9629" y="1046335"/>
                  <a:pt x="22616" y="852638"/>
                  <a:pt x="0" y="766961"/>
                </a:cubicBezTo>
                <a:cubicBezTo>
                  <a:pt x="-21969" y="673475"/>
                  <a:pt x="6549" y="481427"/>
                  <a:pt x="0" y="399459"/>
                </a:cubicBezTo>
                <a:cubicBezTo>
                  <a:pt x="-1416" y="283941"/>
                  <a:pt x="23463" y="157322"/>
                  <a:pt x="0" y="0"/>
                </a:cubicBezTo>
                <a:close/>
              </a:path>
              <a:path w="5738705" h="1597837" stroke="0" extrusionOk="0">
                <a:moveTo>
                  <a:pt x="0" y="0"/>
                </a:moveTo>
                <a:cubicBezTo>
                  <a:pt x="56966" y="-15523"/>
                  <a:pt x="119662" y="28408"/>
                  <a:pt x="186507" y="0"/>
                </a:cubicBezTo>
                <a:cubicBezTo>
                  <a:pt x="260828" y="-8730"/>
                  <a:pt x="301828" y="34258"/>
                  <a:pt x="430402" y="0"/>
                </a:cubicBezTo>
                <a:cubicBezTo>
                  <a:pt x="555695" y="-27032"/>
                  <a:pt x="732591" y="55382"/>
                  <a:pt x="903846" y="0"/>
                </a:cubicBezTo>
                <a:cubicBezTo>
                  <a:pt x="1090861" y="-59842"/>
                  <a:pt x="1168925" y="11757"/>
                  <a:pt x="1262514" y="0"/>
                </a:cubicBezTo>
                <a:cubicBezTo>
                  <a:pt x="1376784" y="-24744"/>
                  <a:pt x="1468209" y="48580"/>
                  <a:pt x="1621183" y="0"/>
                </a:cubicBezTo>
                <a:cubicBezTo>
                  <a:pt x="1778967" y="-72248"/>
                  <a:pt x="1741444" y="17325"/>
                  <a:pt x="1865079" y="0"/>
                </a:cubicBezTo>
                <a:cubicBezTo>
                  <a:pt x="1964961" y="-4481"/>
                  <a:pt x="1992186" y="24087"/>
                  <a:pt x="2051586" y="0"/>
                </a:cubicBezTo>
                <a:cubicBezTo>
                  <a:pt x="2102289" y="-22165"/>
                  <a:pt x="2180098" y="13812"/>
                  <a:pt x="2295482" y="0"/>
                </a:cubicBezTo>
                <a:cubicBezTo>
                  <a:pt x="2414072" y="-5129"/>
                  <a:pt x="2418159" y="15593"/>
                  <a:pt x="2539376" y="0"/>
                </a:cubicBezTo>
                <a:cubicBezTo>
                  <a:pt x="2656024" y="-17573"/>
                  <a:pt x="2704854" y="-3540"/>
                  <a:pt x="2840659" y="0"/>
                </a:cubicBezTo>
                <a:cubicBezTo>
                  <a:pt x="2980470" y="-821"/>
                  <a:pt x="3133224" y="29454"/>
                  <a:pt x="3199328" y="0"/>
                </a:cubicBezTo>
                <a:cubicBezTo>
                  <a:pt x="3284299" y="-25886"/>
                  <a:pt x="3464936" y="23246"/>
                  <a:pt x="3672771" y="0"/>
                </a:cubicBezTo>
                <a:cubicBezTo>
                  <a:pt x="3874717" y="-18070"/>
                  <a:pt x="4049171" y="38402"/>
                  <a:pt x="4146214" y="0"/>
                </a:cubicBezTo>
                <a:cubicBezTo>
                  <a:pt x="4219564" y="-92307"/>
                  <a:pt x="4459954" y="54948"/>
                  <a:pt x="4619657" y="0"/>
                </a:cubicBezTo>
                <a:cubicBezTo>
                  <a:pt x="4765620" y="-47714"/>
                  <a:pt x="4798413" y="13681"/>
                  <a:pt x="4978326" y="0"/>
                </a:cubicBezTo>
                <a:cubicBezTo>
                  <a:pt x="5154060" y="-16252"/>
                  <a:pt x="5189662" y="57929"/>
                  <a:pt x="5336995" y="0"/>
                </a:cubicBezTo>
                <a:cubicBezTo>
                  <a:pt x="5502174" y="-30724"/>
                  <a:pt x="5597298" y="8735"/>
                  <a:pt x="5738705" y="0"/>
                </a:cubicBezTo>
                <a:cubicBezTo>
                  <a:pt x="5753869" y="198439"/>
                  <a:pt x="5677612" y="260778"/>
                  <a:pt x="5738705" y="431416"/>
                </a:cubicBezTo>
                <a:cubicBezTo>
                  <a:pt x="5775177" y="597152"/>
                  <a:pt x="5719176" y="681979"/>
                  <a:pt x="5738705" y="830875"/>
                </a:cubicBezTo>
                <a:cubicBezTo>
                  <a:pt x="5742918" y="993195"/>
                  <a:pt x="5712550" y="1128840"/>
                  <a:pt x="5738705" y="1214356"/>
                </a:cubicBezTo>
                <a:cubicBezTo>
                  <a:pt x="5769038" y="1313387"/>
                  <a:pt x="5726611" y="1525353"/>
                  <a:pt x="5738705" y="1597837"/>
                </a:cubicBezTo>
                <a:cubicBezTo>
                  <a:pt x="5633490" y="1641622"/>
                  <a:pt x="5417424" y="1569228"/>
                  <a:pt x="5322648" y="1597837"/>
                </a:cubicBezTo>
                <a:cubicBezTo>
                  <a:pt x="5206906" y="1660942"/>
                  <a:pt x="5089511" y="1559916"/>
                  <a:pt x="5021367" y="1597837"/>
                </a:cubicBezTo>
                <a:cubicBezTo>
                  <a:pt x="4930921" y="1651098"/>
                  <a:pt x="4817813" y="1560566"/>
                  <a:pt x="4720084" y="1597837"/>
                </a:cubicBezTo>
                <a:cubicBezTo>
                  <a:pt x="4634315" y="1662031"/>
                  <a:pt x="4514201" y="1552947"/>
                  <a:pt x="4418802" y="1597837"/>
                </a:cubicBezTo>
                <a:cubicBezTo>
                  <a:pt x="4311991" y="1654153"/>
                  <a:pt x="4280481" y="1607435"/>
                  <a:pt x="4174907" y="1597837"/>
                </a:cubicBezTo>
                <a:cubicBezTo>
                  <a:pt x="4099606" y="1617757"/>
                  <a:pt x="3908532" y="1534490"/>
                  <a:pt x="3701464" y="1597837"/>
                </a:cubicBezTo>
                <a:cubicBezTo>
                  <a:pt x="3529066" y="1649467"/>
                  <a:pt x="3454404" y="1535981"/>
                  <a:pt x="3285408" y="1597837"/>
                </a:cubicBezTo>
                <a:cubicBezTo>
                  <a:pt x="3139204" y="1650027"/>
                  <a:pt x="3049685" y="1576347"/>
                  <a:pt x="2984126" y="1597837"/>
                </a:cubicBezTo>
                <a:cubicBezTo>
                  <a:pt x="2907357" y="1597673"/>
                  <a:pt x="2804166" y="1585266"/>
                  <a:pt x="2682844" y="1597837"/>
                </a:cubicBezTo>
                <a:cubicBezTo>
                  <a:pt x="2558521" y="1606940"/>
                  <a:pt x="2505600" y="1549340"/>
                  <a:pt x="2324175" y="1597837"/>
                </a:cubicBezTo>
                <a:cubicBezTo>
                  <a:pt x="2150155" y="1633135"/>
                  <a:pt x="2056076" y="1570546"/>
                  <a:pt x="1850732" y="1597837"/>
                </a:cubicBezTo>
                <a:cubicBezTo>
                  <a:pt x="1624974" y="1623466"/>
                  <a:pt x="1696523" y="1597919"/>
                  <a:pt x="1606837" y="1597837"/>
                </a:cubicBezTo>
                <a:cubicBezTo>
                  <a:pt x="1491136" y="1611273"/>
                  <a:pt x="1338903" y="1548195"/>
                  <a:pt x="1248168" y="1597837"/>
                </a:cubicBezTo>
                <a:cubicBezTo>
                  <a:pt x="1156410" y="1631657"/>
                  <a:pt x="1096556" y="1567659"/>
                  <a:pt x="1004273" y="1597837"/>
                </a:cubicBezTo>
                <a:cubicBezTo>
                  <a:pt x="879319" y="1658798"/>
                  <a:pt x="762159" y="1590337"/>
                  <a:pt x="530830" y="1597837"/>
                </a:cubicBezTo>
                <a:cubicBezTo>
                  <a:pt x="310184" y="1626026"/>
                  <a:pt x="261618" y="1578787"/>
                  <a:pt x="0" y="1597837"/>
                </a:cubicBezTo>
                <a:cubicBezTo>
                  <a:pt x="-19030" y="1472286"/>
                  <a:pt x="37977" y="1345407"/>
                  <a:pt x="0" y="1166420"/>
                </a:cubicBezTo>
                <a:cubicBezTo>
                  <a:pt x="-12183" y="1000761"/>
                  <a:pt x="29443" y="866095"/>
                  <a:pt x="0" y="782940"/>
                </a:cubicBezTo>
                <a:cubicBezTo>
                  <a:pt x="17084" y="684094"/>
                  <a:pt x="15056" y="541358"/>
                  <a:pt x="0" y="383480"/>
                </a:cubicBezTo>
                <a:cubicBezTo>
                  <a:pt x="-27454" y="203621"/>
                  <a:pt x="10331" y="165983"/>
                  <a:pt x="0" y="0"/>
                </a:cubicBezTo>
                <a:close/>
              </a:path>
              <a:path w="5738705" h="1597837" fill="none" stroke="0" extrusionOk="0">
                <a:moveTo>
                  <a:pt x="0" y="0"/>
                </a:moveTo>
                <a:cubicBezTo>
                  <a:pt x="162644" y="-42696"/>
                  <a:pt x="217151" y="5066"/>
                  <a:pt x="358668" y="0"/>
                </a:cubicBezTo>
                <a:cubicBezTo>
                  <a:pt x="517012" y="-3835"/>
                  <a:pt x="539701" y="8617"/>
                  <a:pt x="602564" y="0"/>
                </a:cubicBezTo>
                <a:cubicBezTo>
                  <a:pt x="673996" y="1465"/>
                  <a:pt x="749181" y="8578"/>
                  <a:pt x="789071" y="0"/>
                </a:cubicBezTo>
                <a:cubicBezTo>
                  <a:pt x="830370" y="-21999"/>
                  <a:pt x="967498" y="-11752"/>
                  <a:pt x="1032967" y="0"/>
                </a:cubicBezTo>
                <a:cubicBezTo>
                  <a:pt x="1099783" y="-2971"/>
                  <a:pt x="1196075" y="55039"/>
                  <a:pt x="1334248" y="0"/>
                </a:cubicBezTo>
                <a:cubicBezTo>
                  <a:pt x="1462011" y="-53798"/>
                  <a:pt x="1519267" y="41130"/>
                  <a:pt x="1578143" y="0"/>
                </a:cubicBezTo>
                <a:cubicBezTo>
                  <a:pt x="1636285" y="-27010"/>
                  <a:pt x="1839046" y="6839"/>
                  <a:pt x="1994199" y="0"/>
                </a:cubicBezTo>
                <a:cubicBezTo>
                  <a:pt x="2138751" y="289"/>
                  <a:pt x="2325941" y="37367"/>
                  <a:pt x="2467643" y="0"/>
                </a:cubicBezTo>
                <a:cubicBezTo>
                  <a:pt x="2608527" y="-5950"/>
                  <a:pt x="2626441" y="33629"/>
                  <a:pt x="2768925" y="0"/>
                </a:cubicBezTo>
                <a:cubicBezTo>
                  <a:pt x="2926068" y="-10858"/>
                  <a:pt x="3001667" y="22897"/>
                  <a:pt x="3184981" y="0"/>
                </a:cubicBezTo>
                <a:cubicBezTo>
                  <a:pt x="3348010" y="-14065"/>
                  <a:pt x="3321971" y="27190"/>
                  <a:pt x="3371489" y="0"/>
                </a:cubicBezTo>
                <a:cubicBezTo>
                  <a:pt x="3425179" y="-31723"/>
                  <a:pt x="3635042" y="10277"/>
                  <a:pt x="3730158" y="0"/>
                </a:cubicBezTo>
                <a:cubicBezTo>
                  <a:pt x="3841182" y="-26453"/>
                  <a:pt x="4003062" y="20221"/>
                  <a:pt x="4088827" y="0"/>
                </a:cubicBezTo>
                <a:cubicBezTo>
                  <a:pt x="4196032" y="-18729"/>
                  <a:pt x="4215915" y="9300"/>
                  <a:pt x="4275335" y="0"/>
                </a:cubicBezTo>
                <a:cubicBezTo>
                  <a:pt x="4311673" y="-2265"/>
                  <a:pt x="4468613" y="36877"/>
                  <a:pt x="4519230" y="0"/>
                </a:cubicBezTo>
                <a:cubicBezTo>
                  <a:pt x="4588531" y="-36305"/>
                  <a:pt x="4801152" y="40312"/>
                  <a:pt x="4877899" y="0"/>
                </a:cubicBezTo>
                <a:cubicBezTo>
                  <a:pt x="4986899" y="-41975"/>
                  <a:pt x="5071240" y="14828"/>
                  <a:pt x="5179181" y="0"/>
                </a:cubicBezTo>
                <a:cubicBezTo>
                  <a:pt x="5281043" y="-38569"/>
                  <a:pt x="5325915" y="13440"/>
                  <a:pt x="5365689" y="0"/>
                </a:cubicBezTo>
                <a:cubicBezTo>
                  <a:pt x="5406451" y="-16250"/>
                  <a:pt x="5640599" y="27100"/>
                  <a:pt x="5738705" y="0"/>
                </a:cubicBezTo>
                <a:cubicBezTo>
                  <a:pt x="5759870" y="195841"/>
                  <a:pt x="5715218" y="270771"/>
                  <a:pt x="5738705" y="383480"/>
                </a:cubicBezTo>
                <a:cubicBezTo>
                  <a:pt x="5739123" y="520185"/>
                  <a:pt x="5736616" y="628006"/>
                  <a:pt x="5738705" y="782940"/>
                </a:cubicBezTo>
                <a:cubicBezTo>
                  <a:pt x="5742162" y="910105"/>
                  <a:pt x="5732186" y="1055608"/>
                  <a:pt x="5738705" y="1198377"/>
                </a:cubicBezTo>
                <a:cubicBezTo>
                  <a:pt x="5750516" y="1326017"/>
                  <a:pt x="5704690" y="1498386"/>
                  <a:pt x="5738705" y="1597837"/>
                </a:cubicBezTo>
                <a:cubicBezTo>
                  <a:pt x="5629740" y="1591245"/>
                  <a:pt x="5484164" y="1593506"/>
                  <a:pt x="5380036" y="1597837"/>
                </a:cubicBezTo>
                <a:cubicBezTo>
                  <a:pt x="5295537" y="1596188"/>
                  <a:pt x="5198311" y="1592257"/>
                  <a:pt x="5078753" y="1597837"/>
                </a:cubicBezTo>
                <a:cubicBezTo>
                  <a:pt x="4974245" y="1589044"/>
                  <a:pt x="4760225" y="1565931"/>
                  <a:pt x="4662697" y="1597837"/>
                </a:cubicBezTo>
                <a:cubicBezTo>
                  <a:pt x="4559916" y="1626180"/>
                  <a:pt x="4447572" y="1582685"/>
                  <a:pt x="4361415" y="1597837"/>
                </a:cubicBezTo>
                <a:cubicBezTo>
                  <a:pt x="4306141" y="1600737"/>
                  <a:pt x="4130739" y="1551243"/>
                  <a:pt x="4002746" y="1597837"/>
                </a:cubicBezTo>
                <a:cubicBezTo>
                  <a:pt x="3840574" y="1624166"/>
                  <a:pt x="3811288" y="1563375"/>
                  <a:pt x="3701464" y="1597837"/>
                </a:cubicBezTo>
                <a:cubicBezTo>
                  <a:pt x="3566188" y="1635342"/>
                  <a:pt x="3561657" y="1572327"/>
                  <a:pt x="3514956" y="1597837"/>
                </a:cubicBezTo>
                <a:cubicBezTo>
                  <a:pt x="3455699" y="1607704"/>
                  <a:pt x="3261787" y="1558891"/>
                  <a:pt x="3098900" y="1597837"/>
                </a:cubicBezTo>
                <a:cubicBezTo>
                  <a:pt x="2942209" y="1617831"/>
                  <a:pt x="2852344" y="1590189"/>
                  <a:pt x="2682844" y="1597837"/>
                </a:cubicBezTo>
                <a:cubicBezTo>
                  <a:pt x="2523221" y="1602849"/>
                  <a:pt x="2405309" y="1568244"/>
                  <a:pt x="2324175" y="1597837"/>
                </a:cubicBezTo>
                <a:cubicBezTo>
                  <a:pt x="2244655" y="1670583"/>
                  <a:pt x="2032583" y="1553421"/>
                  <a:pt x="1908119" y="1597837"/>
                </a:cubicBezTo>
                <a:cubicBezTo>
                  <a:pt x="1773395" y="1665389"/>
                  <a:pt x="1672255" y="1588873"/>
                  <a:pt x="1606837" y="1597837"/>
                </a:cubicBezTo>
                <a:cubicBezTo>
                  <a:pt x="1537110" y="1601041"/>
                  <a:pt x="1464829" y="1586790"/>
                  <a:pt x="1420329" y="1597837"/>
                </a:cubicBezTo>
                <a:cubicBezTo>
                  <a:pt x="1377645" y="1593931"/>
                  <a:pt x="1282471" y="1583222"/>
                  <a:pt x="1176434" y="1597837"/>
                </a:cubicBezTo>
                <a:cubicBezTo>
                  <a:pt x="1059985" y="1609259"/>
                  <a:pt x="1046526" y="1588944"/>
                  <a:pt x="932539" y="1597837"/>
                </a:cubicBezTo>
                <a:cubicBezTo>
                  <a:pt x="837024" y="1613018"/>
                  <a:pt x="771291" y="1553560"/>
                  <a:pt x="631257" y="1597837"/>
                </a:cubicBezTo>
                <a:cubicBezTo>
                  <a:pt x="542411" y="1635723"/>
                  <a:pt x="217221" y="1521813"/>
                  <a:pt x="0" y="1597837"/>
                </a:cubicBezTo>
                <a:cubicBezTo>
                  <a:pt x="-13862" y="1438841"/>
                  <a:pt x="20383" y="1330941"/>
                  <a:pt x="0" y="1182399"/>
                </a:cubicBezTo>
                <a:cubicBezTo>
                  <a:pt x="5865" y="1028311"/>
                  <a:pt x="22005" y="859504"/>
                  <a:pt x="0" y="766961"/>
                </a:cubicBezTo>
                <a:cubicBezTo>
                  <a:pt x="-14957" y="693654"/>
                  <a:pt x="19558" y="523639"/>
                  <a:pt x="0" y="399459"/>
                </a:cubicBezTo>
                <a:cubicBezTo>
                  <a:pt x="1934" y="286914"/>
                  <a:pt x="22757" y="191706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00B0F0"/>
                </a:solidFill>
              </a:rPr>
              <a:t>Cái bàn chải dùng để cọ.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A24F39-EB67-F836-C4E1-6FBC3DCD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020" y="4016686"/>
            <a:ext cx="2295097" cy="2884513"/>
          </a:xfrm>
          <a:prstGeom prst="rect">
            <a:avLst/>
          </a:prstGeom>
        </p:spPr>
      </p:pic>
      <p:pic>
        <p:nvPicPr>
          <p:cNvPr id="1026" name="Picture 2" descr="Hình ảnh Bàn Chải để Làm Sạch Biểu Tượng Phong Cách Hoạt Hình PNG , Dụng  Cụ, Chải, Việc Nhà PNG và Vector với nền trong suốt để tải xuống miễn phí">
            <a:extLst>
              <a:ext uri="{FF2B5EF4-FFF2-40B4-BE49-F238E27FC236}">
                <a16:creationId xmlns:a16="http://schemas.microsoft.com/office/drawing/2014/main" id="{594222EC-A1D3-2D7E-95AA-980478B7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56" r="90000">
                        <a14:foregroundMark x1="7656" y1="26406" x2="11563" y2="2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53" y="310173"/>
            <a:ext cx="4431811" cy="443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8F944A-568D-53B7-BDF1-7DC697EC2529}"/>
              </a:ext>
            </a:extLst>
          </p:cNvPr>
          <p:cNvSpPr txBox="1"/>
          <p:nvPr/>
        </p:nvSpPr>
        <p:spPr>
          <a:xfrm>
            <a:off x="1170617" y="218223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AF3A3-1E95-1E7A-225C-7E4475CB1666}"/>
              </a:ext>
            </a:extLst>
          </p:cNvPr>
          <p:cNvSpPr txBox="1"/>
          <p:nvPr/>
        </p:nvSpPr>
        <p:spPr>
          <a:xfrm>
            <a:off x="1170617" y="698057"/>
            <a:ext cx="8071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70C0"/>
                </a:solidFill>
              </a:rPr>
              <a:t>Bí kíp sử dụng các dụng cụ lau dọn nhà cửa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3FC2A-9510-8060-93B1-3F53835507E5}"/>
              </a:ext>
            </a:extLst>
          </p:cNvPr>
          <p:cNvSpPr txBox="1"/>
          <p:nvPr/>
        </p:nvSpPr>
        <p:spPr>
          <a:xfrm>
            <a:off x="519529" y="1290991"/>
            <a:ext cx="6320303" cy="1597837"/>
          </a:xfrm>
          <a:custGeom>
            <a:avLst/>
            <a:gdLst>
              <a:gd name="connsiteX0" fmla="*/ 0 w 6320303"/>
              <a:gd name="connsiteY0" fmla="*/ 0 h 1597837"/>
              <a:gd name="connsiteX1" fmla="*/ 395018 w 6320303"/>
              <a:gd name="connsiteY1" fmla="*/ 0 h 1597837"/>
              <a:gd name="connsiteX2" fmla="*/ 663632 w 6320303"/>
              <a:gd name="connsiteY2" fmla="*/ 0 h 1597837"/>
              <a:gd name="connsiteX3" fmla="*/ 869041 w 6320303"/>
              <a:gd name="connsiteY3" fmla="*/ 0 h 1597837"/>
              <a:gd name="connsiteX4" fmla="*/ 1137654 w 6320303"/>
              <a:gd name="connsiteY4" fmla="*/ 0 h 1597837"/>
              <a:gd name="connsiteX5" fmla="*/ 1469470 w 6320303"/>
              <a:gd name="connsiteY5" fmla="*/ 0 h 1597837"/>
              <a:gd name="connsiteX6" fmla="*/ 1738083 w 6320303"/>
              <a:gd name="connsiteY6" fmla="*/ 0 h 1597837"/>
              <a:gd name="connsiteX7" fmla="*/ 2196304 w 6320303"/>
              <a:gd name="connsiteY7" fmla="*/ 0 h 1597837"/>
              <a:gd name="connsiteX8" fmla="*/ 2717730 w 6320303"/>
              <a:gd name="connsiteY8" fmla="*/ 0 h 1597837"/>
              <a:gd name="connsiteX9" fmla="*/ 3049546 w 6320303"/>
              <a:gd name="connsiteY9" fmla="*/ 0 h 1597837"/>
              <a:gd name="connsiteX10" fmla="*/ 3507768 w 6320303"/>
              <a:gd name="connsiteY10" fmla="*/ 0 h 1597837"/>
              <a:gd name="connsiteX11" fmla="*/ 3713178 w 6320303"/>
              <a:gd name="connsiteY11" fmla="*/ 0 h 1597837"/>
              <a:gd name="connsiteX12" fmla="*/ 4108197 w 6320303"/>
              <a:gd name="connsiteY12" fmla="*/ 0 h 1597837"/>
              <a:gd name="connsiteX13" fmla="*/ 4503215 w 6320303"/>
              <a:gd name="connsiteY13" fmla="*/ 0 h 1597837"/>
              <a:gd name="connsiteX14" fmla="*/ 4708626 w 6320303"/>
              <a:gd name="connsiteY14" fmla="*/ 0 h 1597837"/>
              <a:gd name="connsiteX15" fmla="*/ 4977238 w 6320303"/>
              <a:gd name="connsiteY15" fmla="*/ 0 h 1597837"/>
              <a:gd name="connsiteX16" fmla="*/ 5372257 w 6320303"/>
              <a:gd name="connsiteY16" fmla="*/ 0 h 1597837"/>
              <a:gd name="connsiteX17" fmla="*/ 5704073 w 6320303"/>
              <a:gd name="connsiteY17" fmla="*/ 0 h 1597837"/>
              <a:gd name="connsiteX18" fmla="*/ 5909483 w 6320303"/>
              <a:gd name="connsiteY18" fmla="*/ 0 h 1597837"/>
              <a:gd name="connsiteX19" fmla="*/ 6320303 w 6320303"/>
              <a:gd name="connsiteY19" fmla="*/ 0 h 1597837"/>
              <a:gd name="connsiteX20" fmla="*/ 6320303 w 6320303"/>
              <a:gd name="connsiteY20" fmla="*/ 383480 h 1597837"/>
              <a:gd name="connsiteX21" fmla="*/ 6320303 w 6320303"/>
              <a:gd name="connsiteY21" fmla="*/ 782940 h 1597837"/>
              <a:gd name="connsiteX22" fmla="*/ 6320303 w 6320303"/>
              <a:gd name="connsiteY22" fmla="*/ 1198377 h 1597837"/>
              <a:gd name="connsiteX23" fmla="*/ 6320303 w 6320303"/>
              <a:gd name="connsiteY23" fmla="*/ 1597837 h 1597837"/>
              <a:gd name="connsiteX24" fmla="*/ 5925284 w 6320303"/>
              <a:gd name="connsiteY24" fmla="*/ 1597837 h 1597837"/>
              <a:gd name="connsiteX25" fmla="*/ 5593467 w 6320303"/>
              <a:gd name="connsiteY25" fmla="*/ 1597837 h 1597837"/>
              <a:gd name="connsiteX26" fmla="*/ 5135246 w 6320303"/>
              <a:gd name="connsiteY26" fmla="*/ 1597837 h 1597837"/>
              <a:gd name="connsiteX27" fmla="*/ 4803430 w 6320303"/>
              <a:gd name="connsiteY27" fmla="*/ 1597837 h 1597837"/>
              <a:gd name="connsiteX28" fmla="*/ 4408411 w 6320303"/>
              <a:gd name="connsiteY28" fmla="*/ 1597837 h 1597837"/>
              <a:gd name="connsiteX29" fmla="*/ 4076595 w 6320303"/>
              <a:gd name="connsiteY29" fmla="*/ 1597837 h 1597837"/>
              <a:gd name="connsiteX30" fmla="*/ 3871185 w 6320303"/>
              <a:gd name="connsiteY30" fmla="*/ 1597837 h 1597837"/>
              <a:gd name="connsiteX31" fmla="*/ 3412963 w 6320303"/>
              <a:gd name="connsiteY31" fmla="*/ 1597837 h 1597837"/>
              <a:gd name="connsiteX32" fmla="*/ 2954741 w 6320303"/>
              <a:gd name="connsiteY32" fmla="*/ 1597837 h 1597837"/>
              <a:gd name="connsiteX33" fmla="*/ 2559722 w 6320303"/>
              <a:gd name="connsiteY33" fmla="*/ 1597837 h 1597837"/>
              <a:gd name="connsiteX34" fmla="*/ 2101500 w 6320303"/>
              <a:gd name="connsiteY34" fmla="*/ 1597837 h 1597837"/>
              <a:gd name="connsiteX35" fmla="*/ 1769684 w 6320303"/>
              <a:gd name="connsiteY35" fmla="*/ 1597837 h 1597837"/>
              <a:gd name="connsiteX36" fmla="*/ 1564274 w 6320303"/>
              <a:gd name="connsiteY36" fmla="*/ 1597837 h 1597837"/>
              <a:gd name="connsiteX37" fmla="*/ 1295662 w 6320303"/>
              <a:gd name="connsiteY37" fmla="*/ 1597837 h 1597837"/>
              <a:gd name="connsiteX38" fmla="*/ 1027048 w 6320303"/>
              <a:gd name="connsiteY38" fmla="*/ 1597837 h 1597837"/>
              <a:gd name="connsiteX39" fmla="*/ 695233 w 6320303"/>
              <a:gd name="connsiteY39" fmla="*/ 1597837 h 1597837"/>
              <a:gd name="connsiteX40" fmla="*/ 0 w 6320303"/>
              <a:gd name="connsiteY40" fmla="*/ 1597837 h 1597837"/>
              <a:gd name="connsiteX41" fmla="*/ 0 w 6320303"/>
              <a:gd name="connsiteY41" fmla="*/ 1182399 h 1597837"/>
              <a:gd name="connsiteX42" fmla="*/ 0 w 6320303"/>
              <a:gd name="connsiteY42" fmla="*/ 766961 h 1597837"/>
              <a:gd name="connsiteX43" fmla="*/ 0 w 6320303"/>
              <a:gd name="connsiteY43" fmla="*/ 399459 h 1597837"/>
              <a:gd name="connsiteX44" fmla="*/ 0 w 6320303"/>
              <a:gd name="connsiteY44" fmla="*/ 0 h 1597837"/>
              <a:gd name="connsiteX0" fmla="*/ 0 w 6320303"/>
              <a:gd name="connsiteY0" fmla="*/ 0 h 1597837"/>
              <a:gd name="connsiteX1" fmla="*/ 205409 w 6320303"/>
              <a:gd name="connsiteY1" fmla="*/ 0 h 1597837"/>
              <a:gd name="connsiteX2" fmla="*/ 474022 w 6320303"/>
              <a:gd name="connsiteY2" fmla="*/ 0 h 1597837"/>
              <a:gd name="connsiteX3" fmla="*/ 995447 w 6320303"/>
              <a:gd name="connsiteY3" fmla="*/ 0 h 1597837"/>
              <a:gd name="connsiteX4" fmla="*/ 1390466 w 6320303"/>
              <a:gd name="connsiteY4" fmla="*/ 0 h 1597837"/>
              <a:gd name="connsiteX5" fmla="*/ 1785485 w 6320303"/>
              <a:gd name="connsiteY5" fmla="*/ 0 h 1597837"/>
              <a:gd name="connsiteX6" fmla="*/ 2054098 w 6320303"/>
              <a:gd name="connsiteY6" fmla="*/ 0 h 1597837"/>
              <a:gd name="connsiteX7" fmla="*/ 2259508 w 6320303"/>
              <a:gd name="connsiteY7" fmla="*/ 0 h 1597837"/>
              <a:gd name="connsiteX8" fmla="*/ 2528121 w 6320303"/>
              <a:gd name="connsiteY8" fmla="*/ 0 h 1597837"/>
              <a:gd name="connsiteX9" fmla="*/ 2796733 w 6320303"/>
              <a:gd name="connsiteY9" fmla="*/ 0 h 1597837"/>
              <a:gd name="connsiteX10" fmla="*/ 3128550 w 6320303"/>
              <a:gd name="connsiteY10" fmla="*/ 0 h 1597837"/>
              <a:gd name="connsiteX11" fmla="*/ 3523569 w 6320303"/>
              <a:gd name="connsiteY11" fmla="*/ 0 h 1597837"/>
              <a:gd name="connsiteX12" fmla="*/ 4044993 w 6320303"/>
              <a:gd name="connsiteY12" fmla="*/ 0 h 1597837"/>
              <a:gd name="connsiteX13" fmla="*/ 4566418 w 6320303"/>
              <a:gd name="connsiteY13" fmla="*/ 0 h 1597837"/>
              <a:gd name="connsiteX14" fmla="*/ 5087843 w 6320303"/>
              <a:gd name="connsiteY14" fmla="*/ 0 h 1597837"/>
              <a:gd name="connsiteX15" fmla="*/ 5482862 w 6320303"/>
              <a:gd name="connsiteY15" fmla="*/ 0 h 1597837"/>
              <a:gd name="connsiteX16" fmla="*/ 5877882 w 6320303"/>
              <a:gd name="connsiteY16" fmla="*/ 0 h 1597837"/>
              <a:gd name="connsiteX17" fmla="*/ 6320303 w 6320303"/>
              <a:gd name="connsiteY17" fmla="*/ 0 h 1597837"/>
              <a:gd name="connsiteX18" fmla="*/ 6320303 w 6320303"/>
              <a:gd name="connsiteY18" fmla="*/ 431416 h 1597837"/>
              <a:gd name="connsiteX19" fmla="*/ 6320303 w 6320303"/>
              <a:gd name="connsiteY19" fmla="*/ 830875 h 1597837"/>
              <a:gd name="connsiteX20" fmla="*/ 6320303 w 6320303"/>
              <a:gd name="connsiteY20" fmla="*/ 1214356 h 1597837"/>
              <a:gd name="connsiteX21" fmla="*/ 6320303 w 6320303"/>
              <a:gd name="connsiteY21" fmla="*/ 1597837 h 1597837"/>
              <a:gd name="connsiteX22" fmla="*/ 5862081 w 6320303"/>
              <a:gd name="connsiteY22" fmla="*/ 1597837 h 1597837"/>
              <a:gd name="connsiteX23" fmla="*/ 5530265 w 6320303"/>
              <a:gd name="connsiteY23" fmla="*/ 1597837 h 1597837"/>
              <a:gd name="connsiteX24" fmla="*/ 5198449 w 6320303"/>
              <a:gd name="connsiteY24" fmla="*/ 1597837 h 1597837"/>
              <a:gd name="connsiteX25" fmla="*/ 4866633 w 6320303"/>
              <a:gd name="connsiteY25" fmla="*/ 1597837 h 1597837"/>
              <a:gd name="connsiteX26" fmla="*/ 4598020 w 6320303"/>
              <a:gd name="connsiteY26" fmla="*/ 1597837 h 1597837"/>
              <a:gd name="connsiteX27" fmla="*/ 4076595 w 6320303"/>
              <a:gd name="connsiteY27" fmla="*/ 1597837 h 1597837"/>
              <a:gd name="connsiteX28" fmla="*/ 3618373 w 6320303"/>
              <a:gd name="connsiteY28" fmla="*/ 1597837 h 1597837"/>
              <a:gd name="connsiteX29" fmla="*/ 3286557 w 6320303"/>
              <a:gd name="connsiteY29" fmla="*/ 1597837 h 1597837"/>
              <a:gd name="connsiteX30" fmla="*/ 2954741 w 6320303"/>
              <a:gd name="connsiteY30" fmla="*/ 1597837 h 1597837"/>
              <a:gd name="connsiteX31" fmla="*/ 2559722 w 6320303"/>
              <a:gd name="connsiteY31" fmla="*/ 1597837 h 1597837"/>
              <a:gd name="connsiteX32" fmla="*/ 2038297 w 6320303"/>
              <a:gd name="connsiteY32" fmla="*/ 1597837 h 1597837"/>
              <a:gd name="connsiteX33" fmla="*/ 1769684 w 6320303"/>
              <a:gd name="connsiteY33" fmla="*/ 1597837 h 1597837"/>
              <a:gd name="connsiteX34" fmla="*/ 1374666 w 6320303"/>
              <a:gd name="connsiteY34" fmla="*/ 1597837 h 1597837"/>
              <a:gd name="connsiteX35" fmla="*/ 1106052 w 6320303"/>
              <a:gd name="connsiteY35" fmla="*/ 1597837 h 1597837"/>
              <a:gd name="connsiteX36" fmla="*/ 584628 w 6320303"/>
              <a:gd name="connsiteY36" fmla="*/ 1597837 h 1597837"/>
              <a:gd name="connsiteX37" fmla="*/ 0 w 6320303"/>
              <a:gd name="connsiteY37" fmla="*/ 1597837 h 1597837"/>
              <a:gd name="connsiteX38" fmla="*/ 0 w 6320303"/>
              <a:gd name="connsiteY38" fmla="*/ 1166420 h 1597837"/>
              <a:gd name="connsiteX39" fmla="*/ 0 w 6320303"/>
              <a:gd name="connsiteY39" fmla="*/ 782940 h 1597837"/>
              <a:gd name="connsiteX40" fmla="*/ 0 w 6320303"/>
              <a:gd name="connsiteY40" fmla="*/ 383480 h 1597837"/>
              <a:gd name="connsiteX41" fmla="*/ 0 w 6320303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320303" h="1597837" fill="none" extrusionOk="0">
                <a:moveTo>
                  <a:pt x="0" y="0"/>
                </a:moveTo>
                <a:cubicBezTo>
                  <a:pt x="176893" y="-19623"/>
                  <a:pt x="220627" y="21596"/>
                  <a:pt x="395018" y="0"/>
                </a:cubicBezTo>
                <a:cubicBezTo>
                  <a:pt x="567562" y="-9589"/>
                  <a:pt x="592553" y="2600"/>
                  <a:pt x="663632" y="0"/>
                </a:cubicBezTo>
                <a:cubicBezTo>
                  <a:pt x="731910" y="-2962"/>
                  <a:pt x="826045" y="2878"/>
                  <a:pt x="869041" y="0"/>
                </a:cubicBezTo>
                <a:cubicBezTo>
                  <a:pt x="921385" y="-90"/>
                  <a:pt x="1068463" y="9764"/>
                  <a:pt x="1137654" y="0"/>
                </a:cubicBezTo>
                <a:cubicBezTo>
                  <a:pt x="1209398" y="-15741"/>
                  <a:pt x="1309666" y="43285"/>
                  <a:pt x="1469470" y="0"/>
                </a:cubicBezTo>
                <a:cubicBezTo>
                  <a:pt x="1648176" y="-49587"/>
                  <a:pt x="1665261" y="22993"/>
                  <a:pt x="1738083" y="0"/>
                </a:cubicBezTo>
                <a:cubicBezTo>
                  <a:pt x="1797352" y="-53268"/>
                  <a:pt x="2071853" y="1802"/>
                  <a:pt x="2196304" y="0"/>
                </a:cubicBezTo>
                <a:cubicBezTo>
                  <a:pt x="2340482" y="-34716"/>
                  <a:pt x="2600775" y="33912"/>
                  <a:pt x="2717730" y="0"/>
                </a:cubicBezTo>
                <a:cubicBezTo>
                  <a:pt x="2868047" y="-10446"/>
                  <a:pt x="2900967" y="30599"/>
                  <a:pt x="3049546" y="0"/>
                </a:cubicBezTo>
                <a:cubicBezTo>
                  <a:pt x="3178002" y="-2168"/>
                  <a:pt x="3302852" y="9586"/>
                  <a:pt x="3507768" y="0"/>
                </a:cubicBezTo>
                <a:cubicBezTo>
                  <a:pt x="3700149" y="-18586"/>
                  <a:pt x="3656266" y="21178"/>
                  <a:pt x="3713178" y="0"/>
                </a:cubicBezTo>
                <a:cubicBezTo>
                  <a:pt x="3792434" y="-29260"/>
                  <a:pt x="3976260" y="24969"/>
                  <a:pt x="4108197" y="0"/>
                </a:cubicBezTo>
                <a:cubicBezTo>
                  <a:pt x="4235142" y="-19884"/>
                  <a:pt x="4408792" y="27383"/>
                  <a:pt x="4503215" y="0"/>
                </a:cubicBezTo>
                <a:cubicBezTo>
                  <a:pt x="4624163" y="-28873"/>
                  <a:pt x="4665104" y="4975"/>
                  <a:pt x="4708626" y="0"/>
                </a:cubicBezTo>
                <a:cubicBezTo>
                  <a:pt x="4757073" y="-31973"/>
                  <a:pt x="4901910" y="26657"/>
                  <a:pt x="4977238" y="0"/>
                </a:cubicBezTo>
                <a:cubicBezTo>
                  <a:pt x="5052779" y="-8661"/>
                  <a:pt x="5283707" y="48189"/>
                  <a:pt x="5372257" y="0"/>
                </a:cubicBezTo>
                <a:cubicBezTo>
                  <a:pt x="5467612" y="-53579"/>
                  <a:pt x="5580612" y="4300"/>
                  <a:pt x="5704073" y="0"/>
                </a:cubicBezTo>
                <a:cubicBezTo>
                  <a:pt x="5823474" y="-49156"/>
                  <a:pt x="5861944" y="19935"/>
                  <a:pt x="5909483" y="0"/>
                </a:cubicBezTo>
                <a:cubicBezTo>
                  <a:pt x="5958612" y="-18737"/>
                  <a:pt x="6213642" y="21048"/>
                  <a:pt x="6320303" y="0"/>
                </a:cubicBezTo>
                <a:cubicBezTo>
                  <a:pt x="6314394" y="185448"/>
                  <a:pt x="6314806" y="281982"/>
                  <a:pt x="6320303" y="383480"/>
                </a:cubicBezTo>
                <a:cubicBezTo>
                  <a:pt x="6325338" y="515385"/>
                  <a:pt x="6297770" y="642948"/>
                  <a:pt x="6320303" y="782940"/>
                </a:cubicBezTo>
                <a:cubicBezTo>
                  <a:pt x="6327171" y="916855"/>
                  <a:pt x="6291761" y="1074150"/>
                  <a:pt x="6320303" y="1198377"/>
                </a:cubicBezTo>
                <a:cubicBezTo>
                  <a:pt x="6327840" y="1359807"/>
                  <a:pt x="6300610" y="1507443"/>
                  <a:pt x="6320303" y="1597837"/>
                </a:cubicBezTo>
                <a:cubicBezTo>
                  <a:pt x="6208566" y="1595886"/>
                  <a:pt x="6062114" y="1597972"/>
                  <a:pt x="5925284" y="1597837"/>
                </a:cubicBezTo>
                <a:cubicBezTo>
                  <a:pt x="5810226" y="1595144"/>
                  <a:pt x="5711791" y="1610031"/>
                  <a:pt x="5593467" y="1597837"/>
                </a:cubicBezTo>
                <a:cubicBezTo>
                  <a:pt x="5443705" y="1596659"/>
                  <a:pt x="5238276" y="1569660"/>
                  <a:pt x="5135246" y="1597837"/>
                </a:cubicBezTo>
                <a:cubicBezTo>
                  <a:pt x="5009540" y="1640362"/>
                  <a:pt x="4907588" y="1578543"/>
                  <a:pt x="4803430" y="1597837"/>
                </a:cubicBezTo>
                <a:cubicBezTo>
                  <a:pt x="4723618" y="1609080"/>
                  <a:pt x="4590579" y="1571470"/>
                  <a:pt x="4408411" y="1597837"/>
                </a:cubicBezTo>
                <a:cubicBezTo>
                  <a:pt x="4240342" y="1633596"/>
                  <a:pt x="4227114" y="1571245"/>
                  <a:pt x="4076595" y="1597837"/>
                </a:cubicBezTo>
                <a:cubicBezTo>
                  <a:pt x="3941440" y="1620468"/>
                  <a:pt x="3931888" y="1572371"/>
                  <a:pt x="3871185" y="1597837"/>
                </a:cubicBezTo>
                <a:cubicBezTo>
                  <a:pt x="3779218" y="1576183"/>
                  <a:pt x="3575860" y="1547683"/>
                  <a:pt x="3412963" y="1597837"/>
                </a:cubicBezTo>
                <a:cubicBezTo>
                  <a:pt x="3212789" y="1635601"/>
                  <a:pt x="3143241" y="1593666"/>
                  <a:pt x="2954741" y="1597837"/>
                </a:cubicBezTo>
                <a:cubicBezTo>
                  <a:pt x="2763051" y="1573872"/>
                  <a:pt x="2646621" y="1581901"/>
                  <a:pt x="2559722" y="1597837"/>
                </a:cubicBezTo>
                <a:cubicBezTo>
                  <a:pt x="2493709" y="1605562"/>
                  <a:pt x="2270813" y="1564578"/>
                  <a:pt x="2101500" y="1597837"/>
                </a:cubicBezTo>
                <a:cubicBezTo>
                  <a:pt x="1954165" y="1655083"/>
                  <a:pt x="1877203" y="1592916"/>
                  <a:pt x="1769684" y="1597837"/>
                </a:cubicBezTo>
                <a:cubicBezTo>
                  <a:pt x="1668569" y="1606959"/>
                  <a:pt x="1621030" y="1593456"/>
                  <a:pt x="1564274" y="1597837"/>
                </a:cubicBezTo>
                <a:cubicBezTo>
                  <a:pt x="1524883" y="1606995"/>
                  <a:pt x="1402253" y="1567765"/>
                  <a:pt x="1295662" y="1597837"/>
                </a:cubicBezTo>
                <a:cubicBezTo>
                  <a:pt x="1188716" y="1611821"/>
                  <a:pt x="1132831" y="1587122"/>
                  <a:pt x="1027048" y="1597837"/>
                </a:cubicBezTo>
                <a:cubicBezTo>
                  <a:pt x="902548" y="1609592"/>
                  <a:pt x="844848" y="1570889"/>
                  <a:pt x="695233" y="1597837"/>
                </a:cubicBezTo>
                <a:cubicBezTo>
                  <a:pt x="540873" y="1607298"/>
                  <a:pt x="355420" y="1513757"/>
                  <a:pt x="0" y="1597837"/>
                </a:cubicBezTo>
                <a:cubicBezTo>
                  <a:pt x="-30161" y="1432236"/>
                  <a:pt x="36894" y="1329669"/>
                  <a:pt x="0" y="1182399"/>
                </a:cubicBezTo>
                <a:cubicBezTo>
                  <a:pt x="-9412" y="1049316"/>
                  <a:pt x="31473" y="851346"/>
                  <a:pt x="0" y="766961"/>
                </a:cubicBezTo>
                <a:cubicBezTo>
                  <a:pt x="-24790" y="671961"/>
                  <a:pt x="17309" y="489695"/>
                  <a:pt x="0" y="399459"/>
                </a:cubicBezTo>
                <a:cubicBezTo>
                  <a:pt x="-21835" y="298666"/>
                  <a:pt x="25391" y="153277"/>
                  <a:pt x="0" y="0"/>
                </a:cubicBezTo>
                <a:close/>
              </a:path>
              <a:path w="6320303" h="1597837" stroke="0" extrusionOk="0">
                <a:moveTo>
                  <a:pt x="0" y="0"/>
                </a:moveTo>
                <a:cubicBezTo>
                  <a:pt x="69990" y="-23949"/>
                  <a:pt x="131724" y="28534"/>
                  <a:pt x="205409" y="0"/>
                </a:cubicBezTo>
                <a:cubicBezTo>
                  <a:pt x="283480" y="-16982"/>
                  <a:pt x="345274" y="33579"/>
                  <a:pt x="474022" y="0"/>
                </a:cubicBezTo>
                <a:cubicBezTo>
                  <a:pt x="602640" y="-29975"/>
                  <a:pt x="774034" y="39157"/>
                  <a:pt x="995447" y="0"/>
                </a:cubicBezTo>
                <a:cubicBezTo>
                  <a:pt x="1200989" y="-59954"/>
                  <a:pt x="1290787" y="-9791"/>
                  <a:pt x="1390466" y="0"/>
                </a:cubicBezTo>
                <a:cubicBezTo>
                  <a:pt x="1501954" y="-21091"/>
                  <a:pt x="1593427" y="28947"/>
                  <a:pt x="1785485" y="0"/>
                </a:cubicBezTo>
                <a:cubicBezTo>
                  <a:pt x="1948575" y="-63244"/>
                  <a:pt x="1925046" y="17492"/>
                  <a:pt x="2054098" y="0"/>
                </a:cubicBezTo>
                <a:cubicBezTo>
                  <a:pt x="2170287" y="-16002"/>
                  <a:pt x="2195180" y="24084"/>
                  <a:pt x="2259508" y="0"/>
                </a:cubicBezTo>
                <a:cubicBezTo>
                  <a:pt x="2315774" y="-21410"/>
                  <a:pt x="2399385" y="12248"/>
                  <a:pt x="2528121" y="0"/>
                </a:cubicBezTo>
                <a:cubicBezTo>
                  <a:pt x="2657088" y="-5513"/>
                  <a:pt x="2661884" y="14209"/>
                  <a:pt x="2796733" y="0"/>
                </a:cubicBezTo>
                <a:cubicBezTo>
                  <a:pt x="2926856" y="-17131"/>
                  <a:pt x="2982296" y="-11835"/>
                  <a:pt x="3128550" y="0"/>
                </a:cubicBezTo>
                <a:cubicBezTo>
                  <a:pt x="3289186" y="-1374"/>
                  <a:pt x="3442505" y="17956"/>
                  <a:pt x="3523569" y="0"/>
                </a:cubicBezTo>
                <a:cubicBezTo>
                  <a:pt x="3626847" y="-38185"/>
                  <a:pt x="3797201" y="14500"/>
                  <a:pt x="4044993" y="0"/>
                </a:cubicBezTo>
                <a:cubicBezTo>
                  <a:pt x="4293495" y="-11447"/>
                  <a:pt x="4463753" y="25299"/>
                  <a:pt x="4566418" y="0"/>
                </a:cubicBezTo>
                <a:cubicBezTo>
                  <a:pt x="4664401" y="-79162"/>
                  <a:pt x="4895589" y="84362"/>
                  <a:pt x="5087843" y="0"/>
                </a:cubicBezTo>
                <a:cubicBezTo>
                  <a:pt x="5252649" y="-43429"/>
                  <a:pt x="5289025" y="21937"/>
                  <a:pt x="5482862" y="0"/>
                </a:cubicBezTo>
                <a:cubicBezTo>
                  <a:pt x="5675130" y="-24053"/>
                  <a:pt x="5700250" y="67936"/>
                  <a:pt x="5877882" y="0"/>
                </a:cubicBezTo>
                <a:cubicBezTo>
                  <a:pt x="6041809" y="-48833"/>
                  <a:pt x="6178148" y="6108"/>
                  <a:pt x="6320303" y="0"/>
                </a:cubicBezTo>
                <a:cubicBezTo>
                  <a:pt x="6342570" y="185749"/>
                  <a:pt x="6274937" y="268412"/>
                  <a:pt x="6320303" y="431416"/>
                </a:cubicBezTo>
                <a:cubicBezTo>
                  <a:pt x="6356348" y="618342"/>
                  <a:pt x="6303769" y="683625"/>
                  <a:pt x="6320303" y="830875"/>
                </a:cubicBezTo>
                <a:cubicBezTo>
                  <a:pt x="6338508" y="985006"/>
                  <a:pt x="6291318" y="1131133"/>
                  <a:pt x="6320303" y="1214356"/>
                </a:cubicBezTo>
                <a:cubicBezTo>
                  <a:pt x="6356608" y="1312497"/>
                  <a:pt x="6309509" y="1519377"/>
                  <a:pt x="6320303" y="1597837"/>
                </a:cubicBezTo>
                <a:cubicBezTo>
                  <a:pt x="6213371" y="1626864"/>
                  <a:pt x="5967204" y="1561545"/>
                  <a:pt x="5862081" y="1597837"/>
                </a:cubicBezTo>
                <a:cubicBezTo>
                  <a:pt x="5739468" y="1659410"/>
                  <a:pt x="5609042" y="1560496"/>
                  <a:pt x="5530265" y="1597837"/>
                </a:cubicBezTo>
                <a:cubicBezTo>
                  <a:pt x="5439343" y="1637385"/>
                  <a:pt x="5318693" y="1560738"/>
                  <a:pt x="5198449" y="1597837"/>
                </a:cubicBezTo>
                <a:cubicBezTo>
                  <a:pt x="5103804" y="1668028"/>
                  <a:pt x="4992201" y="1554953"/>
                  <a:pt x="4866633" y="1597837"/>
                </a:cubicBezTo>
                <a:cubicBezTo>
                  <a:pt x="4747170" y="1656560"/>
                  <a:pt x="4697913" y="1598451"/>
                  <a:pt x="4598020" y="1597837"/>
                </a:cubicBezTo>
                <a:cubicBezTo>
                  <a:pt x="4525272" y="1634085"/>
                  <a:pt x="4271528" y="1558033"/>
                  <a:pt x="4076595" y="1597837"/>
                </a:cubicBezTo>
                <a:cubicBezTo>
                  <a:pt x="3885652" y="1661454"/>
                  <a:pt x="3819040" y="1532653"/>
                  <a:pt x="3618373" y="1597837"/>
                </a:cubicBezTo>
                <a:cubicBezTo>
                  <a:pt x="3462786" y="1633310"/>
                  <a:pt x="3355659" y="1571266"/>
                  <a:pt x="3286557" y="1597837"/>
                </a:cubicBezTo>
                <a:cubicBezTo>
                  <a:pt x="3206071" y="1607393"/>
                  <a:pt x="3084464" y="1590899"/>
                  <a:pt x="2954741" y="1597837"/>
                </a:cubicBezTo>
                <a:cubicBezTo>
                  <a:pt x="2810527" y="1618061"/>
                  <a:pt x="2758802" y="1551705"/>
                  <a:pt x="2559722" y="1597837"/>
                </a:cubicBezTo>
                <a:cubicBezTo>
                  <a:pt x="2382697" y="1633285"/>
                  <a:pt x="2272962" y="1575194"/>
                  <a:pt x="2038297" y="1597837"/>
                </a:cubicBezTo>
                <a:cubicBezTo>
                  <a:pt x="1792929" y="1619795"/>
                  <a:pt x="1868515" y="1600220"/>
                  <a:pt x="1769684" y="1597837"/>
                </a:cubicBezTo>
                <a:cubicBezTo>
                  <a:pt x="1662152" y="1614416"/>
                  <a:pt x="1485607" y="1526258"/>
                  <a:pt x="1374666" y="1597837"/>
                </a:cubicBezTo>
                <a:cubicBezTo>
                  <a:pt x="1273065" y="1628840"/>
                  <a:pt x="1224206" y="1573559"/>
                  <a:pt x="1106052" y="1597837"/>
                </a:cubicBezTo>
                <a:cubicBezTo>
                  <a:pt x="982674" y="1627343"/>
                  <a:pt x="845083" y="1601335"/>
                  <a:pt x="584628" y="1597837"/>
                </a:cubicBezTo>
                <a:cubicBezTo>
                  <a:pt x="336640" y="1640575"/>
                  <a:pt x="275414" y="1590393"/>
                  <a:pt x="0" y="1597837"/>
                </a:cubicBezTo>
                <a:cubicBezTo>
                  <a:pt x="-30062" y="1471393"/>
                  <a:pt x="54448" y="1352626"/>
                  <a:pt x="0" y="1166420"/>
                </a:cubicBezTo>
                <a:cubicBezTo>
                  <a:pt x="-16045" y="999320"/>
                  <a:pt x="21776" y="864577"/>
                  <a:pt x="0" y="782940"/>
                </a:cubicBezTo>
                <a:cubicBezTo>
                  <a:pt x="12247" y="686131"/>
                  <a:pt x="20849" y="544580"/>
                  <a:pt x="0" y="383480"/>
                </a:cubicBezTo>
                <a:cubicBezTo>
                  <a:pt x="-26342" y="191915"/>
                  <a:pt x="11682" y="166050"/>
                  <a:pt x="0" y="0"/>
                </a:cubicBezTo>
                <a:close/>
              </a:path>
              <a:path w="6320303" h="1597837" fill="none" stroke="0" extrusionOk="0">
                <a:moveTo>
                  <a:pt x="0" y="0"/>
                </a:moveTo>
                <a:cubicBezTo>
                  <a:pt x="172760" y="-37852"/>
                  <a:pt x="232179" y="6384"/>
                  <a:pt x="395018" y="0"/>
                </a:cubicBezTo>
                <a:cubicBezTo>
                  <a:pt x="569588" y="-1400"/>
                  <a:pt x="594671" y="8083"/>
                  <a:pt x="663632" y="0"/>
                </a:cubicBezTo>
                <a:cubicBezTo>
                  <a:pt x="733757" y="-2723"/>
                  <a:pt x="823212" y="6606"/>
                  <a:pt x="869041" y="0"/>
                </a:cubicBezTo>
                <a:cubicBezTo>
                  <a:pt x="915157" y="-17797"/>
                  <a:pt x="1067280" y="-1050"/>
                  <a:pt x="1137654" y="0"/>
                </a:cubicBezTo>
                <a:cubicBezTo>
                  <a:pt x="1214587" y="-2509"/>
                  <a:pt x="1319351" y="56833"/>
                  <a:pt x="1469470" y="0"/>
                </a:cubicBezTo>
                <a:cubicBezTo>
                  <a:pt x="1620667" y="-51957"/>
                  <a:pt x="1670553" y="29655"/>
                  <a:pt x="1738083" y="0"/>
                </a:cubicBezTo>
                <a:cubicBezTo>
                  <a:pt x="1786129" y="-42875"/>
                  <a:pt x="2020055" y="10297"/>
                  <a:pt x="2196304" y="0"/>
                </a:cubicBezTo>
                <a:cubicBezTo>
                  <a:pt x="2331486" y="23921"/>
                  <a:pt x="2561840" y="39061"/>
                  <a:pt x="2717730" y="0"/>
                </a:cubicBezTo>
                <a:cubicBezTo>
                  <a:pt x="2878479" y="-978"/>
                  <a:pt x="2900284" y="30855"/>
                  <a:pt x="3049546" y="0"/>
                </a:cubicBezTo>
                <a:cubicBezTo>
                  <a:pt x="3212970" y="-14891"/>
                  <a:pt x="3297944" y="46212"/>
                  <a:pt x="3507768" y="0"/>
                </a:cubicBezTo>
                <a:cubicBezTo>
                  <a:pt x="3688740" y="-14085"/>
                  <a:pt x="3660945" y="30158"/>
                  <a:pt x="3713178" y="0"/>
                </a:cubicBezTo>
                <a:cubicBezTo>
                  <a:pt x="3775813" y="-40657"/>
                  <a:pt x="3985955" y="19861"/>
                  <a:pt x="4108197" y="0"/>
                </a:cubicBezTo>
                <a:cubicBezTo>
                  <a:pt x="4212912" y="-36631"/>
                  <a:pt x="4389455" y="30882"/>
                  <a:pt x="4503215" y="0"/>
                </a:cubicBezTo>
                <a:cubicBezTo>
                  <a:pt x="4621052" y="-20512"/>
                  <a:pt x="4654176" y="13988"/>
                  <a:pt x="4708626" y="0"/>
                </a:cubicBezTo>
                <a:cubicBezTo>
                  <a:pt x="4756602" y="-10845"/>
                  <a:pt x="4928860" y="40922"/>
                  <a:pt x="4977238" y="0"/>
                </a:cubicBezTo>
                <a:cubicBezTo>
                  <a:pt x="5065242" y="-45209"/>
                  <a:pt x="5286710" y="40642"/>
                  <a:pt x="5372257" y="0"/>
                </a:cubicBezTo>
                <a:cubicBezTo>
                  <a:pt x="5472606" y="-42294"/>
                  <a:pt x="5582975" y="28078"/>
                  <a:pt x="5704073" y="0"/>
                </a:cubicBezTo>
                <a:cubicBezTo>
                  <a:pt x="5815655" y="-37851"/>
                  <a:pt x="5864074" y="14317"/>
                  <a:pt x="5909483" y="0"/>
                </a:cubicBezTo>
                <a:cubicBezTo>
                  <a:pt x="5948661" y="-16442"/>
                  <a:pt x="6216717" y="24184"/>
                  <a:pt x="6320303" y="0"/>
                </a:cubicBezTo>
                <a:cubicBezTo>
                  <a:pt x="6328739" y="187218"/>
                  <a:pt x="6296664" y="270252"/>
                  <a:pt x="6320303" y="383480"/>
                </a:cubicBezTo>
                <a:cubicBezTo>
                  <a:pt x="6318629" y="525124"/>
                  <a:pt x="6322262" y="615286"/>
                  <a:pt x="6320303" y="782940"/>
                </a:cubicBezTo>
                <a:cubicBezTo>
                  <a:pt x="6318703" y="899318"/>
                  <a:pt x="6303746" y="1073726"/>
                  <a:pt x="6320303" y="1198377"/>
                </a:cubicBezTo>
                <a:cubicBezTo>
                  <a:pt x="6330202" y="1331780"/>
                  <a:pt x="6296299" y="1507417"/>
                  <a:pt x="6320303" y="1597837"/>
                </a:cubicBezTo>
                <a:cubicBezTo>
                  <a:pt x="6207087" y="1593242"/>
                  <a:pt x="6043043" y="1589431"/>
                  <a:pt x="5925284" y="1597837"/>
                </a:cubicBezTo>
                <a:cubicBezTo>
                  <a:pt x="5815279" y="1599185"/>
                  <a:pt x="5722431" y="1590069"/>
                  <a:pt x="5593467" y="1597837"/>
                </a:cubicBezTo>
                <a:cubicBezTo>
                  <a:pt x="5470042" y="1602122"/>
                  <a:pt x="5247718" y="1555377"/>
                  <a:pt x="5135246" y="1597837"/>
                </a:cubicBezTo>
                <a:cubicBezTo>
                  <a:pt x="5014233" y="1625454"/>
                  <a:pt x="4892806" y="1588787"/>
                  <a:pt x="4803430" y="1597837"/>
                </a:cubicBezTo>
                <a:cubicBezTo>
                  <a:pt x="4752201" y="1598810"/>
                  <a:pt x="4574495" y="1563040"/>
                  <a:pt x="4408411" y="1597837"/>
                </a:cubicBezTo>
                <a:cubicBezTo>
                  <a:pt x="4222397" y="1614012"/>
                  <a:pt x="4198216" y="1563214"/>
                  <a:pt x="4076595" y="1597837"/>
                </a:cubicBezTo>
                <a:cubicBezTo>
                  <a:pt x="3934034" y="1632286"/>
                  <a:pt x="3929196" y="1574005"/>
                  <a:pt x="3871185" y="1597837"/>
                </a:cubicBezTo>
                <a:cubicBezTo>
                  <a:pt x="3809452" y="1569399"/>
                  <a:pt x="3598885" y="1577581"/>
                  <a:pt x="3412963" y="1597837"/>
                </a:cubicBezTo>
                <a:cubicBezTo>
                  <a:pt x="3238393" y="1633038"/>
                  <a:pt x="3139883" y="1587050"/>
                  <a:pt x="2954741" y="1597837"/>
                </a:cubicBezTo>
                <a:cubicBezTo>
                  <a:pt x="2786662" y="1605908"/>
                  <a:pt x="2644615" y="1576103"/>
                  <a:pt x="2559722" y="1597837"/>
                </a:cubicBezTo>
                <a:cubicBezTo>
                  <a:pt x="2469789" y="1641016"/>
                  <a:pt x="2214867" y="1571689"/>
                  <a:pt x="2101500" y="1597837"/>
                </a:cubicBezTo>
                <a:cubicBezTo>
                  <a:pt x="1953159" y="1666956"/>
                  <a:pt x="1839601" y="1587562"/>
                  <a:pt x="1769684" y="1597837"/>
                </a:cubicBezTo>
                <a:cubicBezTo>
                  <a:pt x="1682007" y="1600878"/>
                  <a:pt x="1605069" y="1578014"/>
                  <a:pt x="1564274" y="1597837"/>
                </a:cubicBezTo>
                <a:cubicBezTo>
                  <a:pt x="1520085" y="1579764"/>
                  <a:pt x="1415834" y="1575067"/>
                  <a:pt x="1295662" y="1597837"/>
                </a:cubicBezTo>
                <a:cubicBezTo>
                  <a:pt x="1175855" y="1609011"/>
                  <a:pt x="1151209" y="1588743"/>
                  <a:pt x="1027048" y="1597837"/>
                </a:cubicBezTo>
                <a:cubicBezTo>
                  <a:pt x="925015" y="1613343"/>
                  <a:pt x="844224" y="1555486"/>
                  <a:pt x="695233" y="1597837"/>
                </a:cubicBezTo>
                <a:cubicBezTo>
                  <a:pt x="621988" y="1633519"/>
                  <a:pt x="240646" y="1522569"/>
                  <a:pt x="0" y="1597837"/>
                </a:cubicBezTo>
                <a:cubicBezTo>
                  <a:pt x="-13361" y="1441040"/>
                  <a:pt x="43593" y="1333340"/>
                  <a:pt x="0" y="1182399"/>
                </a:cubicBezTo>
                <a:cubicBezTo>
                  <a:pt x="-10011" y="1031735"/>
                  <a:pt x="22359" y="857870"/>
                  <a:pt x="0" y="766961"/>
                </a:cubicBezTo>
                <a:cubicBezTo>
                  <a:pt x="-14588" y="706934"/>
                  <a:pt x="22354" y="519965"/>
                  <a:pt x="0" y="399459"/>
                </a:cubicBezTo>
                <a:cubicBezTo>
                  <a:pt x="-2216" y="287982"/>
                  <a:pt x="12958" y="202051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FF0000"/>
                </a:solidFill>
              </a:rPr>
              <a:t>Cái hót rác dùng để làm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E99284-60DE-9E81-BFA0-B18DBB4F0661}"/>
              </a:ext>
            </a:extLst>
          </p:cNvPr>
          <p:cNvSpPr txBox="1"/>
          <p:nvPr/>
        </p:nvSpPr>
        <p:spPr>
          <a:xfrm>
            <a:off x="5181601" y="4812811"/>
            <a:ext cx="6228926" cy="1597837"/>
          </a:xfrm>
          <a:custGeom>
            <a:avLst/>
            <a:gdLst>
              <a:gd name="connsiteX0" fmla="*/ 0 w 6228926"/>
              <a:gd name="connsiteY0" fmla="*/ 0 h 1597837"/>
              <a:gd name="connsiteX1" fmla="*/ 389307 w 6228926"/>
              <a:gd name="connsiteY1" fmla="*/ 0 h 1597837"/>
              <a:gd name="connsiteX2" fmla="*/ 654037 w 6228926"/>
              <a:gd name="connsiteY2" fmla="*/ 0 h 1597837"/>
              <a:gd name="connsiteX3" fmla="*/ 856477 w 6228926"/>
              <a:gd name="connsiteY3" fmla="*/ 0 h 1597837"/>
              <a:gd name="connsiteX4" fmla="*/ 1121206 w 6228926"/>
              <a:gd name="connsiteY4" fmla="*/ 0 h 1597837"/>
              <a:gd name="connsiteX5" fmla="*/ 1448225 w 6228926"/>
              <a:gd name="connsiteY5" fmla="*/ 0 h 1597837"/>
              <a:gd name="connsiteX6" fmla="*/ 1712954 w 6228926"/>
              <a:gd name="connsiteY6" fmla="*/ 0 h 1597837"/>
              <a:gd name="connsiteX7" fmla="*/ 2164551 w 6228926"/>
              <a:gd name="connsiteY7" fmla="*/ 0 h 1597837"/>
              <a:gd name="connsiteX8" fmla="*/ 2678438 w 6228926"/>
              <a:gd name="connsiteY8" fmla="*/ 0 h 1597837"/>
              <a:gd name="connsiteX9" fmla="*/ 3005456 w 6228926"/>
              <a:gd name="connsiteY9" fmla="*/ 0 h 1597837"/>
              <a:gd name="connsiteX10" fmla="*/ 3457053 w 6228926"/>
              <a:gd name="connsiteY10" fmla="*/ 0 h 1597837"/>
              <a:gd name="connsiteX11" fmla="*/ 3659494 w 6228926"/>
              <a:gd name="connsiteY11" fmla="*/ 0 h 1597837"/>
              <a:gd name="connsiteX12" fmla="*/ 4048802 w 6228926"/>
              <a:gd name="connsiteY12" fmla="*/ 0 h 1597837"/>
              <a:gd name="connsiteX13" fmla="*/ 4438109 w 6228926"/>
              <a:gd name="connsiteY13" fmla="*/ 0 h 1597837"/>
              <a:gd name="connsiteX14" fmla="*/ 4640550 w 6228926"/>
              <a:gd name="connsiteY14" fmla="*/ 0 h 1597837"/>
              <a:gd name="connsiteX15" fmla="*/ 4905279 w 6228926"/>
              <a:gd name="connsiteY15" fmla="*/ 0 h 1597837"/>
              <a:gd name="connsiteX16" fmla="*/ 5294586 w 6228926"/>
              <a:gd name="connsiteY16" fmla="*/ 0 h 1597837"/>
              <a:gd name="connsiteX17" fmla="*/ 5621606 w 6228926"/>
              <a:gd name="connsiteY17" fmla="*/ 0 h 1597837"/>
              <a:gd name="connsiteX18" fmla="*/ 5824045 w 6228926"/>
              <a:gd name="connsiteY18" fmla="*/ 0 h 1597837"/>
              <a:gd name="connsiteX19" fmla="*/ 6228926 w 6228926"/>
              <a:gd name="connsiteY19" fmla="*/ 0 h 1597837"/>
              <a:gd name="connsiteX20" fmla="*/ 6228926 w 6228926"/>
              <a:gd name="connsiteY20" fmla="*/ 383480 h 1597837"/>
              <a:gd name="connsiteX21" fmla="*/ 6228926 w 6228926"/>
              <a:gd name="connsiteY21" fmla="*/ 782940 h 1597837"/>
              <a:gd name="connsiteX22" fmla="*/ 6228926 w 6228926"/>
              <a:gd name="connsiteY22" fmla="*/ 1198377 h 1597837"/>
              <a:gd name="connsiteX23" fmla="*/ 6228926 w 6228926"/>
              <a:gd name="connsiteY23" fmla="*/ 1597837 h 1597837"/>
              <a:gd name="connsiteX24" fmla="*/ 5839618 w 6228926"/>
              <a:gd name="connsiteY24" fmla="*/ 1597837 h 1597837"/>
              <a:gd name="connsiteX25" fmla="*/ 5512599 w 6228926"/>
              <a:gd name="connsiteY25" fmla="*/ 1597837 h 1597837"/>
              <a:gd name="connsiteX26" fmla="*/ 5061002 w 6228926"/>
              <a:gd name="connsiteY26" fmla="*/ 1597837 h 1597837"/>
              <a:gd name="connsiteX27" fmla="*/ 4733983 w 6228926"/>
              <a:gd name="connsiteY27" fmla="*/ 1597837 h 1597837"/>
              <a:gd name="connsiteX28" fmla="*/ 4344676 w 6228926"/>
              <a:gd name="connsiteY28" fmla="*/ 1597837 h 1597837"/>
              <a:gd name="connsiteX29" fmla="*/ 4017657 w 6228926"/>
              <a:gd name="connsiteY29" fmla="*/ 1597837 h 1597837"/>
              <a:gd name="connsiteX30" fmla="*/ 3815217 w 6228926"/>
              <a:gd name="connsiteY30" fmla="*/ 1597837 h 1597837"/>
              <a:gd name="connsiteX31" fmla="*/ 3363620 w 6228926"/>
              <a:gd name="connsiteY31" fmla="*/ 1597837 h 1597837"/>
              <a:gd name="connsiteX32" fmla="*/ 2912023 w 6228926"/>
              <a:gd name="connsiteY32" fmla="*/ 1597837 h 1597837"/>
              <a:gd name="connsiteX33" fmla="*/ 2522714 w 6228926"/>
              <a:gd name="connsiteY33" fmla="*/ 1597837 h 1597837"/>
              <a:gd name="connsiteX34" fmla="*/ 2071117 w 6228926"/>
              <a:gd name="connsiteY34" fmla="*/ 1597837 h 1597837"/>
              <a:gd name="connsiteX35" fmla="*/ 1744099 w 6228926"/>
              <a:gd name="connsiteY35" fmla="*/ 1597837 h 1597837"/>
              <a:gd name="connsiteX36" fmla="*/ 1541659 w 6228926"/>
              <a:gd name="connsiteY36" fmla="*/ 1597837 h 1597837"/>
              <a:gd name="connsiteX37" fmla="*/ 1276929 w 6228926"/>
              <a:gd name="connsiteY37" fmla="*/ 1597837 h 1597837"/>
              <a:gd name="connsiteX38" fmla="*/ 1012200 w 6228926"/>
              <a:gd name="connsiteY38" fmla="*/ 1597837 h 1597837"/>
              <a:gd name="connsiteX39" fmla="*/ 685181 w 6228926"/>
              <a:gd name="connsiteY39" fmla="*/ 1597837 h 1597837"/>
              <a:gd name="connsiteX40" fmla="*/ 0 w 6228926"/>
              <a:gd name="connsiteY40" fmla="*/ 1597837 h 1597837"/>
              <a:gd name="connsiteX41" fmla="*/ 0 w 6228926"/>
              <a:gd name="connsiteY41" fmla="*/ 1182399 h 1597837"/>
              <a:gd name="connsiteX42" fmla="*/ 0 w 6228926"/>
              <a:gd name="connsiteY42" fmla="*/ 766961 h 1597837"/>
              <a:gd name="connsiteX43" fmla="*/ 0 w 6228926"/>
              <a:gd name="connsiteY43" fmla="*/ 399459 h 1597837"/>
              <a:gd name="connsiteX44" fmla="*/ 0 w 6228926"/>
              <a:gd name="connsiteY44" fmla="*/ 0 h 1597837"/>
              <a:gd name="connsiteX0" fmla="*/ 0 w 6228926"/>
              <a:gd name="connsiteY0" fmla="*/ 0 h 1597837"/>
              <a:gd name="connsiteX1" fmla="*/ 202439 w 6228926"/>
              <a:gd name="connsiteY1" fmla="*/ 0 h 1597837"/>
              <a:gd name="connsiteX2" fmla="*/ 467169 w 6228926"/>
              <a:gd name="connsiteY2" fmla="*/ 0 h 1597837"/>
              <a:gd name="connsiteX3" fmla="*/ 981055 w 6228926"/>
              <a:gd name="connsiteY3" fmla="*/ 0 h 1597837"/>
              <a:gd name="connsiteX4" fmla="*/ 1370363 w 6228926"/>
              <a:gd name="connsiteY4" fmla="*/ 0 h 1597837"/>
              <a:gd name="connsiteX5" fmla="*/ 1759671 w 6228926"/>
              <a:gd name="connsiteY5" fmla="*/ 0 h 1597837"/>
              <a:gd name="connsiteX6" fmla="*/ 2024401 w 6228926"/>
              <a:gd name="connsiteY6" fmla="*/ 0 h 1597837"/>
              <a:gd name="connsiteX7" fmla="*/ 2226840 w 6228926"/>
              <a:gd name="connsiteY7" fmla="*/ 0 h 1597837"/>
              <a:gd name="connsiteX8" fmla="*/ 2491570 w 6228926"/>
              <a:gd name="connsiteY8" fmla="*/ 0 h 1597837"/>
              <a:gd name="connsiteX9" fmla="*/ 2756299 w 6228926"/>
              <a:gd name="connsiteY9" fmla="*/ 0 h 1597837"/>
              <a:gd name="connsiteX10" fmla="*/ 3083318 w 6228926"/>
              <a:gd name="connsiteY10" fmla="*/ 0 h 1597837"/>
              <a:gd name="connsiteX11" fmla="*/ 3472626 w 6228926"/>
              <a:gd name="connsiteY11" fmla="*/ 0 h 1597837"/>
              <a:gd name="connsiteX12" fmla="*/ 3986512 w 6228926"/>
              <a:gd name="connsiteY12" fmla="*/ 0 h 1597837"/>
              <a:gd name="connsiteX13" fmla="*/ 4500399 w 6228926"/>
              <a:gd name="connsiteY13" fmla="*/ 0 h 1597837"/>
              <a:gd name="connsiteX14" fmla="*/ 5014285 w 6228926"/>
              <a:gd name="connsiteY14" fmla="*/ 0 h 1597837"/>
              <a:gd name="connsiteX15" fmla="*/ 5403593 w 6228926"/>
              <a:gd name="connsiteY15" fmla="*/ 0 h 1597837"/>
              <a:gd name="connsiteX16" fmla="*/ 5792901 w 6228926"/>
              <a:gd name="connsiteY16" fmla="*/ 0 h 1597837"/>
              <a:gd name="connsiteX17" fmla="*/ 6228926 w 6228926"/>
              <a:gd name="connsiteY17" fmla="*/ 0 h 1597837"/>
              <a:gd name="connsiteX18" fmla="*/ 6228926 w 6228926"/>
              <a:gd name="connsiteY18" fmla="*/ 431416 h 1597837"/>
              <a:gd name="connsiteX19" fmla="*/ 6228926 w 6228926"/>
              <a:gd name="connsiteY19" fmla="*/ 830875 h 1597837"/>
              <a:gd name="connsiteX20" fmla="*/ 6228926 w 6228926"/>
              <a:gd name="connsiteY20" fmla="*/ 1214356 h 1597837"/>
              <a:gd name="connsiteX21" fmla="*/ 6228926 w 6228926"/>
              <a:gd name="connsiteY21" fmla="*/ 1597837 h 1597837"/>
              <a:gd name="connsiteX22" fmla="*/ 5777328 w 6228926"/>
              <a:gd name="connsiteY22" fmla="*/ 1597837 h 1597837"/>
              <a:gd name="connsiteX23" fmla="*/ 5450310 w 6228926"/>
              <a:gd name="connsiteY23" fmla="*/ 1597837 h 1597837"/>
              <a:gd name="connsiteX24" fmla="*/ 5123291 w 6228926"/>
              <a:gd name="connsiteY24" fmla="*/ 1597837 h 1597837"/>
              <a:gd name="connsiteX25" fmla="*/ 4796273 w 6228926"/>
              <a:gd name="connsiteY25" fmla="*/ 1597837 h 1597837"/>
              <a:gd name="connsiteX26" fmla="*/ 4531543 w 6228926"/>
              <a:gd name="connsiteY26" fmla="*/ 1597837 h 1597837"/>
              <a:gd name="connsiteX27" fmla="*/ 4017657 w 6228926"/>
              <a:gd name="connsiteY27" fmla="*/ 1597837 h 1597837"/>
              <a:gd name="connsiteX28" fmla="*/ 3566060 w 6228926"/>
              <a:gd name="connsiteY28" fmla="*/ 1597837 h 1597837"/>
              <a:gd name="connsiteX29" fmla="*/ 3239041 w 6228926"/>
              <a:gd name="connsiteY29" fmla="*/ 1597837 h 1597837"/>
              <a:gd name="connsiteX30" fmla="*/ 2912023 w 6228926"/>
              <a:gd name="connsiteY30" fmla="*/ 1597837 h 1597837"/>
              <a:gd name="connsiteX31" fmla="*/ 2522714 w 6228926"/>
              <a:gd name="connsiteY31" fmla="*/ 1597837 h 1597837"/>
              <a:gd name="connsiteX32" fmla="*/ 2008828 w 6228926"/>
              <a:gd name="connsiteY32" fmla="*/ 1597837 h 1597837"/>
              <a:gd name="connsiteX33" fmla="*/ 1744099 w 6228926"/>
              <a:gd name="connsiteY33" fmla="*/ 1597837 h 1597837"/>
              <a:gd name="connsiteX34" fmla="*/ 1354791 w 6228926"/>
              <a:gd name="connsiteY34" fmla="*/ 1597837 h 1597837"/>
              <a:gd name="connsiteX35" fmla="*/ 1090061 w 6228926"/>
              <a:gd name="connsiteY35" fmla="*/ 1597837 h 1597837"/>
              <a:gd name="connsiteX36" fmla="*/ 576175 w 6228926"/>
              <a:gd name="connsiteY36" fmla="*/ 1597837 h 1597837"/>
              <a:gd name="connsiteX37" fmla="*/ 0 w 6228926"/>
              <a:gd name="connsiteY37" fmla="*/ 1597837 h 1597837"/>
              <a:gd name="connsiteX38" fmla="*/ 0 w 6228926"/>
              <a:gd name="connsiteY38" fmla="*/ 1166420 h 1597837"/>
              <a:gd name="connsiteX39" fmla="*/ 0 w 6228926"/>
              <a:gd name="connsiteY39" fmla="*/ 782940 h 1597837"/>
              <a:gd name="connsiteX40" fmla="*/ 0 w 6228926"/>
              <a:gd name="connsiteY40" fmla="*/ 383480 h 1597837"/>
              <a:gd name="connsiteX41" fmla="*/ 0 w 6228926"/>
              <a:gd name="connsiteY41" fmla="*/ 0 h 1597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228926" h="1597837" fill="none" extrusionOk="0">
                <a:moveTo>
                  <a:pt x="0" y="0"/>
                </a:moveTo>
                <a:cubicBezTo>
                  <a:pt x="171271" y="-25077"/>
                  <a:pt x="217819" y="12635"/>
                  <a:pt x="389307" y="0"/>
                </a:cubicBezTo>
                <a:cubicBezTo>
                  <a:pt x="555883" y="-10861"/>
                  <a:pt x="585256" y="3165"/>
                  <a:pt x="654037" y="0"/>
                </a:cubicBezTo>
                <a:cubicBezTo>
                  <a:pt x="726402" y="8964"/>
                  <a:pt x="816770" y="1963"/>
                  <a:pt x="856477" y="0"/>
                </a:cubicBezTo>
                <a:cubicBezTo>
                  <a:pt x="904446" y="-3443"/>
                  <a:pt x="1053695" y="17462"/>
                  <a:pt x="1121206" y="0"/>
                </a:cubicBezTo>
                <a:cubicBezTo>
                  <a:pt x="1194963" y="-34388"/>
                  <a:pt x="1290598" y="43743"/>
                  <a:pt x="1448225" y="0"/>
                </a:cubicBezTo>
                <a:cubicBezTo>
                  <a:pt x="1619013" y="-49592"/>
                  <a:pt x="1634587" y="23449"/>
                  <a:pt x="1712954" y="0"/>
                </a:cubicBezTo>
                <a:cubicBezTo>
                  <a:pt x="1773339" y="-46587"/>
                  <a:pt x="2051345" y="1640"/>
                  <a:pt x="2164551" y="0"/>
                </a:cubicBezTo>
                <a:cubicBezTo>
                  <a:pt x="2311094" y="-26359"/>
                  <a:pt x="2535088" y="13082"/>
                  <a:pt x="2678438" y="0"/>
                </a:cubicBezTo>
                <a:cubicBezTo>
                  <a:pt x="2819128" y="-20971"/>
                  <a:pt x="2859890" y="30169"/>
                  <a:pt x="3005456" y="0"/>
                </a:cubicBezTo>
                <a:cubicBezTo>
                  <a:pt x="3136071" y="-10101"/>
                  <a:pt x="3258792" y="11369"/>
                  <a:pt x="3457053" y="0"/>
                </a:cubicBezTo>
                <a:cubicBezTo>
                  <a:pt x="3645549" y="-19635"/>
                  <a:pt x="3603091" y="19430"/>
                  <a:pt x="3659494" y="0"/>
                </a:cubicBezTo>
                <a:cubicBezTo>
                  <a:pt x="3745846" y="-30588"/>
                  <a:pt x="3890256" y="35781"/>
                  <a:pt x="4048802" y="0"/>
                </a:cubicBezTo>
                <a:cubicBezTo>
                  <a:pt x="4169848" y="-6783"/>
                  <a:pt x="4340536" y="28558"/>
                  <a:pt x="4438109" y="0"/>
                </a:cubicBezTo>
                <a:cubicBezTo>
                  <a:pt x="4563265" y="-23025"/>
                  <a:pt x="4597983" y="4706"/>
                  <a:pt x="4640550" y="0"/>
                </a:cubicBezTo>
                <a:cubicBezTo>
                  <a:pt x="4687605" y="-35376"/>
                  <a:pt x="4833046" y="28135"/>
                  <a:pt x="4905279" y="0"/>
                </a:cubicBezTo>
                <a:cubicBezTo>
                  <a:pt x="4977059" y="-17820"/>
                  <a:pt x="5208487" y="62947"/>
                  <a:pt x="5294586" y="0"/>
                </a:cubicBezTo>
                <a:cubicBezTo>
                  <a:pt x="5398922" y="-71460"/>
                  <a:pt x="5500196" y="38297"/>
                  <a:pt x="5621606" y="0"/>
                </a:cubicBezTo>
                <a:cubicBezTo>
                  <a:pt x="5737263" y="-52373"/>
                  <a:pt x="5778364" y="30004"/>
                  <a:pt x="5824045" y="0"/>
                </a:cubicBezTo>
                <a:cubicBezTo>
                  <a:pt x="5883321" y="-42904"/>
                  <a:pt x="6122210" y="23846"/>
                  <a:pt x="6228926" y="0"/>
                </a:cubicBezTo>
                <a:cubicBezTo>
                  <a:pt x="6221946" y="185401"/>
                  <a:pt x="6219723" y="263521"/>
                  <a:pt x="6228926" y="383480"/>
                </a:cubicBezTo>
                <a:cubicBezTo>
                  <a:pt x="6227868" y="526754"/>
                  <a:pt x="6190863" y="639470"/>
                  <a:pt x="6228926" y="782940"/>
                </a:cubicBezTo>
                <a:cubicBezTo>
                  <a:pt x="6229324" y="910060"/>
                  <a:pt x="6196907" y="1077592"/>
                  <a:pt x="6228926" y="1198377"/>
                </a:cubicBezTo>
                <a:cubicBezTo>
                  <a:pt x="6235741" y="1357228"/>
                  <a:pt x="6206648" y="1500882"/>
                  <a:pt x="6228926" y="1597837"/>
                </a:cubicBezTo>
                <a:cubicBezTo>
                  <a:pt x="6122427" y="1597327"/>
                  <a:pt x="5961620" y="1596904"/>
                  <a:pt x="5839618" y="1597837"/>
                </a:cubicBezTo>
                <a:cubicBezTo>
                  <a:pt x="5725871" y="1594593"/>
                  <a:pt x="5628767" y="1610901"/>
                  <a:pt x="5512599" y="1597837"/>
                </a:cubicBezTo>
                <a:cubicBezTo>
                  <a:pt x="5359546" y="1594175"/>
                  <a:pt x="5149877" y="1573056"/>
                  <a:pt x="5061002" y="1597837"/>
                </a:cubicBezTo>
                <a:cubicBezTo>
                  <a:pt x="4940770" y="1637666"/>
                  <a:pt x="4828585" y="1584804"/>
                  <a:pt x="4733983" y="1597837"/>
                </a:cubicBezTo>
                <a:cubicBezTo>
                  <a:pt x="4681358" y="1624087"/>
                  <a:pt x="4523700" y="1571171"/>
                  <a:pt x="4344676" y="1597837"/>
                </a:cubicBezTo>
                <a:cubicBezTo>
                  <a:pt x="4181246" y="1635260"/>
                  <a:pt x="4155074" y="1566869"/>
                  <a:pt x="4017657" y="1597837"/>
                </a:cubicBezTo>
                <a:cubicBezTo>
                  <a:pt x="3883087" y="1625559"/>
                  <a:pt x="3871129" y="1569461"/>
                  <a:pt x="3815217" y="1597837"/>
                </a:cubicBezTo>
                <a:cubicBezTo>
                  <a:pt x="3735124" y="1594463"/>
                  <a:pt x="3505661" y="1543979"/>
                  <a:pt x="3363620" y="1597837"/>
                </a:cubicBezTo>
                <a:cubicBezTo>
                  <a:pt x="3163045" y="1634417"/>
                  <a:pt x="3097835" y="1593768"/>
                  <a:pt x="2912023" y="1597837"/>
                </a:cubicBezTo>
                <a:cubicBezTo>
                  <a:pt x="2723160" y="1570227"/>
                  <a:pt x="2606251" y="1590346"/>
                  <a:pt x="2522714" y="1597837"/>
                </a:cubicBezTo>
                <a:cubicBezTo>
                  <a:pt x="2439526" y="1623515"/>
                  <a:pt x="2243382" y="1570501"/>
                  <a:pt x="2071117" y="1597837"/>
                </a:cubicBezTo>
                <a:cubicBezTo>
                  <a:pt x="1939822" y="1666497"/>
                  <a:pt x="1837844" y="1594493"/>
                  <a:pt x="1744099" y="1597837"/>
                </a:cubicBezTo>
                <a:cubicBezTo>
                  <a:pt x="1649014" y="1603751"/>
                  <a:pt x="1601792" y="1596909"/>
                  <a:pt x="1541659" y="1597837"/>
                </a:cubicBezTo>
                <a:cubicBezTo>
                  <a:pt x="1506970" y="1606770"/>
                  <a:pt x="1386794" y="1578876"/>
                  <a:pt x="1276929" y="1597837"/>
                </a:cubicBezTo>
                <a:cubicBezTo>
                  <a:pt x="1176100" y="1613452"/>
                  <a:pt x="1117157" y="1586761"/>
                  <a:pt x="1012200" y="1597837"/>
                </a:cubicBezTo>
                <a:cubicBezTo>
                  <a:pt x="892389" y="1610423"/>
                  <a:pt x="830497" y="1561333"/>
                  <a:pt x="685181" y="1597837"/>
                </a:cubicBezTo>
                <a:cubicBezTo>
                  <a:pt x="527290" y="1584892"/>
                  <a:pt x="317462" y="1512674"/>
                  <a:pt x="0" y="1597837"/>
                </a:cubicBezTo>
                <a:cubicBezTo>
                  <a:pt x="-49927" y="1432707"/>
                  <a:pt x="38818" y="1329539"/>
                  <a:pt x="0" y="1182399"/>
                </a:cubicBezTo>
                <a:cubicBezTo>
                  <a:pt x="-14287" y="1041777"/>
                  <a:pt x="20609" y="853266"/>
                  <a:pt x="0" y="766961"/>
                </a:cubicBezTo>
                <a:cubicBezTo>
                  <a:pt x="-27852" y="667329"/>
                  <a:pt x="11623" y="484481"/>
                  <a:pt x="0" y="399459"/>
                </a:cubicBezTo>
                <a:cubicBezTo>
                  <a:pt x="4189" y="277786"/>
                  <a:pt x="33277" y="178252"/>
                  <a:pt x="0" y="0"/>
                </a:cubicBezTo>
                <a:close/>
              </a:path>
              <a:path w="6228926" h="1597837" stroke="0" extrusionOk="0">
                <a:moveTo>
                  <a:pt x="0" y="0"/>
                </a:moveTo>
                <a:cubicBezTo>
                  <a:pt x="68162" y="-22919"/>
                  <a:pt x="133495" y="38223"/>
                  <a:pt x="202439" y="0"/>
                </a:cubicBezTo>
                <a:cubicBezTo>
                  <a:pt x="278697" y="-18907"/>
                  <a:pt x="327852" y="34345"/>
                  <a:pt x="467169" y="0"/>
                </a:cubicBezTo>
                <a:cubicBezTo>
                  <a:pt x="623452" y="-18823"/>
                  <a:pt x="786641" y="50980"/>
                  <a:pt x="981055" y="0"/>
                </a:cubicBezTo>
                <a:cubicBezTo>
                  <a:pt x="1168891" y="-59026"/>
                  <a:pt x="1268289" y="14140"/>
                  <a:pt x="1370363" y="0"/>
                </a:cubicBezTo>
                <a:cubicBezTo>
                  <a:pt x="1500012" y="-26891"/>
                  <a:pt x="1589000" y="44172"/>
                  <a:pt x="1759671" y="0"/>
                </a:cubicBezTo>
                <a:cubicBezTo>
                  <a:pt x="1915479" y="-58294"/>
                  <a:pt x="1902811" y="17672"/>
                  <a:pt x="2024401" y="0"/>
                </a:cubicBezTo>
                <a:cubicBezTo>
                  <a:pt x="2138014" y="-14163"/>
                  <a:pt x="2165849" y="24011"/>
                  <a:pt x="2226840" y="0"/>
                </a:cubicBezTo>
                <a:cubicBezTo>
                  <a:pt x="2294108" y="-5057"/>
                  <a:pt x="2363240" y="9940"/>
                  <a:pt x="2491570" y="0"/>
                </a:cubicBezTo>
                <a:cubicBezTo>
                  <a:pt x="2620947" y="-5049"/>
                  <a:pt x="2623790" y="14622"/>
                  <a:pt x="2756299" y="0"/>
                </a:cubicBezTo>
                <a:cubicBezTo>
                  <a:pt x="2879527" y="-18891"/>
                  <a:pt x="2937560" y="-7808"/>
                  <a:pt x="3083318" y="0"/>
                </a:cubicBezTo>
                <a:cubicBezTo>
                  <a:pt x="3235655" y="-883"/>
                  <a:pt x="3391810" y="16457"/>
                  <a:pt x="3472626" y="0"/>
                </a:cubicBezTo>
                <a:cubicBezTo>
                  <a:pt x="3570063" y="-32834"/>
                  <a:pt x="3759980" y="24006"/>
                  <a:pt x="3986512" y="0"/>
                </a:cubicBezTo>
                <a:cubicBezTo>
                  <a:pt x="4226235" y="-12915"/>
                  <a:pt x="4392401" y="43253"/>
                  <a:pt x="4500399" y="0"/>
                </a:cubicBezTo>
                <a:cubicBezTo>
                  <a:pt x="4610500" y="-66094"/>
                  <a:pt x="4839425" y="58739"/>
                  <a:pt x="5014285" y="0"/>
                </a:cubicBezTo>
                <a:cubicBezTo>
                  <a:pt x="5172122" y="-49024"/>
                  <a:pt x="5211192" y="18982"/>
                  <a:pt x="5403593" y="0"/>
                </a:cubicBezTo>
                <a:cubicBezTo>
                  <a:pt x="5595032" y="-10641"/>
                  <a:pt x="5616688" y="68487"/>
                  <a:pt x="5792901" y="0"/>
                </a:cubicBezTo>
                <a:cubicBezTo>
                  <a:pt x="5961734" y="-40590"/>
                  <a:pt x="6085779" y="6717"/>
                  <a:pt x="6228926" y="0"/>
                </a:cubicBezTo>
                <a:cubicBezTo>
                  <a:pt x="6246056" y="198841"/>
                  <a:pt x="6166514" y="261510"/>
                  <a:pt x="6228926" y="431416"/>
                </a:cubicBezTo>
                <a:cubicBezTo>
                  <a:pt x="6267305" y="603609"/>
                  <a:pt x="6222329" y="686631"/>
                  <a:pt x="6228926" y="830875"/>
                </a:cubicBezTo>
                <a:cubicBezTo>
                  <a:pt x="6242056" y="988300"/>
                  <a:pt x="6201880" y="1124689"/>
                  <a:pt x="6228926" y="1214356"/>
                </a:cubicBezTo>
                <a:cubicBezTo>
                  <a:pt x="6261571" y="1313291"/>
                  <a:pt x="6216774" y="1523682"/>
                  <a:pt x="6228926" y="1597837"/>
                </a:cubicBezTo>
                <a:cubicBezTo>
                  <a:pt x="6120834" y="1631323"/>
                  <a:pt x="5881121" y="1558722"/>
                  <a:pt x="5777328" y="1597837"/>
                </a:cubicBezTo>
                <a:cubicBezTo>
                  <a:pt x="5665058" y="1654784"/>
                  <a:pt x="5516006" y="1557750"/>
                  <a:pt x="5450310" y="1597837"/>
                </a:cubicBezTo>
                <a:cubicBezTo>
                  <a:pt x="5358935" y="1640482"/>
                  <a:pt x="5220636" y="1560472"/>
                  <a:pt x="5123291" y="1597837"/>
                </a:cubicBezTo>
                <a:cubicBezTo>
                  <a:pt x="5030505" y="1658777"/>
                  <a:pt x="4920152" y="1554930"/>
                  <a:pt x="4796273" y="1597837"/>
                </a:cubicBezTo>
                <a:cubicBezTo>
                  <a:pt x="4678534" y="1656368"/>
                  <a:pt x="4636822" y="1602607"/>
                  <a:pt x="4531543" y="1597837"/>
                </a:cubicBezTo>
                <a:cubicBezTo>
                  <a:pt x="4452448" y="1623138"/>
                  <a:pt x="4233213" y="1539357"/>
                  <a:pt x="4017657" y="1597837"/>
                </a:cubicBezTo>
                <a:cubicBezTo>
                  <a:pt x="3828703" y="1668375"/>
                  <a:pt x="3757586" y="1534007"/>
                  <a:pt x="3566060" y="1597837"/>
                </a:cubicBezTo>
                <a:cubicBezTo>
                  <a:pt x="3408976" y="1644770"/>
                  <a:pt x="3306568" y="1570686"/>
                  <a:pt x="3239041" y="1597837"/>
                </a:cubicBezTo>
                <a:cubicBezTo>
                  <a:pt x="3158146" y="1603171"/>
                  <a:pt x="3040439" y="1589999"/>
                  <a:pt x="2912023" y="1597837"/>
                </a:cubicBezTo>
                <a:cubicBezTo>
                  <a:pt x="2767586" y="1622229"/>
                  <a:pt x="2717771" y="1557669"/>
                  <a:pt x="2522714" y="1597837"/>
                </a:cubicBezTo>
                <a:cubicBezTo>
                  <a:pt x="2340809" y="1633209"/>
                  <a:pt x="2226640" y="1566370"/>
                  <a:pt x="2008828" y="1597837"/>
                </a:cubicBezTo>
                <a:cubicBezTo>
                  <a:pt x="1763659" y="1624321"/>
                  <a:pt x="1839572" y="1586103"/>
                  <a:pt x="1744099" y="1597837"/>
                </a:cubicBezTo>
                <a:cubicBezTo>
                  <a:pt x="1647149" y="1616117"/>
                  <a:pt x="1464173" y="1526557"/>
                  <a:pt x="1354791" y="1597837"/>
                </a:cubicBezTo>
                <a:cubicBezTo>
                  <a:pt x="1256535" y="1634921"/>
                  <a:pt x="1204784" y="1572885"/>
                  <a:pt x="1090061" y="1597837"/>
                </a:cubicBezTo>
                <a:cubicBezTo>
                  <a:pt x="966835" y="1631296"/>
                  <a:pt x="833076" y="1601248"/>
                  <a:pt x="576175" y="1597837"/>
                </a:cubicBezTo>
                <a:cubicBezTo>
                  <a:pt x="333615" y="1635036"/>
                  <a:pt x="281426" y="1581247"/>
                  <a:pt x="0" y="1597837"/>
                </a:cubicBezTo>
                <a:cubicBezTo>
                  <a:pt x="-27386" y="1471611"/>
                  <a:pt x="27469" y="1339592"/>
                  <a:pt x="0" y="1166420"/>
                </a:cubicBezTo>
                <a:cubicBezTo>
                  <a:pt x="-15601" y="999439"/>
                  <a:pt x="30128" y="866012"/>
                  <a:pt x="0" y="782940"/>
                </a:cubicBezTo>
                <a:cubicBezTo>
                  <a:pt x="-2039" y="694725"/>
                  <a:pt x="26877" y="552022"/>
                  <a:pt x="0" y="383480"/>
                </a:cubicBezTo>
                <a:cubicBezTo>
                  <a:pt x="-27532" y="196657"/>
                  <a:pt x="7737" y="163648"/>
                  <a:pt x="0" y="0"/>
                </a:cubicBezTo>
                <a:close/>
              </a:path>
              <a:path w="6228926" h="1597837" fill="none" stroke="0" extrusionOk="0">
                <a:moveTo>
                  <a:pt x="0" y="0"/>
                </a:moveTo>
                <a:cubicBezTo>
                  <a:pt x="173432" y="-40646"/>
                  <a:pt x="236856" y="4435"/>
                  <a:pt x="389307" y="0"/>
                </a:cubicBezTo>
                <a:cubicBezTo>
                  <a:pt x="560748" y="-7967"/>
                  <a:pt x="586114" y="7875"/>
                  <a:pt x="654037" y="0"/>
                </a:cubicBezTo>
                <a:cubicBezTo>
                  <a:pt x="726269" y="-1010"/>
                  <a:pt x="812258" y="7768"/>
                  <a:pt x="856477" y="0"/>
                </a:cubicBezTo>
                <a:cubicBezTo>
                  <a:pt x="902295" y="-14114"/>
                  <a:pt x="1051419" y="-4034"/>
                  <a:pt x="1121206" y="0"/>
                </a:cubicBezTo>
                <a:cubicBezTo>
                  <a:pt x="1220308" y="386"/>
                  <a:pt x="1309149" y="62087"/>
                  <a:pt x="1448225" y="0"/>
                </a:cubicBezTo>
                <a:cubicBezTo>
                  <a:pt x="1597231" y="-51924"/>
                  <a:pt x="1647382" y="34427"/>
                  <a:pt x="1712954" y="0"/>
                </a:cubicBezTo>
                <a:cubicBezTo>
                  <a:pt x="1764902" y="-38148"/>
                  <a:pt x="1985686" y="13085"/>
                  <a:pt x="2164551" y="0"/>
                </a:cubicBezTo>
                <a:cubicBezTo>
                  <a:pt x="2310398" y="11271"/>
                  <a:pt x="2528267" y="14412"/>
                  <a:pt x="2678438" y="0"/>
                </a:cubicBezTo>
                <a:cubicBezTo>
                  <a:pt x="2834493" y="-3080"/>
                  <a:pt x="2855950" y="31868"/>
                  <a:pt x="3005456" y="0"/>
                </a:cubicBezTo>
                <a:cubicBezTo>
                  <a:pt x="3168339" y="-13993"/>
                  <a:pt x="3253935" y="35404"/>
                  <a:pt x="3457053" y="0"/>
                </a:cubicBezTo>
                <a:cubicBezTo>
                  <a:pt x="3637129" y="-13942"/>
                  <a:pt x="3611270" y="34022"/>
                  <a:pt x="3659494" y="0"/>
                </a:cubicBezTo>
                <a:cubicBezTo>
                  <a:pt x="3716342" y="-28885"/>
                  <a:pt x="3925388" y="21750"/>
                  <a:pt x="4048802" y="0"/>
                </a:cubicBezTo>
                <a:cubicBezTo>
                  <a:pt x="4164588" y="-29362"/>
                  <a:pt x="4332376" y="26962"/>
                  <a:pt x="4438109" y="0"/>
                </a:cubicBezTo>
                <a:cubicBezTo>
                  <a:pt x="4553476" y="-31204"/>
                  <a:pt x="4586672" y="13904"/>
                  <a:pt x="4640550" y="0"/>
                </a:cubicBezTo>
                <a:cubicBezTo>
                  <a:pt x="4678160" y="1136"/>
                  <a:pt x="4857215" y="40601"/>
                  <a:pt x="4905279" y="0"/>
                </a:cubicBezTo>
                <a:cubicBezTo>
                  <a:pt x="4994703" y="-46944"/>
                  <a:pt x="5213480" y="38937"/>
                  <a:pt x="5294586" y="0"/>
                </a:cubicBezTo>
                <a:cubicBezTo>
                  <a:pt x="5393868" y="-42290"/>
                  <a:pt x="5503984" y="15768"/>
                  <a:pt x="5621606" y="0"/>
                </a:cubicBezTo>
                <a:cubicBezTo>
                  <a:pt x="5729929" y="-37194"/>
                  <a:pt x="5778946" y="14592"/>
                  <a:pt x="5824045" y="0"/>
                </a:cubicBezTo>
                <a:cubicBezTo>
                  <a:pt x="5862518" y="-16442"/>
                  <a:pt x="6148043" y="11280"/>
                  <a:pt x="6228926" y="0"/>
                </a:cubicBezTo>
                <a:cubicBezTo>
                  <a:pt x="6246262" y="193033"/>
                  <a:pt x="6209764" y="267293"/>
                  <a:pt x="6228926" y="383480"/>
                </a:cubicBezTo>
                <a:cubicBezTo>
                  <a:pt x="6223674" y="530774"/>
                  <a:pt x="6223870" y="633644"/>
                  <a:pt x="6228926" y="782940"/>
                </a:cubicBezTo>
                <a:cubicBezTo>
                  <a:pt x="6224002" y="893570"/>
                  <a:pt x="6221948" y="1055873"/>
                  <a:pt x="6228926" y="1198377"/>
                </a:cubicBezTo>
                <a:cubicBezTo>
                  <a:pt x="6235709" y="1339476"/>
                  <a:pt x="6194416" y="1499058"/>
                  <a:pt x="6228926" y="1597837"/>
                </a:cubicBezTo>
                <a:cubicBezTo>
                  <a:pt x="6110249" y="1590048"/>
                  <a:pt x="5959732" y="1584485"/>
                  <a:pt x="5839618" y="1597837"/>
                </a:cubicBezTo>
                <a:cubicBezTo>
                  <a:pt x="5735282" y="1598385"/>
                  <a:pt x="5654859" y="1604810"/>
                  <a:pt x="5512599" y="1597837"/>
                </a:cubicBezTo>
                <a:cubicBezTo>
                  <a:pt x="5401580" y="1583085"/>
                  <a:pt x="5173745" y="1551730"/>
                  <a:pt x="5061002" y="1597837"/>
                </a:cubicBezTo>
                <a:cubicBezTo>
                  <a:pt x="4950777" y="1626245"/>
                  <a:pt x="4835393" y="1572012"/>
                  <a:pt x="4733983" y="1597837"/>
                </a:cubicBezTo>
                <a:cubicBezTo>
                  <a:pt x="4653047" y="1603742"/>
                  <a:pt x="4514225" y="1566279"/>
                  <a:pt x="4344676" y="1597837"/>
                </a:cubicBezTo>
                <a:cubicBezTo>
                  <a:pt x="4163875" y="1617557"/>
                  <a:pt x="4145491" y="1564730"/>
                  <a:pt x="4017657" y="1597837"/>
                </a:cubicBezTo>
                <a:cubicBezTo>
                  <a:pt x="3874491" y="1633760"/>
                  <a:pt x="3876740" y="1575450"/>
                  <a:pt x="3815217" y="1597837"/>
                </a:cubicBezTo>
                <a:cubicBezTo>
                  <a:pt x="3751482" y="1600590"/>
                  <a:pt x="3545218" y="1572721"/>
                  <a:pt x="3363620" y="1597837"/>
                </a:cubicBezTo>
                <a:cubicBezTo>
                  <a:pt x="3192984" y="1620514"/>
                  <a:pt x="3096935" y="1590989"/>
                  <a:pt x="2912023" y="1597837"/>
                </a:cubicBezTo>
                <a:cubicBezTo>
                  <a:pt x="2748065" y="1606354"/>
                  <a:pt x="2610390" y="1569093"/>
                  <a:pt x="2522714" y="1597837"/>
                </a:cubicBezTo>
                <a:cubicBezTo>
                  <a:pt x="2436226" y="1671563"/>
                  <a:pt x="2213394" y="1548990"/>
                  <a:pt x="2071117" y="1597837"/>
                </a:cubicBezTo>
                <a:cubicBezTo>
                  <a:pt x="1922480" y="1654568"/>
                  <a:pt x="1830486" y="1593428"/>
                  <a:pt x="1744099" y="1597837"/>
                </a:cubicBezTo>
                <a:cubicBezTo>
                  <a:pt x="1658080" y="1600884"/>
                  <a:pt x="1587915" y="1584529"/>
                  <a:pt x="1541659" y="1597837"/>
                </a:cubicBezTo>
                <a:cubicBezTo>
                  <a:pt x="1494221" y="1597779"/>
                  <a:pt x="1392913" y="1580874"/>
                  <a:pt x="1276929" y="1597837"/>
                </a:cubicBezTo>
                <a:cubicBezTo>
                  <a:pt x="1158219" y="1609031"/>
                  <a:pt x="1135556" y="1589217"/>
                  <a:pt x="1012200" y="1597837"/>
                </a:cubicBezTo>
                <a:cubicBezTo>
                  <a:pt x="909064" y="1613120"/>
                  <a:pt x="832956" y="1555102"/>
                  <a:pt x="685181" y="1597837"/>
                </a:cubicBezTo>
                <a:cubicBezTo>
                  <a:pt x="593282" y="1635094"/>
                  <a:pt x="230073" y="1523492"/>
                  <a:pt x="0" y="1597837"/>
                </a:cubicBezTo>
                <a:cubicBezTo>
                  <a:pt x="-11356" y="1442353"/>
                  <a:pt x="39212" y="1332881"/>
                  <a:pt x="0" y="1182399"/>
                </a:cubicBezTo>
                <a:cubicBezTo>
                  <a:pt x="4925" y="1028165"/>
                  <a:pt x="31721" y="869311"/>
                  <a:pt x="0" y="766961"/>
                </a:cubicBezTo>
                <a:cubicBezTo>
                  <a:pt x="-15917" y="696805"/>
                  <a:pt x="22474" y="516198"/>
                  <a:pt x="0" y="399459"/>
                </a:cubicBezTo>
                <a:cubicBezTo>
                  <a:pt x="-12173" y="294015"/>
                  <a:pt x="28576" y="189299"/>
                  <a:pt x="0" y="0"/>
                </a:cubicBezTo>
                <a:close/>
              </a:path>
            </a:pathLst>
          </a:custGeom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31431084">
                  <a:custGeom>
                    <a:avLst/>
                    <a:gdLst>
                      <a:gd name="connsiteX0" fmla="*/ 0 w 9571892"/>
                      <a:gd name="connsiteY0" fmla="*/ 0 h 1938992"/>
                      <a:gd name="connsiteX1" fmla="*/ 598243 w 9571892"/>
                      <a:gd name="connsiteY1" fmla="*/ 0 h 1938992"/>
                      <a:gd name="connsiteX2" fmla="*/ 1005049 w 9571892"/>
                      <a:gd name="connsiteY2" fmla="*/ 0 h 1938992"/>
                      <a:gd name="connsiteX3" fmla="*/ 1316135 w 9571892"/>
                      <a:gd name="connsiteY3" fmla="*/ 0 h 1938992"/>
                      <a:gd name="connsiteX4" fmla="*/ 1722941 w 9571892"/>
                      <a:gd name="connsiteY4" fmla="*/ 0 h 1938992"/>
                      <a:gd name="connsiteX5" fmla="*/ 2225465 w 9571892"/>
                      <a:gd name="connsiteY5" fmla="*/ 0 h 1938992"/>
                      <a:gd name="connsiteX6" fmla="*/ 2632270 w 9571892"/>
                      <a:gd name="connsiteY6" fmla="*/ 0 h 1938992"/>
                      <a:gd name="connsiteX7" fmla="*/ 3326232 w 9571892"/>
                      <a:gd name="connsiteY7" fmla="*/ 0 h 1938992"/>
                      <a:gd name="connsiteX8" fmla="*/ 4115914 w 9571892"/>
                      <a:gd name="connsiteY8" fmla="*/ 0 h 1938992"/>
                      <a:gd name="connsiteX9" fmla="*/ 4618438 w 9571892"/>
                      <a:gd name="connsiteY9" fmla="*/ 0 h 1938992"/>
                      <a:gd name="connsiteX10" fmla="*/ 5312400 w 9571892"/>
                      <a:gd name="connsiteY10" fmla="*/ 0 h 1938992"/>
                      <a:gd name="connsiteX11" fmla="*/ 5623487 w 9571892"/>
                      <a:gd name="connsiteY11" fmla="*/ 0 h 1938992"/>
                      <a:gd name="connsiteX12" fmla="*/ 6221730 w 9571892"/>
                      <a:gd name="connsiteY12" fmla="*/ 0 h 1938992"/>
                      <a:gd name="connsiteX13" fmla="*/ 6819973 w 9571892"/>
                      <a:gd name="connsiteY13" fmla="*/ 0 h 1938992"/>
                      <a:gd name="connsiteX14" fmla="*/ 7131060 w 9571892"/>
                      <a:gd name="connsiteY14" fmla="*/ 0 h 1938992"/>
                      <a:gd name="connsiteX15" fmla="*/ 7537865 w 9571892"/>
                      <a:gd name="connsiteY15" fmla="*/ 0 h 1938992"/>
                      <a:gd name="connsiteX16" fmla="*/ 8136108 w 9571892"/>
                      <a:gd name="connsiteY16" fmla="*/ 0 h 1938992"/>
                      <a:gd name="connsiteX17" fmla="*/ 8638633 w 9571892"/>
                      <a:gd name="connsiteY17" fmla="*/ 0 h 1938992"/>
                      <a:gd name="connsiteX18" fmla="*/ 8949719 w 9571892"/>
                      <a:gd name="connsiteY18" fmla="*/ 0 h 1938992"/>
                      <a:gd name="connsiteX19" fmla="*/ 9571892 w 9571892"/>
                      <a:gd name="connsiteY19" fmla="*/ 0 h 1938992"/>
                      <a:gd name="connsiteX20" fmla="*/ 9571892 w 9571892"/>
                      <a:gd name="connsiteY20" fmla="*/ 465358 h 1938992"/>
                      <a:gd name="connsiteX21" fmla="*/ 9571892 w 9571892"/>
                      <a:gd name="connsiteY21" fmla="*/ 950106 h 1938992"/>
                      <a:gd name="connsiteX22" fmla="*/ 9571892 w 9571892"/>
                      <a:gd name="connsiteY22" fmla="*/ 1454244 h 1938992"/>
                      <a:gd name="connsiteX23" fmla="*/ 9571892 w 9571892"/>
                      <a:gd name="connsiteY23" fmla="*/ 1938992 h 1938992"/>
                      <a:gd name="connsiteX24" fmla="*/ 8973649 w 9571892"/>
                      <a:gd name="connsiteY24" fmla="*/ 1938992 h 1938992"/>
                      <a:gd name="connsiteX25" fmla="*/ 8471124 w 9571892"/>
                      <a:gd name="connsiteY25" fmla="*/ 1938992 h 1938992"/>
                      <a:gd name="connsiteX26" fmla="*/ 7777162 w 9571892"/>
                      <a:gd name="connsiteY26" fmla="*/ 1938992 h 1938992"/>
                      <a:gd name="connsiteX27" fmla="*/ 7274638 w 9571892"/>
                      <a:gd name="connsiteY27" fmla="*/ 1938992 h 1938992"/>
                      <a:gd name="connsiteX28" fmla="*/ 6676395 w 9571892"/>
                      <a:gd name="connsiteY28" fmla="*/ 1938992 h 1938992"/>
                      <a:gd name="connsiteX29" fmla="*/ 6173870 w 9571892"/>
                      <a:gd name="connsiteY29" fmla="*/ 1938992 h 1938992"/>
                      <a:gd name="connsiteX30" fmla="*/ 5862784 w 9571892"/>
                      <a:gd name="connsiteY30" fmla="*/ 1938992 h 1938992"/>
                      <a:gd name="connsiteX31" fmla="*/ 5168822 w 9571892"/>
                      <a:gd name="connsiteY31" fmla="*/ 1938992 h 1938992"/>
                      <a:gd name="connsiteX32" fmla="*/ 4474860 w 9571892"/>
                      <a:gd name="connsiteY32" fmla="*/ 1938992 h 1938992"/>
                      <a:gd name="connsiteX33" fmla="*/ 3876616 w 9571892"/>
                      <a:gd name="connsiteY33" fmla="*/ 1938992 h 1938992"/>
                      <a:gd name="connsiteX34" fmla="*/ 3182654 w 9571892"/>
                      <a:gd name="connsiteY34" fmla="*/ 1938992 h 1938992"/>
                      <a:gd name="connsiteX35" fmla="*/ 2680130 w 9571892"/>
                      <a:gd name="connsiteY35" fmla="*/ 1938992 h 1938992"/>
                      <a:gd name="connsiteX36" fmla="*/ 2369043 w 9571892"/>
                      <a:gd name="connsiteY36" fmla="*/ 1938992 h 1938992"/>
                      <a:gd name="connsiteX37" fmla="*/ 1962238 w 9571892"/>
                      <a:gd name="connsiteY37" fmla="*/ 1938992 h 1938992"/>
                      <a:gd name="connsiteX38" fmla="*/ 1555432 w 9571892"/>
                      <a:gd name="connsiteY38" fmla="*/ 1938992 h 1938992"/>
                      <a:gd name="connsiteX39" fmla="*/ 1052908 w 9571892"/>
                      <a:gd name="connsiteY39" fmla="*/ 1938992 h 1938992"/>
                      <a:gd name="connsiteX40" fmla="*/ 0 w 9571892"/>
                      <a:gd name="connsiteY40" fmla="*/ 1938992 h 1938992"/>
                      <a:gd name="connsiteX41" fmla="*/ 0 w 9571892"/>
                      <a:gd name="connsiteY41" fmla="*/ 1434854 h 1938992"/>
                      <a:gd name="connsiteX42" fmla="*/ 0 w 9571892"/>
                      <a:gd name="connsiteY42" fmla="*/ 930716 h 1938992"/>
                      <a:gd name="connsiteX43" fmla="*/ 0 w 9571892"/>
                      <a:gd name="connsiteY43" fmla="*/ 484748 h 1938992"/>
                      <a:gd name="connsiteX44" fmla="*/ 0 w 9571892"/>
                      <a:gd name="connsiteY44" fmla="*/ 0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571892" h="1938992" fill="none" extrusionOk="0">
                        <a:moveTo>
                          <a:pt x="0" y="0"/>
                        </a:moveTo>
                        <a:cubicBezTo>
                          <a:pt x="255172" y="-41275"/>
                          <a:pt x="334957" y="11052"/>
                          <a:pt x="598243" y="0"/>
                        </a:cubicBezTo>
                        <a:cubicBezTo>
                          <a:pt x="861529" y="-11052"/>
                          <a:pt x="902304" y="4840"/>
                          <a:pt x="1005049" y="0"/>
                        </a:cubicBezTo>
                        <a:cubicBezTo>
                          <a:pt x="1107794" y="-4840"/>
                          <a:pt x="1244161" y="5426"/>
                          <a:pt x="1316135" y="0"/>
                        </a:cubicBezTo>
                        <a:cubicBezTo>
                          <a:pt x="1388109" y="-5426"/>
                          <a:pt x="1617314" y="4134"/>
                          <a:pt x="1722941" y="0"/>
                        </a:cubicBezTo>
                        <a:cubicBezTo>
                          <a:pt x="1828568" y="-4134"/>
                          <a:pt x="1979976" y="60191"/>
                          <a:pt x="2225465" y="0"/>
                        </a:cubicBezTo>
                        <a:cubicBezTo>
                          <a:pt x="2470954" y="-60191"/>
                          <a:pt x="2527884" y="27574"/>
                          <a:pt x="2632270" y="0"/>
                        </a:cubicBezTo>
                        <a:cubicBezTo>
                          <a:pt x="2736657" y="-27574"/>
                          <a:pt x="3080355" y="3023"/>
                          <a:pt x="3326232" y="0"/>
                        </a:cubicBezTo>
                        <a:cubicBezTo>
                          <a:pt x="3572109" y="-3023"/>
                          <a:pt x="3886404" y="10567"/>
                          <a:pt x="4115914" y="0"/>
                        </a:cubicBezTo>
                        <a:cubicBezTo>
                          <a:pt x="4345424" y="-10567"/>
                          <a:pt x="4403416" y="33545"/>
                          <a:pt x="4618438" y="0"/>
                        </a:cubicBezTo>
                        <a:cubicBezTo>
                          <a:pt x="4833460" y="-33545"/>
                          <a:pt x="5012599" y="15601"/>
                          <a:pt x="5312400" y="0"/>
                        </a:cubicBezTo>
                        <a:cubicBezTo>
                          <a:pt x="5612201" y="-15601"/>
                          <a:pt x="5538402" y="30804"/>
                          <a:pt x="5623487" y="0"/>
                        </a:cubicBezTo>
                        <a:cubicBezTo>
                          <a:pt x="5708572" y="-30804"/>
                          <a:pt x="6027785" y="28514"/>
                          <a:pt x="6221730" y="0"/>
                        </a:cubicBezTo>
                        <a:cubicBezTo>
                          <a:pt x="6415675" y="-28514"/>
                          <a:pt x="6642875" y="39861"/>
                          <a:pt x="6819973" y="0"/>
                        </a:cubicBezTo>
                        <a:cubicBezTo>
                          <a:pt x="6997071" y="-39861"/>
                          <a:pt x="7052910" y="18641"/>
                          <a:pt x="7131060" y="0"/>
                        </a:cubicBezTo>
                        <a:cubicBezTo>
                          <a:pt x="7209210" y="-18641"/>
                          <a:pt x="7433834" y="38009"/>
                          <a:pt x="7537865" y="0"/>
                        </a:cubicBezTo>
                        <a:cubicBezTo>
                          <a:pt x="7641897" y="-38009"/>
                          <a:pt x="8001324" y="51585"/>
                          <a:pt x="8136108" y="0"/>
                        </a:cubicBezTo>
                        <a:cubicBezTo>
                          <a:pt x="8270892" y="-51585"/>
                          <a:pt x="8452121" y="52182"/>
                          <a:pt x="8638633" y="0"/>
                        </a:cubicBezTo>
                        <a:cubicBezTo>
                          <a:pt x="8825146" y="-52182"/>
                          <a:pt x="8877063" y="19611"/>
                          <a:pt x="8949719" y="0"/>
                        </a:cubicBezTo>
                        <a:cubicBezTo>
                          <a:pt x="9022375" y="-19611"/>
                          <a:pt x="9403248" y="35116"/>
                          <a:pt x="9571892" y="0"/>
                        </a:cubicBezTo>
                        <a:cubicBezTo>
                          <a:pt x="9581954" y="225785"/>
                          <a:pt x="9556901" y="316568"/>
                          <a:pt x="9571892" y="465358"/>
                        </a:cubicBezTo>
                        <a:cubicBezTo>
                          <a:pt x="9586883" y="614148"/>
                          <a:pt x="9556870" y="783622"/>
                          <a:pt x="9571892" y="950106"/>
                        </a:cubicBezTo>
                        <a:cubicBezTo>
                          <a:pt x="9586914" y="1116590"/>
                          <a:pt x="9565696" y="1274613"/>
                          <a:pt x="9571892" y="1454244"/>
                        </a:cubicBezTo>
                        <a:cubicBezTo>
                          <a:pt x="9578088" y="1633875"/>
                          <a:pt x="9545351" y="1835377"/>
                          <a:pt x="9571892" y="1938992"/>
                        </a:cubicBezTo>
                        <a:cubicBezTo>
                          <a:pt x="9431986" y="1945300"/>
                          <a:pt x="9143981" y="1936765"/>
                          <a:pt x="8973649" y="1938992"/>
                        </a:cubicBezTo>
                        <a:cubicBezTo>
                          <a:pt x="8803317" y="1941219"/>
                          <a:pt x="8662895" y="1926801"/>
                          <a:pt x="8471124" y="1938992"/>
                        </a:cubicBezTo>
                        <a:cubicBezTo>
                          <a:pt x="8279353" y="1951183"/>
                          <a:pt x="7937376" y="1903899"/>
                          <a:pt x="7777162" y="1938992"/>
                        </a:cubicBezTo>
                        <a:cubicBezTo>
                          <a:pt x="7616948" y="1974085"/>
                          <a:pt x="7407243" y="1930791"/>
                          <a:pt x="7274638" y="1938992"/>
                        </a:cubicBezTo>
                        <a:cubicBezTo>
                          <a:pt x="7142033" y="1947193"/>
                          <a:pt x="6942989" y="1903272"/>
                          <a:pt x="6676395" y="1938992"/>
                        </a:cubicBezTo>
                        <a:cubicBezTo>
                          <a:pt x="6409801" y="1974712"/>
                          <a:pt x="6382333" y="1900572"/>
                          <a:pt x="6173870" y="1938992"/>
                        </a:cubicBezTo>
                        <a:cubicBezTo>
                          <a:pt x="5965408" y="1977412"/>
                          <a:pt x="5963403" y="1913377"/>
                          <a:pt x="5862784" y="1938992"/>
                        </a:cubicBezTo>
                        <a:cubicBezTo>
                          <a:pt x="5762165" y="1964607"/>
                          <a:pt x="5435273" y="1881332"/>
                          <a:pt x="5168822" y="1938992"/>
                        </a:cubicBezTo>
                        <a:cubicBezTo>
                          <a:pt x="4902371" y="1996652"/>
                          <a:pt x="4765695" y="1938847"/>
                          <a:pt x="4474860" y="1938992"/>
                        </a:cubicBezTo>
                        <a:cubicBezTo>
                          <a:pt x="4184025" y="1939137"/>
                          <a:pt x="4014026" y="1900489"/>
                          <a:pt x="3876616" y="1938992"/>
                        </a:cubicBezTo>
                        <a:cubicBezTo>
                          <a:pt x="3739206" y="1977495"/>
                          <a:pt x="3411934" y="1873579"/>
                          <a:pt x="3182654" y="1938992"/>
                        </a:cubicBezTo>
                        <a:cubicBezTo>
                          <a:pt x="2953374" y="2004405"/>
                          <a:pt x="2819607" y="1935393"/>
                          <a:pt x="2680130" y="1938992"/>
                        </a:cubicBezTo>
                        <a:cubicBezTo>
                          <a:pt x="2540653" y="1942591"/>
                          <a:pt x="2445276" y="1927124"/>
                          <a:pt x="2369043" y="1938992"/>
                        </a:cubicBezTo>
                        <a:cubicBezTo>
                          <a:pt x="2292810" y="1950860"/>
                          <a:pt x="2136491" y="1925628"/>
                          <a:pt x="1962238" y="1938992"/>
                        </a:cubicBezTo>
                        <a:cubicBezTo>
                          <a:pt x="1787986" y="1952356"/>
                          <a:pt x="1728802" y="1921397"/>
                          <a:pt x="1555432" y="1938992"/>
                        </a:cubicBezTo>
                        <a:cubicBezTo>
                          <a:pt x="1382062" y="1956587"/>
                          <a:pt x="1274556" y="1888964"/>
                          <a:pt x="1052908" y="1938992"/>
                        </a:cubicBezTo>
                        <a:cubicBezTo>
                          <a:pt x="831260" y="1989020"/>
                          <a:pt x="467853" y="1835136"/>
                          <a:pt x="0" y="1938992"/>
                        </a:cubicBezTo>
                        <a:cubicBezTo>
                          <a:pt x="-37229" y="1737876"/>
                          <a:pt x="30008" y="1614786"/>
                          <a:pt x="0" y="1434854"/>
                        </a:cubicBezTo>
                        <a:cubicBezTo>
                          <a:pt x="-30008" y="1254922"/>
                          <a:pt x="28471" y="1035905"/>
                          <a:pt x="0" y="930716"/>
                        </a:cubicBezTo>
                        <a:cubicBezTo>
                          <a:pt x="-28471" y="825527"/>
                          <a:pt x="38238" y="603690"/>
                          <a:pt x="0" y="484748"/>
                        </a:cubicBezTo>
                        <a:cubicBezTo>
                          <a:pt x="-38238" y="365806"/>
                          <a:pt x="54131" y="223339"/>
                          <a:pt x="0" y="0"/>
                        </a:cubicBezTo>
                        <a:close/>
                      </a:path>
                      <a:path w="9571892" h="1938992" stroke="0" extrusionOk="0">
                        <a:moveTo>
                          <a:pt x="0" y="0"/>
                        </a:moveTo>
                        <a:cubicBezTo>
                          <a:pt x="111530" y="-35041"/>
                          <a:pt x="197726" y="30882"/>
                          <a:pt x="311086" y="0"/>
                        </a:cubicBezTo>
                        <a:cubicBezTo>
                          <a:pt x="424446" y="-30882"/>
                          <a:pt x="535444" y="40124"/>
                          <a:pt x="717892" y="0"/>
                        </a:cubicBezTo>
                        <a:cubicBezTo>
                          <a:pt x="900340" y="-40124"/>
                          <a:pt x="1232575" y="70964"/>
                          <a:pt x="1507573" y="0"/>
                        </a:cubicBezTo>
                        <a:cubicBezTo>
                          <a:pt x="1782571" y="-70964"/>
                          <a:pt x="1947743" y="23049"/>
                          <a:pt x="2105816" y="0"/>
                        </a:cubicBezTo>
                        <a:cubicBezTo>
                          <a:pt x="2263889" y="-23049"/>
                          <a:pt x="2466600" y="69205"/>
                          <a:pt x="2704059" y="0"/>
                        </a:cubicBezTo>
                        <a:cubicBezTo>
                          <a:pt x="2941518" y="-69205"/>
                          <a:pt x="2933545" y="21680"/>
                          <a:pt x="3110865" y="0"/>
                        </a:cubicBezTo>
                        <a:cubicBezTo>
                          <a:pt x="3288185" y="-21680"/>
                          <a:pt x="3339351" y="28884"/>
                          <a:pt x="3421951" y="0"/>
                        </a:cubicBezTo>
                        <a:cubicBezTo>
                          <a:pt x="3504551" y="-28884"/>
                          <a:pt x="3626066" y="5520"/>
                          <a:pt x="3828757" y="0"/>
                        </a:cubicBezTo>
                        <a:cubicBezTo>
                          <a:pt x="4031448" y="-5520"/>
                          <a:pt x="4034335" y="19609"/>
                          <a:pt x="4235562" y="0"/>
                        </a:cubicBezTo>
                        <a:cubicBezTo>
                          <a:pt x="4436789" y="-19609"/>
                          <a:pt x="4508635" y="777"/>
                          <a:pt x="4738087" y="0"/>
                        </a:cubicBezTo>
                        <a:cubicBezTo>
                          <a:pt x="4967540" y="-777"/>
                          <a:pt x="5210567" y="18017"/>
                          <a:pt x="5336330" y="0"/>
                        </a:cubicBezTo>
                        <a:cubicBezTo>
                          <a:pt x="5462093" y="-18017"/>
                          <a:pt x="5733568" y="10130"/>
                          <a:pt x="6126011" y="0"/>
                        </a:cubicBezTo>
                        <a:cubicBezTo>
                          <a:pt x="6518454" y="-10130"/>
                          <a:pt x="6738844" y="74481"/>
                          <a:pt x="6915692" y="0"/>
                        </a:cubicBezTo>
                        <a:cubicBezTo>
                          <a:pt x="7092540" y="-74481"/>
                          <a:pt x="7452682" y="49651"/>
                          <a:pt x="7705373" y="0"/>
                        </a:cubicBezTo>
                        <a:cubicBezTo>
                          <a:pt x="7958064" y="-49651"/>
                          <a:pt x="8012867" y="31590"/>
                          <a:pt x="8303616" y="0"/>
                        </a:cubicBezTo>
                        <a:cubicBezTo>
                          <a:pt x="8594365" y="-31590"/>
                          <a:pt x="8662435" y="67376"/>
                          <a:pt x="8901860" y="0"/>
                        </a:cubicBezTo>
                        <a:cubicBezTo>
                          <a:pt x="9141285" y="-67376"/>
                          <a:pt x="9315219" y="13280"/>
                          <a:pt x="9571892" y="0"/>
                        </a:cubicBezTo>
                        <a:cubicBezTo>
                          <a:pt x="9613120" y="208816"/>
                          <a:pt x="9509601" y="327732"/>
                          <a:pt x="9571892" y="523528"/>
                        </a:cubicBezTo>
                        <a:cubicBezTo>
                          <a:pt x="9634183" y="719324"/>
                          <a:pt x="9534801" y="826558"/>
                          <a:pt x="9571892" y="1008276"/>
                        </a:cubicBezTo>
                        <a:cubicBezTo>
                          <a:pt x="9608983" y="1189994"/>
                          <a:pt x="9534592" y="1351135"/>
                          <a:pt x="9571892" y="1473634"/>
                        </a:cubicBezTo>
                        <a:cubicBezTo>
                          <a:pt x="9609192" y="1596133"/>
                          <a:pt x="9559592" y="1834317"/>
                          <a:pt x="9571892" y="1938992"/>
                        </a:cubicBezTo>
                        <a:cubicBezTo>
                          <a:pt x="9381483" y="2008382"/>
                          <a:pt x="9038991" y="1874644"/>
                          <a:pt x="8877930" y="1938992"/>
                        </a:cubicBezTo>
                        <a:cubicBezTo>
                          <a:pt x="8716869" y="2003340"/>
                          <a:pt x="8509337" y="1896406"/>
                          <a:pt x="8375406" y="1938992"/>
                        </a:cubicBezTo>
                        <a:cubicBezTo>
                          <a:pt x="8241475" y="1981578"/>
                          <a:pt x="8013447" y="1893563"/>
                          <a:pt x="7872881" y="1938992"/>
                        </a:cubicBezTo>
                        <a:cubicBezTo>
                          <a:pt x="7732316" y="1984421"/>
                          <a:pt x="7522456" y="1884028"/>
                          <a:pt x="7370357" y="1938992"/>
                        </a:cubicBezTo>
                        <a:cubicBezTo>
                          <a:pt x="7218258" y="1993956"/>
                          <a:pt x="7112184" y="1938440"/>
                          <a:pt x="6963551" y="1938992"/>
                        </a:cubicBezTo>
                        <a:cubicBezTo>
                          <a:pt x="6814918" y="1939544"/>
                          <a:pt x="6458356" y="1897573"/>
                          <a:pt x="6173870" y="1938992"/>
                        </a:cubicBezTo>
                        <a:cubicBezTo>
                          <a:pt x="5889384" y="1980411"/>
                          <a:pt x="5726846" y="1869006"/>
                          <a:pt x="5479908" y="1938992"/>
                        </a:cubicBezTo>
                        <a:cubicBezTo>
                          <a:pt x="5232970" y="2008978"/>
                          <a:pt x="5097487" y="1923502"/>
                          <a:pt x="4977384" y="1938992"/>
                        </a:cubicBezTo>
                        <a:cubicBezTo>
                          <a:pt x="4857281" y="1954482"/>
                          <a:pt x="4698641" y="1906843"/>
                          <a:pt x="4474860" y="1938992"/>
                        </a:cubicBezTo>
                        <a:cubicBezTo>
                          <a:pt x="4251079" y="1971141"/>
                          <a:pt x="4174866" y="1896214"/>
                          <a:pt x="3876616" y="1938992"/>
                        </a:cubicBezTo>
                        <a:cubicBezTo>
                          <a:pt x="3578366" y="1981770"/>
                          <a:pt x="3453771" y="1917577"/>
                          <a:pt x="3086935" y="1938992"/>
                        </a:cubicBezTo>
                        <a:cubicBezTo>
                          <a:pt x="2720099" y="1960407"/>
                          <a:pt x="2825339" y="1916257"/>
                          <a:pt x="2680130" y="1938992"/>
                        </a:cubicBezTo>
                        <a:cubicBezTo>
                          <a:pt x="2534922" y="1961727"/>
                          <a:pt x="2229091" y="1884615"/>
                          <a:pt x="2081887" y="1938992"/>
                        </a:cubicBezTo>
                        <a:cubicBezTo>
                          <a:pt x="1934683" y="1993369"/>
                          <a:pt x="1858083" y="1910832"/>
                          <a:pt x="1675081" y="1938992"/>
                        </a:cubicBezTo>
                        <a:cubicBezTo>
                          <a:pt x="1492079" y="1967152"/>
                          <a:pt x="1252115" y="1907527"/>
                          <a:pt x="885400" y="1938992"/>
                        </a:cubicBezTo>
                        <a:cubicBezTo>
                          <a:pt x="518685" y="1970457"/>
                          <a:pt x="440383" y="1913260"/>
                          <a:pt x="0" y="1938992"/>
                        </a:cubicBezTo>
                        <a:cubicBezTo>
                          <a:pt x="-3686" y="1788322"/>
                          <a:pt x="27556" y="1619963"/>
                          <a:pt x="0" y="1415464"/>
                        </a:cubicBezTo>
                        <a:cubicBezTo>
                          <a:pt x="-27556" y="1210965"/>
                          <a:pt x="23040" y="1047842"/>
                          <a:pt x="0" y="950106"/>
                        </a:cubicBezTo>
                        <a:cubicBezTo>
                          <a:pt x="-23040" y="852370"/>
                          <a:pt x="49031" y="676879"/>
                          <a:pt x="0" y="465358"/>
                        </a:cubicBezTo>
                        <a:cubicBezTo>
                          <a:pt x="-49031" y="253837"/>
                          <a:pt x="20518" y="20295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i="1">
                <a:solidFill>
                  <a:srgbClr val="00B0F0"/>
                </a:solidFill>
              </a:rPr>
              <a:t>Cái hót rác dùng để hót rác.</a:t>
            </a:r>
          </a:p>
        </p:txBody>
      </p:sp>
      <p:pic>
        <p:nvPicPr>
          <p:cNvPr id="4098" name="Picture 2" descr="Hình ảnh Quét Rác PNG, Vector, PSD, và biểu tượng để tải về miễn phí |  pngtree">
            <a:extLst>
              <a:ext uri="{FF2B5EF4-FFF2-40B4-BE49-F238E27FC236}">
                <a16:creationId xmlns:a16="http://schemas.microsoft.com/office/drawing/2014/main" id="{A8FBFC63-B2BE-44B3-1DAF-DC64E18D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1944" y1="69444" x2="57778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31" y="492369"/>
            <a:ext cx="3850860" cy="38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ồ họa Vector trẻ em Clip nghệ thuật miễn phí Minh họa - rác hoạt hình png  tải về - Miễn phí trong suốt Phim Hoạt Hình png Tải về.">
            <a:extLst>
              <a:ext uri="{FF2B5EF4-FFF2-40B4-BE49-F238E27FC236}">
                <a16:creationId xmlns:a16="http://schemas.microsoft.com/office/drawing/2014/main" id="{AA26B139-686D-3ECC-72FC-F1489F30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1" b="90745" l="10000" r="90000">
                        <a14:foregroundMark x1="32667" y1="3617" x2="43889" y2="10213"/>
                        <a14:foregroundMark x1="21556" y1="79468" x2="27111" y2="90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1" y="3543884"/>
            <a:ext cx="3226832" cy="337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7F77F-283C-2928-1267-38867D2B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38" y="243807"/>
            <a:ext cx="10450408" cy="1461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Đồ họa hình ảnh trẻ dọn dẹp làm sạch nhà cửa Kids cleaning vector 6576 ~  MrPixelVn - Chia sẻ Đồ họa vector pixel miễn phí">
            <a:extLst>
              <a:ext uri="{FF2B5EF4-FFF2-40B4-BE49-F238E27FC236}">
                <a16:creationId xmlns:a16="http://schemas.microsoft.com/office/drawing/2014/main" id="{1A1230C7-1582-4777-B4D3-998DAC92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69" y="2172510"/>
            <a:ext cx="6406461" cy="3977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810706" y="1988186"/>
            <a:ext cx="103223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</a:t>
            </a:r>
            <a:r>
              <a:rPr lang="en-US" sz="4000">
                <a:solidFill>
                  <a:srgbClr val="FF0000"/>
                </a:solidFill>
                <a:latin typeface="Sigmar One" panose="00000500000000000000" pitchFamily="2" charset="0"/>
              </a:rPr>
              <a:t>HOẠT LỚP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B0F0"/>
                </a:solidFill>
                <a:latin typeface="Sigmar One" panose="00000500000000000000" pitchFamily="2" charset="0"/>
              </a:rPr>
              <a:t>Chăm làm việc nhà</a:t>
            </a:r>
            <a:endParaRPr lang="en-US" sz="40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683003" y="2739820"/>
            <a:ext cx="786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HOẠT DƯỚI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14" y="0"/>
            <a:ext cx="902286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824" y="472972"/>
            <a:ext cx="41761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 LÀM VIỆC NHÀ</a:t>
            </a:r>
            <a:endParaRPr lang="en-US" sz="2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5339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Chia sẻ những việc em cùng người than đã làm để nhà cửa luôn sạch sẽ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3" y="3769163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B050"/>
                </a:solidFill>
                <a:cs typeface="Narkisim" panose="020E0502050101010101" pitchFamily="34" charset="-79"/>
              </a:rPr>
              <a:t> Chia sẻ cách sử dụng và bảo quản dụng cụ dọn vệ sinh.</a:t>
            </a:r>
            <a:endParaRPr lang="vi-VN" sz="3000" b="1" dirty="0">
              <a:solidFill>
                <a:srgbClr val="00B050"/>
              </a:solidFill>
              <a:ea typeface="Cambria" panose="02040503050406030204" pitchFamily="18" charset="0"/>
              <a:cs typeface="Narkisim" panose="020E050205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291" y="2176095"/>
            <a:ext cx="5179623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b="1">
                <a:solidFill>
                  <a:srgbClr val="00B050"/>
                </a:solidFill>
                <a:ea typeface="Cambria" panose="02040503050406030204" pitchFamily="18" charset="0"/>
                <a:cs typeface="Narkisim" panose="020E0502050101010101" pitchFamily="34" charset="-79"/>
              </a:rPr>
              <a:t> </a:t>
            </a:r>
            <a:r>
              <a:rPr lang="en-US" sz="3000" b="1">
                <a:solidFill>
                  <a:srgbClr val="00B050"/>
                </a:solidFill>
                <a:cs typeface="Narkisim" panose="020E0502050101010101" pitchFamily="34" charset="-79"/>
              </a:rPr>
              <a:t>-Kể lại những việc em cùng người thân đã làm.</a:t>
            </a:r>
            <a:endParaRPr lang="vi-VN" sz="3000" b="1" dirty="0">
              <a:solidFill>
                <a:srgbClr val="00B050"/>
              </a:solidFill>
              <a:ea typeface="Cambria" panose="02040503050406030204" pitchFamily="18" charset="0"/>
              <a:cs typeface="Narkisim" panose="020E05020501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583AA-7E84-D8B2-217D-594542BBA5BA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 LÀM VIỆC NHÀ</a:t>
            </a:r>
            <a:endParaRPr lang="en-US" sz="2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D1C42B-7B70-8867-F615-D547AF5F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04" y="1813590"/>
            <a:ext cx="5179623" cy="38179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Trình diễn điệu nhảy việc nhà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0801" y="3440917"/>
            <a:ext cx="6221691" cy="6129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00B050"/>
                </a:solidFill>
                <a:cs typeface="Narkisim" panose="020E0502050101010101" pitchFamily="34" charset="-79"/>
              </a:rPr>
              <a:t> Trình diễn điệu nhảy đó trước lớp.</a:t>
            </a:r>
            <a:endParaRPr lang="vi-VN" sz="3000" b="1" dirty="0">
              <a:solidFill>
                <a:srgbClr val="00B050"/>
              </a:solidFill>
              <a:ea typeface="Cambria" panose="02040503050406030204" pitchFamily="18" charset="0"/>
              <a:cs typeface="Narkisim" panose="020E050205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63" y="1813590"/>
            <a:ext cx="6221691" cy="11237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b="1">
                <a:solidFill>
                  <a:srgbClr val="00B050"/>
                </a:solidFill>
                <a:ea typeface="Cambria" panose="02040503050406030204" pitchFamily="18" charset="0"/>
                <a:cs typeface="Narkisim" panose="020E0502050101010101" pitchFamily="34" charset="-79"/>
              </a:rPr>
              <a:t> </a:t>
            </a:r>
            <a:r>
              <a:rPr lang="en-US" sz="3000" b="1">
                <a:solidFill>
                  <a:srgbClr val="00B050"/>
                </a:solidFill>
                <a:cs typeface="Narkisim" panose="020E0502050101010101" pitchFamily="34" charset="-79"/>
              </a:rPr>
              <a:t>-Mỗi nhóm nghĩ ra một </a:t>
            </a:r>
          </a:p>
          <a:p>
            <a:pPr algn="just"/>
            <a:r>
              <a:rPr lang="en-US" sz="3000" b="1">
                <a:solidFill>
                  <a:srgbClr val="00B050"/>
                </a:solidFill>
                <a:cs typeface="Narkisim" panose="020E0502050101010101" pitchFamily="34" charset="-79"/>
              </a:rPr>
              <a:t>điệu nhảy thể hiện thao tác việc nhà.</a:t>
            </a:r>
            <a:endParaRPr lang="vi-VN" sz="3000" b="1" dirty="0">
              <a:solidFill>
                <a:srgbClr val="00B050"/>
              </a:solidFill>
              <a:ea typeface="Cambria" panose="02040503050406030204" pitchFamily="18" charset="0"/>
              <a:cs typeface="Narkisim" panose="020E05020501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583AA-7E84-D8B2-217D-594542BBA5BA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 LÀM VIỆC NHÀ</a:t>
            </a:r>
            <a:endParaRPr lang="en-US" sz="28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741D3-1C7D-85B1-78EF-1731313387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903"/>
          <a:stretch/>
        </p:blipFill>
        <p:spPr>
          <a:xfrm>
            <a:off x="6738497" y="272221"/>
            <a:ext cx="4222271" cy="2899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8D5AB5-5ABC-D7F0-599A-4AB023547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2" t="-2224" r="-1349" b="2224"/>
          <a:stretch/>
        </p:blipFill>
        <p:spPr>
          <a:xfrm>
            <a:off x="6785699" y="3429000"/>
            <a:ext cx="4222271" cy="28996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0259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02865" y="442406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94211"/>
          <a:stretch/>
        </p:blipFill>
        <p:spPr>
          <a:xfrm>
            <a:off x="460644" y="1148546"/>
            <a:ext cx="658910" cy="1374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B3008C-6B6C-19D1-2246-7321F0667262}"/>
              </a:ext>
            </a:extLst>
          </p:cNvPr>
          <p:cNvSpPr txBox="1"/>
          <p:nvPr/>
        </p:nvSpPr>
        <p:spPr>
          <a:xfrm>
            <a:off x="1207476" y="1138196"/>
            <a:ext cx="10064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Thường xuyên dọn dẹp, vệ sinh nhà cửa.</a:t>
            </a:r>
          </a:p>
          <a:p>
            <a:r>
              <a:rPr lang="en-US" sz="2800" b="1">
                <a:solidFill>
                  <a:srgbClr val="0070C0"/>
                </a:solidFill>
              </a:rPr>
              <a:t>Cùng người thân chụp ảnh hoặc vẽ các góc của ngôi nhà để làm anbum ảnh.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1B7A2-D1A1-FB13-70D1-1C02F3E93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033" y="2423857"/>
            <a:ext cx="9148819" cy="348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7F57C-0AAD-F722-9451-E5EF6A0B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71" y="292960"/>
            <a:ext cx="11486686" cy="6305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0240" y="2363493"/>
            <a:ext cx="9144000" cy="1603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4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700651" y="2367880"/>
            <a:ext cx="7862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B0CBA-3AD5-0F7D-A92F-C00ED9A11E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3" t="22777" r="4180" b="9651"/>
          <a:stretch/>
        </p:blipFill>
        <p:spPr>
          <a:xfrm>
            <a:off x="621322" y="1231538"/>
            <a:ext cx="10701159" cy="401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139317-3C3C-51D9-2293-3A538539B29E}"/>
              </a:ext>
            </a:extLst>
          </p:cNvPr>
          <p:cNvSpPr txBox="1"/>
          <p:nvPr/>
        </p:nvSpPr>
        <p:spPr>
          <a:xfrm>
            <a:off x="1164755" y="817958"/>
            <a:ext cx="8576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 gia diễn kịch tương tác “Ngôi nhà lọ lem”</a:t>
            </a:r>
            <a:endParaRPr lang="en-US" sz="2400" b="1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19095-1E41-7E75-DF08-C959E7447A0F}"/>
              </a:ext>
            </a:extLst>
          </p:cNvPr>
          <p:cNvSpPr txBox="1"/>
          <p:nvPr/>
        </p:nvSpPr>
        <p:spPr>
          <a:xfrm>
            <a:off x="1512277" y="5158839"/>
            <a:ext cx="8576934" cy="954107"/>
          </a:xfrm>
          <a:custGeom>
            <a:avLst/>
            <a:gdLst>
              <a:gd name="connsiteX0" fmla="*/ 0 w 8576934"/>
              <a:gd name="connsiteY0" fmla="*/ 0 h 954107"/>
              <a:gd name="connsiteX1" fmla="*/ 573995 w 8576934"/>
              <a:gd name="connsiteY1" fmla="*/ 0 h 954107"/>
              <a:gd name="connsiteX2" fmla="*/ 1062220 w 8576934"/>
              <a:gd name="connsiteY2" fmla="*/ 0 h 954107"/>
              <a:gd name="connsiteX3" fmla="*/ 1721984 w 8576934"/>
              <a:gd name="connsiteY3" fmla="*/ 0 h 954107"/>
              <a:gd name="connsiteX4" fmla="*/ 2124441 w 8576934"/>
              <a:gd name="connsiteY4" fmla="*/ 0 h 954107"/>
              <a:gd name="connsiteX5" fmla="*/ 2612666 w 8576934"/>
              <a:gd name="connsiteY5" fmla="*/ 0 h 954107"/>
              <a:gd name="connsiteX6" fmla="*/ 3443969 w 8576934"/>
              <a:gd name="connsiteY6" fmla="*/ 0 h 954107"/>
              <a:gd name="connsiteX7" fmla="*/ 4103733 w 8576934"/>
              <a:gd name="connsiteY7" fmla="*/ 0 h 954107"/>
              <a:gd name="connsiteX8" fmla="*/ 4591959 w 8576934"/>
              <a:gd name="connsiteY8" fmla="*/ 0 h 954107"/>
              <a:gd name="connsiteX9" fmla="*/ 4994415 w 8576934"/>
              <a:gd name="connsiteY9" fmla="*/ 0 h 954107"/>
              <a:gd name="connsiteX10" fmla="*/ 5568409 w 8576934"/>
              <a:gd name="connsiteY10" fmla="*/ 0 h 954107"/>
              <a:gd name="connsiteX11" fmla="*/ 6228174 w 8576934"/>
              <a:gd name="connsiteY11" fmla="*/ 0 h 954107"/>
              <a:gd name="connsiteX12" fmla="*/ 6716399 w 8576934"/>
              <a:gd name="connsiteY12" fmla="*/ 0 h 954107"/>
              <a:gd name="connsiteX13" fmla="*/ 7547702 w 8576934"/>
              <a:gd name="connsiteY13" fmla="*/ 0 h 954107"/>
              <a:gd name="connsiteX14" fmla="*/ 8576934 w 8576934"/>
              <a:gd name="connsiteY14" fmla="*/ 0 h 954107"/>
              <a:gd name="connsiteX15" fmla="*/ 8576934 w 8576934"/>
              <a:gd name="connsiteY15" fmla="*/ 467512 h 954107"/>
              <a:gd name="connsiteX16" fmla="*/ 8576934 w 8576934"/>
              <a:gd name="connsiteY16" fmla="*/ 954107 h 954107"/>
              <a:gd name="connsiteX17" fmla="*/ 8002939 w 8576934"/>
              <a:gd name="connsiteY17" fmla="*/ 954107 h 954107"/>
              <a:gd name="connsiteX18" fmla="*/ 7600483 w 8576934"/>
              <a:gd name="connsiteY18" fmla="*/ 954107 h 954107"/>
              <a:gd name="connsiteX19" fmla="*/ 7198027 w 8576934"/>
              <a:gd name="connsiteY19" fmla="*/ 954107 h 954107"/>
              <a:gd name="connsiteX20" fmla="*/ 6366724 w 8576934"/>
              <a:gd name="connsiteY20" fmla="*/ 954107 h 954107"/>
              <a:gd name="connsiteX21" fmla="*/ 5878499 w 8576934"/>
              <a:gd name="connsiteY21" fmla="*/ 954107 h 954107"/>
              <a:gd name="connsiteX22" fmla="*/ 5132965 w 8576934"/>
              <a:gd name="connsiteY22" fmla="*/ 954107 h 954107"/>
              <a:gd name="connsiteX23" fmla="*/ 4473201 w 8576934"/>
              <a:gd name="connsiteY23" fmla="*/ 954107 h 954107"/>
              <a:gd name="connsiteX24" fmla="*/ 3641898 w 8576934"/>
              <a:gd name="connsiteY24" fmla="*/ 954107 h 954107"/>
              <a:gd name="connsiteX25" fmla="*/ 3153673 w 8576934"/>
              <a:gd name="connsiteY25" fmla="*/ 954107 h 954107"/>
              <a:gd name="connsiteX26" fmla="*/ 2322370 w 8576934"/>
              <a:gd name="connsiteY26" fmla="*/ 954107 h 954107"/>
              <a:gd name="connsiteX27" fmla="*/ 1919914 w 8576934"/>
              <a:gd name="connsiteY27" fmla="*/ 954107 h 954107"/>
              <a:gd name="connsiteX28" fmla="*/ 1088611 w 8576934"/>
              <a:gd name="connsiteY28" fmla="*/ 954107 h 954107"/>
              <a:gd name="connsiteX29" fmla="*/ 0 w 8576934"/>
              <a:gd name="connsiteY29" fmla="*/ 954107 h 954107"/>
              <a:gd name="connsiteX30" fmla="*/ 0 w 8576934"/>
              <a:gd name="connsiteY30" fmla="*/ 477054 h 954107"/>
              <a:gd name="connsiteX31" fmla="*/ 0 w 8576934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576934" h="954107" extrusionOk="0">
                <a:moveTo>
                  <a:pt x="0" y="0"/>
                </a:moveTo>
                <a:cubicBezTo>
                  <a:pt x="242491" y="-4305"/>
                  <a:pt x="343195" y="4448"/>
                  <a:pt x="573995" y="0"/>
                </a:cubicBezTo>
                <a:cubicBezTo>
                  <a:pt x="804795" y="-4448"/>
                  <a:pt x="960980" y="-4495"/>
                  <a:pt x="1062220" y="0"/>
                </a:cubicBezTo>
                <a:cubicBezTo>
                  <a:pt x="1163461" y="4495"/>
                  <a:pt x="1413735" y="-29006"/>
                  <a:pt x="1721984" y="0"/>
                </a:cubicBezTo>
                <a:cubicBezTo>
                  <a:pt x="2030233" y="29006"/>
                  <a:pt x="1985898" y="1398"/>
                  <a:pt x="2124441" y="0"/>
                </a:cubicBezTo>
                <a:cubicBezTo>
                  <a:pt x="2262984" y="-1398"/>
                  <a:pt x="2465405" y="16819"/>
                  <a:pt x="2612666" y="0"/>
                </a:cubicBezTo>
                <a:cubicBezTo>
                  <a:pt x="2759928" y="-16819"/>
                  <a:pt x="3263900" y="-29231"/>
                  <a:pt x="3443969" y="0"/>
                </a:cubicBezTo>
                <a:cubicBezTo>
                  <a:pt x="3624038" y="29231"/>
                  <a:pt x="3863451" y="-32590"/>
                  <a:pt x="4103733" y="0"/>
                </a:cubicBezTo>
                <a:cubicBezTo>
                  <a:pt x="4344015" y="32590"/>
                  <a:pt x="4436300" y="-8953"/>
                  <a:pt x="4591959" y="0"/>
                </a:cubicBezTo>
                <a:cubicBezTo>
                  <a:pt x="4747618" y="8953"/>
                  <a:pt x="4851643" y="-5746"/>
                  <a:pt x="4994415" y="0"/>
                </a:cubicBezTo>
                <a:cubicBezTo>
                  <a:pt x="5137187" y="5746"/>
                  <a:pt x="5327046" y="25572"/>
                  <a:pt x="5568409" y="0"/>
                </a:cubicBezTo>
                <a:cubicBezTo>
                  <a:pt x="5809772" y="-25572"/>
                  <a:pt x="6004898" y="1750"/>
                  <a:pt x="6228174" y="0"/>
                </a:cubicBezTo>
                <a:cubicBezTo>
                  <a:pt x="6451450" y="-1750"/>
                  <a:pt x="6608624" y="5951"/>
                  <a:pt x="6716399" y="0"/>
                </a:cubicBezTo>
                <a:cubicBezTo>
                  <a:pt x="6824174" y="-5951"/>
                  <a:pt x="7323353" y="-21649"/>
                  <a:pt x="7547702" y="0"/>
                </a:cubicBezTo>
                <a:cubicBezTo>
                  <a:pt x="7772051" y="21649"/>
                  <a:pt x="8080995" y="-28018"/>
                  <a:pt x="8576934" y="0"/>
                </a:cubicBezTo>
                <a:cubicBezTo>
                  <a:pt x="8568098" y="123956"/>
                  <a:pt x="8553571" y="235200"/>
                  <a:pt x="8576934" y="467512"/>
                </a:cubicBezTo>
                <a:cubicBezTo>
                  <a:pt x="8600297" y="699824"/>
                  <a:pt x="8567435" y="846602"/>
                  <a:pt x="8576934" y="954107"/>
                </a:cubicBezTo>
                <a:cubicBezTo>
                  <a:pt x="8370197" y="963310"/>
                  <a:pt x="8289476" y="981155"/>
                  <a:pt x="8002939" y="954107"/>
                </a:cubicBezTo>
                <a:cubicBezTo>
                  <a:pt x="7716402" y="927059"/>
                  <a:pt x="7725346" y="945855"/>
                  <a:pt x="7600483" y="954107"/>
                </a:cubicBezTo>
                <a:cubicBezTo>
                  <a:pt x="7475620" y="962359"/>
                  <a:pt x="7329866" y="958302"/>
                  <a:pt x="7198027" y="954107"/>
                </a:cubicBezTo>
                <a:cubicBezTo>
                  <a:pt x="7066188" y="949912"/>
                  <a:pt x="6706680" y="960622"/>
                  <a:pt x="6366724" y="954107"/>
                </a:cubicBezTo>
                <a:cubicBezTo>
                  <a:pt x="6026768" y="947592"/>
                  <a:pt x="6088172" y="936223"/>
                  <a:pt x="5878499" y="954107"/>
                </a:cubicBezTo>
                <a:cubicBezTo>
                  <a:pt x="5668827" y="971991"/>
                  <a:pt x="5423803" y="935715"/>
                  <a:pt x="5132965" y="954107"/>
                </a:cubicBezTo>
                <a:cubicBezTo>
                  <a:pt x="4842127" y="972499"/>
                  <a:pt x="4728077" y="949473"/>
                  <a:pt x="4473201" y="954107"/>
                </a:cubicBezTo>
                <a:cubicBezTo>
                  <a:pt x="4218325" y="958741"/>
                  <a:pt x="4020989" y="939135"/>
                  <a:pt x="3641898" y="954107"/>
                </a:cubicBezTo>
                <a:cubicBezTo>
                  <a:pt x="3262807" y="969079"/>
                  <a:pt x="3335758" y="969577"/>
                  <a:pt x="3153673" y="954107"/>
                </a:cubicBezTo>
                <a:cubicBezTo>
                  <a:pt x="2971588" y="938637"/>
                  <a:pt x="2653238" y="942212"/>
                  <a:pt x="2322370" y="954107"/>
                </a:cubicBezTo>
                <a:cubicBezTo>
                  <a:pt x="1991502" y="966002"/>
                  <a:pt x="2037782" y="946538"/>
                  <a:pt x="1919914" y="954107"/>
                </a:cubicBezTo>
                <a:cubicBezTo>
                  <a:pt x="1802046" y="961676"/>
                  <a:pt x="1489780" y="967510"/>
                  <a:pt x="1088611" y="954107"/>
                </a:cubicBezTo>
                <a:cubicBezTo>
                  <a:pt x="687442" y="940704"/>
                  <a:pt x="272048" y="959454"/>
                  <a:pt x="0" y="954107"/>
                </a:cubicBezTo>
                <a:cubicBezTo>
                  <a:pt x="-8614" y="845889"/>
                  <a:pt x="8184" y="621883"/>
                  <a:pt x="0" y="477054"/>
                </a:cubicBezTo>
                <a:cubicBezTo>
                  <a:pt x="-8184" y="332225"/>
                  <a:pt x="-2243" y="22184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4145245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 i="0">
                <a:solidFill>
                  <a:srgbClr val="FF00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Em quan sát ngôi nhà và tưởng tượng mình là cô tiên và nêu lên những việc cần làm.</a:t>
            </a:r>
            <a:endParaRPr lang="en-US" sz="2800" b="1">
              <a:solidFill>
                <a:srgbClr val="FF00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210611" y="0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64755" y="31730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66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SẠCH THÌ MÁT</a:t>
            </a:r>
            <a:endParaRPr lang="en-US" sz="2800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39317-3C3C-51D9-2293-3A538539B29E}"/>
              </a:ext>
            </a:extLst>
          </p:cNvPr>
          <p:cNvSpPr txBox="1"/>
          <p:nvPr/>
        </p:nvSpPr>
        <p:spPr>
          <a:xfrm>
            <a:off x="1164755" y="817958"/>
            <a:ext cx="8576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Tham gia diễn kịch tương tác “Ngôi nhà lọ lem”</a:t>
            </a:r>
            <a:endParaRPr lang="en-US" sz="2400" b="1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19095-1E41-7E75-DF08-C959E7447A0F}"/>
              </a:ext>
            </a:extLst>
          </p:cNvPr>
          <p:cNvSpPr txBox="1"/>
          <p:nvPr/>
        </p:nvSpPr>
        <p:spPr>
          <a:xfrm>
            <a:off x="3300046" y="1807944"/>
            <a:ext cx="7883769" cy="3108543"/>
          </a:xfrm>
          <a:custGeom>
            <a:avLst/>
            <a:gdLst>
              <a:gd name="connsiteX0" fmla="*/ 0 w 7883769"/>
              <a:gd name="connsiteY0" fmla="*/ 0 h 3108543"/>
              <a:gd name="connsiteX1" fmla="*/ 578143 w 7883769"/>
              <a:gd name="connsiteY1" fmla="*/ 0 h 3108543"/>
              <a:gd name="connsiteX2" fmla="*/ 1077448 w 7883769"/>
              <a:gd name="connsiteY2" fmla="*/ 0 h 3108543"/>
              <a:gd name="connsiteX3" fmla="*/ 1734429 w 7883769"/>
              <a:gd name="connsiteY3" fmla="*/ 0 h 3108543"/>
              <a:gd name="connsiteX4" fmla="*/ 2154897 w 7883769"/>
              <a:gd name="connsiteY4" fmla="*/ 0 h 3108543"/>
              <a:gd name="connsiteX5" fmla="*/ 2654202 w 7883769"/>
              <a:gd name="connsiteY5" fmla="*/ 0 h 3108543"/>
              <a:gd name="connsiteX6" fmla="*/ 3468858 w 7883769"/>
              <a:gd name="connsiteY6" fmla="*/ 0 h 3108543"/>
              <a:gd name="connsiteX7" fmla="*/ 4125839 w 7883769"/>
              <a:gd name="connsiteY7" fmla="*/ 0 h 3108543"/>
              <a:gd name="connsiteX8" fmla="*/ 4625144 w 7883769"/>
              <a:gd name="connsiteY8" fmla="*/ 0 h 3108543"/>
              <a:gd name="connsiteX9" fmla="*/ 5045612 w 7883769"/>
              <a:gd name="connsiteY9" fmla="*/ 0 h 3108543"/>
              <a:gd name="connsiteX10" fmla="*/ 5623755 w 7883769"/>
              <a:gd name="connsiteY10" fmla="*/ 0 h 3108543"/>
              <a:gd name="connsiteX11" fmla="*/ 6280736 w 7883769"/>
              <a:gd name="connsiteY11" fmla="*/ 0 h 3108543"/>
              <a:gd name="connsiteX12" fmla="*/ 6780041 w 7883769"/>
              <a:gd name="connsiteY12" fmla="*/ 0 h 3108543"/>
              <a:gd name="connsiteX13" fmla="*/ 7883769 w 7883769"/>
              <a:gd name="connsiteY13" fmla="*/ 0 h 3108543"/>
              <a:gd name="connsiteX14" fmla="*/ 7883769 w 7883769"/>
              <a:gd name="connsiteY14" fmla="*/ 590623 h 3108543"/>
              <a:gd name="connsiteX15" fmla="*/ 7883769 w 7883769"/>
              <a:gd name="connsiteY15" fmla="*/ 1274503 h 3108543"/>
              <a:gd name="connsiteX16" fmla="*/ 7883769 w 7883769"/>
              <a:gd name="connsiteY16" fmla="*/ 1865126 h 3108543"/>
              <a:gd name="connsiteX17" fmla="*/ 7883769 w 7883769"/>
              <a:gd name="connsiteY17" fmla="*/ 2455749 h 3108543"/>
              <a:gd name="connsiteX18" fmla="*/ 7883769 w 7883769"/>
              <a:gd name="connsiteY18" fmla="*/ 3108543 h 3108543"/>
              <a:gd name="connsiteX19" fmla="*/ 7226788 w 7883769"/>
              <a:gd name="connsiteY19" fmla="*/ 3108543 h 3108543"/>
              <a:gd name="connsiteX20" fmla="*/ 6412132 w 7883769"/>
              <a:gd name="connsiteY20" fmla="*/ 3108543 h 3108543"/>
              <a:gd name="connsiteX21" fmla="*/ 5912827 w 7883769"/>
              <a:gd name="connsiteY21" fmla="*/ 3108543 h 3108543"/>
              <a:gd name="connsiteX22" fmla="*/ 5177008 w 7883769"/>
              <a:gd name="connsiteY22" fmla="*/ 3108543 h 3108543"/>
              <a:gd name="connsiteX23" fmla="*/ 4520028 w 7883769"/>
              <a:gd name="connsiteY23" fmla="*/ 3108543 h 3108543"/>
              <a:gd name="connsiteX24" fmla="*/ 3705371 w 7883769"/>
              <a:gd name="connsiteY24" fmla="*/ 3108543 h 3108543"/>
              <a:gd name="connsiteX25" fmla="*/ 3206066 w 7883769"/>
              <a:gd name="connsiteY25" fmla="*/ 3108543 h 3108543"/>
              <a:gd name="connsiteX26" fmla="*/ 2391410 w 7883769"/>
              <a:gd name="connsiteY26" fmla="*/ 3108543 h 3108543"/>
              <a:gd name="connsiteX27" fmla="*/ 1970942 w 7883769"/>
              <a:gd name="connsiteY27" fmla="*/ 3108543 h 3108543"/>
              <a:gd name="connsiteX28" fmla="*/ 1156286 w 7883769"/>
              <a:gd name="connsiteY28" fmla="*/ 3108543 h 3108543"/>
              <a:gd name="connsiteX29" fmla="*/ 0 w 7883769"/>
              <a:gd name="connsiteY29" fmla="*/ 3108543 h 3108543"/>
              <a:gd name="connsiteX30" fmla="*/ 0 w 7883769"/>
              <a:gd name="connsiteY30" fmla="*/ 2486834 h 3108543"/>
              <a:gd name="connsiteX31" fmla="*/ 0 w 7883769"/>
              <a:gd name="connsiteY31" fmla="*/ 1958382 h 3108543"/>
              <a:gd name="connsiteX32" fmla="*/ 0 w 7883769"/>
              <a:gd name="connsiteY32" fmla="*/ 1367759 h 3108543"/>
              <a:gd name="connsiteX33" fmla="*/ 0 w 7883769"/>
              <a:gd name="connsiteY33" fmla="*/ 839307 h 3108543"/>
              <a:gd name="connsiteX34" fmla="*/ 0 w 7883769"/>
              <a:gd name="connsiteY34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883769" h="3108543" extrusionOk="0">
                <a:moveTo>
                  <a:pt x="0" y="0"/>
                </a:moveTo>
                <a:cubicBezTo>
                  <a:pt x="284464" y="9829"/>
                  <a:pt x="430238" y="27858"/>
                  <a:pt x="578143" y="0"/>
                </a:cubicBezTo>
                <a:cubicBezTo>
                  <a:pt x="726048" y="-27858"/>
                  <a:pt x="895005" y="-14269"/>
                  <a:pt x="1077448" y="0"/>
                </a:cubicBezTo>
                <a:cubicBezTo>
                  <a:pt x="1259891" y="14269"/>
                  <a:pt x="1602076" y="4669"/>
                  <a:pt x="1734429" y="0"/>
                </a:cubicBezTo>
                <a:cubicBezTo>
                  <a:pt x="1866782" y="-4669"/>
                  <a:pt x="1958895" y="4215"/>
                  <a:pt x="2154897" y="0"/>
                </a:cubicBezTo>
                <a:cubicBezTo>
                  <a:pt x="2350899" y="-4215"/>
                  <a:pt x="2439766" y="-17423"/>
                  <a:pt x="2654202" y="0"/>
                </a:cubicBezTo>
                <a:cubicBezTo>
                  <a:pt x="2868638" y="17423"/>
                  <a:pt x="3212994" y="477"/>
                  <a:pt x="3468858" y="0"/>
                </a:cubicBezTo>
                <a:cubicBezTo>
                  <a:pt x="3724722" y="-477"/>
                  <a:pt x="3889152" y="5871"/>
                  <a:pt x="4125839" y="0"/>
                </a:cubicBezTo>
                <a:cubicBezTo>
                  <a:pt x="4362526" y="-5871"/>
                  <a:pt x="4432698" y="-15690"/>
                  <a:pt x="4625144" y="0"/>
                </a:cubicBezTo>
                <a:cubicBezTo>
                  <a:pt x="4817591" y="15690"/>
                  <a:pt x="4940173" y="3291"/>
                  <a:pt x="5045612" y="0"/>
                </a:cubicBezTo>
                <a:cubicBezTo>
                  <a:pt x="5151051" y="-3291"/>
                  <a:pt x="5342674" y="-13271"/>
                  <a:pt x="5623755" y="0"/>
                </a:cubicBezTo>
                <a:cubicBezTo>
                  <a:pt x="5904836" y="13271"/>
                  <a:pt x="5966883" y="691"/>
                  <a:pt x="6280736" y="0"/>
                </a:cubicBezTo>
                <a:cubicBezTo>
                  <a:pt x="6594589" y="-691"/>
                  <a:pt x="6677278" y="9514"/>
                  <a:pt x="6780041" y="0"/>
                </a:cubicBezTo>
                <a:cubicBezTo>
                  <a:pt x="6882804" y="-9514"/>
                  <a:pt x="7505789" y="-20620"/>
                  <a:pt x="7883769" y="0"/>
                </a:cubicBezTo>
                <a:cubicBezTo>
                  <a:pt x="7885032" y="193617"/>
                  <a:pt x="7898488" y="324341"/>
                  <a:pt x="7883769" y="590623"/>
                </a:cubicBezTo>
                <a:cubicBezTo>
                  <a:pt x="7869050" y="856905"/>
                  <a:pt x="7914680" y="1013379"/>
                  <a:pt x="7883769" y="1274503"/>
                </a:cubicBezTo>
                <a:cubicBezTo>
                  <a:pt x="7852858" y="1535627"/>
                  <a:pt x="7889054" y="1664419"/>
                  <a:pt x="7883769" y="1865126"/>
                </a:cubicBezTo>
                <a:cubicBezTo>
                  <a:pt x="7878484" y="2065833"/>
                  <a:pt x="7900394" y="2206637"/>
                  <a:pt x="7883769" y="2455749"/>
                </a:cubicBezTo>
                <a:cubicBezTo>
                  <a:pt x="7867144" y="2704861"/>
                  <a:pt x="7885941" y="2913428"/>
                  <a:pt x="7883769" y="3108543"/>
                </a:cubicBezTo>
                <a:cubicBezTo>
                  <a:pt x="7595843" y="3135116"/>
                  <a:pt x="7477822" y="3116550"/>
                  <a:pt x="7226788" y="3108543"/>
                </a:cubicBezTo>
                <a:cubicBezTo>
                  <a:pt x="6975754" y="3100536"/>
                  <a:pt x="6581231" y="3103997"/>
                  <a:pt x="6412132" y="3108543"/>
                </a:cubicBezTo>
                <a:cubicBezTo>
                  <a:pt x="6243033" y="3113089"/>
                  <a:pt x="6025723" y="3113766"/>
                  <a:pt x="5912827" y="3108543"/>
                </a:cubicBezTo>
                <a:cubicBezTo>
                  <a:pt x="5799931" y="3103320"/>
                  <a:pt x="5529441" y="3074883"/>
                  <a:pt x="5177008" y="3108543"/>
                </a:cubicBezTo>
                <a:cubicBezTo>
                  <a:pt x="4824575" y="3142203"/>
                  <a:pt x="4793697" y="3134217"/>
                  <a:pt x="4520028" y="3108543"/>
                </a:cubicBezTo>
                <a:cubicBezTo>
                  <a:pt x="4246359" y="3082869"/>
                  <a:pt x="4062128" y="3138942"/>
                  <a:pt x="3705371" y="3108543"/>
                </a:cubicBezTo>
                <a:cubicBezTo>
                  <a:pt x="3348614" y="3078144"/>
                  <a:pt x="3314156" y="3115356"/>
                  <a:pt x="3206066" y="3108543"/>
                </a:cubicBezTo>
                <a:cubicBezTo>
                  <a:pt x="3097977" y="3101730"/>
                  <a:pt x="2575031" y="3099908"/>
                  <a:pt x="2391410" y="3108543"/>
                </a:cubicBezTo>
                <a:cubicBezTo>
                  <a:pt x="2207789" y="3117178"/>
                  <a:pt x="2064979" y="3102170"/>
                  <a:pt x="1970942" y="3108543"/>
                </a:cubicBezTo>
                <a:cubicBezTo>
                  <a:pt x="1876905" y="3114916"/>
                  <a:pt x="1372273" y="3128840"/>
                  <a:pt x="1156286" y="3108543"/>
                </a:cubicBezTo>
                <a:cubicBezTo>
                  <a:pt x="940299" y="3088246"/>
                  <a:pt x="346977" y="3165932"/>
                  <a:pt x="0" y="3108543"/>
                </a:cubicBezTo>
                <a:cubicBezTo>
                  <a:pt x="-20685" y="2893705"/>
                  <a:pt x="3199" y="2683778"/>
                  <a:pt x="0" y="2486834"/>
                </a:cubicBezTo>
                <a:cubicBezTo>
                  <a:pt x="-3199" y="2289890"/>
                  <a:pt x="9148" y="2082700"/>
                  <a:pt x="0" y="1958382"/>
                </a:cubicBezTo>
                <a:cubicBezTo>
                  <a:pt x="-9148" y="1834064"/>
                  <a:pt x="-1936" y="1647414"/>
                  <a:pt x="0" y="1367759"/>
                </a:cubicBezTo>
                <a:cubicBezTo>
                  <a:pt x="1936" y="1088104"/>
                  <a:pt x="15638" y="1055920"/>
                  <a:pt x="0" y="839307"/>
                </a:cubicBezTo>
                <a:cubicBezTo>
                  <a:pt x="-15638" y="622694"/>
                  <a:pt x="18977" y="40882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34145245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vi-VN" sz="2800" b="1" i="1">
                <a:solidFill>
                  <a:srgbClr val="FF0000"/>
                </a:solidFill>
              </a:rPr>
              <a:t>Những việc làm giúp ngôi nhà luôn sạch sẽ: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Quét nhà.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Lau sàn nhà.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Lau tường và sơn lại.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Quét mạng nhện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Lau cửa sổ và cửa ra vào.</a:t>
            </a:r>
          </a:p>
          <a:p>
            <a:r>
              <a:rPr lang="vi-VN" sz="2800" b="1" i="1">
                <a:solidFill>
                  <a:srgbClr val="00B0F0"/>
                </a:solidFill>
              </a:rPr>
              <a:t>- .....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4C29F-0C32-F20D-3057-2F9612DE4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-13629" y="3391732"/>
            <a:ext cx="3632093" cy="36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7411F2-8C56-897B-E988-EC4743830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645" y="1906841"/>
            <a:ext cx="7582557" cy="3764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C1F43E-7262-75A4-0083-C17720B4039B}"/>
              </a:ext>
            </a:extLst>
          </p:cNvPr>
          <p:cNvSpPr txBox="1"/>
          <p:nvPr/>
        </p:nvSpPr>
        <p:spPr>
          <a:xfrm>
            <a:off x="978876" y="200155"/>
            <a:ext cx="8534399" cy="14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0" i="0">
                <a:solidFill>
                  <a:srgbClr val="FF660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2. Chia sẻ về một số dụng cụ dọn vệ sinh và cách sử dụng.</a:t>
            </a:r>
          </a:p>
          <a:p>
            <a:pPr algn="l"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 Kể những dụng cụ em lựa chọn phù hợp cho từng công việc.</a:t>
            </a:r>
          </a:p>
          <a:p>
            <a:pPr algn="l"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- Nêu cách sử dụng của mỗi loại dụng cụ.</a:t>
            </a: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3563</TotalTime>
  <Words>547</Words>
  <Application>Microsoft Office PowerPoint</Application>
  <PresentationFormat>Widescreen</PresentationFormat>
  <Paragraphs>76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Calibri Light</vt:lpstr>
      <vt:lpstr>Cambria</vt:lpstr>
      <vt:lpstr>微软雅黑</vt:lpstr>
      <vt:lpstr>Tahoma</vt:lpstr>
      <vt:lpstr>Calibri</vt:lpstr>
      <vt:lpstr>Arial</vt:lpstr>
      <vt:lpstr>Sigmar One</vt:lpstr>
      <vt:lpstr>Open Sans Extrabold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NGUYỄN SƯ  PHONG</cp:lastModifiedBy>
  <cp:revision>84</cp:revision>
  <dcterms:created xsi:type="dcterms:W3CDTF">2022-03-29T00:44:11Z</dcterms:created>
  <dcterms:modified xsi:type="dcterms:W3CDTF">2023-12-21T02:03:24Z</dcterms:modified>
</cp:coreProperties>
</file>