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0" r:id="rId3"/>
    <p:sldId id="271" r:id="rId4"/>
    <p:sldId id="256" r:id="rId5"/>
    <p:sldId id="273" r:id="rId6"/>
    <p:sldId id="274" r:id="rId7"/>
    <p:sldId id="268" r:id="rId8"/>
    <p:sldId id="275" r:id="rId9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3DBFF"/>
    <a:srgbClr val="0000FF"/>
    <a:srgbClr val="AFE4FF"/>
    <a:srgbClr val="F22CF7"/>
    <a:srgbClr val="D846B9"/>
    <a:srgbClr val="B2DE82"/>
    <a:srgbClr val="FF0066"/>
    <a:srgbClr val="EC8EFC"/>
    <a:srgbClr val="F5B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42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0B3B8-A7D1-4B55-A55B-C70DC023A47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10A2-2D14-4AB0-9D0B-D6814D6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2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5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274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61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39D8-3B70-4BE0-A74B-E501E992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CABD-5198-4401-BE26-B8C465DF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1B0C-8883-44FA-B4D5-3FC22FF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07FD0-21CE-40DB-AD52-10022AEB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0C7B1-C08C-4283-A007-A1BAAA7A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A895-3D24-4340-BDED-D75A925B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61405-827B-40E0-87AE-1EA549E7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09EB-08C9-4FDE-9507-059733BA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40AA8-592A-441A-9AC1-B93B28ED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15704-DD1F-4E2D-8B46-D7EBDE04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91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F5B1-94A9-4063-B98E-A88C8CC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EC53A-5430-41A6-B940-033D006F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65F69-17F1-4572-8537-5CEDF6D5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4470E-8F28-4F25-8095-8A788664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23752-13F2-4166-BCE5-5D886997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ABAB5-CD13-4051-A25B-2BAF8F87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3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D568-B194-4F92-A67E-DE9BD3E4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6AD74-D6BF-48C4-AC57-CD640F40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EF74C-5A6C-4D5E-9831-7E25A67DE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AC15C-0116-4560-A7FC-B8CA1634C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948AC-4D7A-453A-81DC-5133AA72C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65D38-E9DA-487F-9805-640B07FE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A3396-D9F6-4940-ACBB-160B9B94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55FCF-0B4B-4706-9520-8EC7FE94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94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2B12-B491-49FE-A4BC-F82EECAE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18DDE-7A17-490E-B90D-1219B0CE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13E0E-5059-41BF-8F6F-17D0A6D1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C85C3-4094-416C-ABBB-7289E47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98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B4618-D865-418B-BBB2-3B938BFB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D7763-FB90-4EBB-B55D-CD91290C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C6D44-9E08-4684-8ABE-C5A9E187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0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1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979E-1157-4F55-868C-125160A8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948E-2D11-4056-AD27-9466FA96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E1ADF-D8B3-468A-8D78-6716BA20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08044-7F6A-43E5-AE5E-30532F95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02997-5453-46E2-AEAA-38C5D628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BC2BF-A3EB-45B8-896C-7AC1FEA5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6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BEA3-FC27-4117-962B-63C51673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B243C-1995-4825-BBD0-3AA89235E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E7880-AACD-43C6-B2D5-CC2C9275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0394A-388C-4FE2-A9ED-4D2F24FA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0F67-4E91-40F8-B49F-B9A4ECAD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C0059-C178-4892-9B3C-16A71EA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76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7086-8C1A-4F8A-8048-42A92E60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264DE-7B21-4DE9-AA17-3B12C08E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55B61-50E6-49A5-9B95-E134F6EF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F1053-1727-4BC8-A58D-E8F5C94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1DA4E-46BE-474B-A115-DD04B172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4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29D28-47D8-47EB-8FEC-A3E9EED6A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A773D-A9F0-46B3-8AB0-EAF01DC6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3F93C-9788-48D5-B7EB-10410DF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166A-5E9C-4D4F-B011-890D7462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177C-7598-4424-B9CB-A4F27D21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7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2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4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8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49D9-D391-4A05-BE1E-6558785D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96D0-0298-40E4-81F8-ECFA1987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78EA5-06EB-47D5-AB02-FAE73870D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63BB5-6658-43FB-847C-890D4F5C2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FC28C-FAAB-4D85-8621-9D27F81A1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audio" Target="../media/audio2.wav"/><Relationship Id="rId17" Type="http://schemas.openxmlformats.org/officeDocument/2006/relationships/image" Target="../media/image6.gif"/><Relationship Id="rId2" Type="http://schemas.openxmlformats.org/officeDocument/2006/relationships/audio" Target="NULL" TargetMode="External"/><Relationship Id="rId16" Type="http://schemas.openxmlformats.org/officeDocument/2006/relationships/image" Target="../media/image5.gif"/><Relationship Id="rId20" Type="http://schemas.openxmlformats.org/officeDocument/2006/relationships/image" Target="../media/image9.gif"/><Relationship Id="rId1" Type="http://schemas.openxmlformats.org/officeDocument/2006/relationships/themeOverride" Target="../theme/themeOverride1.xml"/><Relationship Id="rId6" Type="http://schemas.microsoft.com/office/2007/relationships/media" Target="../media/media3.mp3"/><Relationship Id="rId11" Type="http://schemas.openxmlformats.org/officeDocument/2006/relationships/audio" Target="../media/audio1.wav"/><Relationship Id="rId5" Type="http://schemas.openxmlformats.org/officeDocument/2006/relationships/audio" Target="../media/media2.mp3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8.png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18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audio" Target="NULL" TargetMode="External"/><Relationship Id="rId16" Type="http://schemas.openxmlformats.org/officeDocument/2006/relationships/image" Target="../media/image6.gif"/><Relationship Id="rId1" Type="http://schemas.openxmlformats.org/officeDocument/2006/relationships/themeOverride" Target="../theme/themeOverride2.xml"/><Relationship Id="rId6" Type="http://schemas.microsoft.com/office/2007/relationships/media" Target="../media/media3.mp3"/><Relationship Id="rId11" Type="http://schemas.openxmlformats.org/officeDocument/2006/relationships/audio" Target="../media/audio3.wav"/><Relationship Id="rId5" Type="http://schemas.openxmlformats.org/officeDocument/2006/relationships/audio" Target="../media/media2.mp3"/><Relationship Id="rId15" Type="http://schemas.openxmlformats.org/officeDocument/2006/relationships/image" Target="../media/image5.gif"/><Relationship Id="rId10" Type="http://schemas.openxmlformats.org/officeDocument/2006/relationships/audio" Target="../media/audio1.wav"/><Relationship Id="rId19" Type="http://schemas.openxmlformats.org/officeDocument/2006/relationships/image" Target="../media/image9.gif"/><Relationship Id="rId4" Type="http://schemas.microsoft.com/office/2007/relationships/media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2.png"/><Relationship Id="rId18" Type="http://schemas.openxmlformats.org/officeDocument/2006/relationships/image" Target="../media/image9.gif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1.png"/><Relationship Id="rId17" Type="http://schemas.openxmlformats.org/officeDocument/2006/relationships/image" Target="../media/image8.png"/><Relationship Id="rId2" Type="http://schemas.openxmlformats.org/officeDocument/2006/relationships/audio" Target="NULL" TargetMode="External"/><Relationship Id="rId16" Type="http://schemas.openxmlformats.org/officeDocument/2006/relationships/image" Target="../media/image7.png"/><Relationship Id="rId1" Type="http://schemas.openxmlformats.org/officeDocument/2006/relationships/themeOverride" Target="../theme/themeOverride3.xml"/><Relationship Id="rId6" Type="http://schemas.microsoft.com/office/2007/relationships/media" Target="../media/media3.mp3"/><Relationship Id="rId11" Type="http://schemas.openxmlformats.org/officeDocument/2006/relationships/image" Target="../media/image2.png"/><Relationship Id="rId5" Type="http://schemas.openxmlformats.org/officeDocument/2006/relationships/audio" Target="../media/media2.mp3"/><Relationship Id="rId15" Type="http://schemas.openxmlformats.org/officeDocument/2006/relationships/image" Target="../media/image6.gif"/><Relationship Id="rId10" Type="http://schemas.openxmlformats.org/officeDocument/2006/relationships/audio" Target="../media/audio3.wav"/><Relationship Id="rId4" Type="http://schemas.microsoft.com/office/2007/relationships/media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3.png"/><Relationship Id="rId18" Type="http://schemas.openxmlformats.org/officeDocument/2006/relationships/image" Target="../media/image9.gif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NULL" TargetMode="External"/><Relationship Id="rId16" Type="http://schemas.openxmlformats.org/officeDocument/2006/relationships/image" Target="../media/image7.png"/><Relationship Id="rId1" Type="http://schemas.openxmlformats.org/officeDocument/2006/relationships/themeOverride" Target="../theme/themeOverride4.xml"/><Relationship Id="rId6" Type="http://schemas.microsoft.com/office/2007/relationships/media" Target="../media/media3.mp3"/><Relationship Id="rId11" Type="http://schemas.openxmlformats.org/officeDocument/2006/relationships/image" Target="../media/image2.png"/><Relationship Id="rId5" Type="http://schemas.openxmlformats.org/officeDocument/2006/relationships/audio" Target="../media/media2.mp3"/><Relationship Id="rId15" Type="http://schemas.openxmlformats.org/officeDocument/2006/relationships/image" Target="../media/image6.gif"/><Relationship Id="rId10" Type="http://schemas.openxmlformats.org/officeDocument/2006/relationships/audio" Target="../media/audio3.wav"/><Relationship Id="rId19" Type="http://schemas.openxmlformats.org/officeDocument/2006/relationships/image" Target="../media/image14.png"/><Relationship Id="rId4" Type="http://schemas.microsoft.com/office/2007/relationships/media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6.png"/><Relationship Id="rId18" Type="http://schemas.openxmlformats.org/officeDocument/2006/relationships/image" Target="../media/image9.gif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5.png"/><Relationship Id="rId17" Type="http://schemas.openxmlformats.org/officeDocument/2006/relationships/image" Target="../media/image8.png"/><Relationship Id="rId2" Type="http://schemas.openxmlformats.org/officeDocument/2006/relationships/audio" Target="NULL" TargetMode="External"/><Relationship Id="rId16" Type="http://schemas.openxmlformats.org/officeDocument/2006/relationships/image" Target="../media/image7.png"/><Relationship Id="rId1" Type="http://schemas.openxmlformats.org/officeDocument/2006/relationships/themeOverride" Target="../theme/themeOverride5.xml"/><Relationship Id="rId6" Type="http://schemas.microsoft.com/office/2007/relationships/media" Target="../media/media3.mp3"/><Relationship Id="rId11" Type="http://schemas.openxmlformats.org/officeDocument/2006/relationships/image" Target="../media/image2.png"/><Relationship Id="rId5" Type="http://schemas.openxmlformats.org/officeDocument/2006/relationships/audio" Target="../media/media2.mp3"/><Relationship Id="rId15" Type="http://schemas.openxmlformats.org/officeDocument/2006/relationships/image" Target="../media/image6.gif"/><Relationship Id="rId10" Type="http://schemas.openxmlformats.org/officeDocument/2006/relationships/audio" Target="../media/audio3.wav"/><Relationship Id="rId4" Type="http://schemas.microsoft.com/office/2007/relationships/media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7.png"/><Relationship Id="rId18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audio" Target="NULL" TargetMode="External"/><Relationship Id="rId16" Type="http://schemas.openxmlformats.org/officeDocument/2006/relationships/image" Target="../media/image6.gif"/><Relationship Id="rId1" Type="http://schemas.openxmlformats.org/officeDocument/2006/relationships/themeOverride" Target="../theme/themeOverride6.xml"/><Relationship Id="rId6" Type="http://schemas.microsoft.com/office/2007/relationships/media" Target="../media/media3.mp3"/><Relationship Id="rId11" Type="http://schemas.openxmlformats.org/officeDocument/2006/relationships/audio" Target="../media/audio3.wav"/><Relationship Id="rId5" Type="http://schemas.openxmlformats.org/officeDocument/2006/relationships/audio" Target="../media/media2.mp3"/><Relationship Id="rId15" Type="http://schemas.openxmlformats.org/officeDocument/2006/relationships/image" Target="../media/image5.gif"/><Relationship Id="rId10" Type="http://schemas.openxmlformats.org/officeDocument/2006/relationships/audio" Target="../media/audio1.wav"/><Relationship Id="rId19" Type="http://schemas.openxmlformats.org/officeDocument/2006/relationships/image" Target="../media/image9.gif"/><Relationship Id="rId4" Type="http://schemas.microsoft.com/office/2007/relationships/media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656492" y="1814733"/>
            <a:ext cx="5913121" cy="185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C9C3B8-D1DF-4F56-86A8-D48D930B7D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6" y="2086118"/>
            <a:ext cx="1085182" cy="245080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7842" y="2100263"/>
            <a:ext cx="1099830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CHƠI POWERPOINT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kumimoji="0" lang="en-US" sz="4800" b="1" i="0" u="none" strike="noStrike" kern="1200" normalizeH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XE BUÝT</a:t>
            </a:r>
            <a:endParaRPr kumimoji="0" lang="en-US" sz="4800" b="1" i="0" u="none" strike="noStrike" kern="1200" normalizeH="0" baseline="0" noProof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pic>
        <p:nvPicPr>
          <p:cNvPr id="12" name="Bike_Rides">
            <a:hlinkClick r:id="" action="ppaction://media"/>
            <a:extLst>
              <a:ext uri="{FF2B5EF4-FFF2-40B4-BE49-F238E27FC236}">
                <a16:creationId xmlns:a16="http://schemas.microsoft.com/office/drawing/2014/main" id="{6249DC35-A39E-4559-9AC3-76A8A3BFD1C4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3028902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EA3630-923D-469A-8B2C-044D77B7FADA}"/>
              </a:ext>
            </a:extLst>
          </p:cNvPr>
          <p:cNvSpPr/>
          <p:nvPr/>
        </p:nvSpPr>
        <p:spPr>
          <a:xfrm>
            <a:off x="5644205" y="5555689"/>
            <a:ext cx="159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348734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26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trước học bài gì?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48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3830" y="1686778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335373" y="777507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AB8A3C66-7187-4855-B5F4-6F4BDB5A2C6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E5B7CF-4906-4865-9FDC-8FBC878AFB8E}"/>
              </a:ext>
            </a:extLst>
          </p:cNvPr>
          <p:cNvSpPr txBox="1"/>
          <p:nvPr/>
        </p:nvSpPr>
        <p:spPr>
          <a:xfrm>
            <a:off x="4154099" y="740979"/>
            <a:ext cx="5515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0052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 sát tranh và cho biết các bạn khen nhau điều gì?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7F943AF7-102C-49D1-8E8C-BAE02BD72523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pic>
        <p:nvPicPr>
          <p:cNvPr id="18" name="Content Placeholder 8" descr="C:\Users\user\Desktop\Capture.PNGCapture">
            <a:extLst>
              <a:ext uri="{FF2B5EF4-FFF2-40B4-BE49-F238E27FC236}">
                <a16:creationId xmlns:a16="http://schemas.microsoft.com/office/drawing/2014/main" id="{4E0D603B-3CCA-493E-B7D2-B8E1AE8612BD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352892" y="2385829"/>
            <a:ext cx="6749143" cy="315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38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49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49"/>
                            </p:stCondLst>
                            <p:childTnLst>
                              <p:par>
                                <p:cTn id="6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6" y="2067225"/>
            <a:ext cx="1156947" cy="248349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7" y="2066751"/>
            <a:ext cx="1154105" cy="248436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21834" y="740979"/>
            <a:ext cx="5547789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khen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86799F78-DFD1-487F-B5DF-7BBE6D5843EF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3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318" y="2023746"/>
            <a:ext cx="1528133" cy="252609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320" y="2032118"/>
            <a:ext cx="1524380" cy="251772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nhỏ mà có bốn chân.</a:t>
            </a:r>
          </a:p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đầy tên nhọn, khi cần bắn ngay.</a:t>
            </a:r>
          </a:p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gì?</a:t>
            </a:r>
            <a:endParaRPr lang="en-US" sz="2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BE9BCEE7-8267-4B99-B1AC-EBAB9F54FDE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250249A-D869-42B5-A67E-EAF141001020}"/>
              </a:ext>
            </a:extLst>
          </p:cNvPr>
          <p:cNvSpPr/>
          <p:nvPr/>
        </p:nvSpPr>
        <p:spPr>
          <a:xfrm>
            <a:off x="5826739" y="3575638"/>
            <a:ext cx="21702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nhím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7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5651 0.02639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  <p:bldP spid="17" grpId="0"/>
      <p:bldP spid="17" grpId="1"/>
      <p:bldP spid="17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132</Words>
  <Application>Microsoft Office PowerPoint</Application>
  <PresentationFormat>Widescreen</PresentationFormat>
  <Paragraphs>26</Paragraphs>
  <Slides>7</Slides>
  <Notes>1</Notes>
  <HiddenSlides>0</HiddenSlides>
  <MMClips>19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Chivo Light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HA</dc:creator>
  <cp:lastModifiedBy>Admin</cp:lastModifiedBy>
  <cp:revision>114</cp:revision>
  <dcterms:created xsi:type="dcterms:W3CDTF">2020-11-18T09:33:34Z</dcterms:created>
  <dcterms:modified xsi:type="dcterms:W3CDTF">2023-05-09T16:33:07Z</dcterms:modified>
</cp:coreProperties>
</file>