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0" r:id="rId4"/>
  </p:sldMasterIdLst>
  <p:notesMasterIdLst>
    <p:notesMasterId r:id="rId44"/>
  </p:notesMasterIdLst>
  <p:sldIdLst>
    <p:sldId id="311" r:id="rId5"/>
    <p:sldId id="256" r:id="rId6"/>
    <p:sldId id="263" r:id="rId7"/>
    <p:sldId id="270" r:id="rId8"/>
    <p:sldId id="264" r:id="rId9"/>
    <p:sldId id="269" r:id="rId10"/>
    <p:sldId id="266" r:id="rId11"/>
    <p:sldId id="267" r:id="rId12"/>
    <p:sldId id="259" r:id="rId13"/>
    <p:sldId id="361" r:id="rId14"/>
    <p:sldId id="313" r:id="rId15"/>
    <p:sldId id="308" r:id="rId16"/>
    <p:sldId id="362" r:id="rId17"/>
    <p:sldId id="306" r:id="rId18"/>
    <p:sldId id="290" r:id="rId19"/>
    <p:sldId id="363" r:id="rId20"/>
    <p:sldId id="314" r:id="rId21"/>
    <p:sldId id="316" r:id="rId22"/>
    <p:sldId id="356" r:id="rId23"/>
    <p:sldId id="364" r:id="rId24"/>
    <p:sldId id="365" r:id="rId25"/>
    <p:sldId id="366" r:id="rId26"/>
    <p:sldId id="367" r:id="rId27"/>
    <p:sldId id="368" r:id="rId28"/>
    <p:sldId id="320" r:id="rId29"/>
    <p:sldId id="302" r:id="rId30"/>
    <p:sldId id="369" r:id="rId31"/>
    <p:sldId id="370" r:id="rId32"/>
    <p:sldId id="371" r:id="rId33"/>
    <p:sldId id="372" r:id="rId34"/>
    <p:sldId id="373" r:id="rId35"/>
    <p:sldId id="374" r:id="rId36"/>
    <p:sldId id="321" r:id="rId37"/>
    <p:sldId id="375" r:id="rId38"/>
    <p:sldId id="2007577188" r:id="rId39"/>
    <p:sldId id="2007577187" r:id="rId40"/>
    <p:sldId id="340" r:id="rId41"/>
    <p:sldId id="343"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69" d="100"/>
          <a:sy n="69" d="100"/>
        </p:scale>
        <p:origin x="9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409909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668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06905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7796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94737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0234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915830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37390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3958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95882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5503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8.jpe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520532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image" Target="../media/image50.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5.gif"/><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4.xml"/><Relationship Id="rId11" Type="http://schemas.openxmlformats.org/officeDocument/2006/relationships/image" Target="../media/image17.gif"/><Relationship Id="rId5" Type="http://schemas.openxmlformats.org/officeDocument/2006/relationships/image" Target="../media/image14.gif"/><Relationship Id="rId10" Type="http://schemas.openxmlformats.org/officeDocument/2006/relationships/slide" Target="slide5.xml"/><Relationship Id="rId4" Type="http://schemas.openxmlformats.org/officeDocument/2006/relationships/slide" Target="slide8.xml"/><Relationship Id="rId9" Type="http://schemas.openxmlformats.org/officeDocument/2006/relationships/image" Target="../media/image16.gif"/><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2.wmf"/><Relationship Id="rId5" Type="http://schemas.openxmlformats.org/officeDocument/2006/relationships/image" Target="../media/image50.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 Target="slide5.xml"/><Relationship Id="rId7" Type="http://schemas.openxmlformats.org/officeDocument/2006/relationships/slide" Target="slide6.xml"/><Relationship Id="rId12" Type="http://schemas.openxmlformats.org/officeDocument/2006/relationships/slide" Target="slide10.xml"/><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16.gif"/><Relationship Id="rId11" Type="http://schemas.openxmlformats.org/officeDocument/2006/relationships/image" Target="../media/image21.gif"/><Relationship Id="rId5" Type="http://schemas.openxmlformats.org/officeDocument/2006/relationships/slide" Target="slide7.xml"/><Relationship Id="rId10" Type="http://schemas.openxmlformats.org/officeDocument/2006/relationships/image" Target="../media/image18.gif"/><Relationship Id="rId4" Type="http://schemas.openxmlformats.org/officeDocument/2006/relationships/image" Target="../media/image15.gif"/><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72.wmf"/><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6.png"/><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gif"/><Relationship Id="rId3" Type="http://schemas.openxmlformats.org/officeDocument/2006/relationships/image" Target="../media/image13.png"/><Relationship Id="rId7" Type="http://schemas.openxmlformats.org/officeDocument/2006/relationships/image" Target="../media/image16.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7.xml"/><Relationship Id="rId11" Type="http://schemas.openxmlformats.org/officeDocument/2006/relationships/image" Target="../media/image18.gif"/><Relationship Id="rId5" Type="http://schemas.openxmlformats.org/officeDocument/2006/relationships/image" Target="../media/image15.gif"/><Relationship Id="rId15" Type="http://schemas.openxmlformats.org/officeDocument/2006/relationships/image" Target="../media/image24.gif"/><Relationship Id="rId10" Type="http://schemas.openxmlformats.org/officeDocument/2006/relationships/slide" Target="slide8.xml"/><Relationship Id="rId4" Type="http://schemas.openxmlformats.org/officeDocument/2006/relationships/slide" Target="slide4.xml"/><Relationship Id="rId9" Type="http://schemas.openxmlformats.org/officeDocument/2006/relationships/image" Target="../media/image17.gif"/><Relationship Id="rId14"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369259"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2088041" y="501965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4864130" y="501965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053427" y="501965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1484519" y="552895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1332621" y="55399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605999" y="1827482"/>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6249597" y="30808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269672" y="360182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124692" y="3177214"/>
            <a:ext cx="12164290" cy="2554545"/>
          </a:xfrm>
          <a:prstGeom prst="rect">
            <a:avLst/>
          </a:prstGeom>
        </p:spPr>
        <p:txBody>
          <a:bodyPr wrap="square">
            <a:spAutoFit/>
          </a:bodyPr>
          <a:lstStyle/>
          <a:p>
            <a:pPr lvl="0" algn="ctr"/>
            <a:r>
              <a:rPr lang="vi-VN" sz="4000" b="1" dirty="0">
                <a:solidFill>
                  <a:prstClr val="black"/>
                </a:solidFill>
                <a:latin typeface="+mj-lt"/>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40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4"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2358</Words>
  <Application>Microsoft Office PowerPoint</Application>
  <PresentationFormat>Widescreen</PresentationFormat>
  <Paragraphs>130</Paragraphs>
  <Slides>39</Slides>
  <Notes>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39</vt:i4>
      </vt:variant>
    </vt:vector>
  </HeadingPairs>
  <TitlesOfParts>
    <vt:vector size="58" baseType="lpstr">
      <vt:lpstr>微软雅黑</vt:lpstr>
      <vt:lpstr>#9Slide07 HoneyCream</vt:lpstr>
      <vt:lpstr>Arial</vt:lpstr>
      <vt:lpstr>Calibri</vt:lpstr>
      <vt:lpstr>Calibri Light</vt:lpstr>
      <vt:lpstr>Cambria</vt:lpstr>
      <vt:lpstr>等线</vt:lpstr>
      <vt:lpstr>等线 Light</vt:lpstr>
      <vt:lpstr>inpin heiti</vt:lpstr>
      <vt:lpstr>Segoe UI Historic</vt:lpstr>
      <vt:lpstr>Times New Roman</vt:lpstr>
      <vt:lpstr>UTM Androgyne</vt:lpstr>
      <vt:lpstr>UTM Avo</vt:lpstr>
      <vt:lpstr>Wingdings</vt:lpstr>
      <vt:lpstr>思源黑体 CN Bold</vt:lpstr>
      <vt:lpstr>Office 主题​​</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58</cp:revision>
  <dcterms:created xsi:type="dcterms:W3CDTF">2023-10-09T05:36:45Z</dcterms:created>
  <dcterms:modified xsi:type="dcterms:W3CDTF">2023-12-04T01:31:50Z</dcterms:modified>
</cp:coreProperties>
</file>